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2" r:id="rId5"/>
    <p:sldId id="263"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 id="278"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3F62"/>
    <a:srgbClr val="F7C11F"/>
    <a:srgbClr val="4D76C3"/>
    <a:srgbClr val="41B6A1"/>
    <a:srgbClr val="DF8D9B"/>
    <a:srgbClr val="6CD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9" autoAdjust="0"/>
    <p:restoredTop sz="94660"/>
  </p:normalViewPr>
  <p:slideViewPr>
    <p:cSldViewPr snapToGrid="0" showGuides="1">
      <p:cViewPr varScale="1">
        <p:scale>
          <a:sx n="125" d="100"/>
          <a:sy n="125" d="100"/>
        </p:scale>
        <p:origin x="114"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image" Target="../media/image3.jpeg"/><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2.jpeg"/><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3.jpeg"/><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5.jpeg"/><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image" Target="../media/image4.jpeg"/><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1"/>
              <a:stretch>
                <a:fillRect/>
              </a:stretch>
            </a:blipFill>
            <a:ln w="28575">
              <a:solidFill>
                <a:schemeClr val="bg1"/>
              </a:solidFill>
            </a:ln>
            <a:effectLst>
              <a:innerShdw blurRad="63500" dist="50800" dir="13500000">
                <a:prstClr val="black">
                  <a:alpha val="50000"/>
                </a:prstClr>
              </a:inn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BA5-4818-890F-F51A31FFC4F8}"/>
            </c:ext>
          </c:extLst>
        </c:ser>
        <c:ser>
          <c:idx val="1"/>
          <c:order val="1"/>
          <c:tx>
            <c:strRef>
              <c:f>Sheet1!$C$1</c:f>
              <c:strCache>
                <c:ptCount val="1"/>
                <c:pt idx="0">
                  <c:v>系列 2</c:v>
                </c:pt>
              </c:strCache>
            </c:strRef>
          </c:tx>
          <c:spPr>
            <a:blipFill>
              <a:blip xmlns:r="http://schemas.openxmlformats.org/officeDocument/2006/relationships" r:embed="rId2"/>
              <a:stretch>
                <a:fillRect/>
              </a:stretch>
            </a:blipFill>
            <a:ln w="28575">
              <a:solidFill>
                <a:schemeClr val="bg1"/>
              </a:solidFill>
            </a:ln>
            <a:effectLst>
              <a:innerShdw blurRad="63500" dist="50800" dir="13500000">
                <a:prstClr val="black">
                  <a:alpha val="50000"/>
                </a:prstClr>
              </a:inn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BA5-4818-890F-F51A31FFC4F8}"/>
            </c:ext>
          </c:extLst>
        </c:ser>
        <c:ser>
          <c:idx val="2"/>
          <c:order val="2"/>
          <c:tx>
            <c:strRef>
              <c:f>Sheet1!$D$1</c:f>
              <c:strCache>
                <c:ptCount val="1"/>
                <c:pt idx="0">
                  <c:v>系列 3</c:v>
                </c:pt>
              </c:strCache>
            </c:strRef>
          </c:tx>
          <c:spPr>
            <a:blipFill>
              <a:blip xmlns:r="http://schemas.openxmlformats.org/officeDocument/2006/relationships" r:embed="rId3"/>
              <a:stretch>
                <a:fillRect/>
              </a:stretch>
            </a:blipFill>
            <a:ln w="28575">
              <a:solidFill>
                <a:schemeClr val="bg1"/>
              </a:solidFill>
            </a:ln>
            <a:effectLst>
              <a:innerShdw blurRad="63500" dist="50800" dir="13500000">
                <a:prstClr val="black">
                  <a:alpha val="50000"/>
                </a:prstClr>
              </a:innerShdw>
            </a:effectLst>
          </c:spPr>
          <c:invertIfNegative val="0"/>
          <c:dPt>
            <c:idx val="0"/>
            <c:invertIfNegative val="0"/>
            <c:bubble3D val="0"/>
            <c:extLst>
              <c:ext xmlns:c16="http://schemas.microsoft.com/office/drawing/2014/chart" uri="{C3380CC4-5D6E-409C-BE32-E72D297353CC}">
                <c16:uniqueId val="{00000002-BBA5-4818-890F-F51A31FFC4F8}"/>
              </c:ext>
            </c:extLst>
          </c:dPt>
          <c:dPt>
            <c:idx val="1"/>
            <c:invertIfNegative val="0"/>
            <c:bubble3D val="0"/>
            <c:extLst>
              <c:ext xmlns:c16="http://schemas.microsoft.com/office/drawing/2014/chart" uri="{C3380CC4-5D6E-409C-BE32-E72D297353CC}">
                <c16:uniqueId val="{00000003-BBA5-4818-890F-F51A31FFC4F8}"/>
              </c:ext>
            </c:extLst>
          </c:dPt>
          <c:dPt>
            <c:idx val="2"/>
            <c:invertIfNegative val="0"/>
            <c:bubble3D val="0"/>
            <c:extLst>
              <c:ext xmlns:c16="http://schemas.microsoft.com/office/drawing/2014/chart" uri="{C3380CC4-5D6E-409C-BE32-E72D297353CC}">
                <c16:uniqueId val="{00000004-BBA5-4818-890F-F51A31FFC4F8}"/>
              </c:ext>
            </c:extLst>
          </c:dPt>
          <c:dPt>
            <c:idx val="3"/>
            <c:invertIfNegative val="0"/>
            <c:bubble3D val="0"/>
            <c:extLst>
              <c:ext xmlns:c16="http://schemas.microsoft.com/office/drawing/2014/chart" uri="{C3380CC4-5D6E-409C-BE32-E72D297353CC}">
                <c16:uniqueId val="{00000005-BBA5-4818-890F-F51A31FFC4F8}"/>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6-BBA5-4818-890F-F51A31FFC4F8}"/>
            </c:ext>
          </c:extLst>
        </c:ser>
        <c:dLbls>
          <c:showLegendKey val="0"/>
          <c:showVal val="0"/>
          <c:showCatName val="0"/>
          <c:showSerName val="0"/>
          <c:showPercent val="0"/>
          <c:showBubbleSize val="0"/>
        </c:dLbls>
        <c:gapWidth val="219"/>
        <c:overlap val="-27"/>
        <c:axId val="-1194082720"/>
        <c:axId val="-1194065312"/>
      </c:barChart>
      <c:catAx>
        <c:axId val="-119408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defRPr>
            </a:pPr>
            <a:endParaRPr lang="zh-CN"/>
          </a:p>
        </c:txPr>
        <c:crossAx val="-1194065312"/>
        <c:crosses val="autoZero"/>
        <c:auto val="1"/>
        <c:lblAlgn val="ctr"/>
        <c:lblOffset val="100"/>
        <c:noMultiLvlLbl val="0"/>
      </c:catAx>
      <c:valAx>
        <c:axId val="-119406531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400" b="1" i="0" u="none" strike="noStrike" kern="1200" baseline="0">
                <a:solidFill>
                  <a:schemeClr val="bg1">
                    <a:lumMod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defRPr>
            </a:pPr>
            <a:endParaRPr lang="zh-CN"/>
          </a:p>
        </c:txPr>
        <c:crossAx val="-119408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200" b="1" i="0" u="none" strike="noStrike" kern="1200" baseline="0">
              <a:solidFill>
                <a:schemeClr val="bg1">
                  <a:lumMod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D342-48DB-AC94-3C7ABB7B270C}"/>
              </c:ext>
            </c:extLst>
          </c:dPt>
          <c:dPt>
            <c:idx val="1"/>
            <c:bubble3D val="0"/>
            <c:spPr>
              <a:blipFill>
                <a:blip xmlns:r="http://schemas.openxmlformats.org/officeDocument/2006/relationships" r:embed="rId2"/>
                <a:stretch>
                  <a:fillRect/>
                </a:stretch>
              </a:blip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D342-48DB-AC94-3C7ABB7B270C}"/>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342-48DB-AC94-3C7ABB7B270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A947-4837-823D-9DBF51EF8C67}"/>
              </c:ext>
            </c:extLst>
          </c:dPt>
          <c:dPt>
            <c:idx val="1"/>
            <c:bubble3D val="0"/>
            <c:spPr>
              <a:blipFill>
                <a:blip xmlns:r="http://schemas.openxmlformats.org/officeDocument/2006/relationships" r:embed="rId2"/>
                <a:stretch>
                  <a:fillRect/>
                </a:stretch>
              </a:blip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A947-4837-823D-9DBF51EF8C67}"/>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A947-4837-823D-9DBF51EF8C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BECF-4DB4-92A3-B61917AC4AAD}"/>
              </c:ext>
            </c:extLst>
          </c:dPt>
          <c:dPt>
            <c:idx val="1"/>
            <c:bubble3D val="0"/>
            <c:spPr>
              <a:blipFill>
                <a:blip xmlns:r="http://schemas.openxmlformats.org/officeDocument/2006/relationships" r:embed="rId2"/>
                <a:stretch>
                  <a:fillRect/>
                </a:stretch>
              </a:blip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BECF-4DB4-92A3-B61917AC4AAD}"/>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BECF-4DB4-92A3-B61917AC4AA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CC10-4B35-BD5F-DB91F68AE88E}"/>
              </c:ext>
            </c:extLst>
          </c:dPt>
          <c:dPt>
            <c:idx val="1"/>
            <c:bubble3D val="0"/>
            <c:spPr>
              <a:blipFill>
                <a:blip xmlns:r="http://schemas.openxmlformats.org/officeDocument/2006/relationships" r:embed="rId2"/>
                <a:stretch>
                  <a:fillRect/>
                </a:stretch>
              </a:blip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CC10-4B35-BD5F-DB91F68AE88E}"/>
              </c:ext>
            </c:extLst>
          </c:dPt>
          <c:cat>
            <c:strRef>
              <c:f>Sheet1!$A$2:$A$3</c:f>
              <c:strCache>
                <c:ptCount val="2"/>
                <c:pt idx="0">
                  <c:v>第一季度</c:v>
                </c:pt>
                <c:pt idx="1">
                  <c:v>第二季度</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CC10-4B35-BD5F-DB91F68AE8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3">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0AA2F-1DBB-43CD-A963-D07CA51F462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FAFC4-EC29-4BB9-99B2-FAB05EB30E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9FAFC4-EC29-4BB9-99B2-FAB05EB30ED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CDEC48E-C43B-4E1D-A7B6-6131498114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A12385-3C45-4DA0-9C84-1CC73BE7D84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DEC48E-C43B-4E1D-A7B6-6131498114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A12385-3C45-4DA0-9C84-1CC73BE7D84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DEC48E-C43B-4E1D-A7B6-6131498114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A12385-3C45-4DA0-9C84-1CC73BE7D84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DEC48E-C43B-4E1D-A7B6-6131498114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A12385-3C45-4DA0-9C84-1CC73BE7D84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CDEC48E-C43B-4E1D-A7B6-6131498114B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A12385-3C45-4DA0-9C84-1CC73BE7D84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CDEC48E-C43B-4E1D-A7B6-6131498114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A12385-3C45-4DA0-9C84-1CC73BE7D84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CDEC48E-C43B-4E1D-A7B6-6131498114B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3A12385-3C45-4DA0-9C84-1CC73BE7D84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CDEC48E-C43B-4E1D-A7B6-6131498114B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3A12385-3C45-4DA0-9C84-1CC73BE7D84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DEC48E-C43B-4E1D-A7B6-6131498114B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3A12385-3C45-4DA0-9C84-1CC73BE7D84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CDEC48E-C43B-4E1D-A7B6-6131498114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A12385-3C45-4DA0-9C84-1CC73BE7D84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CDEC48E-C43B-4E1D-A7B6-6131498114B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A12385-3C45-4DA0-9C84-1CC73BE7D84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EC48E-C43B-4E1D-A7B6-6131498114B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12385-3C45-4DA0-9C84-1CC73BE7D84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18" Type="http://schemas.openxmlformats.org/officeDocument/2006/relationships/image" Target="../media/image5.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audio" Target="../media/media1.mp3"/><Relationship Id="rId17" Type="http://schemas.openxmlformats.org/officeDocument/2006/relationships/image" Target="../media/image4.jpeg"/><Relationship Id="rId2" Type="http://schemas.openxmlformats.org/officeDocument/2006/relationships/tags" Target="../tags/tag3.xml"/><Relationship Id="rId16" Type="http://schemas.openxmlformats.org/officeDocument/2006/relationships/image" Target="../media/image3.jpeg"/><Relationship Id="rId1" Type="http://schemas.openxmlformats.org/officeDocument/2006/relationships/tags" Target="../tags/tag2.xml"/><Relationship Id="rId6" Type="http://schemas.openxmlformats.org/officeDocument/2006/relationships/tags" Target="../tags/tag7.xml"/><Relationship Id="rId11" Type="http://schemas.microsoft.com/office/2007/relationships/media" Target="../media/media1.mp3"/><Relationship Id="rId5" Type="http://schemas.openxmlformats.org/officeDocument/2006/relationships/tags" Target="../tags/tag6.xml"/><Relationship Id="rId15" Type="http://schemas.openxmlformats.org/officeDocument/2006/relationships/image" Target="../media/image2.jpeg"/><Relationship Id="rId10" Type="http://schemas.openxmlformats.org/officeDocument/2006/relationships/tags" Target="../tags/tag11.xml"/><Relationship Id="rId19" Type="http://schemas.openxmlformats.org/officeDocument/2006/relationships/image" Target="../media/image6.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jpeg"/><Relationship Id="rId7"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chart" Target="../charts/chart5.xml"/><Relationship Id="rId4" Type="http://schemas.openxmlformats.org/officeDocument/2006/relationships/image" Target="../media/image3.jpeg"/><Relationship Id="rId9"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chenying0907 1"/>
          <p:cNvGrpSpPr/>
          <p:nvPr>
            <p:custDataLst>
              <p:tags r:id="rId1"/>
            </p:custDataLst>
          </p:nvPr>
        </p:nvGrpSpPr>
        <p:grpSpPr>
          <a:xfrm>
            <a:off x="852360" y="897974"/>
            <a:ext cx="4967415" cy="5062051"/>
            <a:chOff x="976185" y="897974"/>
            <a:chExt cx="4967415" cy="5062051"/>
          </a:xfrm>
        </p:grpSpPr>
        <p:sp>
          <p:nvSpPr>
            <p:cNvPr id="5" name="chenying0907 5"/>
            <p:cNvSpPr/>
            <p:nvPr/>
          </p:nvSpPr>
          <p:spPr bwMode="auto">
            <a:xfrm flipH="1">
              <a:off x="1185980" y="897974"/>
              <a:ext cx="1436058" cy="892691"/>
            </a:xfrm>
            <a:custGeom>
              <a:avLst/>
              <a:gdLst>
                <a:gd name="T0" fmla="*/ 734 w 972"/>
                <a:gd name="T1" fmla="*/ 66 h 604"/>
                <a:gd name="T2" fmla="*/ 598 w 972"/>
                <a:gd name="T3" fmla="*/ 22 h 604"/>
                <a:gd name="T4" fmla="*/ 460 w 972"/>
                <a:gd name="T5" fmla="*/ 2 h 604"/>
                <a:gd name="T6" fmla="*/ 384 w 972"/>
                <a:gd name="T7" fmla="*/ 0 h 604"/>
                <a:gd name="T8" fmla="*/ 250 w 972"/>
                <a:gd name="T9" fmla="*/ 10 h 604"/>
                <a:gd name="T10" fmla="*/ 176 w 972"/>
                <a:gd name="T11" fmla="*/ 264 h 604"/>
                <a:gd name="T12" fmla="*/ 104 w 972"/>
                <a:gd name="T13" fmla="*/ 282 h 604"/>
                <a:gd name="T14" fmla="*/ 74 w 972"/>
                <a:gd name="T15" fmla="*/ 272 h 604"/>
                <a:gd name="T16" fmla="*/ 40 w 972"/>
                <a:gd name="T17" fmla="*/ 268 h 604"/>
                <a:gd name="T18" fmla="*/ 22 w 972"/>
                <a:gd name="T19" fmla="*/ 276 h 604"/>
                <a:gd name="T20" fmla="*/ 6 w 972"/>
                <a:gd name="T21" fmla="*/ 288 h 604"/>
                <a:gd name="T22" fmla="*/ 0 w 972"/>
                <a:gd name="T23" fmla="*/ 318 h 604"/>
                <a:gd name="T24" fmla="*/ 2 w 972"/>
                <a:gd name="T25" fmla="*/ 332 h 604"/>
                <a:gd name="T26" fmla="*/ 20 w 972"/>
                <a:gd name="T27" fmla="*/ 364 h 604"/>
                <a:gd name="T28" fmla="*/ 36 w 972"/>
                <a:gd name="T29" fmla="*/ 372 h 604"/>
                <a:gd name="T30" fmla="*/ 68 w 972"/>
                <a:gd name="T31" fmla="*/ 370 h 604"/>
                <a:gd name="T32" fmla="*/ 82 w 972"/>
                <a:gd name="T33" fmla="*/ 362 h 604"/>
                <a:gd name="T34" fmla="*/ 108 w 972"/>
                <a:gd name="T35" fmla="*/ 332 h 604"/>
                <a:gd name="T36" fmla="*/ 126 w 972"/>
                <a:gd name="T37" fmla="*/ 318 h 604"/>
                <a:gd name="T38" fmla="*/ 228 w 972"/>
                <a:gd name="T39" fmla="*/ 464 h 604"/>
                <a:gd name="T40" fmla="*/ 362 w 972"/>
                <a:gd name="T41" fmla="*/ 434 h 604"/>
                <a:gd name="T42" fmla="*/ 508 w 972"/>
                <a:gd name="T43" fmla="*/ 486 h 604"/>
                <a:gd name="T44" fmla="*/ 508 w 972"/>
                <a:gd name="T45" fmla="*/ 510 h 604"/>
                <a:gd name="T46" fmla="*/ 496 w 972"/>
                <a:gd name="T47" fmla="*/ 544 h 604"/>
                <a:gd name="T48" fmla="*/ 496 w 972"/>
                <a:gd name="T49" fmla="*/ 562 h 604"/>
                <a:gd name="T50" fmla="*/ 510 w 972"/>
                <a:gd name="T51" fmla="*/ 590 h 604"/>
                <a:gd name="T52" fmla="*/ 524 w 972"/>
                <a:gd name="T53" fmla="*/ 600 h 604"/>
                <a:gd name="T54" fmla="*/ 560 w 972"/>
                <a:gd name="T55" fmla="*/ 600 h 604"/>
                <a:gd name="T56" fmla="*/ 586 w 972"/>
                <a:gd name="T57" fmla="*/ 590 h 604"/>
                <a:gd name="T58" fmla="*/ 598 w 972"/>
                <a:gd name="T59" fmla="*/ 574 h 604"/>
                <a:gd name="T60" fmla="*/ 600 w 972"/>
                <a:gd name="T61" fmla="*/ 546 h 604"/>
                <a:gd name="T62" fmla="*/ 596 w 972"/>
                <a:gd name="T63" fmla="*/ 526 h 604"/>
                <a:gd name="T64" fmla="*/ 576 w 972"/>
                <a:gd name="T65" fmla="*/ 508 h 604"/>
                <a:gd name="T66" fmla="*/ 546 w 972"/>
                <a:gd name="T67" fmla="*/ 476 h 604"/>
                <a:gd name="T68" fmla="*/ 530 w 972"/>
                <a:gd name="T69" fmla="*/ 412 h 604"/>
                <a:gd name="T70" fmla="*/ 612 w 972"/>
                <a:gd name="T71" fmla="*/ 410 h 604"/>
                <a:gd name="T72" fmla="*/ 708 w 972"/>
                <a:gd name="T73" fmla="*/ 418 h 604"/>
                <a:gd name="T74" fmla="*/ 846 w 972"/>
                <a:gd name="T75" fmla="*/ 454 h 604"/>
                <a:gd name="T76" fmla="*/ 972 w 972"/>
                <a:gd name="T77" fmla="*/ 524 h 604"/>
                <a:gd name="T78" fmla="*/ 918 w 972"/>
                <a:gd name="T79" fmla="*/ 274 h 604"/>
                <a:gd name="T80" fmla="*/ 868 w 972"/>
                <a:gd name="T81" fmla="*/ 180 h 604"/>
                <a:gd name="T82" fmla="*/ 800 w 972"/>
                <a:gd name="T83" fmla="*/ 100 h 604"/>
                <a:gd name="T84" fmla="*/ 778 w 972"/>
                <a:gd name="T85" fmla="*/ 8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2" h="604">
                  <a:moveTo>
                    <a:pt x="778" y="86"/>
                  </a:moveTo>
                  <a:lnTo>
                    <a:pt x="778" y="86"/>
                  </a:lnTo>
                  <a:lnTo>
                    <a:pt x="734" y="66"/>
                  </a:lnTo>
                  <a:lnTo>
                    <a:pt x="688" y="48"/>
                  </a:lnTo>
                  <a:lnTo>
                    <a:pt x="642" y="34"/>
                  </a:lnTo>
                  <a:lnTo>
                    <a:pt x="598" y="22"/>
                  </a:lnTo>
                  <a:lnTo>
                    <a:pt x="552" y="14"/>
                  </a:lnTo>
                  <a:lnTo>
                    <a:pt x="506" y="6"/>
                  </a:lnTo>
                  <a:lnTo>
                    <a:pt x="460" y="2"/>
                  </a:lnTo>
                  <a:lnTo>
                    <a:pt x="414" y="0"/>
                  </a:lnTo>
                  <a:lnTo>
                    <a:pt x="414" y="0"/>
                  </a:lnTo>
                  <a:lnTo>
                    <a:pt x="384" y="0"/>
                  </a:lnTo>
                  <a:lnTo>
                    <a:pt x="384" y="0"/>
                  </a:lnTo>
                  <a:lnTo>
                    <a:pt x="318" y="4"/>
                  </a:lnTo>
                  <a:lnTo>
                    <a:pt x="250" y="10"/>
                  </a:lnTo>
                  <a:lnTo>
                    <a:pt x="184" y="22"/>
                  </a:lnTo>
                  <a:lnTo>
                    <a:pt x="118" y="34"/>
                  </a:lnTo>
                  <a:lnTo>
                    <a:pt x="176" y="264"/>
                  </a:lnTo>
                  <a:lnTo>
                    <a:pt x="116" y="280"/>
                  </a:lnTo>
                  <a:lnTo>
                    <a:pt x="116" y="280"/>
                  </a:lnTo>
                  <a:lnTo>
                    <a:pt x="104" y="282"/>
                  </a:lnTo>
                  <a:lnTo>
                    <a:pt x="94" y="280"/>
                  </a:lnTo>
                  <a:lnTo>
                    <a:pt x="74" y="272"/>
                  </a:lnTo>
                  <a:lnTo>
                    <a:pt x="74" y="272"/>
                  </a:lnTo>
                  <a:lnTo>
                    <a:pt x="58" y="268"/>
                  </a:lnTo>
                  <a:lnTo>
                    <a:pt x="50" y="266"/>
                  </a:lnTo>
                  <a:lnTo>
                    <a:pt x="40" y="268"/>
                  </a:lnTo>
                  <a:lnTo>
                    <a:pt x="40" y="268"/>
                  </a:lnTo>
                  <a:lnTo>
                    <a:pt x="30" y="272"/>
                  </a:lnTo>
                  <a:lnTo>
                    <a:pt x="22" y="276"/>
                  </a:lnTo>
                  <a:lnTo>
                    <a:pt x="14" y="282"/>
                  </a:lnTo>
                  <a:lnTo>
                    <a:pt x="6" y="288"/>
                  </a:lnTo>
                  <a:lnTo>
                    <a:pt x="6" y="288"/>
                  </a:lnTo>
                  <a:lnTo>
                    <a:pt x="2" y="296"/>
                  </a:lnTo>
                  <a:lnTo>
                    <a:pt x="0" y="306"/>
                  </a:lnTo>
                  <a:lnTo>
                    <a:pt x="0" y="318"/>
                  </a:lnTo>
                  <a:lnTo>
                    <a:pt x="2" y="332"/>
                  </a:lnTo>
                  <a:lnTo>
                    <a:pt x="2" y="332"/>
                  </a:lnTo>
                  <a:lnTo>
                    <a:pt x="2" y="332"/>
                  </a:lnTo>
                  <a:lnTo>
                    <a:pt x="8" y="346"/>
                  </a:lnTo>
                  <a:lnTo>
                    <a:pt x="14" y="356"/>
                  </a:lnTo>
                  <a:lnTo>
                    <a:pt x="20" y="364"/>
                  </a:lnTo>
                  <a:lnTo>
                    <a:pt x="28" y="368"/>
                  </a:lnTo>
                  <a:lnTo>
                    <a:pt x="28" y="368"/>
                  </a:lnTo>
                  <a:lnTo>
                    <a:pt x="36" y="372"/>
                  </a:lnTo>
                  <a:lnTo>
                    <a:pt x="46" y="372"/>
                  </a:lnTo>
                  <a:lnTo>
                    <a:pt x="56" y="372"/>
                  </a:lnTo>
                  <a:lnTo>
                    <a:pt x="68" y="370"/>
                  </a:lnTo>
                  <a:lnTo>
                    <a:pt x="68" y="370"/>
                  </a:lnTo>
                  <a:lnTo>
                    <a:pt x="76" y="366"/>
                  </a:lnTo>
                  <a:lnTo>
                    <a:pt x="82" y="362"/>
                  </a:lnTo>
                  <a:lnTo>
                    <a:pt x="94" y="348"/>
                  </a:lnTo>
                  <a:lnTo>
                    <a:pt x="94" y="348"/>
                  </a:lnTo>
                  <a:lnTo>
                    <a:pt x="108" y="332"/>
                  </a:lnTo>
                  <a:lnTo>
                    <a:pt x="116" y="324"/>
                  </a:lnTo>
                  <a:lnTo>
                    <a:pt x="126" y="318"/>
                  </a:lnTo>
                  <a:lnTo>
                    <a:pt x="126" y="318"/>
                  </a:lnTo>
                  <a:lnTo>
                    <a:pt x="128" y="318"/>
                  </a:lnTo>
                  <a:lnTo>
                    <a:pt x="186" y="302"/>
                  </a:lnTo>
                  <a:lnTo>
                    <a:pt x="228" y="464"/>
                  </a:lnTo>
                  <a:lnTo>
                    <a:pt x="228" y="464"/>
                  </a:lnTo>
                  <a:lnTo>
                    <a:pt x="294" y="448"/>
                  </a:lnTo>
                  <a:lnTo>
                    <a:pt x="362" y="434"/>
                  </a:lnTo>
                  <a:lnTo>
                    <a:pt x="426" y="424"/>
                  </a:lnTo>
                  <a:lnTo>
                    <a:pt x="490" y="416"/>
                  </a:lnTo>
                  <a:lnTo>
                    <a:pt x="508" y="486"/>
                  </a:lnTo>
                  <a:lnTo>
                    <a:pt x="508" y="486"/>
                  </a:lnTo>
                  <a:lnTo>
                    <a:pt x="510" y="498"/>
                  </a:lnTo>
                  <a:lnTo>
                    <a:pt x="508" y="510"/>
                  </a:lnTo>
                  <a:lnTo>
                    <a:pt x="500" y="528"/>
                  </a:lnTo>
                  <a:lnTo>
                    <a:pt x="500" y="528"/>
                  </a:lnTo>
                  <a:lnTo>
                    <a:pt x="496" y="544"/>
                  </a:lnTo>
                  <a:lnTo>
                    <a:pt x="496" y="554"/>
                  </a:lnTo>
                  <a:lnTo>
                    <a:pt x="496" y="562"/>
                  </a:lnTo>
                  <a:lnTo>
                    <a:pt x="496" y="562"/>
                  </a:lnTo>
                  <a:lnTo>
                    <a:pt x="500" y="572"/>
                  </a:lnTo>
                  <a:lnTo>
                    <a:pt x="504" y="582"/>
                  </a:lnTo>
                  <a:lnTo>
                    <a:pt x="510" y="590"/>
                  </a:lnTo>
                  <a:lnTo>
                    <a:pt x="516" y="596"/>
                  </a:lnTo>
                  <a:lnTo>
                    <a:pt x="516" y="596"/>
                  </a:lnTo>
                  <a:lnTo>
                    <a:pt x="524" y="600"/>
                  </a:lnTo>
                  <a:lnTo>
                    <a:pt x="534" y="604"/>
                  </a:lnTo>
                  <a:lnTo>
                    <a:pt x="546" y="604"/>
                  </a:lnTo>
                  <a:lnTo>
                    <a:pt x="560" y="600"/>
                  </a:lnTo>
                  <a:lnTo>
                    <a:pt x="560" y="600"/>
                  </a:lnTo>
                  <a:lnTo>
                    <a:pt x="574" y="596"/>
                  </a:lnTo>
                  <a:lnTo>
                    <a:pt x="586" y="590"/>
                  </a:lnTo>
                  <a:lnTo>
                    <a:pt x="592" y="582"/>
                  </a:lnTo>
                  <a:lnTo>
                    <a:pt x="598" y="574"/>
                  </a:lnTo>
                  <a:lnTo>
                    <a:pt x="598" y="574"/>
                  </a:lnTo>
                  <a:lnTo>
                    <a:pt x="600" y="566"/>
                  </a:lnTo>
                  <a:lnTo>
                    <a:pt x="600" y="556"/>
                  </a:lnTo>
                  <a:lnTo>
                    <a:pt x="600" y="546"/>
                  </a:lnTo>
                  <a:lnTo>
                    <a:pt x="598" y="536"/>
                  </a:lnTo>
                  <a:lnTo>
                    <a:pt x="598" y="536"/>
                  </a:lnTo>
                  <a:lnTo>
                    <a:pt x="596" y="526"/>
                  </a:lnTo>
                  <a:lnTo>
                    <a:pt x="590" y="520"/>
                  </a:lnTo>
                  <a:lnTo>
                    <a:pt x="576" y="508"/>
                  </a:lnTo>
                  <a:lnTo>
                    <a:pt x="576" y="508"/>
                  </a:lnTo>
                  <a:lnTo>
                    <a:pt x="560" y="496"/>
                  </a:lnTo>
                  <a:lnTo>
                    <a:pt x="552" y="486"/>
                  </a:lnTo>
                  <a:lnTo>
                    <a:pt x="546" y="476"/>
                  </a:lnTo>
                  <a:lnTo>
                    <a:pt x="546" y="476"/>
                  </a:lnTo>
                  <a:lnTo>
                    <a:pt x="546" y="474"/>
                  </a:lnTo>
                  <a:lnTo>
                    <a:pt x="530" y="412"/>
                  </a:lnTo>
                  <a:lnTo>
                    <a:pt x="530" y="412"/>
                  </a:lnTo>
                  <a:lnTo>
                    <a:pt x="572" y="410"/>
                  </a:lnTo>
                  <a:lnTo>
                    <a:pt x="612" y="410"/>
                  </a:lnTo>
                  <a:lnTo>
                    <a:pt x="612" y="410"/>
                  </a:lnTo>
                  <a:lnTo>
                    <a:pt x="660" y="412"/>
                  </a:lnTo>
                  <a:lnTo>
                    <a:pt x="708" y="418"/>
                  </a:lnTo>
                  <a:lnTo>
                    <a:pt x="756" y="426"/>
                  </a:lnTo>
                  <a:lnTo>
                    <a:pt x="802" y="438"/>
                  </a:lnTo>
                  <a:lnTo>
                    <a:pt x="846" y="454"/>
                  </a:lnTo>
                  <a:lnTo>
                    <a:pt x="888" y="474"/>
                  </a:lnTo>
                  <a:lnTo>
                    <a:pt x="930" y="496"/>
                  </a:lnTo>
                  <a:lnTo>
                    <a:pt x="972" y="524"/>
                  </a:lnTo>
                  <a:lnTo>
                    <a:pt x="926" y="298"/>
                  </a:lnTo>
                  <a:lnTo>
                    <a:pt x="926" y="298"/>
                  </a:lnTo>
                  <a:lnTo>
                    <a:pt x="918" y="274"/>
                  </a:lnTo>
                  <a:lnTo>
                    <a:pt x="906" y="246"/>
                  </a:lnTo>
                  <a:lnTo>
                    <a:pt x="888" y="214"/>
                  </a:lnTo>
                  <a:lnTo>
                    <a:pt x="868" y="180"/>
                  </a:lnTo>
                  <a:lnTo>
                    <a:pt x="844" y="150"/>
                  </a:lnTo>
                  <a:lnTo>
                    <a:pt x="822" y="122"/>
                  </a:lnTo>
                  <a:lnTo>
                    <a:pt x="800" y="100"/>
                  </a:lnTo>
                  <a:lnTo>
                    <a:pt x="788" y="92"/>
                  </a:lnTo>
                  <a:lnTo>
                    <a:pt x="778" y="86"/>
                  </a:lnTo>
                  <a:lnTo>
                    <a:pt x="778" y="86"/>
                  </a:lnTo>
                  <a:close/>
                </a:path>
              </a:pathLst>
            </a:custGeom>
            <a:blipFill dpi="0" rotWithShape="1">
              <a:blip r:embed="rId1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chenying0907 6"/>
            <p:cNvSpPr/>
            <p:nvPr/>
          </p:nvSpPr>
          <p:spPr bwMode="auto">
            <a:xfrm flipH="1">
              <a:off x="2353146" y="965960"/>
              <a:ext cx="1539478" cy="975457"/>
            </a:xfrm>
            <a:custGeom>
              <a:avLst/>
              <a:gdLst>
                <a:gd name="T0" fmla="*/ 998 w 1042"/>
                <a:gd name="T1" fmla="*/ 304 h 660"/>
                <a:gd name="T2" fmla="*/ 982 w 1042"/>
                <a:gd name="T3" fmla="*/ 324 h 660"/>
                <a:gd name="T4" fmla="*/ 974 w 1042"/>
                <a:gd name="T5" fmla="*/ 332 h 660"/>
                <a:gd name="T6" fmla="*/ 950 w 1042"/>
                <a:gd name="T7" fmla="*/ 352 h 660"/>
                <a:gd name="T8" fmla="*/ 936 w 1042"/>
                <a:gd name="T9" fmla="*/ 358 h 660"/>
                <a:gd name="T10" fmla="*/ 904 w 1042"/>
                <a:gd name="T11" fmla="*/ 362 h 660"/>
                <a:gd name="T12" fmla="*/ 874 w 1042"/>
                <a:gd name="T13" fmla="*/ 354 h 660"/>
                <a:gd name="T14" fmla="*/ 858 w 1042"/>
                <a:gd name="T15" fmla="*/ 346 h 660"/>
                <a:gd name="T16" fmla="*/ 836 w 1042"/>
                <a:gd name="T17" fmla="*/ 316 h 660"/>
                <a:gd name="T18" fmla="*/ 828 w 1042"/>
                <a:gd name="T19" fmla="*/ 296 h 660"/>
                <a:gd name="T20" fmla="*/ 826 w 1042"/>
                <a:gd name="T21" fmla="*/ 254 h 660"/>
                <a:gd name="T22" fmla="*/ 838 w 1042"/>
                <a:gd name="T23" fmla="*/ 222 h 660"/>
                <a:gd name="T24" fmla="*/ 850 w 1042"/>
                <a:gd name="T25" fmla="*/ 210 h 660"/>
                <a:gd name="T26" fmla="*/ 878 w 1042"/>
                <a:gd name="T27" fmla="*/ 194 h 660"/>
                <a:gd name="T28" fmla="*/ 892 w 1042"/>
                <a:gd name="T29" fmla="*/ 188 h 660"/>
                <a:gd name="T30" fmla="*/ 922 w 1042"/>
                <a:gd name="T31" fmla="*/ 188 h 660"/>
                <a:gd name="T32" fmla="*/ 946 w 1042"/>
                <a:gd name="T33" fmla="*/ 194 h 660"/>
                <a:gd name="T34" fmla="*/ 962 w 1042"/>
                <a:gd name="T35" fmla="*/ 200 h 660"/>
                <a:gd name="T36" fmla="*/ 982 w 1042"/>
                <a:gd name="T37" fmla="*/ 196 h 660"/>
                <a:gd name="T38" fmla="*/ 930 w 1042"/>
                <a:gd name="T39" fmla="*/ 0 h 660"/>
                <a:gd name="T40" fmla="*/ 816 w 1042"/>
                <a:gd name="T41" fmla="*/ 32 h 660"/>
                <a:gd name="T42" fmla="*/ 582 w 1042"/>
                <a:gd name="T43" fmla="*/ 110 h 660"/>
                <a:gd name="T44" fmla="*/ 350 w 1042"/>
                <a:gd name="T45" fmla="*/ 194 h 660"/>
                <a:gd name="T46" fmla="*/ 176 w 1042"/>
                <a:gd name="T47" fmla="*/ 250 h 660"/>
                <a:gd name="T48" fmla="*/ 58 w 1042"/>
                <a:gd name="T49" fmla="*/ 280 h 660"/>
                <a:gd name="T50" fmla="*/ 64 w 1042"/>
                <a:gd name="T51" fmla="*/ 446 h 660"/>
                <a:gd name="T52" fmla="*/ 92 w 1042"/>
                <a:gd name="T53" fmla="*/ 440 h 660"/>
                <a:gd name="T54" fmla="*/ 108 w 1042"/>
                <a:gd name="T55" fmla="*/ 420 h 660"/>
                <a:gd name="T56" fmla="*/ 116 w 1042"/>
                <a:gd name="T57" fmla="*/ 412 h 660"/>
                <a:gd name="T58" fmla="*/ 138 w 1042"/>
                <a:gd name="T59" fmla="*/ 392 h 660"/>
                <a:gd name="T60" fmla="*/ 154 w 1042"/>
                <a:gd name="T61" fmla="*/ 386 h 660"/>
                <a:gd name="T62" fmla="*/ 184 w 1042"/>
                <a:gd name="T63" fmla="*/ 382 h 660"/>
                <a:gd name="T64" fmla="*/ 216 w 1042"/>
                <a:gd name="T65" fmla="*/ 388 h 660"/>
                <a:gd name="T66" fmla="*/ 230 w 1042"/>
                <a:gd name="T67" fmla="*/ 398 h 660"/>
                <a:gd name="T68" fmla="*/ 254 w 1042"/>
                <a:gd name="T69" fmla="*/ 428 h 660"/>
                <a:gd name="T70" fmla="*/ 262 w 1042"/>
                <a:gd name="T71" fmla="*/ 448 h 660"/>
                <a:gd name="T72" fmla="*/ 264 w 1042"/>
                <a:gd name="T73" fmla="*/ 488 h 660"/>
                <a:gd name="T74" fmla="*/ 252 w 1042"/>
                <a:gd name="T75" fmla="*/ 522 h 660"/>
                <a:gd name="T76" fmla="*/ 240 w 1042"/>
                <a:gd name="T77" fmla="*/ 534 h 660"/>
                <a:gd name="T78" fmla="*/ 214 w 1042"/>
                <a:gd name="T79" fmla="*/ 550 h 660"/>
                <a:gd name="T80" fmla="*/ 200 w 1042"/>
                <a:gd name="T81" fmla="*/ 554 h 660"/>
                <a:gd name="T82" fmla="*/ 168 w 1042"/>
                <a:gd name="T83" fmla="*/ 556 h 660"/>
                <a:gd name="T84" fmla="*/ 144 w 1042"/>
                <a:gd name="T85" fmla="*/ 550 h 660"/>
                <a:gd name="T86" fmla="*/ 130 w 1042"/>
                <a:gd name="T87" fmla="*/ 544 h 660"/>
                <a:gd name="T88" fmla="*/ 106 w 1042"/>
                <a:gd name="T89" fmla="*/ 548 h 660"/>
                <a:gd name="T90" fmla="*/ 152 w 1042"/>
                <a:gd name="T91" fmla="*/ 660 h 660"/>
                <a:gd name="T92" fmla="*/ 322 w 1042"/>
                <a:gd name="T93" fmla="*/ 628 h 660"/>
                <a:gd name="T94" fmla="*/ 488 w 1042"/>
                <a:gd name="T95" fmla="*/ 588 h 660"/>
                <a:gd name="T96" fmla="*/ 808 w 1042"/>
                <a:gd name="T97" fmla="*/ 496 h 660"/>
                <a:gd name="T98" fmla="*/ 926 w 1042"/>
                <a:gd name="T99" fmla="*/ 462 h 660"/>
                <a:gd name="T100" fmla="*/ 1008 w 1042"/>
                <a:gd name="T101" fmla="*/ 30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2" h="660">
                  <a:moveTo>
                    <a:pt x="998" y="304"/>
                  </a:moveTo>
                  <a:lnTo>
                    <a:pt x="998" y="304"/>
                  </a:lnTo>
                  <a:lnTo>
                    <a:pt x="992" y="310"/>
                  </a:lnTo>
                  <a:lnTo>
                    <a:pt x="982" y="324"/>
                  </a:lnTo>
                  <a:lnTo>
                    <a:pt x="982" y="324"/>
                  </a:lnTo>
                  <a:lnTo>
                    <a:pt x="974" y="332"/>
                  </a:lnTo>
                  <a:lnTo>
                    <a:pt x="964" y="342"/>
                  </a:lnTo>
                  <a:lnTo>
                    <a:pt x="950" y="352"/>
                  </a:lnTo>
                  <a:lnTo>
                    <a:pt x="936" y="358"/>
                  </a:lnTo>
                  <a:lnTo>
                    <a:pt x="936" y="358"/>
                  </a:lnTo>
                  <a:lnTo>
                    <a:pt x="920" y="360"/>
                  </a:lnTo>
                  <a:lnTo>
                    <a:pt x="904" y="362"/>
                  </a:lnTo>
                  <a:lnTo>
                    <a:pt x="888" y="360"/>
                  </a:lnTo>
                  <a:lnTo>
                    <a:pt x="874" y="354"/>
                  </a:lnTo>
                  <a:lnTo>
                    <a:pt x="874" y="354"/>
                  </a:lnTo>
                  <a:lnTo>
                    <a:pt x="858" y="346"/>
                  </a:lnTo>
                  <a:lnTo>
                    <a:pt x="846" y="332"/>
                  </a:lnTo>
                  <a:lnTo>
                    <a:pt x="836" y="316"/>
                  </a:lnTo>
                  <a:lnTo>
                    <a:pt x="828" y="296"/>
                  </a:lnTo>
                  <a:lnTo>
                    <a:pt x="828" y="296"/>
                  </a:lnTo>
                  <a:lnTo>
                    <a:pt x="824" y="274"/>
                  </a:lnTo>
                  <a:lnTo>
                    <a:pt x="826" y="254"/>
                  </a:lnTo>
                  <a:lnTo>
                    <a:pt x="830" y="236"/>
                  </a:lnTo>
                  <a:lnTo>
                    <a:pt x="838" y="222"/>
                  </a:lnTo>
                  <a:lnTo>
                    <a:pt x="838" y="222"/>
                  </a:lnTo>
                  <a:lnTo>
                    <a:pt x="850" y="210"/>
                  </a:lnTo>
                  <a:lnTo>
                    <a:pt x="862" y="200"/>
                  </a:lnTo>
                  <a:lnTo>
                    <a:pt x="878" y="194"/>
                  </a:lnTo>
                  <a:lnTo>
                    <a:pt x="892" y="188"/>
                  </a:lnTo>
                  <a:lnTo>
                    <a:pt x="892" y="188"/>
                  </a:lnTo>
                  <a:lnTo>
                    <a:pt x="908" y="186"/>
                  </a:lnTo>
                  <a:lnTo>
                    <a:pt x="922" y="188"/>
                  </a:lnTo>
                  <a:lnTo>
                    <a:pt x="936" y="190"/>
                  </a:lnTo>
                  <a:lnTo>
                    <a:pt x="946" y="194"/>
                  </a:lnTo>
                  <a:lnTo>
                    <a:pt x="946" y="194"/>
                  </a:lnTo>
                  <a:lnTo>
                    <a:pt x="962" y="200"/>
                  </a:lnTo>
                  <a:lnTo>
                    <a:pt x="966" y="200"/>
                  </a:lnTo>
                  <a:lnTo>
                    <a:pt x="982" y="196"/>
                  </a:lnTo>
                  <a:lnTo>
                    <a:pt x="930" y="0"/>
                  </a:lnTo>
                  <a:lnTo>
                    <a:pt x="930" y="0"/>
                  </a:lnTo>
                  <a:lnTo>
                    <a:pt x="872" y="16"/>
                  </a:lnTo>
                  <a:lnTo>
                    <a:pt x="816" y="32"/>
                  </a:lnTo>
                  <a:lnTo>
                    <a:pt x="700" y="70"/>
                  </a:lnTo>
                  <a:lnTo>
                    <a:pt x="582" y="110"/>
                  </a:lnTo>
                  <a:lnTo>
                    <a:pt x="466" y="152"/>
                  </a:lnTo>
                  <a:lnTo>
                    <a:pt x="350" y="194"/>
                  </a:lnTo>
                  <a:lnTo>
                    <a:pt x="234" y="232"/>
                  </a:lnTo>
                  <a:lnTo>
                    <a:pt x="176" y="250"/>
                  </a:lnTo>
                  <a:lnTo>
                    <a:pt x="116" y="266"/>
                  </a:lnTo>
                  <a:lnTo>
                    <a:pt x="58" y="280"/>
                  </a:lnTo>
                  <a:lnTo>
                    <a:pt x="0" y="292"/>
                  </a:lnTo>
                  <a:lnTo>
                    <a:pt x="64" y="446"/>
                  </a:lnTo>
                  <a:lnTo>
                    <a:pt x="92" y="440"/>
                  </a:lnTo>
                  <a:lnTo>
                    <a:pt x="92" y="440"/>
                  </a:lnTo>
                  <a:lnTo>
                    <a:pt x="98" y="434"/>
                  </a:lnTo>
                  <a:lnTo>
                    <a:pt x="108" y="420"/>
                  </a:lnTo>
                  <a:lnTo>
                    <a:pt x="108" y="420"/>
                  </a:lnTo>
                  <a:lnTo>
                    <a:pt x="116" y="412"/>
                  </a:lnTo>
                  <a:lnTo>
                    <a:pt x="126" y="402"/>
                  </a:lnTo>
                  <a:lnTo>
                    <a:pt x="138" y="392"/>
                  </a:lnTo>
                  <a:lnTo>
                    <a:pt x="154" y="386"/>
                  </a:lnTo>
                  <a:lnTo>
                    <a:pt x="154" y="386"/>
                  </a:lnTo>
                  <a:lnTo>
                    <a:pt x="170" y="384"/>
                  </a:lnTo>
                  <a:lnTo>
                    <a:pt x="184" y="382"/>
                  </a:lnTo>
                  <a:lnTo>
                    <a:pt x="200" y="384"/>
                  </a:lnTo>
                  <a:lnTo>
                    <a:pt x="216" y="388"/>
                  </a:lnTo>
                  <a:lnTo>
                    <a:pt x="216" y="388"/>
                  </a:lnTo>
                  <a:lnTo>
                    <a:pt x="230" y="398"/>
                  </a:lnTo>
                  <a:lnTo>
                    <a:pt x="244" y="410"/>
                  </a:lnTo>
                  <a:lnTo>
                    <a:pt x="254" y="428"/>
                  </a:lnTo>
                  <a:lnTo>
                    <a:pt x="262" y="448"/>
                  </a:lnTo>
                  <a:lnTo>
                    <a:pt x="262" y="448"/>
                  </a:lnTo>
                  <a:lnTo>
                    <a:pt x="266" y="468"/>
                  </a:lnTo>
                  <a:lnTo>
                    <a:pt x="264" y="488"/>
                  </a:lnTo>
                  <a:lnTo>
                    <a:pt x="260" y="506"/>
                  </a:lnTo>
                  <a:lnTo>
                    <a:pt x="252" y="522"/>
                  </a:lnTo>
                  <a:lnTo>
                    <a:pt x="252" y="522"/>
                  </a:lnTo>
                  <a:lnTo>
                    <a:pt x="240" y="534"/>
                  </a:lnTo>
                  <a:lnTo>
                    <a:pt x="228" y="544"/>
                  </a:lnTo>
                  <a:lnTo>
                    <a:pt x="214" y="550"/>
                  </a:lnTo>
                  <a:lnTo>
                    <a:pt x="200" y="554"/>
                  </a:lnTo>
                  <a:lnTo>
                    <a:pt x="200" y="554"/>
                  </a:lnTo>
                  <a:lnTo>
                    <a:pt x="184" y="558"/>
                  </a:lnTo>
                  <a:lnTo>
                    <a:pt x="168" y="556"/>
                  </a:lnTo>
                  <a:lnTo>
                    <a:pt x="156" y="554"/>
                  </a:lnTo>
                  <a:lnTo>
                    <a:pt x="144" y="550"/>
                  </a:lnTo>
                  <a:lnTo>
                    <a:pt x="144" y="550"/>
                  </a:lnTo>
                  <a:lnTo>
                    <a:pt x="130" y="544"/>
                  </a:lnTo>
                  <a:lnTo>
                    <a:pt x="124" y="544"/>
                  </a:lnTo>
                  <a:lnTo>
                    <a:pt x="106" y="548"/>
                  </a:lnTo>
                  <a:lnTo>
                    <a:pt x="152" y="660"/>
                  </a:lnTo>
                  <a:lnTo>
                    <a:pt x="152" y="660"/>
                  </a:lnTo>
                  <a:lnTo>
                    <a:pt x="238" y="646"/>
                  </a:lnTo>
                  <a:lnTo>
                    <a:pt x="322" y="628"/>
                  </a:lnTo>
                  <a:lnTo>
                    <a:pt x="404" y="608"/>
                  </a:lnTo>
                  <a:lnTo>
                    <a:pt x="488" y="588"/>
                  </a:lnTo>
                  <a:lnTo>
                    <a:pt x="650" y="542"/>
                  </a:lnTo>
                  <a:lnTo>
                    <a:pt x="808" y="496"/>
                  </a:lnTo>
                  <a:lnTo>
                    <a:pt x="808" y="496"/>
                  </a:lnTo>
                  <a:lnTo>
                    <a:pt x="926" y="462"/>
                  </a:lnTo>
                  <a:lnTo>
                    <a:pt x="1042" y="430"/>
                  </a:lnTo>
                  <a:lnTo>
                    <a:pt x="1008" y="302"/>
                  </a:lnTo>
                  <a:lnTo>
                    <a:pt x="998" y="304"/>
                  </a:lnTo>
                  <a:close/>
                </a:path>
              </a:pathLst>
            </a:custGeom>
            <a:blipFill dpi="0" rotWithShape="1">
              <a:blip r:embed="rId16"/>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chenying0907 7"/>
            <p:cNvSpPr/>
            <p:nvPr/>
          </p:nvSpPr>
          <p:spPr bwMode="auto">
            <a:xfrm flipH="1">
              <a:off x="3549861" y="1231994"/>
              <a:ext cx="1539478" cy="1022752"/>
            </a:xfrm>
            <a:custGeom>
              <a:avLst/>
              <a:gdLst>
                <a:gd name="T0" fmla="*/ 1004 w 1042"/>
                <a:gd name="T1" fmla="*/ 238 h 692"/>
                <a:gd name="T2" fmla="*/ 972 w 1042"/>
                <a:gd name="T3" fmla="*/ 240 h 692"/>
                <a:gd name="T4" fmla="*/ 958 w 1042"/>
                <a:gd name="T5" fmla="*/ 248 h 692"/>
                <a:gd name="T6" fmla="*/ 934 w 1042"/>
                <a:gd name="T7" fmla="*/ 278 h 692"/>
                <a:gd name="T8" fmla="*/ 914 w 1042"/>
                <a:gd name="T9" fmla="*/ 292 h 692"/>
                <a:gd name="T10" fmla="*/ 762 w 1042"/>
                <a:gd name="T11" fmla="*/ 122 h 692"/>
                <a:gd name="T12" fmla="*/ 676 w 1042"/>
                <a:gd name="T13" fmla="*/ 132 h 692"/>
                <a:gd name="T14" fmla="*/ 550 w 1042"/>
                <a:gd name="T15" fmla="*/ 138 h 692"/>
                <a:gd name="T16" fmla="*/ 422 w 1042"/>
                <a:gd name="T17" fmla="*/ 128 h 692"/>
                <a:gd name="T18" fmla="*/ 294 w 1042"/>
                <a:gd name="T19" fmla="*/ 100 h 692"/>
                <a:gd name="T20" fmla="*/ 166 w 1042"/>
                <a:gd name="T21" fmla="*/ 50 h 692"/>
                <a:gd name="T22" fmla="*/ 82 w 1042"/>
                <a:gd name="T23" fmla="*/ 4 h 692"/>
                <a:gd name="T24" fmla="*/ 64 w 1042"/>
                <a:gd name="T25" fmla="*/ 0 h 692"/>
                <a:gd name="T26" fmla="*/ 48 w 1042"/>
                <a:gd name="T27" fmla="*/ 2 h 692"/>
                <a:gd name="T28" fmla="*/ 16 w 1042"/>
                <a:gd name="T29" fmla="*/ 36 h 692"/>
                <a:gd name="T30" fmla="*/ 0 w 1042"/>
                <a:gd name="T31" fmla="*/ 90 h 692"/>
                <a:gd name="T32" fmla="*/ 134 w 1042"/>
                <a:gd name="T33" fmla="*/ 406 h 692"/>
                <a:gd name="T34" fmla="*/ 212 w 1042"/>
                <a:gd name="T35" fmla="*/ 434 h 692"/>
                <a:gd name="T36" fmla="*/ 440 w 1042"/>
                <a:gd name="T37" fmla="*/ 488 h 692"/>
                <a:gd name="T38" fmla="*/ 668 w 1042"/>
                <a:gd name="T39" fmla="*/ 504 h 692"/>
                <a:gd name="T40" fmla="*/ 762 w 1042"/>
                <a:gd name="T41" fmla="*/ 576 h 692"/>
                <a:gd name="T42" fmla="*/ 756 w 1042"/>
                <a:gd name="T43" fmla="*/ 618 h 692"/>
                <a:gd name="T44" fmla="*/ 750 w 1042"/>
                <a:gd name="T45" fmla="*/ 642 h 692"/>
                <a:gd name="T46" fmla="*/ 754 w 1042"/>
                <a:gd name="T47" fmla="*/ 662 h 692"/>
                <a:gd name="T48" fmla="*/ 772 w 1042"/>
                <a:gd name="T49" fmla="*/ 686 h 692"/>
                <a:gd name="T50" fmla="*/ 788 w 1042"/>
                <a:gd name="T51" fmla="*/ 692 h 692"/>
                <a:gd name="T52" fmla="*/ 816 w 1042"/>
                <a:gd name="T53" fmla="*/ 690 h 692"/>
                <a:gd name="T54" fmla="*/ 840 w 1042"/>
                <a:gd name="T55" fmla="*/ 678 h 692"/>
                <a:gd name="T56" fmla="*/ 852 w 1042"/>
                <a:gd name="T57" fmla="*/ 664 h 692"/>
                <a:gd name="T58" fmla="*/ 854 w 1042"/>
                <a:gd name="T59" fmla="*/ 636 h 692"/>
                <a:gd name="T60" fmla="*/ 850 w 1042"/>
                <a:gd name="T61" fmla="*/ 616 h 692"/>
                <a:gd name="T62" fmla="*/ 832 w 1042"/>
                <a:gd name="T63" fmla="*/ 598 h 692"/>
                <a:gd name="T64" fmla="*/ 802 w 1042"/>
                <a:gd name="T65" fmla="*/ 566 h 692"/>
                <a:gd name="T66" fmla="*/ 784 w 1042"/>
                <a:gd name="T67" fmla="*/ 500 h 692"/>
                <a:gd name="T68" fmla="*/ 914 w 1042"/>
                <a:gd name="T69" fmla="*/ 486 h 692"/>
                <a:gd name="T70" fmla="*/ 926 w 1042"/>
                <a:gd name="T71" fmla="*/ 330 h 692"/>
                <a:gd name="T72" fmla="*/ 966 w 1042"/>
                <a:gd name="T73" fmla="*/ 338 h 692"/>
                <a:gd name="T74" fmla="*/ 992 w 1042"/>
                <a:gd name="T75" fmla="*/ 342 h 692"/>
                <a:gd name="T76" fmla="*/ 1010 w 1042"/>
                <a:gd name="T77" fmla="*/ 338 h 692"/>
                <a:gd name="T78" fmla="*/ 1034 w 1042"/>
                <a:gd name="T79" fmla="*/ 320 h 692"/>
                <a:gd name="T80" fmla="*/ 1042 w 1042"/>
                <a:gd name="T81" fmla="*/ 304 h 692"/>
                <a:gd name="T82" fmla="*/ 1038 w 1042"/>
                <a:gd name="T83" fmla="*/ 276 h 692"/>
                <a:gd name="T84" fmla="*/ 1020 w 1042"/>
                <a:gd name="T85" fmla="*/ 246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2" h="692">
                  <a:moveTo>
                    <a:pt x="1012" y="240"/>
                  </a:moveTo>
                  <a:lnTo>
                    <a:pt x="1012" y="240"/>
                  </a:lnTo>
                  <a:lnTo>
                    <a:pt x="1004" y="238"/>
                  </a:lnTo>
                  <a:lnTo>
                    <a:pt x="994" y="236"/>
                  </a:lnTo>
                  <a:lnTo>
                    <a:pt x="984" y="238"/>
                  </a:lnTo>
                  <a:lnTo>
                    <a:pt x="972" y="240"/>
                  </a:lnTo>
                  <a:lnTo>
                    <a:pt x="972" y="240"/>
                  </a:lnTo>
                  <a:lnTo>
                    <a:pt x="964" y="242"/>
                  </a:lnTo>
                  <a:lnTo>
                    <a:pt x="958" y="248"/>
                  </a:lnTo>
                  <a:lnTo>
                    <a:pt x="946" y="262"/>
                  </a:lnTo>
                  <a:lnTo>
                    <a:pt x="946" y="262"/>
                  </a:lnTo>
                  <a:lnTo>
                    <a:pt x="934" y="278"/>
                  </a:lnTo>
                  <a:lnTo>
                    <a:pt x="926" y="286"/>
                  </a:lnTo>
                  <a:lnTo>
                    <a:pt x="914" y="292"/>
                  </a:lnTo>
                  <a:lnTo>
                    <a:pt x="914" y="292"/>
                  </a:lnTo>
                  <a:lnTo>
                    <a:pt x="912" y="292"/>
                  </a:lnTo>
                  <a:lnTo>
                    <a:pt x="840" y="312"/>
                  </a:lnTo>
                  <a:lnTo>
                    <a:pt x="762" y="122"/>
                  </a:lnTo>
                  <a:lnTo>
                    <a:pt x="762" y="122"/>
                  </a:lnTo>
                  <a:lnTo>
                    <a:pt x="720" y="128"/>
                  </a:lnTo>
                  <a:lnTo>
                    <a:pt x="676" y="132"/>
                  </a:lnTo>
                  <a:lnTo>
                    <a:pt x="634" y="136"/>
                  </a:lnTo>
                  <a:lnTo>
                    <a:pt x="592" y="138"/>
                  </a:lnTo>
                  <a:lnTo>
                    <a:pt x="550" y="138"/>
                  </a:lnTo>
                  <a:lnTo>
                    <a:pt x="506" y="138"/>
                  </a:lnTo>
                  <a:lnTo>
                    <a:pt x="464" y="134"/>
                  </a:lnTo>
                  <a:lnTo>
                    <a:pt x="422" y="128"/>
                  </a:lnTo>
                  <a:lnTo>
                    <a:pt x="380" y="122"/>
                  </a:lnTo>
                  <a:lnTo>
                    <a:pt x="336" y="112"/>
                  </a:lnTo>
                  <a:lnTo>
                    <a:pt x="294" y="100"/>
                  </a:lnTo>
                  <a:lnTo>
                    <a:pt x="252" y="86"/>
                  </a:lnTo>
                  <a:lnTo>
                    <a:pt x="208" y="70"/>
                  </a:lnTo>
                  <a:lnTo>
                    <a:pt x="166" y="50"/>
                  </a:lnTo>
                  <a:lnTo>
                    <a:pt x="124" y="30"/>
                  </a:lnTo>
                  <a:lnTo>
                    <a:pt x="82" y="4"/>
                  </a:lnTo>
                  <a:lnTo>
                    <a:pt x="82" y="4"/>
                  </a:lnTo>
                  <a:lnTo>
                    <a:pt x="72" y="0"/>
                  </a:lnTo>
                  <a:lnTo>
                    <a:pt x="64" y="0"/>
                  </a:lnTo>
                  <a:lnTo>
                    <a:pt x="64" y="0"/>
                  </a:lnTo>
                  <a:lnTo>
                    <a:pt x="56" y="0"/>
                  </a:lnTo>
                  <a:lnTo>
                    <a:pt x="48" y="2"/>
                  </a:lnTo>
                  <a:lnTo>
                    <a:pt x="48" y="2"/>
                  </a:lnTo>
                  <a:lnTo>
                    <a:pt x="36" y="10"/>
                  </a:lnTo>
                  <a:lnTo>
                    <a:pt x="26" y="22"/>
                  </a:lnTo>
                  <a:lnTo>
                    <a:pt x="16" y="36"/>
                  </a:lnTo>
                  <a:lnTo>
                    <a:pt x="8" y="54"/>
                  </a:lnTo>
                  <a:lnTo>
                    <a:pt x="4" y="72"/>
                  </a:lnTo>
                  <a:lnTo>
                    <a:pt x="0" y="90"/>
                  </a:lnTo>
                  <a:lnTo>
                    <a:pt x="0" y="108"/>
                  </a:lnTo>
                  <a:lnTo>
                    <a:pt x="2" y="126"/>
                  </a:lnTo>
                  <a:lnTo>
                    <a:pt x="134" y="406"/>
                  </a:lnTo>
                  <a:lnTo>
                    <a:pt x="134" y="406"/>
                  </a:lnTo>
                  <a:lnTo>
                    <a:pt x="172" y="420"/>
                  </a:lnTo>
                  <a:lnTo>
                    <a:pt x="212" y="434"/>
                  </a:lnTo>
                  <a:lnTo>
                    <a:pt x="288" y="456"/>
                  </a:lnTo>
                  <a:lnTo>
                    <a:pt x="364" y="474"/>
                  </a:lnTo>
                  <a:lnTo>
                    <a:pt x="440" y="488"/>
                  </a:lnTo>
                  <a:lnTo>
                    <a:pt x="518" y="496"/>
                  </a:lnTo>
                  <a:lnTo>
                    <a:pt x="592" y="502"/>
                  </a:lnTo>
                  <a:lnTo>
                    <a:pt x="668" y="504"/>
                  </a:lnTo>
                  <a:lnTo>
                    <a:pt x="744" y="502"/>
                  </a:lnTo>
                  <a:lnTo>
                    <a:pt x="762" y="576"/>
                  </a:lnTo>
                  <a:lnTo>
                    <a:pt x="762" y="576"/>
                  </a:lnTo>
                  <a:lnTo>
                    <a:pt x="764" y="588"/>
                  </a:lnTo>
                  <a:lnTo>
                    <a:pt x="762" y="598"/>
                  </a:lnTo>
                  <a:lnTo>
                    <a:pt x="756" y="618"/>
                  </a:lnTo>
                  <a:lnTo>
                    <a:pt x="756" y="618"/>
                  </a:lnTo>
                  <a:lnTo>
                    <a:pt x="750" y="634"/>
                  </a:lnTo>
                  <a:lnTo>
                    <a:pt x="750" y="642"/>
                  </a:lnTo>
                  <a:lnTo>
                    <a:pt x="750" y="652"/>
                  </a:lnTo>
                  <a:lnTo>
                    <a:pt x="750" y="652"/>
                  </a:lnTo>
                  <a:lnTo>
                    <a:pt x="754" y="662"/>
                  </a:lnTo>
                  <a:lnTo>
                    <a:pt x="758" y="670"/>
                  </a:lnTo>
                  <a:lnTo>
                    <a:pt x="764" y="678"/>
                  </a:lnTo>
                  <a:lnTo>
                    <a:pt x="772" y="686"/>
                  </a:lnTo>
                  <a:lnTo>
                    <a:pt x="772" y="686"/>
                  </a:lnTo>
                  <a:lnTo>
                    <a:pt x="780" y="690"/>
                  </a:lnTo>
                  <a:lnTo>
                    <a:pt x="788" y="692"/>
                  </a:lnTo>
                  <a:lnTo>
                    <a:pt x="800" y="692"/>
                  </a:lnTo>
                  <a:lnTo>
                    <a:pt x="816" y="690"/>
                  </a:lnTo>
                  <a:lnTo>
                    <a:pt x="816" y="690"/>
                  </a:lnTo>
                  <a:lnTo>
                    <a:pt x="816" y="690"/>
                  </a:lnTo>
                  <a:lnTo>
                    <a:pt x="830" y="684"/>
                  </a:lnTo>
                  <a:lnTo>
                    <a:pt x="840" y="678"/>
                  </a:lnTo>
                  <a:lnTo>
                    <a:pt x="848" y="672"/>
                  </a:lnTo>
                  <a:lnTo>
                    <a:pt x="852" y="664"/>
                  </a:lnTo>
                  <a:lnTo>
                    <a:pt x="852" y="664"/>
                  </a:lnTo>
                  <a:lnTo>
                    <a:pt x="854" y="656"/>
                  </a:lnTo>
                  <a:lnTo>
                    <a:pt x="856" y="646"/>
                  </a:lnTo>
                  <a:lnTo>
                    <a:pt x="854" y="636"/>
                  </a:lnTo>
                  <a:lnTo>
                    <a:pt x="852" y="624"/>
                  </a:lnTo>
                  <a:lnTo>
                    <a:pt x="852" y="624"/>
                  </a:lnTo>
                  <a:lnTo>
                    <a:pt x="850" y="616"/>
                  </a:lnTo>
                  <a:lnTo>
                    <a:pt x="844" y="610"/>
                  </a:lnTo>
                  <a:lnTo>
                    <a:pt x="832" y="598"/>
                  </a:lnTo>
                  <a:lnTo>
                    <a:pt x="832" y="598"/>
                  </a:lnTo>
                  <a:lnTo>
                    <a:pt x="814" y="584"/>
                  </a:lnTo>
                  <a:lnTo>
                    <a:pt x="806" y="576"/>
                  </a:lnTo>
                  <a:lnTo>
                    <a:pt x="802" y="566"/>
                  </a:lnTo>
                  <a:lnTo>
                    <a:pt x="802" y="566"/>
                  </a:lnTo>
                  <a:lnTo>
                    <a:pt x="800" y="564"/>
                  </a:lnTo>
                  <a:lnTo>
                    <a:pt x="784" y="500"/>
                  </a:lnTo>
                  <a:lnTo>
                    <a:pt x="784" y="500"/>
                  </a:lnTo>
                  <a:lnTo>
                    <a:pt x="848" y="494"/>
                  </a:lnTo>
                  <a:lnTo>
                    <a:pt x="914" y="486"/>
                  </a:lnTo>
                  <a:lnTo>
                    <a:pt x="856" y="348"/>
                  </a:lnTo>
                  <a:lnTo>
                    <a:pt x="926" y="330"/>
                  </a:lnTo>
                  <a:lnTo>
                    <a:pt x="926" y="330"/>
                  </a:lnTo>
                  <a:lnTo>
                    <a:pt x="936" y="328"/>
                  </a:lnTo>
                  <a:lnTo>
                    <a:pt x="948" y="330"/>
                  </a:lnTo>
                  <a:lnTo>
                    <a:pt x="966" y="338"/>
                  </a:lnTo>
                  <a:lnTo>
                    <a:pt x="966" y="338"/>
                  </a:lnTo>
                  <a:lnTo>
                    <a:pt x="984" y="342"/>
                  </a:lnTo>
                  <a:lnTo>
                    <a:pt x="992" y="342"/>
                  </a:lnTo>
                  <a:lnTo>
                    <a:pt x="1000" y="342"/>
                  </a:lnTo>
                  <a:lnTo>
                    <a:pt x="1000" y="342"/>
                  </a:lnTo>
                  <a:lnTo>
                    <a:pt x="1010" y="338"/>
                  </a:lnTo>
                  <a:lnTo>
                    <a:pt x="1020" y="334"/>
                  </a:lnTo>
                  <a:lnTo>
                    <a:pt x="1028" y="328"/>
                  </a:lnTo>
                  <a:lnTo>
                    <a:pt x="1034" y="320"/>
                  </a:lnTo>
                  <a:lnTo>
                    <a:pt x="1034" y="320"/>
                  </a:lnTo>
                  <a:lnTo>
                    <a:pt x="1038" y="312"/>
                  </a:lnTo>
                  <a:lnTo>
                    <a:pt x="1042" y="304"/>
                  </a:lnTo>
                  <a:lnTo>
                    <a:pt x="1042" y="292"/>
                  </a:lnTo>
                  <a:lnTo>
                    <a:pt x="1038" y="276"/>
                  </a:lnTo>
                  <a:lnTo>
                    <a:pt x="1038" y="276"/>
                  </a:lnTo>
                  <a:lnTo>
                    <a:pt x="1034" y="262"/>
                  </a:lnTo>
                  <a:lnTo>
                    <a:pt x="1028" y="252"/>
                  </a:lnTo>
                  <a:lnTo>
                    <a:pt x="1020" y="246"/>
                  </a:lnTo>
                  <a:lnTo>
                    <a:pt x="1012" y="240"/>
                  </a:lnTo>
                  <a:lnTo>
                    <a:pt x="1012" y="240"/>
                  </a:lnTo>
                  <a:close/>
                </a:path>
              </a:pathLst>
            </a:custGeom>
            <a:blipFill dpi="0" rotWithShape="1">
              <a:blip r:embed="rId17"/>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chenying0907 8"/>
            <p:cNvSpPr/>
            <p:nvPr/>
          </p:nvSpPr>
          <p:spPr bwMode="auto">
            <a:xfrm flipH="1">
              <a:off x="4752486" y="1282245"/>
              <a:ext cx="833268" cy="1392243"/>
            </a:xfrm>
            <a:custGeom>
              <a:avLst/>
              <a:gdLst>
                <a:gd name="T0" fmla="*/ 350 w 564"/>
                <a:gd name="T1" fmla="*/ 368 h 942"/>
                <a:gd name="T2" fmla="*/ 346 w 564"/>
                <a:gd name="T3" fmla="*/ 360 h 942"/>
                <a:gd name="T4" fmla="*/ 346 w 564"/>
                <a:gd name="T5" fmla="*/ 360 h 942"/>
                <a:gd name="T6" fmla="*/ 346 w 564"/>
                <a:gd name="T7" fmla="*/ 358 h 942"/>
                <a:gd name="T8" fmla="*/ 194 w 564"/>
                <a:gd name="T9" fmla="*/ 44 h 942"/>
                <a:gd name="T10" fmla="*/ 178 w 564"/>
                <a:gd name="T11" fmla="*/ 28 h 942"/>
                <a:gd name="T12" fmla="*/ 150 w 564"/>
                <a:gd name="T13" fmla="*/ 8 h 942"/>
                <a:gd name="T14" fmla="*/ 126 w 564"/>
                <a:gd name="T15" fmla="*/ 0 h 942"/>
                <a:gd name="T16" fmla="*/ 114 w 564"/>
                <a:gd name="T17" fmla="*/ 0 h 942"/>
                <a:gd name="T18" fmla="*/ 106 w 564"/>
                <a:gd name="T19" fmla="*/ 0 h 942"/>
                <a:gd name="T20" fmla="*/ 106 w 564"/>
                <a:gd name="T21" fmla="*/ 0 h 942"/>
                <a:gd name="T22" fmla="*/ 102 w 564"/>
                <a:gd name="T23" fmla="*/ 2 h 942"/>
                <a:gd name="T24" fmla="*/ 90 w 564"/>
                <a:gd name="T25" fmla="*/ 4 h 942"/>
                <a:gd name="T26" fmla="*/ 78 w 564"/>
                <a:gd name="T27" fmla="*/ 10 h 942"/>
                <a:gd name="T28" fmla="*/ 46 w 564"/>
                <a:gd name="T29" fmla="*/ 30 h 942"/>
                <a:gd name="T30" fmla="*/ 24 w 564"/>
                <a:gd name="T31" fmla="*/ 58 h 942"/>
                <a:gd name="T32" fmla="*/ 14 w 564"/>
                <a:gd name="T33" fmla="*/ 80 h 942"/>
                <a:gd name="T34" fmla="*/ 2 w 564"/>
                <a:gd name="T35" fmla="*/ 126 h 942"/>
                <a:gd name="T36" fmla="*/ 0 w 564"/>
                <a:gd name="T37" fmla="*/ 150 h 942"/>
                <a:gd name="T38" fmla="*/ 184 w 564"/>
                <a:gd name="T39" fmla="*/ 546 h 942"/>
                <a:gd name="T40" fmla="*/ 418 w 564"/>
                <a:gd name="T41" fmla="*/ 912 h 942"/>
                <a:gd name="T42" fmla="*/ 412 w 564"/>
                <a:gd name="T43" fmla="*/ 898 h 942"/>
                <a:gd name="T44" fmla="*/ 390 w 564"/>
                <a:gd name="T45" fmla="*/ 886 h 942"/>
                <a:gd name="T46" fmla="*/ 380 w 564"/>
                <a:gd name="T47" fmla="*/ 880 h 942"/>
                <a:gd name="T48" fmla="*/ 356 w 564"/>
                <a:gd name="T49" fmla="*/ 862 h 942"/>
                <a:gd name="T50" fmla="*/ 348 w 564"/>
                <a:gd name="T51" fmla="*/ 848 h 942"/>
                <a:gd name="T52" fmla="*/ 338 w 564"/>
                <a:gd name="T53" fmla="*/ 818 h 942"/>
                <a:gd name="T54" fmla="*/ 338 w 564"/>
                <a:gd name="T55" fmla="*/ 786 h 942"/>
                <a:gd name="T56" fmla="*/ 344 w 564"/>
                <a:gd name="T57" fmla="*/ 770 h 942"/>
                <a:gd name="T58" fmla="*/ 368 w 564"/>
                <a:gd name="T59" fmla="*/ 742 h 942"/>
                <a:gd name="T60" fmla="*/ 386 w 564"/>
                <a:gd name="T61" fmla="*/ 730 h 942"/>
                <a:gd name="T62" fmla="*/ 424 w 564"/>
                <a:gd name="T63" fmla="*/ 718 h 942"/>
                <a:gd name="T64" fmla="*/ 460 w 564"/>
                <a:gd name="T65" fmla="*/ 724 h 942"/>
                <a:gd name="T66" fmla="*/ 474 w 564"/>
                <a:gd name="T67" fmla="*/ 734 h 942"/>
                <a:gd name="T68" fmla="*/ 496 w 564"/>
                <a:gd name="T69" fmla="*/ 756 h 942"/>
                <a:gd name="T70" fmla="*/ 504 w 564"/>
                <a:gd name="T71" fmla="*/ 770 h 942"/>
                <a:gd name="T72" fmla="*/ 510 w 564"/>
                <a:gd name="T73" fmla="*/ 800 h 942"/>
                <a:gd name="T74" fmla="*/ 510 w 564"/>
                <a:gd name="T75" fmla="*/ 824 h 942"/>
                <a:gd name="T76" fmla="*/ 506 w 564"/>
                <a:gd name="T77" fmla="*/ 840 h 942"/>
                <a:gd name="T78" fmla="*/ 514 w 564"/>
                <a:gd name="T79" fmla="*/ 860 h 942"/>
                <a:gd name="T80" fmla="*/ 564 w 564"/>
                <a:gd name="T81" fmla="*/ 832 h 942"/>
                <a:gd name="T82" fmla="*/ 350 w 564"/>
                <a:gd name="T83" fmla="*/ 368 h 942"/>
                <a:gd name="T84" fmla="*/ 350 w 564"/>
                <a:gd name="T85" fmla="*/ 36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4" h="942">
                  <a:moveTo>
                    <a:pt x="350" y="368"/>
                  </a:moveTo>
                  <a:lnTo>
                    <a:pt x="350" y="368"/>
                  </a:lnTo>
                  <a:lnTo>
                    <a:pt x="346" y="360"/>
                  </a:lnTo>
                  <a:lnTo>
                    <a:pt x="346" y="360"/>
                  </a:lnTo>
                  <a:lnTo>
                    <a:pt x="346" y="360"/>
                  </a:lnTo>
                  <a:lnTo>
                    <a:pt x="346" y="360"/>
                  </a:lnTo>
                  <a:lnTo>
                    <a:pt x="346" y="358"/>
                  </a:lnTo>
                  <a:lnTo>
                    <a:pt x="346" y="358"/>
                  </a:lnTo>
                  <a:lnTo>
                    <a:pt x="272" y="204"/>
                  </a:lnTo>
                  <a:lnTo>
                    <a:pt x="194" y="44"/>
                  </a:lnTo>
                  <a:lnTo>
                    <a:pt x="194" y="44"/>
                  </a:lnTo>
                  <a:lnTo>
                    <a:pt x="178" y="28"/>
                  </a:lnTo>
                  <a:lnTo>
                    <a:pt x="160" y="14"/>
                  </a:lnTo>
                  <a:lnTo>
                    <a:pt x="150" y="8"/>
                  </a:lnTo>
                  <a:lnTo>
                    <a:pt x="138" y="4"/>
                  </a:lnTo>
                  <a:lnTo>
                    <a:pt x="126" y="0"/>
                  </a:lnTo>
                  <a:lnTo>
                    <a:pt x="114" y="0"/>
                  </a:lnTo>
                  <a:lnTo>
                    <a:pt x="114" y="0"/>
                  </a:lnTo>
                  <a:lnTo>
                    <a:pt x="106" y="0"/>
                  </a:lnTo>
                  <a:lnTo>
                    <a:pt x="106" y="0"/>
                  </a:lnTo>
                  <a:lnTo>
                    <a:pt x="106" y="0"/>
                  </a:lnTo>
                  <a:lnTo>
                    <a:pt x="106" y="0"/>
                  </a:lnTo>
                  <a:lnTo>
                    <a:pt x="102" y="0"/>
                  </a:lnTo>
                  <a:lnTo>
                    <a:pt x="102" y="2"/>
                  </a:lnTo>
                  <a:lnTo>
                    <a:pt x="102" y="2"/>
                  </a:lnTo>
                  <a:lnTo>
                    <a:pt x="90" y="4"/>
                  </a:lnTo>
                  <a:lnTo>
                    <a:pt x="78" y="10"/>
                  </a:lnTo>
                  <a:lnTo>
                    <a:pt x="78" y="10"/>
                  </a:lnTo>
                  <a:lnTo>
                    <a:pt x="60" y="18"/>
                  </a:lnTo>
                  <a:lnTo>
                    <a:pt x="46" y="30"/>
                  </a:lnTo>
                  <a:lnTo>
                    <a:pt x="34" y="42"/>
                  </a:lnTo>
                  <a:lnTo>
                    <a:pt x="24" y="58"/>
                  </a:lnTo>
                  <a:lnTo>
                    <a:pt x="24" y="58"/>
                  </a:lnTo>
                  <a:lnTo>
                    <a:pt x="14" y="80"/>
                  </a:lnTo>
                  <a:lnTo>
                    <a:pt x="8" y="102"/>
                  </a:lnTo>
                  <a:lnTo>
                    <a:pt x="2" y="126"/>
                  </a:lnTo>
                  <a:lnTo>
                    <a:pt x="0" y="150"/>
                  </a:lnTo>
                  <a:lnTo>
                    <a:pt x="0" y="150"/>
                  </a:lnTo>
                  <a:lnTo>
                    <a:pt x="92" y="348"/>
                  </a:lnTo>
                  <a:lnTo>
                    <a:pt x="184" y="546"/>
                  </a:lnTo>
                  <a:lnTo>
                    <a:pt x="362" y="942"/>
                  </a:lnTo>
                  <a:lnTo>
                    <a:pt x="418" y="912"/>
                  </a:lnTo>
                  <a:lnTo>
                    <a:pt x="412" y="898"/>
                  </a:lnTo>
                  <a:lnTo>
                    <a:pt x="412" y="898"/>
                  </a:lnTo>
                  <a:lnTo>
                    <a:pt x="406" y="894"/>
                  </a:lnTo>
                  <a:lnTo>
                    <a:pt x="390" y="886"/>
                  </a:lnTo>
                  <a:lnTo>
                    <a:pt x="390" y="886"/>
                  </a:lnTo>
                  <a:lnTo>
                    <a:pt x="380" y="880"/>
                  </a:lnTo>
                  <a:lnTo>
                    <a:pt x="368" y="872"/>
                  </a:lnTo>
                  <a:lnTo>
                    <a:pt x="356" y="862"/>
                  </a:lnTo>
                  <a:lnTo>
                    <a:pt x="348" y="848"/>
                  </a:lnTo>
                  <a:lnTo>
                    <a:pt x="348" y="848"/>
                  </a:lnTo>
                  <a:lnTo>
                    <a:pt x="342" y="834"/>
                  </a:lnTo>
                  <a:lnTo>
                    <a:pt x="338" y="818"/>
                  </a:lnTo>
                  <a:lnTo>
                    <a:pt x="336" y="802"/>
                  </a:lnTo>
                  <a:lnTo>
                    <a:pt x="338" y="786"/>
                  </a:lnTo>
                  <a:lnTo>
                    <a:pt x="338" y="786"/>
                  </a:lnTo>
                  <a:lnTo>
                    <a:pt x="344" y="770"/>
                  </a:lnTo>
                  <a:lnTo>
                    <a:pt x="354" y="756"/>
                  </a:lnTo>
                  <a:lnTo>
                    <a:pt x="368" y="742"/>
                  </a:lnTo>
                  <a:lnTo>
                    <a:pt x="386" y="730"/>
                  </a:lnTo>
                  <a:lnTo>
                    <a:pt x="386" y="730"/>
                  </a:lnTo>
                  <a:lnTo>
                    <a:pt x="404" y="722"/>
                  </a:lnTo>
                  <a:lnTo>
                    <a:pt x="424" y="718"/>
                  </a:lnTo>
                  <a:lnTo>
                    <a:pt x="444" y="720"/>
                  </a:lnTo>
                  <a:lnTo>
                    <a:pt x="460" y="724"/>
                  </a:lnTo>
                  <a:lnTo>
                    <a:pt x="460" y="724"/>
                  </a:lnTo>
                  <a:lnTo>
                    <a:pt x="474" y="734"/>
                  </a:lnTo>
                  <a:lnTo>
                    <a:pt x="486" y="744"/>
                  </a:lnTo>
                  <a:lnTo>
                    <a:pt x="496" y="756"/>
                  </a:lnTo>
                  <a:lnTo>
                    <a:pt x="504" y="770"/>
                  </a:lnTo>
                  <a:lnTo>
                    <a:pt x="504" y="770"/>
                  </a:lnTo>
                  <a:lnTo>
                    <a:pt x="508" y="784"/>
                  </a:lnTo>
                  <a:lnTo>
                    <a:pt x="510" y="800"/>
                  </a:lnTo>
                  <a:lnTo>
                    <a:pt x="510" y="812"/>
                  </a:lnTo>
                  <a:lnTo>
                    <a:pt x="510" y="824"/>
                  </a:lnTo>
                  <a:lnTo>
                    <a:pt x="510" y="824"/>
                  </a:lnTo>
                  <a:lnTo>
                    <a:pt x="506" y="840"/>
                  </a:lnTo>
                  <a:lnTo>
                    <a:pt x="508" y="846"/>
                  </a:lnTo>
                  <a:lnTo>
                    <a:pt x="514" y="860"/>
                  </a:lnTo>
                  <a:lnTo>
                    <a:pt x="564" y="832"/>
                  </a:lnTo>
                  <a:lnTo>
                    <a:pt x="564" y="832"/>
                  </a:lnTo>
                  <a:lnTo>
                    <a:pt x="460" y="604"/>
                  </a:lnTo>
                  <a:lnTo>
                    <a:pt x="350" y="368"/>
                  </a:lnTo>
                  <a:lnTo>
                    <a:pt x="350" y="368"/>
                  </a:lnTo>
                  <a:lnTo>
                    <a:pt x="350" y="368"/>
                  </a:lnTo>
                  <a:lnTo>
                    <a:pt x="350" y="368"/>
                  </a:lnTo>
                  <a:close/>
                </a:path>
              </a:pathLst>
            </a:custGeom>
            <a:blipFill dpi="0" rotWithShape="1">
              <a:blip r:embed="rId16"/>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chenying0907 9"/>
            <p:cNvSpPr/>
            <p:nvPr/>
          </p:nvSpPr>
          <p:spPr bwMode="auto">
            <a:xfrm flipH="1">
              <a:off x="4194019" y="2393675"/>
              <a:ext cx="845088" cy="1616894"/>
            </a:xfrm>
            <a:custGeom>
              <a:avLst/>
              <a:gdLst>
                <a:gd name="T0" fmla="*/ 214 w 572"/>
                <a:gd name="T1" fmla="*/ 124 h 1094"/>
                <a:gd name="T2" fmla="*/ 136 w 572"/>
                <a:gd name="T3" fmla="*/ 166 h 1094"/>
                <a:gd name="T4" fmla="*/ 106 w 572"/>
                <a:gd name="T5" fmla="*/ 108 h 1094"/>
                <a:gd name="T6" fmla="*/ 106 w 572"/>
                <a:gd name="T7" fmla="*/ 108 h 1094"/>
                <a:gd name="T8" fmla="*/ 102 w 572"/>
                <a:gd name="T9" fmla="*/ 98 h 1094"/>
                <a:gd name="T10" fmla="*/ 102 w 572"/>
                <a:gd name="T11" fmla="*/ 88 h 1094"/>
                <a:gd name="T12" fmla="*/ 106 w 572"/>
                <a:gd name="T13" fmla="*/ 68 h 1094"/>
                <a:gd name="T14" fmla="*/ 106 w 572"/>
                <a:gd name="T15" fmla="*/ 68 h 1094"/>
                <a:gd name="T16" fmla="*/ 106 w 572"/>
                <a:gd name="T17" fmla="*/ 50 h 1094"/>
                <a:gd name="T18" fmla="*/ 106 w 572"/>
                <a:gd name="T19" fmla="*/ 42 h 1094"/>
                <a:gd name="T20" fmla="*/ 102 w 572"/>
                <a:gd name="T21" fmla="*/ 32 h 1094"/>
                <a:gd name="T22" fmla="*/ 102 w 572"/>
                <a:gd name="T23" fmla="*/ 32 h 1094"/>
                <a:gd name="T24" fmla="*/ 96 w 572"/>
                <a:gd name="T25" fmla="*/ 24 h 1094"/>
                <a:gd name="T26" fmla="*/ 90 w 572"/>
                <a:gd name="T27" fmla="*/ 16 h 1094"/>
                <a:gd name="T28" fmla="*/ 84 w 572"/>
                <a:gd name="T29" fmla="*/ 8 h 1094"/>
                <a:gd name="T30" fmla="*/ 76 w 572"/>
                <a:gd name="T31" fmla="*/ 4 h 1094"/>
                <a:gd name="T32" fmla="*/ 76 w 572"/>
                <a:gd name="T33" fmla="*/ 4 h 1094"/>
                <a:gd name="T34" fmla="*/ 66 w 572"/>
                <a:gd name="T35" fmla="*/ 2 h 1094"/>
                <a:gd name="T36" fmla="*/ 56 w 572"/>
                <a:gd name="T37" fmla="*/ 0 h 1094"/>
                <a:gd name="T38" fmla="*/ 56 w 572"/>
                <a:gd name="T39" fmla="*/ 0 h 1094"/>
                <a:gd name="T40" fmla="*/ 44 w 572"/>
                <a:gd name="T41" fmla="*/ 2 h 1094"/>
                <a:gd name="T42" fmla="*/ 32 w 572"/>
                <a:gd name="T43" fmla="*/ 8 h 1094"/>
                <a:gd name="T44" fmla="*/ 32 w 572"/>
                <a:gd name="T45" fmla="*/ 8 h 1094"/>
                <a:gd name="T46" fmla="*/ 18 w 572"/>
                <a:gd name="T47" fmla="*/ 16 h 1094"/>
                <a:gd name="T48" fmla="*/ 10 w 572"/>
                <a:gd name="T49" fmla="*/ 24 h 1094"/>
                <a:gd name="T50" fmla="*/ 4 w 572"/>
                <a:gd name="T51" fmla="*/ 34 h 1094"/>
                <a:gd name="T52" fmla="*/ 2 w 572"/>
                <a:gd name="T53" fmla="*/ 42 h 1094"/>
                <a:gd name="T54" fmla="*/ 2 w 572"/>
                <a:gd name="T55" fmla="*/ 42 h 1094"/>
                <a:gd name="T56" fmla="*/ 0 w 572"/>
                <a:gd name="T57" fmla="*/ 52 h 1094"/>
                <a:gd name="T58" fmla="*/ 2 w 572"/>
                <a:gd name="T59" fmla="*/ 60 h 1094"/>
                <a:gd name="T60" fmla="*/ 4 w 572"/>
                <a:gd name="T61" fmla="*/ 70 h 1094"/>
                <a:gd name="T62" fmla="*/ 8 w 572"/>
                <a:gd name="T63" fmla="*/ 80 h 1094"/>
                <a:gd name="T64" fmla="*/ 8 w 572"/>
                <a:gd name="T65" fmla="*/ 80 h 1094"/>
                <a:gd name="T66" fmla="*/ 12 w 572"/>
                <a:gd name="T67" fmla="*/ 88 h 1094"/>
                <a:gd name="T68" fmla="*/ 20 w 572"/>
                <a:gd name="T69" fmla="*/ 94 h 1094"/>
                <a:gd name="T70" fmla="*/ 34 w 572"/>
                <a:gd name="T71" fmla="*/ 102 h 1094"/>
                <a:gd name="T72" fmla="*/ 34 w 572"/>
                <a:gd name="T73" fmla="*/ 102 h 1094"/>
                <a:gd name="T74" fmla="*/ 54 w 572"/>
                <a:gd name="T75" fmla="*/ 112 h 1094"/>
                <a:gd name="T76" fmla="*/ 64 w 572"/>
                <a:gd name="T77" fmla="*/ 118 h 1094"/>
                <a:gd name="T78" fmla="*/ 72 w 572"/>
                <a:gd name="T79" fmla="*/ 128 h 1094"/>
                <a:gd name="T80" fmla="*/ 72 w 572"/>
                <a:gd name="T81" fmla="*/ 128 h 1094"/>
                <a:gd name="T82" fmla="*/ 72 w 572"/>
                <a:gd name="T83" fmla="*/ 128 h 1094"/>
                <a:gd name="T84" fmla="*/ 100 w 572"/>
                <a:gd name="T85" fmla="*/ 186 h 1094"/>
                <a:gd name="T86" fmla="*/ 12 w 572"/>
                <a:gd name="T87" fmla="*/ 234 h 1094"/>
                <a:gd name="T88" fmla="*/ 12 w 572"/>
                <a:gd name="T89" fmla="*/ 234 h 1094"/>
                <a:gd name="T90" fmla="*/ 206 w 572"/>
                <a:gd name="T91" fmla="*/ 672 h 1094"/>
                <a:gd name="T92" fmla="*/ 386 w 572"/>
                <a:gd name="T93" fmla="*/ 1094 h 1094"/>
                <a:gd name="T94" fmla="*/ 572 w 572"/>
                <a:gd name="T95" fmla="*/ 920 h 1094"/>
                <a:gd name="T96" fmla="*/ 572 w 572"/>
                <a:gd name="T97" fmla="*/ 920 h 1094"/>
                <a:gd name="T98" fmla="*/ 512 w 572"/>
                <a:gd name="T99" fmla="*/ 788 h 1094"/>
                <a:gd name="T100" fmla="*/ 512 w 572"/>
                <a:gd name="T101" fmla="*/ 788 h 1094"/>
                <a:gd name="T102" fmla="*/ 214 w 572"/>
                <a:gd name="T103" fmla="*/ 124 h 1094"/>
                <a:gd name="T104" fmla="*/ 214 w 572"/>
                <a:gd name="T105" fmla="*/ 12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2" h="1094">
                  <a:moveTo>
                    <a:pt x="214" y="124"/>
                  </a:moveTo>
                  <a:lnTo>
                    <a:pt x="136" y="166"/>
                  </a:lnTo>
                  <a:lnTo>
                    <a:pt x="106" y="108"/>
                  </a:lnTo>
                  <a:lnTo>
                    <a:pt x="106" y="108"/>
                  </a:lnTo>
                  <a:lnTo>
                    <a:pt x="102" y="98"/>
                  </a:lnTo>
                  <a:lnTo>
                    <a:pt x="102" y="88"/>
                  </a:lnTo>
                  <a:lnTo>
                    <a:pt x="106" y="68"/>
                  </a:lnTo>
                  <a:lnTo>
                    <a:pt x="106" y="68"/>
                  </a:lnTo>
                  <a:lnTo>
                    <a:pt x="106" y="50"/>
                  </a:lnTo>
                  <a:lnTo>
                    <a:pt x="106" y="42"/>
                  </a:lnTo>
                  <a:lnTo>
                    <a:pt x="102" y="32"/>
                  </a:lnTo>
                  <a:lnTo>
                    <a:pt x="102" y="32"/>
                  </a:lnTo>
                  <a:lnTo>
                    <a:pt x="96" y="24"/>
                  </a:lnTo>
                  <a:lnTo>
                    <a:pt x="90" y="16"/>
                  </a:lnTo>
                  <a:lnTo>
                    <a:pt x="84" y="8"/>
                  </a:lnTo>
                  <a:lnTo>
                    <a:pt x="76" y="4"/>
                  </a:lnTo>
                  <a:lnTo>
                    <a:pt x="76" y="4"/>
                  </a:lnTo>
                  <a:lnTo>
                    <a:pt x="66" y="2"/>
                  </a:lnTo>
                  <a:lnTo>
                    <a:pt x="56" y="0"/>
                  </a:lnTo>
                  <a:lnTo>
                    <a:pt x="56" y="0"/>
                  </a:lnTo>
                  <a:lnTo>
                    <a:pt x="44" y="2"/>
                  </a:lnTo>
                  <a:lnTo>
                    <a:pt x="32" y="8"/>
                  </a:lnTo>
                  <a:lnTo>
                    <a:pt x="32" y="8"/>
                  </a:lnTo>
                  <a:lnTo>
                    <a:pt x="18" y="16"/>
                  </a:lnTo>
                  <a:lnTo>
                    <a:pt x="10" y="24"/>
                  </a:lnTo>
                  <a:lnTo>
                    <a:pt x="4" y="34"/>
                  </a:lnTo>
                  <a:lnTo>
                    <a:pt x="2" y="42"/>
                  </a:lnTo>
                  <a:lnTo>
                    <a:pt x="2" y="42"/>
                  </a:lnTo>
                  <a:lnTo>
                    <a:pt x="0" y="52"/>
                  </a:lnTo>
                  <a:lnTo>
                    <a:pt x="2" y="60"/>
                  </a:lnTo>
                  <a:lnTo>
                    <a:pt x="4" y="70"/>
                  </a:lnTo>
                  <a:lnTo>
                    <a:pt x="8" y="80"/>
                  </a:lnTo>
                  <a:lnTo>
                    <a:pt x="8" y="80"/>
                  </a:lnTo>
                  <a:lnTo>
                    <a:pt x="12" y="88"/>
                  </a:lnTo>
                  <a:lnTo>
                    <a:pt x="20" y="94"/>
                  </a:lnTo>
                  <a:lnTo>
                    <a:pt x="34" y="102"/>
                  </a:lnTo>
                  <a:lnTo>
                    <a:pt x="34" y="102"/>
                  </a:lnTo>
                  <a:lnTo>
                    <a:pt x="54" y="112"/>
                  </a:lnTo>
                  <a:lnTo>
                    <a:pt x="64" y="118"/>
                  </a:lnTo>
                  <a:lnTo>
                    <a:pt x="72" y="128"/>
                  </a:lnTo>
                  <a:lnTo>
                    <a:pt x="72" y="128"/>
                  </a:lnTo>
                  <a:lnTo>
                    <a:pt x="72" y="128"/>
                  </a:lnTo>
                  <a:lnTo>
                    <a:pt x="100" y="186"/>
                  </a:lnTo>
                  <a:lnTo>
                    <a:pt x="12" y="234"/>
                  </a:lnTo>
                  <a:lnTo>
                    <a:pt x="12" y="234"/>
                  </a:lnTo>
                  <a:lnTo>
                    <a:pt x="206" y="672"/>
                  </a:lnTo>
                  <a:lnTo>
                    <a:pt x="386" y="1094"/>
                  </a:lnTo>
                  <a:lnTo>
                    <a:pt x="572" y="920"/>
                  </a:lnTo>
                  <a:lnTo>
                    <a:pt x="572" y="920"/>
                  </a:lnTo>
                  <a:lnTo>
                    <a:pt x="512" y="788"/>
                  </a:lnTo>
                  <a:lnTo>
                    <a:pt x="512" y="788"/>
                  </a:lnTo>
                  <a:lnTo>
                    <a:pt x="214" y="124"/>
                  </a:lnTo>
                  <a:lnTo>
                    <a:pt x="214" y="124"/>
                  </a:lnTo>
                  <a:close/>
                </a:path>
              </a:pathLst>
            </a:custGeom>
            <a:blipFill dpi="0" rotWithShape="1">
              <a:blip r:embed="rId1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chenying0907 10"/>
            <p:cNvSpPr/>
            <p:nvPr/>
          </p:nvSpPr>
          <p:spPr bwMode="auto">
            <a:xfrm flipH="1">
              <a:off x="1055966" y="1574882"/>
              <a:ext cx="1964977" cy="857220"/>
            </a:xfrm>
            <a:custGeom>
              <a:avLst/>
              <a:gdLst>
                <a:gd name="T0" fmla="*/ 848 w 1330"/>
                <a:gd name="T1" fmla="*/ 0 h 580"/>
                <a:gd name="T2" fmla="*/ 854 w 1330"/>
                <a:gd name="T3" fmla="*/ 12 h 580"/>
                <a:gd name="T4" fmla="*/ 876 w 1330"/>
                <a:gd name="T5" fmla="*/ 30 h 580"/>
                <a:gd name="T6" fmla="*/ 902 w 1330"/>
                <a:gd name="T7" fmla="*/ 68 h 580"/>
                <a:gd name="T8" fmla="*/ 906 w 1330"/>
                <a:gd name="T9" fmla="*/ 100 h 580"/>
                <a:gd name="T10" fmla="*/ 898 w 1330"/>
                <a:gd name="T11" fmla="*/ 130 h 580"/>
                <a:gd name="T12" fmla="*/ 860 w 1330"/>
                <a:gd name="T13" fmla="*/ 168 h 580"/>
                <a:gd name="T14" fmla="*/ 818 w 1330"/>
                <a:gd name="T15" fmla="*/ 180 h 580"/>
                <a:gd name="T16" fmla="*/ 766 w 1330"/>
                <a:gd name="T17" fmla="*/ 166 h 580"/>
                <a:gd name="T18" fmla="*/ 744 w 1330"/>
                <a:gd name="T19" fmla="*/ 142 h 580"/>
                <a:gd name="T20" fmla="*/ 732 w 1330"/>
                <a:gd name="T21" fmla="*/ 112 h 580"/>
                <a:gd name="T22" fmla="*/ 734 w 1330"/>
                <a:gd name="T23" fmla="*/ 68 h 580"/>
                <a:gd name="T24" fmla="*/ 744 w 1330"/>
                <a:gd name="T25" fmla="*/ 42 h 580"/>
                <a:gd name="T26" fmla="*/ 736 w 1330"/>
                <a:gd name="T27" fmla="*/ 8 h 580"/>
                <a:gd name="T28" fmla="*/ 558 w 1330"/>
                <a:gd name="T29" fmla="*/ 42 h 580"/>
                <a:gd name="T30" fmla="*/ 232 w 1330"/>
                <a:gd name="T31" fmla="*/ 130 h 580"/>
                <a:gd name="T32" fmla="*/ 0 w 1330"/>
                <a:gd name="T33" fmla="*/ 198 h 580"/>
                <a:gd name="T34" fmla="*/ 86 w 1330"/>
                <a:gd name="T35" fmla="*/ 348 h 580"/>
                <a:gd name="T36" fmla="*/ 100 w 1330"/>
                <a:gd name="T37" fmla="*/ 328 h 580"/>
                <a:gd name="T38" fmla="*/ 126 w 1330"/>
                <a:gd name="T39" fmla="*/ 296 h 580"/>
                <a:gd name="T40" fmla="*/ 156 w 1330"/>
                <a:gd name="T41" fmla="*/ 282 h 580"/>
                <a:gd name="T42" fmla="*/ 202 w 1330"/>
                <a:gd name="T43" fmla="*/ 282 h 580"/>
                <a:gd name="T44" fmla="*/ 232 w 1330"/>
                <a:gd name="T45" fmla="*/ 300 h 580"/>
                <a:gd name="T46" fmla="*/ 256 w 1330"/>
                <a:gd name="T47" fmla="*/ 332 h 580"/>
                <a:gd name="T48" fmla="*/ 262 w 1330"/>
                <a:gd name="T49" fmla="*/ 392 h 580"/>
                <a:gd name="T50" fmla="*/ 246 w 1330"/>
                <a:gd name="T51" fmla="*/ 422 h 580"/>
                <a:gd name="T52" fmla="*/ 208 w 1330"/>
                <a:gd name="T53" fmla="*/ 448 h 580"/>
                <a:gd name="T54" fmla="*/ 178 w 1330"/>
                <a:gd name="T55" fmla="*/ 454 h 580"/>
                <a:gd name="T56" fmla="*/ 152 w 1330"/>
                <a:gd name="T57" fmla="*/ 450 h 580"/>
                <a:gd name="T58" fmla="*/ 108 w 1330"/>
                <a:gd name="T59" fmla="*/ 456 h 580"/>
                <a:gd name="T60" fmla="*/ 188 w 1330"/>
                <a:gd name="T61" fmla="*/ 566 h 580"/>
                <a:gd name="T62" fmla="*/ 322 w 1330"/>
                <a:gd name="T63" fmla="*/ 502 h 580"/>
                <a:gd name="T64" fmla="*/ 524 w 1330"/>
                <a:gd name="T65" fmla="*/ 420 h 580"/>
                <a:gd name="T66" fmla="*/ 664 w 1330"/>
                <a:gd name="T67" fmla="*/ 382 h 580"/>
                <a:gd name="T68" fmla="*/ 752 w 1330"/>
                <a:gd name="T69" fmla="*/ 428 h 580"/>
                <a:gd name="T70" fmla="*/ 750 w 1330"/>
                <a:gd name="T71" fmla="*/ 452 h 580"/>
                <a:gd name="T72" fmla="*/ 738 w 1330"/>
                <a:gd name="T73" fmla="*/ 486 h 580"/>
                <a:gd name="T74" fmla="*/ 740 w 1330"/>
                <a:gd name="T75" fmla="*/ 504 h 580"/>
                <a:gd name="T76" fmla="*/ 752 w 1330"/>
                <a:gd name="T77" fmla="*/ 532 h 580"/>
                <a:gd name="T78" fmla="*/ 768 w 1330"/>
                <a:gd name="T79" fmla="*/ 542 h 580"/>
                <a:gd name="T80" fmla="*/ 804 w 1330"/>
                <a:gd name="T81" fmla="*/ 542 h 580"/>
                <a:gd name="T82" fmla="*/ 828 w 1330"/>
                <a:gd name="T83" fmla="*/ 532 h 580"/>
                <a:gd name="T84" fmla="*/ 840 w 1330"/>
                <a:gd name="T85" fmla="*/ 516 h 580"/>
                <a:gd name="T86" fmla="*/ 844 w 1330"/>
                <a:gd name="T87" fmla="*/ 488 h 580"/>
                <a:gd name="T88" fmla="*/ 838 w 1330"/>
                <a:gd name="T89" fmla="*/ 468 h 580"/>
                <a:gd name="T90" fmla="*/ 820 w 1330"/>
                <a:gd name="T91" fmla="*/ 450 h 580"/>
                <a:gd name="T92" fmla="*/ 790 w 1330"/>
                <a:gd name="T93" fmla="*/ 418 h 580"/>
                <a:gd name="T94" fmla="*/ 776 w 1330"/>
                <a:gd name="T95" fmla="*/ 366 h 580"/>
                <a:gd name="T96" fmla="*/ 850 w 1330"/>
                <a:gd name="T97" fmla="*/ 364 h 580"/>
                <a:gd name="T98" fmla="*/ 964 w 1330"/>
                <a:gd name="T99" fmla="*/ 372 h 580"/>
                <a:gd name="T100" fmla="*/ 1142 w 1330"/>
                <a:gd name="T101" fmla="*/ 416 h 580"/>
                <a:gd name="T102" fmla="*/ 1330 w 1330"/>
                <a:gd name="T103" fmla="*/ 504 h 580"/>
                <a:gd name="T104" fmla="*/ 1236 w 1330"/>
                <a:gd name="T105" fmla="*/ 122 h 580"/>
                <a:gd name="T106" fmla="*/ 1172 w 1330"/>
                <a:gd name="T107" fmla="*/ 76 h 580"/>
                <a:gd name="T108" fmla="*/ 1106 w 1330"/>
                <a:gd name="T109" fmla="*/ 42 h 580"/>
                <a:gd name="T110" fmla="*/ 986 w 1330"/>
                <a:gd name="T111" fmla="*/ 8 h 580"/>
                <a:gd name="T112" fmla="*/ 882 w 1330"/>
                <a:gd name="T113"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0" h="580">
                  <a:moveTo>
                    <a:pt x="882" y="0"/>
                  </a:moveTo>
                  <a:lnTo>
                    <a:pt x="882" y="0"/>
                  </a:lnTo>
                  <a:lnTo>
                    <a:pt x="848" y="0"/>
                  </a:lnTo>
                  <a:lnTo>
                    <a:pt x="848" y="6"/>
                  </a:lnTo>
                  <a:lnTo>
                    <a:pt x="848" y="6"/>
                  </a:lnTo>
                  <a:lnTo>
                    <a:pt x="854" y="12"/>
                  </a:lnTo>
                  <a:lnTo>
                    <a:pt x="868" y="22"/>
                  </a:lnTo>
                  <a:lnTo>
                    <a:pt x="868" y="22"/>
                  </a:lnTo>
                  <a:lnTo>
                    <a:pt x="876" y="30"/>
                  </a:lnTo>
                  <a:lnTo>
                    <a:pt x="886" y="40"/>
                  </a:lnTo>
                  <a:lnTo>
                    <a:pt x="896" y="54"/>
                  </a:lnTo>
                  <a:lnTo>
                    <a:pt x="902" y="68"/>
                  </a:lnTo>
                  <a:lnTo>
                    <a:pt x="902" y="68"/>
                  </a:lnTo>
                  <a:lnTo>
                    <a:pt x="904" y="84"/>
                  </a:lnTo>
                  <a:lnTo>
                    <a:pt x="906" y="100"/>
                  </a:lnTo>
                  <a:lnTo>
                    <a:pt x="904" y="116"/>
                  </a:lnTo>
                  <a:lnTo>
                    <a:pt x="898" y="130"/>
                  </a:lnTo>
                  <a:lnTo>
                    <a:pt x="898" y="130"/>
                  </a:lnTo>
                  <a:lnTo>
                    <a:pt x="890" y="146"/>
                  </a:lnTo>
                  <a:lnTo>
                    <a:pt x="876" y="158"/>
                  </a:lnTo>
                  <a:lnTo>
                    <a:pt x="860" y="168"/>
                  </a:lnTo>
                  <a:lnTo>
                    <a:pt x="840" y="176"/>
                  </a:lnTo>
                  <a:lnTo>
                    <a:pt x="840" y="176"/>
                  </a:lnTo>
                  <a:lnTo>
                    <a:pt x="818" y="180"/>
                  </a:lnTo>
                  <a:lnTo>
                    <a:pt x="798" y="178"/>
                  </a:lnTo>
                  <a:lnTo>
                    <a:pt x="780" y="174"/>
                  </a:lnTo>
                  <a:lnTo>
                    <a:pt x="766" y="166"/>
                  </a:lnTo>
                  <a:lnTo>
                    <a:pt x="766" y="166"/>
                  </a:lnTo>
                  <a:lnTo>
                    <a:pt x="754" y="154"/>
                  </a:lnTo>
                  <a:lnTo>
                    <a:pt x="744" y="142"/>
                  </a:lnTo>
                  <a:lnTo>
                    <a:pt x="738" y="128"/>
                  </a:lnTo>
                  <a:lnTo>
                    <a:pt x="732" y="112"/>
                  </a:lnTo>
                  <a:lnTo>
                    <a:pt x="732" y="112"/>
                  </a:lnTo>
                  <a:lnTo>
                    <a:pt x="730" y="96"/>
                  </a:lnTo>
                  <a:lnTo>
                    <a:pt x="732" y="82"/>
                  </a:lnTo>
                  <a:lnTo>
                    <a:pt x="734" y="68"/>
                  </a:lnTo>
                  <a:lnTo>
                    <a:pt x="738" y="58"/>
                  </a:lnTo>
                  <a:lnTo>
                    <a:pt x="738" y="58"/>
                  </a:lnTo>
                  <a:lnTo>
                    <a:pt x="744" y="42"/>
                  </a:lnTo>
                  <a:lnTo>
                    <a:pt x="744" y="38"/>
                  </a:lnTo>
                  <a:lnTo>
                    <a:pt x="736" y="8"/>
                  </a:lnTo>
                  <a:lnTo>
                    <a:pt x="736" y="8"/>
                  </a:lnTo>
                  <a:lnTo>
                    <a:pt x="678" y="18"/>
                  </a:lnTo>
                  <a:lnTo>
                    <a:pt x="618" y="28"/>
                  </a:lnTo>
                  <a:lnTo>
                    <a:pt x="558" y="42"/>
                  </a:lnTo>
                  <a:lnTo>
                    <a:pt x="494" y="56"/>
                  </a:lnTo>
                  <a:lnTo>
                    <a:pt x="366" y="92"/>
                  </a:lnTo>
                  <a:lnTo>
                    <a:pt x="232" y="130"/>
                  </a:lnTo>
                  <a:lnTo>
                    <a:pt x="232" y="130"/>
                  </a:lnTo>
                  <a:lnTo>
                    <a:pt x="118" y="164"/>
                  </a:lnTo>
                  <a:lnTo>
                    <a:pt x="0" y="198"/>
                  </a:lnTo>
                  <a:lnTo>
                    <a:pt x="66" y="356"/>
                  </a:lnTo>
                  <a:lnTo>
                    <a:pt x="86" y="348"/>
                  </a:lnTo>
                  <a:lnTo>
                    <a:pt x="86" y="348"/>
                  </a:lnTo>
                  <a:lnTo>
                    <a:pt x="92" y="342"/>
                  </a:lnTo>
                  <a:lnTo>
                    <a:pt x="100" y="328"/>
                  </a:lnTo>
                  <a:lnTo>
                    <a:pt x="100" y="328"/>
                  </a:lnTo>
                  <a:lnTo>
                    <a:pt x="106" y="316"/>
                  </a:lnTo>
                  <a:lnTo>
                    <a:pt x="114" y="306"/>
                  </a:lnTo>
                  <a:lnTo>
                    <a:pt x="126" y="296"/>
                  </a:lnTo>
                  <a:lnTo>
                    <a:pt x="140" y="286"/>
                  </a:lnTo>
                  <a:lnTo>
                    <a:pt x="140" y="286"/>
                  </a:lnTo>
                  <a:lnTo>
                    <a:pt x="156" y="282"/>
                  </a:lnTo>
                  <a:lnTo>
                    <a:pt x="170" y="278"/>
                  </a:lnTo>
                  <a:lnTo>
                    <a:pt x="186" y="278"/>
                  </a:lnTo>
                  <a:lnTo>
                    <a:pt x="202" y="282"/>
                  </a:lnTo>
                  <a:lnTo>
                    <a:pt x="202" y="282"/>
                  </a:lnTo>
                  <a:lnTo>
                    <a:pt x="218" y="288"/>
                  </a:lnTo>
                  <a:lnTo>
                    <a:pt x="232" y="300"/>
                  </a:lnTo>
                  <a:lnTo>
                    <a:pt x="246" y="314"/>
                  </a:lnTo>
                  <a:lnTo>
                    <a:pt x="256" y="332"/>
                  </a:lnTo>
                  <a:lnTo>
                    <a:pt x="256" y="332"/>
                  </a:lnTo>
                  <a:lnTo>
                    <a:pt x="262" y="354"/>
                  </a:lnTo>
                  <a:lnTo>
                    <a:pt x="264" y="374"/>
                  </a:lnTo>
                  <a:lnTo>
                    <a:pt x="262" y="392"/>
                  </a:lnTo>
                  <a:lnTo>
                    <a:pt x="256" y="408"/>
                  </a:lnTo>
                  <a:lnTo>
                    <a:pt x="256" y="408"/>
                  </a:lnTo>
                  <a:lnTo>
                    <a:pt x="246" y="422"/>
                  </a:lnTo>
                  <a:lnTo>
                    <a:pt x="234" y="432"/>
                  </a:lnTo>
                  <a:lnTo>
                    <a:pt x="222" y="442"/>
                  </a:lnTo>
                  <a:lnTo>
                    <a:pt x="208" y="448"/>
                  </a:lnTo>
                  <a:lnTo>
                    <a:pt x="208" y="448"/>
                  </a:lnTo>
                  <a:lnTo>
                    <a:pt x="192" y="452"/>
                  </a:lnTo>
                  <a:lnTo>
                    <a:pt x="178" y="454"/>
                  </a:lnTo>
                  <a:lnTo>
                    <a:pt x="164" y="452"/>
                  </a:lnTo>
                  <a:lnTo>
                    <a:pt x="152" y="450"/>
                  </a:lnTo>
                  <a:lnTo>
                    <a:pt x="152" y="450"/>
                  </a:lnTo>
                  <a:lnTo>
                    <a:pt x="138" y="446"/>
                  </a:lnTo>
                  <a:lnTo>
                    <a:pt x="132" y="446"/>
                  </a:lnTo>
                  <a:lnTo>
                    <a:pt x="108" y="456"/>
                  </a:lnTo>
                  <a:lnTo>
                    <a:pt x="160" y="580"/>
                  </a:lnTo>
                  <a:lnTo>
                    <a:pt x="160" y="580"/>
                  </a:lnTo>
                  <a:lnTo>
                    <a:pt x="188" y="566"/>
                  </a:lnTo>
                  <a:lnTo>
                    <a:pt x="188" y="566"/>
                  </a:lnTo>
                  <a:lnTo>
                    <a:pt x="254" y="534"/>
                  </a:lnTo>
                  <a:lnTo>
                    <a:pt x="322" y="502"/>
                  </a:lnTo>
                  <a:lnTo>
                    <a:pt x="388" y="472"/>
                  </a:lnTo>
                  <a:lnTo>
                    <a:pt x="456" y="444"/>
                  </a:lnTo>
                  <a:lnTo>
                    <a:pt x="524" y="420"/>
                  </a:lnTo>
                  <a:lnTo>
                    <a:pt x="594" y="400"/>
                  </a:lnTo>
                  <a:lnTo>
                    <a:pt x="630" y="390"/>
                  </a:lnTo>
                  <a:lnTo>
                    <a:pt x="664" y="382"/>
                  </a:lnTo>
                  <a:lnTo>
                    <a:pt x="700" y="376"/>
                  </a:lnTo>
                  <a:lnTo>
                    <a:pt x="736" y="372"/>
                  </a:lnTo>
                  <a:lnTo>
                    <a:pt x="752" y="428"/>
                  </a:lnTo>
                  <a:lnTo>
                    <a:pt x="752" y="428"/>
                  </a:lnTo>
                  <a:lnTo>
                    <a:pt x="752" y="440"/>
                  </a:lnTo>
                  <a:lnTo>
                    <a:pt x="750" y="452"/>
                  </a:lnTo>
                  <a:lnTo>
                    <a:pt x="744" y="470"/>
                  </a:lnTo>
                  <a:lnTo>
                    <a:pt x="744" y="470"/>
                  </a:lnTo>
                  <a:lnTo>
                    <a:pt x="738" y="486"/>
                  </a:lnTo>
                  <a:lnTo>
                    <a:pt x="738" y="496"/>
                  </a:lnTo>
                  <a:lnTo>
                    <a:pt x="740" y="504"/>
                  </a:lnTo>
                  <a:lnTo>
                    <a:pt x="740" y="504"/>
                  </a:lnTo>
                  <a:lnTo>
                    <a:pt x="742" y="514"/>
                  </a:lnTo>
                  <a:lnTo>
                    <a:pt x="748" y="524"/>
                  </a:lnTo>
                  <a:lnTo>
                    <a:pt x="752" y="532"/>
                  </a:lnTo>
                  <a:lnTo>
                    <a:pt x="760" y="538"/>
                  </a:lnTo>
                  <a:lnTo>
                    <a:pt x="760" y="538"/>
                  </a:lnTo>
                  <a:lnTo>
                    <a:pt x="768" y="542"/>
                  </a:lnTo>
                  <a:lnTo>
                    <a:pt x="778" y="546"/>
                  </a:lnTo>
                  <a:lnTo>
                    <a:pt x="790" y="546"/>
                  </a:lnTo>
                  <a:lnTo>
                    <a:pt x="804" y="542"/>
                  </a:lnTo>
                  <a:lnTo>
                    <a:pt x="804" y="542"/>
                  </a:lnTo>
                  <a:lnTo>
                    <a:pt x="818" y="538"/>
                  </a:lnTo>
                  <a:lnTo>
                    <a:pt x="828" y="532"/>
                  </a:lnTo>
                  <a:lnTo>
                    <a:pt x="836" y="524"/>
                  </a:lnTo>
                  <a:lnTo>
                    <a:pt x="840" y="516"/>
                  </a:lnTo>
                  <a:lnTo>
                    <a:pt x="840" y="516"/>
                  </a:lnTo>
                  <a:lnTo>
                    <a:pt x="842" y="508"/>
                  </a:lnTo>
                  <a:lnTo>
                    <a:pt x="844" y="498"/>
                  </a:lnTo>
                  <a:lnTo>
                    <a:pt x="844" y="488"/>
                  </a:lnTo>
                  <a:lnTo>
                    <a:pt x="842" y="478"/>
                  </a:lnTo>
                  <a:lnTo>
                    <a:pt x="842" y="478"/>
                  </a:lnTo>
                  <a:lnTo>
                    <a:pt x="838" y="468"/>
                  </a:lnTo>
                  <a:lnTo>
                    <a:pt x="834" y="462"/>
                  </a:lnTo>
                  <a:lnTo>
                    <a:pt x="820" y="450"/>
                  </a:lnTo>
                  <a:lnTo>
                    <a:pt x="820" y="450"/>
                  </a:lnTo>
                  <a:lnTo>
                    <a:pt x="804" y="438"/>
                  </a:lnTo>
                  <a:lnTo>
                    <a:pt x="796" y="428"/>
                  </a:lnTo>
                  <a:lnTo>
                    <a:pt x="790" y="418"/>
                  </a:lnTo>
                  <a:lnTo>
                    <a:pt x="790" y="418"/>
                  </a:lnTo>
                  <a:lnTo>
                    <a:pt x="790" y="416"/>
                  </a:lnTo>
                  <a:lnTo>
                    <a:pt x="776" y="366"/>
                  </a:lnTo>
                  <a:lnTo>
                    <a:pt x="776" y="366"/>
                  </a:lnTo>
                  <a:lnTo>
                    <a:pt x="812" y="364"/>
                  </a:lnTo>
                  <a:lnTo>
                    <a:pt x="850" y="364"/>
                  </a:lnTo>
                  <a:lnTo>
                    <a:pt x="850" y="364"/>
                  </a:lnTo>
                  <a:lnTo>
                    <a:pt x="906" y="366"/>
                  </a:lnTo>
                  <a:lnTo>
                    <a:pt x="964" y="372"/>
                  </a:lnTo>
                  <a:lnTo>
                    <a:pt x="1022" y="382"/>
                  </a:lnTo>
                  <a:lnTo>
                    <a:pt x="1082" y="398"/>
                  </a:lnTo>
                  <a:lnTo>
                    <a:pt x="1142" y="416"/>
                  </a:lnTo>
                  <a:lnTo>
                    <a:pt x="1204" y="440"/>
                  </a:lnTo>
                  <a:lnTo>
                    <a:pt x="1266" y="470"/>
                  </a:lnTo>
                  <a:lnTo>
                    <a:pt x="1330" y="504"/>
                  </a:lnTo>
                  <a:lnTo>
                    <a:pt x="1256" y="140"/>
                  </a:lnTo>
                  <a:lnTo>
                    <a:pt x="1256" y="140"/>
                  </a:lnTo>
                  <a:lnTo>
                    <a:pt x="1236" y="122"/>
                  </a:lnTo>
                  <a:lnTo>
                    <a:pt x="1216" y="106"/>
                  </a:lnTo>
                  <a:lnTo>
                    <a:pt x="1194" y="90"/>
                  </a:lnTo>
                  <a:lnTo>
                    <a:pt x="1172" y="76"/>
                  </a:lnTo>
                  <a:lnTo>
                    <a:pt x="1150" y="64"/>
                  </a:lnTo>
                  <a:lnTo>
                    <a:pt x="1128" y="52"/>
                  </a:lnTo>
                  <a:lnTo>
                    <a:pt x="1106" y="42"/>
                  </a:lnTo>
                  <a:lnTo>
                    <a:pt x="1082" y="34"/>
                  </a:lnTo>
                  <a:lnTo>
                    <a:pt x="1034" y="18"/>
                  </a:lnTo>
                  <a:lnTo>
                    <a:pt x="986" y="8"/>
                  </a:lnTo>
                  <a:lnTo>
                    <a:pt x="934" y="2"/>
                  </a:lnTo>
                  <a:lnTo>
                    <a:pt x="882" y="0"/>
                  </a:lnTo>
                  <a:lnTo>
                    <a:pt x="882" y="0"/>
                  </a:lnTo>
                  <a:close/>
                </a:path>
              </a:pathLst>
            </a:custGeom>
            <a:blipFill dpi="0" rotWithShape="1">
              <a:blip r:embed="rId17"/>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chenying0907 11"/>
            <p:cNvSpPr/>
            <p:nvPr/>
          </p:nvSpPr>
          <p:spPr bwMode="auto">
            <a:xfrm flipH="1">
              <a:off x="2681135" y="1885255"/>
              <a:ext cx="2165907" cy="1155769"/>
            </a:xfrm>
            <a:custGeom>
              <a:avLst/>
              <a:gdLst>
                <a:gd name="T0" fmla="*/ 1420 w 1466"/>
                <a:gd name="T1" fmla="*/ 102 h 782"/>
                <a:gd name="T2" fmla="*/ 1390 w 1466"/>
                <a:gd name="T3" fmla="*/ 108 h 782"/>
                <a:gd name="T4" fmla="*/ 1376 w 1466"/>
                <a:gd name="T5" fmla="*/ 120 h 782"/>
                <a:gd name="T6" fmla="*/ 1356 w 1466"/>
                <a:gd name="T7" fmla="*/ 152 h 782"/>
                <a:gd name="T8" fmla="*/ 1338 w 1466"/>
                <a:gd name="T9" fmla="*/ 168 h 782"/>
                <a:gd name="T10" fmla="*/ 1190 w 1466"/>
                <a:gd name="T11" fmla="*/ 0 h 782"/>
                <a:gd name="T12" fmla="*/ 998 w 1466"/>
                <a:gd name="T13" fmla="*/ 48 h 782"/>
                <a:gd name="T14" fmla="*/ 800 w 1466"/>
                <a:gd name="T15" fmla="*/ 86 h 782"/>
                <a:gd name="T16" fmla="*/ 670 w 1466"/>
                <a:gd name="T17" fmla="*/ 112 h 782"/>
                <a:gd name="T18" fmla="*/ 688 w 1466"/>
                <a:gd name="T19" fmla="*/ 128 h 782"/>
                <a:gd name="T20" fmla="*/ 708 w 1466"/>
                <a:gd name="T21" fmla="*/ 146 h 782"/>
                <a:gd name="T22" fmla="*/ 722 w 1466"/>
                <a:gd name="T23" fmla="*/ 174 h 782"/>
                <a:gd name="T24" fmla="*/ 724 w 1466"/>
                <a:gd name="T25" fmla="*/ 220 h 782"/>
                <a:gd name="T26" fmla="*/ 710 w 1466"/>
                <a:gd name="T27" fmla="*/ 250 h 782"/>
                <a:gd name="T28" fmla="*/ 660 w 1466"/>
                <a:gd name="T29" fmla="*/ 282 h 782"/>
                <a:gd name="T30" fmla="*/ 620 w 1466"/>
                <a:gd name="T31" fmla="*/ 284 h 782"/>
                <a:gd name="T32" fmla="*/ 586 w 1466"/>
                <a:gd name="T33" fmla="*/ 272 h 782"/>
                <a:gd name="T34" fmla="*/ 558 w 1466"/>
                <a:gd name="T35" fmla="*/ 232 h 782"/>
                <a:gd name="T36" fmla="*/ 550 w 1466"/>
                <a:gd name="T37" fmla="*/ 202 h 782"/>
                <a:gd name="T38" fmla="*/ 558 w 1466"/>
                <a:gd name="T39" fmla="*/ 162 h 782"/>
                <a:gd name="T40" fmla="*/ 566 w 1466"/>
                <a:gd name="T41" fmla="*/ 144 h 782"/>
                <a:gd name="T42" fmla="*/ 488 w 1466"/>
                <a:gd name="T43" fmla="*/ 110 h 782"/>
                <a:gd name="T44" fmla="*/ 280 w 1466"/>
                <a:gd name="T45" fmla="*/ 94 h 782"/>
                <a:gd name="T46" fmla="*/ 70 w 1466"/>
                <a:gd name="T47" fmla="*/ 48 h 782"/>
                <a:gd name="T48" fmla="*/ 240 w 1466"/>
                <a:gd name="T49" fmla="*/ 530 h 782"/>
                <a:gd name="T50" fmla="*/ 354 w 1466"/>
                <a:gd name="T51" fmla="*/ 570 h 782"/>
                <a:gd name="T52" fmla="*/ 464 w 1466"/>
                <a:gd name="T53" fmla="*/ 596 h 782"/>
                <a:gd name="T54" fmla="*/ 568 w 1466"/>
                <a:gd name="T55" fmla="*/ 608 h 782"/>
                <a:gd name="T56" fmla="*/ 736 w 1466"/>
                <a:gd name="T57" fmla="*/ 606 h 782"/>
                <a:gd name="T58" fmla="*/ 818 w 1466"/>
                <a:gd name="T59" fmla="*/ 664 h 782"/>
                <a:gd name="T60" fmla="*/ 810 w 1466"/>
                <a:gd name="T61" fmla="*/ 706 h 782"/>
                <a:gd name="T62" fmla="*/ 804 w 1466"/>
                <a:gd name="T63" fmla="*/ 732 h 782"/>
                <a:gd name="T64" fmla="*/ 810 w 1466"/>
                <a:gd name="T65" fmla="*/ 750 h 782"/>
                <a:gd name="T66" fmla="*/ 826 w 1466"/>
                <a:gd name="T67" fmla="*/ 774 h 782"/>
                <a:gd name="T68" fmla="*/ 844 w 1466"/>
                <a:gd name="T69" fmla="*/ 782 h 782"/>
                <a:gd name="T70" fmla="*/ 870 w 1466"/>
                <a:gd name="T71" fmla="*/ 778 h 782"/>
                <a:gd name="T72" fmla="*/ 896 w 1466"/>
                <a:gd name="T73" fmla="*/ 768 h 782"/>
                <a:gd name="T74" fmla="*/ 908 w 1466"/>
                <a:gd name="T75" fmla="*/ 752 h 782"/>
                <a:gd name="T76" fmla="*/ 910 w 1466"/>
                <a:gd name="T77" fmla="*/ 724 h 782"/>
                <a:gd name="T78" fmla="*/ 904 w 1466"/>
                <a:gd name="T79" fmla="*/ 706 h 782"/>
                <a:gd name="T80" fmla="*/ 886 w 1466"/>
                <a:gd name="T81" fmla="*/ 686 h 782"/>
                <a:gd name="T82" fmla="*/ 856 w 1466"/>
                <a:gd name="T83" fmla="*/ 654 h 782"/>
                <a:gd name="T84" fmla="*/ 840 w 1466"/>
                <a:gd name="T85" fmla="*/ 590 h 782"/>
                <a:gd name="T86" fmla="*/ 844 w 1466"/>
                <a:gd name="T87" fmla="*/ 588 h 782"/>
                <a:gd name="T88" fmla="*/ 1040 w 1466"/>
                <a:gd name="T89" fmla="*/ 532 h 782"/>
                <a:gd name="T90" fmla="*/ 1228 w 1466"/>
                <a:gd name="T91" fmla="*/ 452 h 782"/>
                <a:gd name="T92" fmla="*/ 1354 w 1466"/>
                <a:gd name="T93" fmla="*/ 204 h 782"/>
                <a:gd name="T94" fmla="*/ 1376 w 1466"/>
                <a:gd name="T95" fmla="*/ 202 h 782"/>
                <a:gd name="T96" fmla="*/ 1414 w 1466"/>
                <a:gd name="T97" fmla="*/ 210 h 782"/>
                <a:gd name="T98" fmla="*/ 1430 w 1466"/>
                <a:gd name="T99" fmla="*/ 206 h 782"/>
                <a:gd name="T100" fmla="*/ 1456 w 1466"/>
                <a:gd name="T101" fmla="*/ 188 h 782"/>
                <a:gd name="T102" fmla="*/ 1464 w 1466"/>
                <a:gd name="T103" fmla="*/ 172 h 782"/>
                <a:gd name="T104" fmla="*/ 1460 w 1466"/>
                <a:gd name="T105" fmla="*/ 136 h 782"/>
                <a:gd name="T106" fmla="*/ 1446 w 1466"/>
                <a:gd name="T107" fmla="*/ 114 h 782"/>
                <a:gd name="T108" fmla="*/ 1428 w 1466"/>
                <a:gd name="T109" fmla="*/ 10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6" h="782">
                  <a:moveTo>
                    <a:pt x="1428" y="104"/>
                  </a:moveTo>
                  <a:lnTo>
                    <a:pt x="1428" y="104"/>
                  </a:lnTo>
                  <a:lnTo>
                    <a:pt x="1420" y="102"/>
                  </a:lnTo>
                  <a:lnTo>
                    <a:pt x="1410" y="104"/>
                  </a:lnTo>
                  <a:lnTo>
                    <a:pt x="1400" y="106"/>
                  </a:lnTo>
                  <a:lnTo>
                    <a:pt x="1390" y="108"/>
                  </a:lnTo>
                  <a:lnTo>
                    <a:pt x="1390" y="108"/>
                  </a:lnTo>
                  <a:lnTo>
                    <a:pt x="1382" y="114"/>
                  </a:lnTo>
                  <a:lnTo>
                    <a:pt x="1376" y="120"/>
                  </a:lnTo>
                  <a:lnTo>
                    <a:pt x="1366" y="134"/>
                  </a:lnTo>
                  <a:lnTo>
                    <a:pt x="1366" y="134"/>
                  </a:lnTo>
                  <a:lnTo>
                    <a:pt x="1356" y="152"/>
                  </a:lnTo>
                  <a:lnTo>
                    <a:pt x="1348" y="162"/>
                  </a:lnTo>
                  <a:lnTo>
                    <a:pt x="1338" y="168"/>
                  </a:lnTo>
                  <a:lnTo>
                    <a:pt x="1338" y="168"/>
                  </a:lnTo>
                  <a:lnTo>
                    <a:pt x="1338" y="168"/>
                  </a:lnTo>
                  <a:lnTo>
                    <a:pt x="1272" y="196"/>
                  </a:lnTo>
                  <a:lnTo>
                    <a:pt x="1190" y="0"/>
                  </a:lnTo>
                  <a:lnTo>
                    <a:pt x="1190" y="0"/>
                  </a:lnTo>
                  <a:lnTo>
                    <a:pt x="1062" y="34"/>
                  </a:lnTo>
                  <a:lnTo>
                    <a:pt x="998" y="48"/>
                  </a:lnTo>
                  <a:lnTo>
                    <a:pt x="932" y="62"/>
                  </a:lnTo>
                  <a:lnTo>
                    <a:pt x="866" y="74"/>
                  </a:lnTo>
                  <a:lnTo>
                    <a:pt x="800" y="86"/>
                  </a:lnTo>
                  <a:lnTo>
                    <a:pt x="734" y="94"/>
                  </a:lnTo>
                  <a:lnTo>
                    <a:pt x="666" y="102"/>
                  </a:lnTo>
                  <a:lnTo>
                    <a:pt x="670" y="112"/>
                  </a:lnTo>
                  <a:lnTo>
                    <a:pt x="670" y="112"/>
                  </a:lnTo>
                  <a:lnTo>
                    <a:pt x="674" y="118"/>
                  </a:lnTo>
                  <a:lnTo>
                    <a:pt x="688" y="128"/>
                  </a:lnTo>
                  <a:lnTo>
                    <a:pt x="688" y="128"/>
                  </a:lnTo>
                  <a:lnTo>
                    <a:pt x="698" y="136"/>
                  </a:lnTo>
                  <a:lnTo>
                    <a:pt x="708" y="146"/>
                  </a:lnTo>
                  <a:lnTo>
                    <a:pt x="716" y="158"/>
                  </a:lnTo>
                  <a:lnTo>
                    <a:pt x="722" y="174"/>
                  </a:lnTo>
                  <a:lnTo>
                    <a:pt x="722" y="174"/>
                  </a:lnTo>
                  <a:lnTo>
                    <a:pt x="724" y="190"/>
                  </a:lnTo>
                  <a:lnTo>
                    <a:pt x="726" y="204"/>
                  </a:lnTo>
                  <a:lnTo>
                    <a:pt x="724" y="220"/>
                  </a:lnTo>
                  <a:lnTo>
                    <a:pt x="718" y="236"/>
                  </a:lnTo>
                  <a:lnTo>
                    <a:pt x="718" y="236"/>
                  </a:lnTo>
                  <a:lnTo>
                    <a:pt x="710" y="250"/>
                  </a:lnTo>
                  <a:lnTo>
                    <a:pt x="696" y="264"/>
                  </a:lnTo>
                  <a:lnTo>
                    <a:pt x="680" y="274"/>
                  </a:lnTo>
                  <a:lnTo>
                    <a:pt x="660" y="282"/>
                  </a:lnTo>
                  <a:lnTo>
                    <a:pt x="660" y="282"/>
                  </a:lnTo>
                  <a:lnTo>
                    <a:pt x="640" y="286"/>
                  </a:lnTo>
                  <a:lnTo>
                    <a:pt x="620" y="284"/>
                  </a:lnTo>
                  <a:lnTo>
                    <a:pt x="600" y="280"/>
                  </a:lnTo>
                  <a:lnTo>
                    <a:pt x="586" y="272"/>
                  </a:lnTo>
                  <a:lnTo>
                    <a:pt x="586" y="272"/>
                  </a:lnTo>
                  <a:lnTo>
                    <a:pt x="574" y="260"/>
                  </a:lnTo>
                  <a:lnTo>
                    <a:pt x="564" y="246"/>
                  </a:lnTo>
                  <a:lnTo>
                    <a:pt x="558" y="232"/>
                  </a:lnTo>
                  <a:lnTo>
                    <a:pt x="554" y="218"/>
                  </a:lnTo>
                  <a:lnTo>
                    <a:pt x="554" y="218"/>
                  </a:lnTo>
                  <a:lnTo>
                    <a:pt x="550" y="202"/>
                  </a:lnTo>
                  <a:lnTo>
                    <a:pt x="552" y="188"/>
                  </a:lnTo>
                  <a:lnTo>
                    <a:pt x="554" y="174"/>
                  </a:lnTo>
                  <a:lnTo>
                    <a:pt x="558" y="162"/>
                  </a:lnTo>
                  <a:lnTo>
                    <a:pt x="558" y="162"/>
                  </a:lnTo>
                  <a:lnTo>
                    <a:pt x="564" y="148"/>
                  </a:lnTo>
                  <a:lnTo>
                    <a:pt x="566" y="144"/>
                  </a:lnTo>
                  <a:lnTo>
                    <a:pt x="556" y="108"/>
                  </a:lnTo>
                  <a:lnTo>
                    <a:pt x="556" y="108"/>
                  </a:lnTo>
                  <a:lnTo>
                    <a:pt x="488" y="110"/>
                  </a:lnTo>
                  <a:lnTo>
                    <a:pt x="418" y="108"/>
                  </a:lnTo>
                  <a:lnTo>
                    <a:pt x="350" y="102"/>
                  </a:lnTo>
                  <a:lnTo>
                    <a:pt x="280" y="94"/>
                  </a:lnTo>
                  <a:lnTo>
                    <a:pt x="210" y="82"/>
                  </a:lnTo>
                  <a:lnTo>
                    <a:pt x="140" y="68"/>
                  </a:lnTo>
                  <a:lnTo>
                    <a:pt x="70" y="48"/>
                  </a:lnTo>
                  <a:lnTo>
                    <a:pt x="0" y="26"/>
                  </a:lnTo>
                  <a:lnTo>
                    <a:pt x="240" y="530"/>
                  </a:lnTo>
                  <a:lnTo>
                    <a:pt x="240" y="530"/>
                  </a:lnTo>
                  <a:lnTo>
                    <a:pt x="278" y="544"/>
                  </a:lnTo>
                  <a:lnTo>
                    <a:pt x="316" y="558"/>
                  </a:lnTo>
                  <a:lnTo>
                    <a:pt x="354" y="570"/>
                  </a:lnTo>
                  <a:lnTo>
                    <a:pt x="392" y="580"/>
                  </a:lnTo>
                  <a:lnTo>
                    <a:pt x="428" y="588"/>
                  </a:lnTo>
                  <a:lnTo>
                    <a:pt x="464" y="596"/>
                  </a:lnTo>
                  <a:lnTo>
                    <a:pt x="500" y="602"/>
                  </a:lnTo>
                  <a:lnTo>
                    <a:pt x="534" y="606"/>
                  </a:lnTo>
                  <a:lnTo>
                    <a:pt x="568" y="608"/>
                  </a:lnTo>
                  <a:lnTo>
                    <a:pt x="604" y="610"/>
                  </a:lnTo>
                  <a:lnTo>
                    <a:pt x="670" y="610"/>
                  </a:lnTo>
                  <a:lnTo>
                    <a:pt x="736" y="606"/>
                  </a:lnTo>
                  <a:lnTo>
                    <a:pt x="800" y="596"/>
                  </a:lnTo>
                  <a:lnTo>
                    <a:pt x="818" y="664"/>
                  </a:lnTo>
                  <a:lnTo>
                    <a:pt x="818" y="664"/>
                  </a:lnTo>
                  <a:lnTo>
                    <a:pt x="820" y="676"/>
                  </a:lnTo>
                  <a:lnTo>
                    <a:pt x="818" y="688"/>
                  </a:lnTo>
                  <a:lnTo>
                    <a:pt x="810" y="706"/>
                  </a:lnTo>
                  <a:lnTo>
                    <a:pt x="810" y="706"/>
                  </a:lnTo>
                  <a:lnTo>
                    <a:pt x="806" y="722"/>
                  </a:lnTo>
                  <a:lnTo>
                    <a:pt x="804" y="732"/>
                  </a:lnTo>
                  <a:lnTo>
                    <a:pt x="806" y="740"/>
                  </a:lnTo>
                  <a:lnTo>
                    <a:pt x="806" y="740"/>
                  </a:lnTo>
                  <a:lnTo>
                    <a:pt x="810" y="750"/>
                  </a:lnTo>
                  <a:lnTo>
                    <a:pt x="814" y="760"/>
                  </a:lnTo>
                  <a:lnTo>
                    <a:pt x="820" y="768"/>
                  </a:lnTo>
                  <a:lnTo>
                    <a:pt x="826" y="774"/>
                  </a:lnTo>
                  <a:lnTo>
                    <a:pt x="826" y="774"/>
                  </a:lnTo>
                  <a:lnTo>
                    <a:pt x="834" y="778"/>
                  </a:lnTo>
                  <a:lnTo>
                    <a:pt x="844" y="782"/>
                  </a:lnTo>
                  <a:lnTo>
                    <a:pt x="856" y="782"/>
                  </a:lnTo>
                  <a:lnTo>
                    <a:pt x="870" y="778"/>
                  </a:lnTo>
                  <a:lnTo>
                    <a:pt x="870" y="778"/>
                  </a:lnTo>
                  <a:lnTo>
                    <a:pt x="870" y="778"/>
                  </a:lnTo>
                  <a:lnTo>
                    <a:pt x="884" y="774"/>
                  </a:lnTo>
                  <a:lnTo>
                    <a:pt x="896" y="768"/>
                  </a:lnTo>
                  <a:lnTo>
                    <a:pt x="902" y="760"/>
                  </a:lnTo>
                  <a:lnTo>
                    <a:pt x="908" y="752"/>
                  </a:lnTo>
                  <a:lnTo>
                    <a:pt x="908" y="752"/>
                  </a:lnTo>
                  <a:lnTo>
                    <a:pt x="910" y="744"/>
                  </a:lnTo>
                  <a:lnTo>
                    <a:pt x="910" y="734"/>
                  </a:lnTo>
                  <a:lnTo>
                    <a:pt x="910" y="724"/>
                  </a:lnTo>
                  <a:lnTo>
                    <a:pt x="908" y="714"/>
                  </a:lnTo>
                  <a:lnTo>
                    <a:pt x="908" y="714"/>
                  </a:lnTo>
                  <a:lnTo>
                    <a:pt x="904" y="706"/>
                  </a:lnTo>
                  <a:lnTo>
                    <a:pt x="900" y="698"/>
                  </a:lnTo>
                  <a:lnTo>
                    <a:pt x="886" y="686"/>
                  </a:lnTo>
                  <a:lnTo>
                    <a:pt x="886" y="686"/>
                  </a:lnTo>
                  <a:lnTo>
                    <a:pt x="870" y="674"/>
                  </a:lnTo>
                  <a:lnTo>
                    <a:pt x="862" y="666"/>
                  </a:lnTo>
                  <a:lnTo>
                    <a:pt x="856" y="654"/>
                  </a:lnTo>
                  <a:lnTo>
                    <a:pt x="856" y="654"/>
                  </a:lnTo>
                  <a:lnTo>
                    <a:pt x="856" y="652"/>
                  </a:lnTo>
                  <a:lnTo>
                    <a:pt x="840" y="590"/>
                  </a:lnTo>
                  <a:lnTo>
                    <a:pt x="840" y="590"/>
                  </a:lnTo>
                  <a:lnTo>
                    <a:pt x="844" y="588"/>
                  </a:lnTo>
                  <a:lnTo>
                    <a:pt x="844" y="588"/>
                  </a:lnTo>
                  <a:lnTo>
                    <a:pt x="910" y="572"/>
                  </a:lnTo>
                  <a:lnTo>
                    <a:pt x="976" y="554"/>
                  </a:lnTo>
                  <a:lnTo>
                    <a:pt x="1040" y="532"/>
                  </a:lnTo>
                  <a:lnTo>
                    <a:pt x="1104" y="506"/>
                  </a:lnTo>
                  <a:lnTo>
                    <a:pt x="1166" y="480"/>
                  </a:lnTo>
                  <a:lnTo>
                    <a:pt x="1228" y="452"/>
                  </a:lnTo>
                  <a:lnTo>
                    <a:pt x="1352" y="392"/>
                  </a:lnTo>
                  <a:lnTo>
                    <a:pt x="1286" y="234"/>
                  </a:lnTo>
                  <a:lnTo>
                    <a:pt x="1354" y="204"/>
                  </a:lnTo>
                  <a:lnTo>
                    <a:pt x="1354" y="204"/>
                  </a:lnTo>
                  <a:lnTo>
                    <a:pt x="1366" y="202"/>
                  </a:lnTo>
                  <a:lnTo>
                    <a:pt x="1376" y="202"/>
                  </a:lnTo>
                  <a:lnTo>
                    <a:pt x="1396" y="206"/>
                  </a:lnTo>
                  <a:lnTo>
                    <a:pt x="1396" y="206"/>
                  </a:lnTo>
                  <a:lnTo>
                    <a:pt x="1414" y="210"/>
                  </a:lnTo>
                  <a:lnTo>
                    <a:pt x="1422" y="208"/>
                  </a:lnTo>
                  <a:lnTo>
                    <a:pt x="1430" y="206"/>
                  </a:lnTo>
                  <a:lnTo>
                    <a:pt x="1430" y="206"/>
                  </a:lnTo>
                  <a:lnTo>
                    <a:pt x="1440" y="202"/>
                  </a:lnTo>
                  <a:lnTo>
                    <a:pt x="1448" y="196"/>
                  </a:lnTo>
                  <a:lnTo>
                    <a:pt x="1456" y="188"/>
                  </a:lnTo>
                  <a:lnTo>
                    <a:pt x="1462" y="180"/>
                  </a:lnTo>
                  <a:lnTo>
                    <a:pt x="1462" y="180"/>
                  </a:lnTo>
                  <a:lnTo>
                    <a:pt x="1464" y="172"/>
                  </a:lnTo>
                  <a:lnTo>
                    <a:pt x="1466" y="162"/>
                  </a:lnTo>
                  <a:lnTo>
                    <a:pt x="1464" y="150"/>
                  </a:lnTo>
                  <a:lnTo>
                    <a:pt x="1460" y="136"/>
                  </a:lnTo>
                  <a:lnTo>
                    <a:pt x="1460" y="136"/>
                  </a:lnTo>
                  <a:lnTo>
                    <a:pt x="1452" y="124"/>
                  </a:lnTo>
                  <a:lnTo>
                    <a:pt x="1446" y="114"/>
                  </a:lnTo>
                  <a:lnTo>
                    <a:pt x="1438" y="108"/>
                  </a:lnTo>
                  <a:lnTo>
                    <a:pt x="1428" y="104"/>
                  </a:lnTo>
                  <a:lnTo>
                    <a:pt x="1428" y="104"/>
                  </a:lnTo>
                  <a:close/>
                </a:path>
              </a:pathLst>
            </a:custGeom>
            <a:blipFill dpi="0" rotWithShape="1">
              <a:blip r:embed="rId18"/>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chenying0907 12"/>
            <p:cNvSpPr/>
            <p:nvPr/>
          </p:nvSpPr>
          <p:spPr bwMode="auto">
            <a:xfrm flipH="1">
              <a:off x="976185" y="2183804"/>
              <a:ext cx="1335593" cy="706467"/>
            </a:xfrm>
            <a:custGeom>
              <a:avLst/>
              <a:gdLst>
                <a:gd name="T0" fmla="*/ 864 w 904"/>
                <a:gd name="T1" fmla="*/ 156 h 478"/>
                <a:gd name="T2" fmla="*/ 732 w 904"/>
                <a:gd name="T3" fmla="*/ 84 h 478"/>
                <a:gd name="T4" fmla="*/ 606 w 904"/>
                <a:gd name="T5" fmla="*/ 36 h 478"/>
                <a:gd name="T6" fmla="*/ 486 w 904"/>
                <a:gd name="T7" fmla="*/ 8 h 478"/>
                <a:gd name="T8" fmla="*/ 370 w 904"/>
                <a:gd name="T9" fmla="*/ 0 h 478"/>
                <a:gd name="T10" fmla="*/ 346 w 904"/>
                <a:gd name="T11" fmla="*/ 0 h 478"/>
                <a:gd name="T12" fmla="*/ 360 w 904"/>
                <a:gd name="T13" fmla="*/ 10 h 478"/>
                <a:gd name="T14" fmla="*/ 370 w 904"/>
                <a:gd name="T15" fmla="*/ 18 h 478"/>
                <a:gd name="T16" fmla="*/ 388 w 904"/>
                <a:gd name="T17" fmla="*/ 42 h 478"/>
                <a:gd name="T18" fmla="*/ 394 w 904"/>
                <a:gd name="T19" fmla="*/ 56 h 478"/>
                <a:gd name="T20" fmla="*/ 398 w 904"/>
                <a:gd name="T21" fmla="*/ 88 h 478"/>
                <a:gd name="T22" fmla="*/ 392 w 904"/>
                <a:gd name="T23" fmla="*/ 118 h 478"/>
                <a:gd name="T24" fmla="*/ 382 w 904"/>
                <a:gd name="T25" fmla="*/ 134 h 478"/>
                <a:gd name="T26" fmla="*/ 352 w 904"/>
                <a:gd name="T27" fmla="*/ 156 h 478"/>
                <a:gd name="T28" fmla="*/ 332 w 904"/>
                <a:gd name="T29" fmla="*/ 164 h 478"/>
                <a:gd name="T30" fmla="*/ 292 w 904"/>
                <a:gd name="T31" fmla="*/ 166 h 478"/>
                <a:gd name="T32" fmla="*/ 258 w 904"/>
                <a:gd name="T33" fmla="*/ 154 h 478"/>
                <a:gd name="T34" fmla="*/ 246 w 904"/>
                <a:gd name="T35" fmla="*/ 142 h 478"/>
                <a:gd name="T36" fmla="*/ 230 w 904"/>
                <a:gd name="T37" fmla="*/ 116 h 478"/>
                <a:gd name="T38" fmla="*/ 226 w 904"/>
                <a:gd name="T39" fmla="*/ 100 h 478"/>
                <a:gd name="T40" fmla="*/ 224 w 904"/>
                <a:gd name="T41" fmla="*/ 70 h 478"/>
                <a:gd name="T42" fmla="*/ 232 w 904"/>
                <a:gd name="T43" fmla="*/ 46 h 478"/>
                <a:gd name="T44" fmla="*/ 236 w 904"/>
                <a:gd name="T45" fmla="*/ 30 h 478"/>
                <a:gd name="T46" fmla="*/ 234 w 904"/>
                <a:gd name="T47" fmla="*/ 10 h 478"/>
                <a:gd name="T48" fmla="*/ 182 w 904"/>
                <a:gd name="T49" fmla="*/ 20 h 478"/>
                <a:gd name="T50" fmla="*/ 174 w 904"/>
                <a:gd name="T51" fmla="*/ 202 h 478"/>
                <a:gd name="T52" fmla="*/ 118 w 904"/>
                <a:gd name="T53" fmla="*/ 218 h 478"/>
                <a:gd name="T54" fmla="*/ 96 w 904"/>
                <a:gd name="T55" fmla="*/ 218 h 478"/>
                <a:gd name="T56" fmla="*/ 76 w 904"/>
                <a:gd name="T57" fmla="*/ 210 h 478"/>
                <a:gd name="T58" fmla="*/ 52 w 904"/>
                <a:gd name="T59" fmla="*/ 204 h 478"/>
                <a:gd name="T60" fmla="*/ 42 w 904"/>
                <a:gd name="T61" fmla="*/ 206 h 478"/>
                <a:gd name="T62" fmla="*/ 22 w 904"/>
                <a:gd name="T63" fmla="*/ 214 h 478"/>
                <a:gd name="T64" fmla="*/ 8 w 904"/>
                <a:gd name="T65" fmla="*/ 226 h 478"/>
                <a:gd name="T66" fmla="*/ 4 w 904"/>
                <a:gd name="T67" fmla="*/ 234 h 478"/>
                <a:gd name="T68" fmla="*/ 0 w 904"/>
                <a:gd name="T69" fmla="*/ 256 h 478"/>
                <a:gd name="T70" fmla="*/ 4 w 904"/>
                <a:gd name="T71" fmla="*/ 270 h 478"/>
                <a:gd name="T72" fmla="*/ 14 w 904"/>
                <a:gd name="T73" fmla="*/ 294 h 478"/>
                <a:gd name="T74" fmla="*/ 30 w 904"/>
                <a:gd name="T75" fmla="*/ 306 h 478"/>
                <a:gd name="T76" fmla="*/ 38 w 904"/>
                <a:gd name="T77" fmla="*/ 310 h 478"/>
                <a:gd name="T78" fmla="*/ 58 w 904"/>
                <a:gd name="T79" fmla="*/ 310 h 478"/>
                <a:gd name="T80" fmla="*/ 70 w 904"/>
                <a:gd name="T81" fmla="*/ 308 h 478"/>
                <a:gd name="T82" fmla="*/ 84 w 904"/>
                <a:gd name="T83" fmla="*/ 300 h 478"/>
                <a:gd name="T84" fmla="*/ 96 w 904"/>
                <a:gd name="T85" fmla="*/ 286 h 478"/>
                <a:gd name="T86" fmla="*/ 118 w 904"/>
                <a:gd name="T87" fmla="*/ 262 h 478"/>
                <a:gd name="T88" fmla="*/ 128 w 904"/>
                <a:gd name="T89" fmla="*/ 256 h 478"/>
                <a:gd name="T90" fmla="*/ 184 w 904"/>
                <a:gd name="T91" fmla="*/ 242 h 478"/>
                <a:gd name="T92" fmla="*/ 220 w 904"/>
                <a:gd name="T93" fmla="*/ 388 h 478"/>
                <a:gd name="T94" fmla="*/ 286 w 904"/>
                <a:gd name="T95" fmla="*/ 368 h 478"/>
                <a:gd name="T96" fmla="*/ 352 w 904"/>
                <a:gd name="T97" fmla="*/ 356 h 478"/>
                <a:gd name="T98" fmla="*/ 422 w 904"/>
                <a:gd name="T99" fmla="*/ 350 h 478"/>
                <a:gd name="T100" fmla="*/ 494 w 904"/>
                <a:gd name="T101" fmla="*/ 354 h 478"/>
                <a:gd name="T102" fmla="*/ 570 w 904"/>
                <a:gd name="T103" fmla="*/ 368 h 478"/>
                <a:gd name="T104" fmla="*/ 650 w 904"/>
                <a:gd name="T105" fmla="*/ 390 h 478"/>
                <a:gd name="T106" fmla="*/ 734 w 904"/>
                <a:gd name="T107" fmla="*/ 426 h 478"/>
                <a:gd name="T108" fmla="*/ 824 w 904"/>
                <a:gd name="T109" fmla="*/ 472 h 478"/>
                <a:gd name="T110" fmla="*/ 832 w 904"/>
                <a:gd name="T111" fmla="*/ 476 h 478"/>
                <a:gd name="T112" fmla="*/ 850 w 904"/>
                <a:gd name="T113" fmla="*/ 476 h 478"/>
                <a:gd name="T114" fmla="*/ 866 w 904"/>
                <a:gd name="T115" fmla="*/ 468 h 478"/>
                <a:gd name="T116" fmla="*/ 880 w 904"/>
                <a:gd name="T117" fmla="*/ 452 h 478"/>
                <a:gd name="T118" fmla="*/ 896 w 904"/>
                <a:gd name="T119" fmla="*/ 420 h 478"/>
                <a:gd name="T120" fmla="*/ 904 w 904"/>
                <a:gd name="T121" fmla="*/ 372 h 478"/>
                <a:gd name="T122" fmla="*/ 904 w 904"/>
                <a:gd name="T123" fmla="*/ 35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478">
                  <a:moveTo>
                    <a:pt x="864" y="156"/>
                  </a:moveTo>
                  <a:lnTo>
                    <a:pt x="864" y="156"/>
                  </a:lnTo>
                  <a:lnTo>
                    <a:pt x="796" y="116"/>
                  </a:lnTo>
                  <a:lnTo>
                    <a:pt x="732" y="84"/>
                  </a:lnTo>
                  <a:lnTo>
                    <a:pt x="668" y="58"/>
                  </a:lnTo>
                  <a:lnTo>
                    <a:pt x="606" y="36"/>
                  </a:lnTo>
                  <a:lnTo>
                    <a:pt x="544" y="20"/>
                  </a:lnTo>
                  <a:lnTo>
                    <a:pt x="486" y="8"/>
                  </a:lnTo>
                  <a:lnTo>
                    <a:pt x="426" y="2"/>
                  </a:lnTo>
                  <a:lnTo>
                    <a:pt x="370" y="0"/>
                  </a:lnTo>
                  <a:lnTo>
                    <a:pt x="370" y="0"/>
                  </a:lnTo>
                  <a:lnTo>
                    <a:pt x="346" y="0"/>
                  </a:lnTo>
                  <a:lnTo>
                    <a:pt x="346" y="0"/>
                  </a:lnTo>
                  <a:lnTo>
                    <a:pt x="360" y="10"/>
                  </a:lnTo>
                  <a:lnTo>
                    <a:pt x="360" y="10"/>
                  </a:lnTo>
                  <a:lnTo>
                    <a:pt x="370" y="18"/>
                  </a:lnTo>
                  <a:lnTo>
                    <a:pt x="380" y="28"/>
                  </a:lnTo>
                  <a:lnTo>
                    <a:pt x="388" y="42"/>
                  </a:lnTo>
                  <a:lnTo>
                    <a:pt x="394" y="56"/>
                  </a:lnTo>
                  <a:lnTo>
                    <a:pt x="394" y="56"/>
                  </a:lnTo>
                  <a:lnTo>
                    <a:pt x="398" y="72"/>
                  </a:lnTo>
                  <a:lnTo>
                    <a:pt x="398" y="88"/>
                  </a:lnTo>
                  <a:lnTo>
                    <a:pt x="396" y="104"/>
                  </a:lnTo>
                  <a:lnTo>
                    <a:pt x="392" y="118"/>
                  </a:lnTo>
                  <a:lnTo>
                    <a:pt x="392" y="118"/>
                  </a:lnTo>
                  <a:lnTo>
                    <a:pt x="382" y="134"/>
                  </a:lnTo>
                  <a:lnTo>
                    <a:pt x="370" y="146"/>
                  </a:lnTo>
                  <a:lnTo>
                    <a:pt x="352" y="156"/>
                  </a:lnTo>
                  <a:lnTo>
                    <a:pt x="332" y="164"/>
                  </a:lnTo>
                  <a:lnTo>
                    <a:pt x="332" y="164"/>
                  </a:lnTo>
                  <a:lnTo>
                    <a:pt x="312" y="168"/>
                  </a:lnTo>
                  <a:lnTo>
                    <a:pt x="292" y="166"/>
                  </a:lnTo>
                  <a:lnTo>
                    <a:pt x="274" y="162"/>
                  </a:lnTo>
                  <a:lnTo>
                    <a:pt x="258" y="154"/>
                  </a:lnTo>
                  <a:lnTo>
                    <a:pt x="258" y="154"/>
                  </a:lnTo>
                  <a:lnTo>
                    <a:pt x="246" y="142"/>
                  </a:lnTo>
                  <a:lnTo>
                    <a:pt x="236" y="130"/>
                  </a:lnTo>
                  <a:lnTo>
                    <a:pt x="230" y="116"/>
                  </a:lnTo>
                  <a:lnTo>
                    <a:pt x="226" y="100"/>
                  </a:lnTo>
                  <a:lnTo>
                    <a:pt x="226" y="100"/>
                  </a:lnTo>
                  <a:lnTo>
                    <a:pt x="224" y="84"/>
                  </a:lnTo>
                  <a:lnTo>
                    <a:pt x="224" y="70"/>
                  </a:lnTo>
                  <a:lnTo>
                    <a:pt x="228" y="56"/>
                  </a:lnTo>
                  <a:lnTo>
                    <a:pt x="232" y="46"/>
                  </a:lnTo>
                  <a:lnTo>
                    <a:pt x="232" y="46"/>
                  </a:lnTo>
                  <a:lnTo>
                    <a:pt x="236" y="30"/>
                  </a:lnTo>
                  <a:lnTo>
                    <a:pt x="238" y="26"/>
                  </a:lnTo>
                  <a:lnTo>
                    <a:pt x="234" y="10"/>
                  </a:lnTo>
                  <a:lnTo>
                    <a:pt x="234" y="10"/>
                  </a:lnTo>
                  <a:lnTo>
                    <a:pt x="182" y="20"/>
                  </a:lnTo>
                  <a:lnTo>
                    <a:pt x="130" y="34"/>
                  </a:lnTo>
                  <a:lnTo>
                    <a:pt x="174" y="202"/>
                  </a:lnTo>
                  <a:lnTo>
                    <a:pt x="118" y="218"/>
                  </a:lnTo>
                  <a:lnTo>
                    <a:pt x="118" y="218"/>
                  </a:lnTo>
                  <a:lnTo>
                    <a:pt x="106" y="218"/>
                  </a:lnTo>
                  <a:lnTo>
                    <a:pt x="96" y="218"/>
                  </a:lnTo>
                  <a:lnTo>
                    <a:pt x="76" y="210"/>
                  </a:lnTo>
                  <a:lnTo>
                    <a:pt x="76" y="210"/>
                  </a:lnTo>
                  <a:lnTo>
                    <a:pt x="60" y="204"/>
                  </a:lnTo>
                  <a:lnTo>
                    <a:pt x="52" y="204"/>
                  </a:lnTo>
                  <a:lnTo>
                    <a:pt x="42" y="206"/>
                  </a:lnTo>
                  <a:lnTo>
                    <a:pt x="42" y="206"/>
                  </a:lnTo>
                  <a:lnTo>
                    <a:pt x="32" y="210"/>
                  </a:lnTo>
                  <a:lnTo>
                    <a:pt x="22" y="214"/>
                  </a:lnTo>
                  <a:lnTo>
                    <a:pt x="14" y="220"/>
                  </a:lnTo>
                  <a:lnTo>
                    <a:pt x="8" y="226"/>
                  </a:lnTo>
                  <a:lnTo>
                    <a:pt x="8" y="226"/>
                  </a:lnTo>
                  <a:lnTo>
                    <a:pt x="4" y="234"/>
                  </a:lnTo>
                  <a:lnTo>
                    <a:pt x="0" y="244"/>
                  </a:lnTo>
                  <a:lnTo>
                    <a:pt x="0" y="256"/>
                  </a:lnTo>
                  <a:lnTo>
                    <a:pt x="4" y="270"/>
                  </a:lnTo>
                  <a:lnTo>
                    <a:pt x="4" y="270"/>
                  </a:lnTo>
                  <a:lnTo>
                    <a:pt x="8" y="284"/>
                  </a:lnTo>
                  <a:lnTo>
                    <a:pt x="14" y="294"/>
                  </a:lnTo>
                  <a:lnTo>
                    <a:pt x="22" y="302"/>
                  </a:lnTo>
                  <a:lnTo>
                    <a:pt x="30" y="306"/>
                  </a:lnTo>
                  <a:lnTo>
                    <a:pt x="30" y="306"/>
                  </a:lnTo>
                  <a:lnTo>
                    <a:pt x="38" y="310"/>
                  </a:lnTo>
                  <a:lnTo>
                    <a:pt x="48" y="310"/>
                  </a:lnTo>
                  <a:lnTo>
                    <a:pt x="58" y="310"/>
                  </a:lnTo>
                  <a:lnTo>
                    <a:pt x="70" y="308"/>
                  </a:lnTo>
                  <a:lnTo>
                    <a:pt x="70" y="308"/>
                  </a:lnTo>
                  <a:lnTo>
                    <a:pt x="78" y="304"/>
                  </a:lnTo>
                  <a:lnTo>
                    <a:pt x="84" y="300"/>
                  </a:lnTo>
                  <a:lnTo>
                    <a:pt x="96" y="286"/>
                  </a:lnTo>
                  <a:lnTo>
                    <a:pt x="96" y="286"/>
                  </a:lnTo>
                  <a:lnTo>
                    <a:pt x="108" y="270"/>
                  </a:lnTo>
                  <a:lnTo>
                    <a:pt x="118" y="262"/>
                  </a:lnTo>
                  <a:lnTo>
                    <a:pt x="128" y="256"/>
                  </a:lnTo>
                  <a:lnTo>
                    <a:pt x="128" y="256"/>
                  </a:lnTo>
                  <a:lnTo>
                    <a:pt x="130" y="256"/>
                  </a:lnTo>
                  <a:lnTo>
                    <a:pt x="184" y="242"/>
                  </a:lnTo>
                  <a:lnTo>
                    <a:pt x="220" y="388"/>
                  </a:lnTo>
                  <a:lnTo>
                    <a:pt x="220" y="388"/>
                  </a:lnTo>
                  <a:lnTo>
                    <a:pt x="252" y="376"/>
                  </a:lnTo>
                  <a:lnTo>
                    <a:pt x="286" y="368"/>
                  </a:lnTo>
                  <a:lnTo>
                    <a:pt x="318" y="360"/>
                  </a:lnTo>
                  <a:lnTo>
                    <a:pt x="352" y="356"/>
                  </a:lnTo>
                  <a:lnTo>
                    <a:pt x="386" y="352"/>
                  </a:lnTo>
                  <a:lnTo>
                    <a:pt x="422" y="350"/>
                  </a:lnTo>
                  <a:lnTo>
                    <a:pt x="458" y="352"/>
                  </a:lnTo>
                  <a:lnTo>
                    <a:pt x="494" y="354"/>
                  </a:lnTo>
                  <a:lnTo>
                    <a:pt x="532" y="360"/>
                  </a:lnTo>
                  <a:lnTo>
                    <a:pt x="570" y="368"/>
                  </a:lnTo>
                  <a:lnTo>
                    <a:pt x="610" y="378"/>
                  </a:lnTo>
                  <a:lnTo>
                    <a:pt x="650" y="390"/>
                  </a:lnTo>
                  <a:lnTo>
                    <a:pt x="692" y="406"/>
                  </a:lnTo>
                  <a:lnTo>
                    <a:pt x="734" y="426"/>
                  </a:lnTo>
                  <a:lnTo>
                    <a:pt x="778" y="446"/>
                  </a:lnTo>
                  <a:lnTo>
                    <a:pt x="824" y="472"/>
                  </a:lnTo>
                  <a:lnTo>
                    <a:pt x="824" y="472"/>
                  </a:lnTo>
                  <a:lnTo>
                    <a:pt x="832" y="476"/>
                  </a:lnTo>
                  <a:lnTo>
                    <a:pt x="842" y="478"/>
                  </a:lnTo>
                  <a:lnTo>
                    <a:pt x="850" y="476"/>
                  </a:lnTo>
                  <a:lnTo>
                    <a:pt x="858" y="472"/>
                  </a:lnTo>
                  <a:lnTo>
                    <a:pt x="866" y="468"/>
                  </a:lnTo>
                  <a:lnTo>
                    <a:pt x="874" y="460"/>
                  </a:lnTo>
                  <a:lnTo>
                    <a:pt x="880" y="452"/>
                  </a:lnTo>
                  <a:lnTo>
                    <a:pt x="886" y="442"/>
                  </a:lnTo>
                  <a:lnTo>
                    <a:pt x="896" y="420"/>
                  </a:lnTo>
                  <a:lnTo>
                    <a:pt x="902" y="396"/>
                  </a:lnTo>
                  <a:lnTo>
                    <a:pt x="904" y="372"/>
                  </a:lnTo>
                  <a:lnTo>
                    <a:pt x="904" y="362"/>
                  </a:lnTo>
                  <a:lnTo>
                    <a:pt x="904" y="350"/>
                  </a:lnTo>
                  <a:lnTo>
                    <a:pt x="864" y="156"/>
                  </a:lnTo>
                  <a:close/>
                </a:path>
              </a:pathLst>
            </a:custGeom>
            <a:blipFill dpi="0" rotWithShape="1">
              <a:blip r:embed="rId1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chenying0907 13"/>
            <p:cNvSpPr/>
            <p:nvPr/>
          </p:nvSpPr>
          <p:spPr bwMode="auto">
            <a:xfrm flipH="1">
              <a:off x="2051751" y="2251790"/>
              <a:ext cx="1279451" cy="1123253"/>
            </a:xfrm>
            <a:custGeom>
              <a:avLst/>
              <a:gdLst>
                <a:gd name="T0" fmla="*/ 830 w 866"/>
                <a:gd name="T1" fmla="*/ 242 h 760"/>
                <a:gd name="T2" fmla="*/ 814 w 866"/>
                <a:gd name="T3" fmla="*/ 260 h 760"/>
                <a:gd name="T4" fmla="*/ 806 w 866"/>
                <a:gd name="T5" fmla="*/ 270 h 760"/>
                <a:gd name="T6" fmla="*/ 782 w 866"/>
                <a:gd name="T7" fmla="*/ 288 h 760"/>
                <a:gd name="T8" fmla="*/ 768 w 866"/>
                <a:gd name="T9" fmla="*/ 294 h 760"/>
                <a:gd name="T10" fmla="*/ 736 w 866"/>
                <a:gd name="T11" fmla="*/ 298 h 760"/>
                <a:gd name="T12" fmla="*/ 704 w 866"/>
                <a:gd name="T13" fmla="*/ 292 h 760"/>
                <a:gd name="T14" fmla="*/ 690 w 866"/>
                <a:gd name="T15" fmla="*/ 282 h 760"/>
                <a:gd name="T16" fmla="*/ 668 w 866"/>
                <a:gd name="T17" fmla="*/ 254 h 760"/>
                <a:gd name="T18" fmla="*/ 660 w 866"/>
                <a:gd name="T19" fmla="*/ 234 h 760"/>
                <a:gd name="T20" fmla="*/ 656 w 866"/>
                <a:gd name="T21" fmla="*/ 192 h 760"/>
                <a:gd name="T22" fmla="*/ 670 w 866"/>
                <a:gd name="T23" fmla="*/ 160 h 760"/>
                <a:gd name="T24" fmla="*/ 682 w 866"/>
                <a:gd name="T25" fmla="*/ 146 h 760"/>
                <a:gd name="T26" fmla="*/ 708 w 866"/>
                <a:gd name="T27" fmla="*/ 130 h 760"/>
                <a:gd name="T28" fmla="*/ 724 w 866"/>
                <a:gd name="T29" fmla="*/ 126 h 760"/>
                <a:gd name="T30" fmla="*/ 754 w 866"/>
                <a:gd name="T31" fmla="*/ 124 h 760"/>
                <a:gd name="T32" fmla="*/ 778 w 866"/>
                <a:gd name="T33" fmla="*/ 132 h 760"/>
                <a:gd name="T34" fmla="*/ 792 w 866"/>
                <a:gd name="T35" fmla="*/ 138 h 760"/>
                <a:gd name="T36" fmla="*/ 808 w 866"/>
                <a:gd name="T37" fmla="*/ 136 h 760"/>
                <a:gd name="T38" fmla="*/ 774 w 866"/>
                <a:gd name="T39" fmla="*/ 0 h 760"/>
                <a:gd name="T40" fmla="*/ 684 w 866"/>
                <a:gd name="T41" fmla="*/ 32 h 760"/>
                <a:gd name="T42" fmla="*/ 508 w 866"/>
                <a:gd name="T43" fmla="*/ 108 h 760"/>
                <a:gd name="T44" fmla="*/ 420 w 866"/>
                <a:gd name="T45" fmla="*/ 150 h 760"/>
                <a:gd name="T46" fmla="*/ 214 w 866"/>
                <a:gd name="T47" fmla="*/ 252 h 760"/>
                <a:gd name="T48" fmla="*/ 108 w 866"/>
                <a:gd name="T49" fmla="*/ 298 h 760"/>
                <a:gd name="T50" fmla="*/ 0 w 866"/>
                <a:gd name="T51" fmla="*/ 340 h 760"/>
                <a:gd name="T52" fmla="*/ 86 w 866"/>
                <a:gd name="T53" fmla="*/ 508 h 760"/>
                <a:gd name="T54" fmla="*/ 90 w 866"/>
                <a:gd name="T55" fmla="*/ 502 h 760"/>
                <a:gd name="T56" fmla="*/ 100 w 866"/>
                <a:gd name="T57" fmla="*/ 488 h 760"/>
                <a:gd name="T58" fmla="*/ 116 w 866"/>
                <a:gd name="T59" fmla="*/ 466 h 760"/>
                <a:gd name="T60" fmla="*/ 142 w 866"/>
                <a:gd name="T61" fmla="*/ 448 h 760"/>
                <a:gd name="T62" fmla="*/ 156 w 866"/>
                <a:gd name="T63" fmla="*/ 444 h 760"/>
                <a:gd name="T64" fmla="*/ 188 w 866"/>
                <a:gd name="T65" fmla="*/ 442 h 760"/>
                <a:gd name="T66" fmla="*/ 204 w 866"/>
                <a:gd name="T67" fmla="*/ 446 h 760"/>
                <a:gd name="T68" fmla="*/ 234 w 866"/>
                <a:gd name="T69" fmla="*/ 464 h 760"/>
                <a:gd name="T70" fmla="*/ 256 w 866"/>
                <a:gd name="T71" fmla="*/ 498 h 760"/>
                <a:gd name="T72" fmla="*/ 262 w 866"/>
                <a:gd name="T73" fmla="*/ 520 h 760"/>
                <a:gd name="T74" fmla="*/ 260 w 866"/>
                <a:gd name="T75" fmla="*/ 558 h 760"/>
                <a:gd name="T76" fmla="*/ 254 w 866"/>
                <a:gd name="T77" fmla="*/ 574 h 760"/>
                <a:gd name="T78" fmla="*/ 232 w 866"/>
                <a:gd name="T79" fmla="*/ 598 h 760"/>
                <a:gd name="T80" fmla="*/ 204 w 866"/>
                <a:gd name="T81" fmla="*/ 612 h 760"/>
                <a:gd name="T82" fmla="*/ 188 w 866"/>
                <a:gd name="T83" fmla="*/ 616 h 760"/>
                <a:gd name="T84" fmla="*/ 160 w 866"/>
                <a:gd name="T85" fmla="*/ 614 h 760"/>
                <a:gd name="T86" fmla="*/ 148 w 866"/>
                <a:gd name="T87" fmla="*/ 612 h 760"/>
                <a:gd name="T88" fmla="*/ 128 w 866"/>
                <a:gd name="T89" fmla="*/ 608 h 760"/>
                <a:gd name="T90" fmla="*/ 176 w 866"/>
                <a:gd name="T91" fmla="*/ 760 h 760"/>
                <a:gd name="T92" fmla="*/ 224 w 866"/>
                <a:gd name="T93" fmla="*/ 740 h 760"/>
                <a:gd name="T94" fmla="*/ 316 w 866"/>
                <a:gd name="T95" fmla="*/ 694 h 760"/>
                <a:gd name="T96" fmla="*/ 406 w 866"/>
                <a:gd name="T97" fmla="*/ 642 h 760"/>
                <a:gd name="T98" fmla="*/ 532 w 866"/>
                <a:gd name="T99" fmla="*/ 558 h 760"/>
                <a:gd name="T100" fmla="*/ 698 w 866"/>
                <a:gd name="T101" fmla="*/ 448 h 760"/>
                <a:gd name="T102" fmla="*/ 782 w 866"/>
                <a:gd name="T103" fmla="*/ 400 h 760"/>
                <a:gd name="T104" fmla="*/ 866 w 866"/>
                <a:gd name="T105" fmla="*/ 358 h 760"/>
                <a:gd name="T106" fmla="*/ 830 w 866"/>
                <a:gd name="T107" fmla="*/ 242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6" h="760">
                  <a:moveTo>
                    <a:pt x="830" y="242"/>
                  </a:moveTo>
                  <a:lnTo>
                    <a:pt x="830" y="242"/>
                  </a:lnTo>
                  <a:lnTo>
                    <a:pt x="824" y="248"/>
                  </a:lnTo>
                  <a:lnTo>
                    <a:pt x="814" y="260"/>
                  </a:lnTo>
                  <a:lnTo>
                    <a:pt x="814" y="260"/>
                  </a:lnTo>
                  <a:lnTo>
                    <a:pt x="806" y="270"/>
                  </a:lnTo>
                  <a:lnTo>
                    <a:pt x="796" y="280"/>
                  </a:lnTo>
                  <a:lnTo>
                    <a:pt x="782" y="288"/>
                  </a:lnTo>
                  <a:lnTo>
                    <a:pt x="768" y="294"/>
                  </a:lnTo>
                  <a:lnTo>
                    <a:pt x="768" y="294"/>
                  </a:lnTo>
                  <a:lnTo>
                    <a:pt x="752" y="298"/>
                  </a:lnTo>
                  <a:lnTo>
                    <a:pt x="736" y="298"/>
                  </a:lnTo>
                  <a:lnTo>
                    <a:pt x="720" y="298"/>
                  </a:lnTo>
                  <a:lnTo>
                    <a:pt x="704" y="292"/>
                  </a:lnTo>
                  <a:lnTo>
                    <a:pt x="704" y="292"/>
                  </a:lnTo>
                  <a:lnTo>
                    <a:pt x="690" y="282"/>
                  </a:lnTo>
                  <a:lnTo>
                    <a:pt x="678" y="270"/>
                  </a:lnTo>
                  <a:lnTo>
                    <a:pt x="668" y="254"/>
                  </a:lnTo>
                  <a:lnTo>
                    <a:pt x="660" y="234"/>
                  </a:lnTo>
                  <a:lnTo>
                    <a:pt x="660" y="234"/>
                  </a:lnTo>
                  <a:lnTo>
                    <a:pt x="656" y="212"/>
                  </a:lnTo>
                  <a:lnTo>
                    <a:pt x="656" y="192"/>
                  </a:lnTo>
                  <a:lnTo>
                    <a:pt x="662" y="174"/>
                  </a:lnTo>
                  <a:lnTo>
                    <a:pt x="670" y="160"/>
                  </a:lnTo>
                  <a:lnTo>
                    <a:pt x="670" y="160"/>
                  </a:lnTo>
                  <a:lnTo>
                    <a:pt x="682" y="146"/>
                  </a:lnTo>
                  <a:lnTo>
                    <a:pt x="694" y="138"/>
                  </a:lnTo>
                  <a:lnTo>
                    <a:pt x="708" y="130"/>
                  </a:lnTo>
                  <a:lnTo>
                    <a:pt x="724" y="126"/>
                  </a:lnTo>
                  <a:lnTo>
                    <a:pt x="724" y="126"/>
                  </a:lnTo>
                  <a:lnTo>
                    <a:pt x="738" y="124"/>
                  </a:lnTo>
                  <a:lnTo>
                    <a:pt x="754" y="124"/>
                  </a:lnTo>
                  <a:lnTo>
                    <a:pt x="766" y="128"/>
                  </a:lnTo>
                  <a:lnTo>
                    <a:pt x="778" y="132"/>
                  </a:lnTo>
                  <a:lnTo>
                    <a:pt x="778" y="132"/>
                  </a:lnTo>
                  <a:lnTo>
                    <a:pt x="792" y="138"/>
                  </a:lnTo>
                  <a:lnTo>
                    <a:pt x="798" y="138"/>
                  </a:lnTo>
                  <a:lnTo>
                    <a:pt x="808" y="136"/>
                  </a:lnTo>
                  <a:lnTo>
                    <a:pt x="774" y="0"/>
                  </a:lnTo>
                  <a:lnTo>
                    <a:pt x="774" y="0"/>
                  </a:lnTo>
                  <a:lnTo>
                    <a:pt x="730" y="16"/>
                  </a:lnTo>
                  <a:lnTo>
                    <a:pt x="684" y="32"/>
                  </a:lnTo>
                  <a:lnTo>
                    <a:pt x="596" y="68"/>
                  </a:lnTo>
                  <a:lnTo>
                    <a:pt x="508" y="108"/>
                  </a:lnTo>
                  <a:lnTo>
                    <a:pt x="420" y="150"/>
                  </a:lnTo>
                  <a:lnTo>
                    <a:pt x="420" y="150"/>
                  </a:lnTo>
                  <a:lnTo>
                    <a:pt x="318" y="202"/>
                  </a:lnTo>
                  <a:lnTo>
                    <a:pt x="214" y="252"/>
                  </a:lnTo>
                  <a:lnTo>
                    <a:pt x="162" y="274"/>
                  </a:lnTo>
                  <a:lnTo>
                    <a:pt x="108" y="298"/>
                  </a:lnTo>
                  <a:lnTo>
                    <a:pt x="54" y="320"/>
                  </a:lnTo>
                  <a:lnTo>
                    <a:pt x="0" y="340"/>
                  </a:lnTo>
                  <a:lnTo>
                    <a:pt x="72" y="512"/>
                  </a:lnTo>
                  <a:lnTo>
                    <a:pt x="86" y="508"/>
                  </a:lnTo>
                  <a:lnTo>
                    <a:pt x="86" y="508"/>
                  </a:lnTo>
                  <a:lnTo>
                    <a:pt x="90" y="502"/>
                  </a:lnTo>
                  <a:lnTo>
                    <a:pt x="100" y="488"/>
                  </a:lnTo>
                  <a:lnTo>
                    <a:pt x="100" y="488"/>
                  </a:lnTo>
                  <a:lnTo>
                    <a:pt x="106" y="478"/>
                  </a:lnTo>
                  <a:lnTo>
                    <a:pt x="116" y="466"/>
                  </a:lnTo>
                  <a:lnTo>
                    <a:pt x="128" y="456"/>
                  </a:lnTo>
                  <a:lnTo>
                    <a:pt x="142" y="448"/>
                  </a:lnTo>
                  <a:lnTo>
                    <a:pt x="142" y="448"/>
                  </a:lnTo>
                  <a:lnTo>
                    <a:pt x="156" y="444"/>
                  </a:lnTo>
                  <a:lnTo>
                    <a:pt x="172" y="442"/>
                  </a:lnTo>
                  <a:lnTo>
                    <a:pt x="188" y="442"/>
                  </a:lnTo>
                  <a:lnTo>
                    <a:pt x="204" y="446"/>
                  </a:lnTo>
                  <a:lnTo>
                    <a:pt x="204" y="446"/>
                  </a:lnTo>
                  <a:lnTo>
                    <a:pt x="220" y="452"/>
                  </a:lnTo>
                  <a:lnTo>
                    <a:pt x="234" y="464"/>
                  </a:lnTo>
                  <a:lnTo>
                    <a:pt x="246" y="480"/>
                  </a:lnTo>
                  <a:lnTo>
                    <a:pt x="256" y="498"/>
                  </a:lnTo>
                  <a:lnTo>
                    <a:pt x="256" y="498"/>
                  </a:lnTo>
                  <a:lnTo>
                    <a:pt x="262" y="520"/>
                  </a:lnTo>
                  <a:lnTo>
                    <a:pt x="262" y="540"/>
                  </a:lnTo>
                  <a:lnTo>
                    <a:pt x="260" y="558"/>
                  </a:lnTo>
                  <a:lnTo>
                    <a:pt x="254" y="574"/>
                  </a:lnTo>
                  <a:lnTo>
                    <a:pt x="254" y="574"/>
                  </a:lnTo>
                  <a:lnTo>
                    <a:pt x="244" y="586"/>
                  </a:lnTo>
                  <a:lnTo>
                    <a:pt x="232" y="598"/>
                  </a:lnTo>
                  <a:lnTo>
                    <a:pt x="218" y="606"/>
                  </a:lnTo>
                  <a:lnTo>
                    <a:pt x="204" y="612"/>
                  </a:lnTo>
                  <a:lnTo>
                    <a:pt x="204" y="612"/>
                  </a:lnTo>
                  <a:lnTo>
                    <a:pt x="188" y="616"/>
                  </a:lnTo>
                  <a:lnTo>
                    <a:pt x="174" y="616"/>
                  </a:lnTo>
                  <a:lnTo>
                    <a:pt x="160" y="614"/>
                  </a:lnTo>
                  <a:lnTo>
                    <a:pt x="148" y="612"/>
                  </a:lnTo>
                  <a:lnTo>
                    <a:pt x="148" y="612"/>
                  </a:lnTo>
                  <a:lnTo>
                    <a:pt x="134" y="608"/>
                  </a:lnTo>
                  <a:lnTo>
                    <a:pt x="128" y="608"/>
                  </a:lnTo>
                  <a:lnTo>
                    <a:pt x="114" y="614"/>
                  </a:lnTo>
                  <a:lnTo>
                    <a:pt x="176" y="760"/>
                  </a:lnTo>
                  <a:lnTo>
                    <a:pt x="176" y="760"/>
                  </a:lnTo>
                  <a:lnTo>
                    <a:pt x="224" y="740"/>
                  </a:lnTo>
                  <a:lnTo>
                    <a:pt x="270" y="718"/>
                  </a:lnTo>
                  <a:lnTo>
                    <a:pt x="316" y="694"/>
                  </a:lnTo>
                  <a:lnTo>
                    <a:pt x="362" y="668"/>
                  </a:lnTo>
                  <a:lnTo>
                    <a:pt x="406" y="642"/>
                  </a:lnTo>
                  <a:lnTo>
                    <a:pt x="448" y="614"/>
                  </a:lnTo>
                  <a:lnTo>
                    <a:pt x="532" y="558"/>
                  </a:lnTo>
                  <a:lnTo>
                    <a:pt x="616" y="502"/>
                  </a:lnTo>
                  <a:lnTo>
                    <a:pt x="698" y="448"/>
                  </a:lnTo>
                  <a:lnTo>
                    <a:pt x="740" y="422"/>
                  </a:lnTo>
                  <a:lnTo>
                    <a:pt x="782" y="400"/>
                  </a:lnTo>
                  <a:lnTo>
                    <a:pt x="824" y="378"/>
                  </a:lnTo>
                  <a:lnTo>
                    <a:pt x="866" y="358"/>
                  </a:lnTo>
                  <a:lnTo>
                    <a:pt x="836" y="240"/>
                  </a:lnTo>
                  <a:lnTo>
                    <a:pt x="830" y="242"/>
                  </a:lnTo>
                  <a:close/>
                </a:path>
              </a:pathLst>
            </a:custGeom>
            <a:blipFill dpi="0" rotWithShape="1">
              <a:blip r:embed="rId16"/>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chenying0907 14"/>
            <p:cNvSpPr/>
            <p:nvPr/>
          </p:nvSpPr>
          <p:spPr bwMode="auto">
            <a:xfrm flipH="1">
              <a:off x="2994349" y="2760210"/>
              <a:ext cx="1453787" cy="709423"/>
            </a:xfrm>
            <a:custGeom>
              <a:avLst/>
              <a:gdLst>
                <a:gd name="T0" fmla="*/ 950 w 984"/>
                <a:gd name="T1" fmla="*/ 134 h 480"/>
                <a:gd name="T2" fmla="*/ 930 w 984"/>
                <a:gd name="T3" fmla="*/ 132 h 480"/>
                <a:gd name="T4" fmla="*/ 910 w 984"/>
                <a:gd name="T5" fmla="*/ 136 h 480"/>
                <a:gd name="T6" fmla="*/ 902 w 984"/>
                <a:gd name="T7" fmla="*/ 142 h 480"/>
                <a:gd name="T8" fmla="*/ 886 w 984"/>
                <a:gd name="T9" fmla="*/ 162 h 480"/>
                <a:gd name="T10" fmla="*/ 874 w 984"/>
                <a:gd name="T11" fmla="*/ 180 h 480"/>
                <a:gd name="T12" fmla="*/ 858 w 984"/>
                <a:gd name="T13" fmla="*/ 194 h 480"/>
                <a:gd name="T14" fmla="*/ 856 w 984"/>
                <a:gd name="T15" fmla="*/ 196 h 480"/>
                <a:gd name="T16" fmla="*/ 710 w 984"/>
                <a:gd name="T17" fmla="*/ 10 h 480"/>
                <a:gd name="T18" fmla="*/ 664 w 984"/>
                <a:gd name="T19" fmla="*/ 24 h 480"/>
                <a:gd name="T20" fmla="*/ 618 w 984"/>
                <a:gd name="T21" fmla="*/ 50 h 480"/>
                <a:gd name="T22" fmla="*/ 624 w 984"/>
                <a:gd name="T23" fmla="*/ 56 h 480"/>
                <a:gd name="T24" fmla="*/ 638 w 984"/>
                <a:gd name="T25" fmla="*/ 66 h 480"/>
                <a:gd name="T26" fmla="*/ 656 w 984"/>
                <a:gd name="T27" fmla="*/ 84 h 480"/>
                <a:gd name="T28" fmla="*/ 672 w 984"/>
                <a:gd name="T29" fmla="*/ 112 h 480"/>
                <a:gd name="T30" fmla="*/ 674 w 984"/>
                <a:gd name="T31" fmla="*/ 128 h 480"/>
                <a:gd name="T32" fmla="*/ 674 w 984"/>
                <a:gd name="T33" fmla="*/ 160 h 480"/>
                <a:gd name="T34" fmla="*/ 668 w 984"/>
                <a:gd name="T35" fmla="*/ 176 h 480"/>
                <a:gd name="T36" fmla="*/ 646 w 984"/>
                <a:gd name="T37" fmla="*/ 202 h 480"/>
                <a:gd name="T38" fmla="*/ 610 w 984"/>
                <a:gd name="T39" fmla="*/ 220 h 480"/>
                <a:gd name="T40" fmla="*/ 588 w 984"/>
                <a:gd name="T41" fmla="*/ 224 h 480"/>
                <a:gd name="T42" fmla="*/ 550 w 984"/>
                <a:gd name="T43" fmla="*/ 218 h 480"/>
                <a:gd name="T44" fmla="*/ 536 w 984"/>
                <a:gd name="T45" fmla="*/ 210 h 480"/>
                <a:gd name="T46" fmla="*/ 514 w 984"/>
                <a:gd name="T47" fmla="*/ 186 h 480"/>
                <a:gd name="T48" fmla="*/ 502 w 984"/>
                <a:gd name="T49" fmla="*/ 156 h 480"/>
                <a:gd name="T50" fmla="*/ 500 w 984"/>
                <a:gd name="T51" fmla="*/ 140 h 480"/>
                <a:gd name="T52" fmla="*/ 504 w 984"/>
                <a:gd name="T53" fmla="*/ 114 h 480"/>
                <a:gd name="T54" fmla="*/ 508 w 984"/>
                <a:gd name="T55" fmla="*/ 102 h 480"/>
                <a:gd name="T56" fmla="*/ 514 w 984"/>
                <a:gd name="T57" fmla="*/ 82 h 480"/>
                <a:gd name="T58" fmla="*/ 508 w 984"/>
                <a:gd name="T59" fmla="*/ 56 h 480"/>
                <a:gd name="T60" fmla="*/ 388 w 984"/>
                <a:gd name="T61" fmla="*/ 66 h 480"/>
                <a:gd name="T62" fmla="*/ 264 w 984"/>
                <a:gd name="T63" fmla="*/ 62 h 480"/>
                <a:gd name="T64" fmla="*/ 134 w 984"/>
                <a:gd name="T65" fmla="*/ 40 h 480"/>
                <a:gd name="T66" fmla="*/ 0 w 984"/>
                <a:gd name="T67" fmla="*/ 0 h 480"/>
                <a:gd name="T68" fmla="*/ 166 w 984"/>
                <a:gd name="T69" fmla="*/ 350 h 480"/>
                <a:gd name="T70" fmla="*/ 172 w 984"/>
                <a:gd name="T71" fmla="*/ 368 h 480"/>
                <a:gd name="T72" fmla="*/ 196 w 984"/>
                <a:gd name="T73" fmla="*/ 396 h 480"/>
                <a:gd name="T74" fmla="*/ 228 w 984"/>
                <a:gd name="T75" fmla="*/ 412 h 480"/>
                <a:gd name="T76" fmla="*/ 288 w 984"/>
                <a:gd name="T77" fmla="*/ 430 h 480"/>
                <a:gd name="T78" fmla="*/ 332 w 984"/>
                <a:gd name="T79" fmla="*/ 442 h 480"/>
                <a:gd name="T80" fmla="*/ 418 w 984"/>
                <a:gd name="T81" fmla="*/ 462 h 480"/>
                <a:gd name="T82" fmla="*/ 500 w 984"/>
                <a:gd name="T83" fmla="*/ 474 h 480"/>
                <a:gd name="T84" fmla="*/ 576 w 984"/>
                <a:gd name="T85" fmla="*/ 480 h 480"/>
                <a:gd name="T86" fmla="*/ 652 w 984"/>
                <a:gd name="T87" fmla="*/ 480 h 480"/>
                <a:gd name="T88" fmla="*/ 722 w 984"/>
                <a:gd name="T89" fmla="*/ 472 h 480"/>
                <a:gd name="T90" fmla="*/ 790 w 984"/>
                <a:gd name="T91" fmla="*/ 460 h 480"/>
                <a:gd name="T92" fmla="*/ 854 w 984"/>
                <a:gd name="T93" fmla="*/ 444 h 480"/>
                <a:gd name="T94" fmla="*/ 812 w 984"/>
                <a:gd name="T95" fmla="*/ 254 h 480"/>
                <a:gd name="T96" fmla="*/ 872 w 984"/>
                <a:gd name="T97" fmla="*/ 232 h 480"/>
                <a:gd name="T98" fmla="*/ 894 w 984"/>
                <a:gd name="T99" fmla="*/ 230 h 480"/>
                <a:gd name="T100" fmla="*/ 914 w 984"/>
                <a:gd name="T101" fmla="*/ 234 h 480"/>
                <a:gd name="T102" fmla="*/ 940 w 984"/>
                <a:gd name="T103" fmla="*/ 238 h 480"/>
                <a:gd name="T104" fmla="*/ 948 w 984"/>
                <a:gd name="T105" fmla="*/ 236 h 480"/>
                <a:gd name="T106" fmla="*/ 966 w 984"/>
                <a:gd name="T107" fmla="*/ 226 h 480"/>
                <a:gd name="T108" fmla="*/ 980 w 984"/>
                <a:gd name="T109" fmla="*/ 212 h 480"/>
                <a:gd name="T110" fmla="*/ 984 w 984"/>
                <a:gd name="T111" fmla="*/ 204 h 480"/>
                <a:gd name="T112" fmla="*/ 984 w 984"/>
                <a:gd name="T113" fmla="*/ 182 h 480"/>
                <a:gd name="T114" fmla="*/ 980 w 984"/>
                <a:gd name="T115" fmla="*/ 168 h 480"/>
                <a:gd name="T116" fmla="*/ 966 w 984"/>
                <a:gd name="T117" fmla="*/ 144 h 480"/>
                <a:gd name="T118" fmla="*/ 950 w 984"/>
                <a:gd name="T119" fmla="*/ 1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4" h="480">
                  <a:moveTo>
                    <a:pt x="950" y="134"/>
                  </a:moveTo>
                  <a:lnTo>
                    <a:pt x="950" y="134"/>
                  </a:lnTo>
                  <a:lnTo>
                    <a:pt x="940" y="132"/>
                  </a:lnTo>
                  <a:lnTo>
                    <a:pt x="930" y="132"/>
                  </a:lnTo>
                  <a:lnTo>
                    <a:pt x="920" y="134"/>
                  </a:lnTo>
                  <a:lnTo>
                    <a:pt x="910" y="136"/>
                  </a:lnTo>
                  <a:lnTo>
                    <a:pt x="910" y="136"/>
                  </a:lnTo>
                  <a:lnTo>
                    <a:pt x="902" y="142"/>
                  </a:lnTo>
                  <a:lnTo>
                    <a:pt x="896" y="146"/>
                  </a:lnTo>
                  <a:lnTo>
                    <a:pt x="886" y="162"/>
                  </a:lnTo>
                  <a:lnTo>
                    <a:pt x="886" y="162"/>
                  </a:lnTo>
                  <a:lnTo>
                    <a:pt x="874" y="180"/>
                  </a:lnTo>
                  <a:lnTo>
                    <a:pt x="868" y="188"/>
                  </a:lnTo>
                  <a:lnTo>
                    <a:pt x="858" y="194"/>
                  </a:lnTo>
                  <a:lnTo>
                    <a:pt x="858" y="194"/>
                  </a:lnTo>
                  <a:lnTo>
                    <a:pt x="856" y="196"/>
                  </a:lnTo>
                  <a:lnTo>
                    <a:pt x="796" y="218"/>
                  </a:lnTo>
                  <a:lnTo>
                    <a:pt x="710" y="10"/>
                  </a:lnTo>
                  <a:lnTo>
                    <a:pt x="710" y="10"/>
                  </a:lnTo>
                  <a:lnTo>
                    <a:pt x="664" y="24"/>
                  </a:lnTo>
                  <a:lnTo>
                    <a:pt x="614" y="36"/>
                  </a:lnTo>
                  <a:lnTo>
                    <a:pt x="618" y="50"/>
                  </a:lnTo>
                  <a:lnTo>
                    <a:pt x="618" y="50"/>
                  </a:lnTo>
                  <a:lnTo>
                    <a:pt x="624" y="56"/>
                  </a:lnTo>
                  <a:lnTo>
                    <a:pt x="638" y="66"/>
                  </a:lnTo>
                  <a:lnTo>
                    <a:pt x="638" y="66"/>
                  </a:lnTo>
                  <a:lnTo>
                    <a:pt x="646" y="74"/>
                  </a:lnTo>
                  <a:lnTo>
                    <a:pt x="656" y="84"/>
                  </a:lnTo>
                  <a:lnTo>
                    <a:pt x="664" y="98"/>
                  </a:lnTo>
                  <a:lnTo>
                    <a:pt x="672" y="112"/>
                  </a:lnTo>
                  <a:lnTo>
                    <a:pt x="672" y="112"/>
                  </a:lnTo>
                  <a:lnTo>
                    <a:pt x="674" y="128"/>
                  </a:lnTo>
                  <a:lnTo>
                    <a:pt x="676" y="144"/>
                  </a:lnTo>
                  <a:lnTo>
                    <a:pt x="674" y="160"/>
                  </a:lnTo>
                  <a:lnTo>
                    <a:pt x="668" y="176"/>
                  </a:lnTo>
                  <a:lnTo>
                    <a:pt x="668" y="176"/>
                  </a:lnTo>
                  <a:lnTo>
                    <a:pt x="660" y="190"/>
                  </a:lnTo>
                  <a:lnTo>
                    <a:pt x="646" y="202"/>
                  </a:lnTo>
                  <a:lnTo>
                    <a:pt x="630" y="212"/>
                  </a:lnTo>
                  <a:lnTo>
                    <a:pt x="610" y="220"/>
                  </a:lnTo>
                  <a:lnTo>
                    <a:pt x="610" y="220"/>
                  </a:lnTo>
                  <a:lnTo>
                    <a:pt x="588" y="224"/>
                  </a:lnTo>
                  <a:lnTo>
                    <a:pt x="568" y="222"/>
                  </a:lnTo>
                  <a:lnTo>
                    <a:pt x="550" y="218"/>
                  </a:lnTo>
                  <a:lnTo>
                    <a:pt x="536" y="210"/>
                  </a:lnTo>
                  <a:lnTo>
                    <a:pt x="536" y="210"/>
                  </a:lnTo>
                  <a:lnTo>
                    <a:pt x="522" y="198"/>
                  </a:lnTo>
                  <a:lnTo>
                    <a:pt x="514" y="186"/>
                  </a:lnTo>
                  <a:lnTo>
                    <a:pt x="506" y="172"/>
                  </a:lnTo>
                  <a:lnTo>
                    <a:pt x="502" y="156"/>
                  </a:lnTo>
                  <a:lnTo>
                    <a:pt x="502" y="156"/>
                  </a:lnTo>
                  <a:lnTo>
                    <a:pt x="500" y="140"/>
                  </a:lnTo>
                  <a:lnTo>
                    <a:pt x="502" y="126"/>
                  </a:lnTo>
                  <a:lnTo>
                    <a:pt x="504" y="114"/>
                  </a:lnTo>
                  <a:lnTo>
                    <a:pt x="508" y="102"/>
                  </a:lnTo>
                  <a:lnTo>
                    <a:pt x="508" y="102"/>
                  </a:lnTo>
                  <a:lnTo>
                    <a:pt x="514" y="88"/>
                  </a:lnTo>
                  <a:lnTo>
                    <a:pt x="514" y="82"/>
                  </a:lnTo>
                  <a:lnTo>
                    <a:pt x="508" y="56"/>
                  </a:lnTo>
                  <a:lnTo>
                    <a:pt x="508" y="56"/>
                  </a:lnTo>
                  <a:lnTo>
                    <a:pt x="448" y="62"/>
                  </a:lnTo>
                  <a:lnTo>
                    <a:pt x="388" y="66"/>
                  </a:lnTo>
                  <a:lnTo>
                    <a:pt x="328" y="66"/>
                  </a:lnTo>
                  <a:lnTo>
                    <a:pt x="264" y="62"/>
                  </a:lnTo>
                  <a:lnTo>
                    <a:pt x="200" y="52"/>
                  </a:lnTo>
                  <a:lnTo>
                    <a:pt x="134" y="40"/>
                  </a:lnTo>
                  <a:lnTo>
                    <a:pt x="68" y="22"/>
                  </a:lnTo>
                  <a:lnTo>
                    <a:pt x="0" y="0"/>
                  </a:lnTo>
                  <a:lnTo>
                    <a:pt x="166" y="350"/>
                  </a:lnTo>
                  <a:lnTo>
                    <a:pt x="166" y="350"/>
                  </a:lnTo>
                  <a:lnTo>
                    <a:pt x="168" y="360"/>
                  </a:lnTo>
                  <a:lnTo>
                    <a:pt x="172" y="368"/>
                  </a:lnTo>
                  <a:lnTo>
                    <a:pt x="182" y="384"/>
                  </a:lnTo>
                  <a:lnTo>
                    <a:pt x="196" y="396"/>
                  </a:lnTo>
                  <a:lnTo>
                    <a:pt x="212" y="404"/>
                  </a:lnTo>
                  <a:lnTo>
                    <a:pt x="228" y="412"/>
                  </a:lnTo>
                  <a:lnTo>
                    <a:pt x="248" y="418"/>
                  </a:lnTo>
                  <a:lnTo>
                    <a:pt x="288" y="430"/>
                  </a:lnTo>
                  <a:lnTo>
                    <a:pt x="288" y="430"/>
                  </a:lnTo>
                  <a:lnTo>
                    <a:pt x="332" y="442"/>
                  </a:lnTo>
                  <a:lnTo>
                    <a:pt x="376" y="454"/>
                  </a:lnTo>
                  <a:lnTo>
                    <a:pt x="418" y="462"/>
                  </a:lnTo>
                  <a:lnTo>
                    <a:pt x="458" y="470"/>
                  </a:lnTo>
                  <a:lnTo>
                    <a:pt x="500" y="474"/>
                  </a:lnTo>
                  <a:lnTo>
                    <a:pt x="538" y="478"/>
                  </a:lnTo>
                  <a:lnTo>
                    <a:pt x="576" y="480"/>
                  </a:lnTo>
                  <a:lnTo>
                    <a:pt x="614" y="480"/>
                  </a:lnTo>
                  <a:lnTo>
                    <a:pt x="652" y="480"/>
                  </a:lnTo>
                  <a:lnTo>
                    <a:pt x="686" y="476"/>
                  </a:lnTo>
                  <a:lnTo>
                    <a:pt x="722" y="472"/>
                  </a:lnTo>
                  <a:lnTo>
                    <a:pt x="756" y="468"/>
                  </a:lnTo>
                  <a:lnTo>
                    <a:pt x="790" y="460"/>
                  </a:lnTo>
                  <a:lnTo>
                    <a:pt x="822" y="452"/>
                  </a:lnTo>
                  <a:lnTo>
                    <a:pt x="854" y="444"/>
                  </a:lnTo>
                  <a:lnTo>
                    <a:pt x="886" y="434"/>
                  </a:lnTo>
                  <a:lnTo>
                    <a:pt x="812" y="254"/>
                  </a:lnTo>
                  <a:lnTo>
                    <a:pt x="872" y="232"/>
                  </a:lnTo>
                  <a:lnTo>
                    <a:pt x="872" y="232"/>
                  </a:lnTo>
                  <a:lnTo>
                    <a:pt x="884" y="230"/>
                  </a:lnTo>
                  <a:lnTo>
                    <a:pt x="894" y="230"/>
                  </a:lnTo>
                  <a:lnTo>
                    <a:pt x="914" y="234"/>
                  </a:lnTo>
                  <a:lnTo>
                    <a:pt x="914" y="234"/>
                  </a:lnTo>
                  <a:lnTo>
                    <a:pt x="930" y="238"/>
                  </a:lnTo>
                  <a:lnTo>
                    <a:pt x="940" y="238"/>
                  </a:lnTo>
                  <a:lnTo>
                    <a:pt x="948" y="236"/>
                  </a:lnTo>
                  <a:lnTo>
                    <a:pt x="948" y="236"/>
                  </a:lnTo>
                  <a:lnTo>
                    <a:pt x="958" y="232"/>
                  </a:lnTo>
                  <a:lnTo>
                    <a:pt x="966" y="226"/>
                  </a:lnTo>
                  <a:lnTo>
                    <a:pt x="974" y="218"/>
                  </a:lnTo>
                  <a:lnTo>
                    <a:pt x="980" y="212"/>
                  </a:lnTo>
                  <a:lnTo>
                    <a:pt x="980" y="212"/>
                  </a:lnTo>
                  <a:lnTo>
                    <a:pt x="984" y="204"/>
                  </a:lnTo>
                  <a:lnTo>
                    <a:pt x="984" y="194"/>
                  </a:lnTo>
                  <a:lnTo>
                    <a:pt x="984" y="182"/>
                  </a:lnTo>
                  <a:lnTo>
                    <a:pt x="980" y="168"/>
                  </a:lnTo>
                  <a:lnTo>
                    <a:pt x="980" y="168"/>
                  </a:lnTo>
                  <a:lnTo>
                    <a:pt x="972" y="154"/>
                  </a:lnTo>
                  <a:lnTo>
                    <a:pt x="966" y="144"/>
                  </a:lnTo>
                  <a:lnTo>
                    <a:pt x="958" y="138"/>
                  </a:lnTo>
                  <a:lnTo>
                    <a:pt x="950" y="134"/>
                  </a:lnTo>
                  <a:lnTo>
                    <a:pt x="950" y="134"/>
                  </a:lnTo>
                  <a:close/>
                </a:path>
              </a:pathLst>
            </a:custGeom>
            <a:blipFill dpi="0" rotWithShape="1">
              <a:blip r:embed="rId17"/>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chenying0907 15"/>
            <p:cNvSpPr/>
            <p:nvPr/>
          </p:nvSpPr>
          <p:spPr bwMode="auto">
            <a:xfrm flipH="1">
              <a:off x="3564636" y="4657917"/>
              <a:ext cx="540738" cy="611878"/>
            </a:xfrm>
            <a:custGeom>
              <a:avLst/>
              <a:gdLst>
                <a:gd name="T0" fmla="*/ 270 w 366"/>
                <a:gd name="T1" fmla="*/ 72 h 414"/>
                <a:gd name="T2" fmla="*/ 270 w 366"/>
                <a:gd name="T3" fmla="*/ 72 h 414"/>
                <a:gd name="T4" fmla="*/ 234 w 366"/>
                <a:gd name="T5" fmla="*/ 0 h 414"/>
                <a:gd name="T6" fmla="*/ 0 w 366"/>
                <a:gd name="T7" fmla="*/ 140 h 414"/>
                <a:gd name="T8" fmla="*/ 0 w 366"/>
                <a:gd name="T9" fmla="*/ 140 h 414"/>
                <a:gd name="T10" fmla="*/ 94 w 366"/>
                <a:gd name="T11" fmla="*/ 366 h 414"/>
                <a:gd name="T12" fmla="*/ 94 w 366"/>
                <a:gd name="T13" fmla="*/ 366 h 414"/>
                <a:gd name="T14" fmla="*/ 100 w 366"/>
                <a:gd name="T15" fmla="*/ 376 h 414"/>
                <a:gd name="T16" fmla="*/ 106 w 366"/>
                <a:gd name="T17" fmla="*/ 384 h 414"/>
                <a:gd name="T18" fmla="*/ 114 w 366"/>
                <a:gd name="T19" fmla="*/ 392 h 414"/>
                <a:gd name="T20" fmla="*/ 124 w 366"/>
                <a:gd name="T21" fmla="*/ 400 h 414"/>
                <a:gd name="T22" fmla="*/ 132 w 366"/>
                <a:gd name="T23" fmla="*/ 404 h 414"/>
                <a:gd name="T24" fmla="*/ 144 w 366"/>
                <a:gd name="T25" fmla="*/ 408 h 414"/>
                <a:gd name="T26" fmla="*/ 154 w 366"/>
                <a:gd name="T27" fmla="*/ 412 h 414"/>
                <a:gd name="T28" fmla="*/ 166 w 366"/>
                <a:gd name="T29" fmla="*/ 414 h 414"/>
                <a:gd name="T30" fmla="*/ 192 w 366"/>
                <a:gd name="T31" fmla="*/ 414 h 414"/>
                <a:gd name="T32" fmla="*/ 218 w 366"/>
                <a:gd name="T33" fmla="*/ 412 h 414"/>
                <a:gd name="T34" fmla="*/ 246 w 366"/>
                <a:gd name="T35" fmla="*/ 406 h 414"/>
                <a:gd name="T36" fmla="*/ 272 w 366"/>
                <a:gd name="T37" fmla="*/ 396 h 414"/>
                <a:gd name="T38" fmla="*/ 296 w 366"/>
                <a:gd name="T39" fmla="*/ 382 h 414"/>
                <a:gd name="T40" fmla="*/ 318 w 366"/>
                <a:gd name="T41" fmla="*/ 366 h 414"/>
                <a:gd name="T42" fmla="*/ 338 w 366"/>
                <a:gd name="T43" fmla="*/ 348 h 414"/>
                <a:gd name="T44" fmla="*/ 346 w 366"/>
                <a:gd name="T45" fmla="*/ 338 h 414"/>
                <a:gd name="T46" fmla="*/ 352 w 366"/>
                <a:gd name="T47" fmla="*/ 328 h 414"/>
                <a:gd name="T48" fmla="*/ 358 w 366"/>
                <a:gd name="T49" fmla="*/ 316 h 414"/>
                <a:gd name="T50" fmla="*/ 362 w 366"/>
                <a:gd name="T51" fmla="*/ 304 h 414"/>
                <a:gd name="T52" fmla="*/ 364 w 366"/>
                <a:gd name="T53" fmla="*/ 292 h 414"/>
                <a:gd name="T54" fmla="*/ 366 w 366"/>
                <a:gd name="T55" fmla="*/ 280 h 414"/>
                <a:gd name="T56" fmla="*/ 366 w 366"/>
                <a:gd name="T57" fmla="*/ 268 h 414"/>
                <a:gd name="T58" fmla="*/ 362 w 366"/>
                <a:gd name="T59" fmla="*/ 254 h 414"/>
                <a:gd name="T60" fmla="*/ 358 w 366"/>
                <a:gd name="T61" fmla="*/ 242 h 414"/>
                <a:gd name="T62" fmla="*/ 352 w 366"/>
                <a:gd name="T63" fmla="*/ 228 h 414"/>
                <a:gd name="T64" fmla="*/ 352 w 366"/>
                <a:gd name="T65" fmla="*/ 228 h 414"/>
                <a:gd name="T66" fmla="*/ 270 w 366"/>
                <a:gd name="T67" fmla="*/ 72 h 414"/>
                <a:gd name="T68" fmla="*/ 270 w 366"/>
                <a:gd name="T69" fmla="*/ 7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414">
                  <a:moveTo>
                    <a:pt x="270" y="72"/>
                  </a:moveTo>
                  <a:lnTo>
                    <a:pt x="270" y="72"/>
                  </a:lnTo>
                  <a:lnTo>
                    <a:pt x="234" y="0"/>
                  </a:lnTo>
                  <a:lnTo>
                    <a:pt x="0" y="140"/>
                  </a:lnTo>
                  <a:lnTo>
                    <a:pt x="0" y="140"/>
                  </a:lnTo>
                  <a:lnTo>
                    <a:pt x="94" y="366"/>
                  </a:lnTo>
                  <a:lnTo>
                    <a:pt x="94" y="366"/>
                  </a:lnTo>
                  <a:lnTo>
                    <a:pt x="100" y="376"/>
                  </a:lnTo>
                  <a:lnTo>
                    <a:pt x="106" y="384"/>
                  </a:lnTo>
                  <a:lnTo>
                    <a:pt x="114" y="392"/>
                  </a:lnTo>
                  <a:lnTo>
                    <a:pt x="124" y="400"/>
                  </a:lnTo>
                  <a:lnTo>
                    <a:pt x="132" y="404"/>
                  </a:lnTo>
                  <a:lnTo>
                    <a:pt x="144" y="408"/>
                  </a:lnTo>
                  <a:lnTo>
                    <a:pt x="154" y="412"/>
                  </a:lnTo>
                  <a:lnTo>
                    <a:pt x="166" y="414"/>
                  </a:lnTo>
                  <a:lnTo>
                    <a:pt x="192" y="414"/>
                  </a:lnTo>
                  <a:lnTo>
                    <a:pt x="218" y="412"/>
                  </a:lnTo>
                  <a:lnTo>
                    <a:pt x="246" y="406"/>
                  </a:lnTo>
                  <a:lnTo>
                    <a:pt x="272" y="396"/>
                  </a:lnTo>
                  <a:lnTo>
                    <a:pt x="296" y="382"/>
                  </a:lnTo>
                  <a:lnTo>
                    <a:pt x="318" y="366"/>
                  </a:lnTo>
                  <a:lnTo>
                    <a:pt x="338" y="348"/>
                  </a:lnTo>
                  <a:lnTo>
                    <a:pt x="346" y="338"/>
                  </a:lnTo>
                  <a:lnTo>
                    <a:pt x="352" y="328"/>
                  </a:lnTo>
                  <a:lnTo>
                    <a:pt x="358" y="316"/>
                  </a:lnTo>
                  <a:lnTo>
                    <a:pt x="362" y="304"/>
                  </a:lnTo>
                  <a:lnTo>
                    <a:pt x="364" y="292"/>
                  </a:lnTo>
                  <a:lnTo>
                    <a:pt x="366" y="280"/>
                  </a:lnTo>
                  <a:lnTo>
                    <a:pt x="366" y="268"/>
                  </a:lnTo>
                  <a:lnTo>
                    <a:pt x="362" y="254"/>
                  </a:lnTo>
                  <a:lnTo>
                    <a:pt x="358" y="242"/>
                  </a:lnTo>
                  <a:lnTo>
                    <a:pt x="352" y="228"/>
                  </a:lnTo>
                  <a:lnTo>
                    <a:pt x="352" y="228"/>
                  </a:lnTo>
                  <a:lnTo>
                    <a:pt x="270" y="72"/>
                  </a:lnTo>
                  <a:lnTo>
                    <a:pt x="270" y="72"/>
                  </a:lnTo>
                  <a:close/>
                </a:path>
              </a:pathLst>
            </a:custGeom>
            <a:blipFill dpi="0" rotWithShape="1">
              <a:blip r:embed="rId1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chenying0907 16"/>
            <p:cNvSpPr/>
            <p:nvPr/>
          </p:nvSpPr>
          <p:spPr bwMode="auto">
            <a:xfrm flipH="1">
              <a:off x="3567591" y="3478501"/>
              <a:ext cx="1784731" cy="1882927"/>
            </a:xfrm>
            <a:custGeom>
              <a:avLst/>
              <a:gdLst>
                <a:gd name="T0" fmla="*/ 1038 w 1208"/>
                <a:gd name="T1" fmla="*/ 722 h 1274"/>
                <a:gd name="T2" fmla="*/ 1016 w 1208"/>
                <a:gd name="T3" fmla="*/ 722 h 1274"/>
                <a:gd name="T4" fmla="*/ 1008 w 1208"/>
                <a:gd name="T5" fmla="*/ 710 h 1274"/>
                <a:gd name="T6" fmla="*/ 1014 w 1208"/>
                <a:gd name="T7" fmla="*/ 690 h 1274"/>
                <a:gd name="T8" fmla="*/ 1144 w 1208"/>
                <a:gd name="T9" fmla="*/ 584 h 1274"/>
                <a:gd name="T10" fmla="*/ 1170 w 1208"/>
                <a:gd name="T11" fmla="*/ 556 h 1274"/>
                <a:gd name="T12" fmla="*/ 1182 w 1208"/>
                <a:gd name="T13" fmla="*/ 520 h 1274"/>
                <a:gd name="T14" fmla="*/ 1170 w 1208"/>
                <a:gd name="T15" fmla="*/ 462 h 1274"/>
                <a:gd name="T16" fmla="*/ 1146 w 1208"/>
                <a:gd name="T17" fmla="*/ 432 h 1274"/>
                <a:gd name="T18" fmla="*/ 1092 w 1208"/>
                <a:gd name="T19" fmla="*/ 410 h 1274"/>
                <a:gd name="T20" fmla="*/ 972 w 1208"/>
                <a:gd name="T21" fmla="*/ 506 h 1274"/>
                <a:gd name="T22" fmla="*/ 958 w 1208"/>
                <a:gd name="T23" fmla="*/ 510 h 1274"/>
                <a:gd name="T24" fmla="*/ 944 w 1208"/>
                <a:gd name="T25" fmla="*/ 504 h 1274"/>
                <a:gd name="T26" fmla="*/ 942 w 1208"/>
                <a:gd name="T27" fmla="*/ 482 h 1274"/>
                <a:gd name="T28" fmla="*/ 1068 w 1208"/>
                <a:gd name="T29" fmla="*/ 380 h 1274"/>
                <a:gd name="T30" fmla="*/ 1084 w 1208"/>
                <a:gd name="T31" fmla="*/ 358 h 1274"/>
                <a:gd name="T32" fmla="*/ 1092 w 1208"/>
                <a:gd name="T33" fmla="*/ 314 h 1274"/>
                <a:gd name="T34" fmla="*/ 1076 w 1208"/>
                <a:gd name="T35" fmla="*/ 258 h 1274"/>
                <a:gd name="T36" fmla="*/ 1056 w 1208"/>
                <a:gd name="T37" fmla="*/ 234 h 1274"/>
                <a:gd name="T38" fmla="*/ 1026 w 1208"/>
                <a:gd name="T39" fmla="*/ 212 h 1274"/>
                <a:gd name="T40" fmla="*/ 990 w 1208"/>
                <a:gd name="T41" fmla="*/ 202 h 1274"/>
                <a:gd name="T42" fmla="*/ 842 w 1208"/>
                <a:gd name="T43" fmla="*/ 312 h 1274"/>
                <a:gd name="T44" fmla="*/ 820 w 1208"/>
                <a:gd name="T45" fmla="*/ 314 h 1274"/>
                <a:gd name="T46" fmla="*/ 810 w 1208"/>
                <a:gd name="T47" fmla="*/ 302 h 1274"/>
                <a:gd name="T48" fmla="*/ 818 w 1208"/>
                <a:gd name="T49" fmla="*/ 280 h 1274"/>
                <a:gd name="T50" fmla="*/ 930 w 1208"/>
                <a:gd name="T51" fmla="*/ 176 h 1274"/>
                <a:gd name="T52" fmla="*/ 952 w 1208"/>
                <a:gd name="T53" fmla="*/ 148 h 1274"/>
                <a:gd name="T54" fmla="*/ 962 w 1208"/>
                <a:gd name="T55" fmla="*/ 100 h 1274"/>
                <a:gd name="T56" fmla="*/ 946 w 1208"/>
                <a:gd name="T57" fmla="*/ 50 h 1274"/>
                <a:gd name="T58" fmla="*/ 924 w 1208"/>
                <a:gd name="T59" fmla="*/ 22 h 1274"/>
                <a:gd name="T60" fmla="*/ 888 w 1208"/>
                <a:gd name="T61" fmla="*/ 2 h 1274"/>
                <a:gd name="T62" fmla="*/ 866 w 1208"/>
                <a:gd name="T63" fmla="*/ 0 h 1274"/>
                <a:gd name="T64" fmla="*/ 812 w 1208"/>
                <a:gd name="T65" fmla="*/ 16 h 1274"/>
                <a:gd name="T66" fmla="*/ 688 w 1208"/>
                <a:gd name="T67" fmla="*/ 116 h 1274"/>
                <a:gd name="T68" fmla="*/ 506 w 1208"/>
                <a:gd name="T69" fmla="*/ 266 h 1274"/>
                <a:gd name="T70" fmla="*/ 492 w 1208"/>
                <a:gd name="T71" fmla="*/ 270 h 1274"/>
                <a:gd name="T72" fmla="*/ 478 w 1208"/>
                <a:gd name="T73" fmla="*/ 264 h 1274"/>
                <a:gd name="T74" fmla="*/ 474 w 1208"/>
                <a:gd name="T75" fmla="*/ 242 h 1274"/>
                <a:gd name="T76" fmla="*/ 528 w 1208"/>
                <a:gd name="T77" fmla="*/ 194 h 1274"/>
                <a:gd name="T78" fmla="*/ 410 w 1208"/>
                <a:gd name="T79" fmla="*/ 142 h 1274"/>
                <a:gd name="T80" fmla="*/ 256 w 1208"/>
                <a:gd name="T81" fmla="*/ 228 h 1274"/>
                <a:gd name="T82" fmla="*/ 234 w 1208"/>
                <a:gd name="T83" fmla="*/ 252 h 1274"/>
                <a:gd name="T84" fmla="*/ 212 w 1208"/>
                <a:gd name="T85" fmla="*/ 294 h 1274"/>
                <a:gd name="T86" fmla="*/ 198 w 1208"/>
                <a:gd name="T87" fmla="*/ 362 h 1274"/>
                <a:gd name="T88" fmla="*/ 156 w 1208"/>
                <a:gd name="T89" fmla="*/ 636 h 1274"/>
                <a:gd name="T90" fmla="*/ 362 w 1208"/>
                <a:gd name="T91" fmla="*/ 1274 h 1274"/>
                <a:gd name="T92" fmla="*/ 632 w 1208"/>
                <a:gd name="T93" fmla="*/ 1108 h 1274"/>
                <a:gd name="T94" fmla="*/ 808 w 1208"/>
                <a:gd name="T95" fmla="*/ 1050 h 1274"/>
                <a:gd name="T96" fmla="*/ 886 w 1208"/>
                <a:gd name="T97" fmla="*/ 1010 h 1274"/>
                <a:gd name="T98" fmla="*/ 1030 w 1208"/>
                <a:gd name="T99" fmla="*/ 904 h 1274"/>
                <a:gd name="T100" fmla="*/ 1178 w 1208"/>
                <a:gd name="T101" fmla="*/ 776 h 1274"/>
                <a:gd name="T102" fmla="*/ 1204 w 1208"/>
                <a:gd name="T103" fmla="*/ 734 h 1274"/>
                <a:gd name="T104" fmla="*/ 1208 w 1208"/>
                <a:gd name="T105" fmla="*/ 702 h 1274"/>
                <a:gd name="T106" fmla="*/ 1188 w 1208"/>
                <a:gd name="T107" fmla="*/ 656 h 1274"/>
                <a:gd name="T108" fmla="*/ 1172 w 1208"/>
                <a:gd name="T109" fmla="*/ 642 h 1274"/>
                <a:gd name="T110" fmla="*/ 1152 w 1208"/>
                <a:gd name="T111" fmla="*/ 63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8" h="1274">
                  <a:moveTo>
                    <a:pt x="1152" y="634"/>
                  </a:moveTo>
                  <a:lnTo>
                    <a:pt x="1038" y="722"/>
                  </a:lnTo>
                  <a:lnTo>
                    <a:pt x="1038" y="722"/>
                  </a:lnTo>
                  <a:lnTo>
                    <a:pt x="1032" y="724"/>
                  </a:lnTo>
                  <a:lnTo>
                    <a:pt x="1024" y="724"/>
                  </a:lnTo>
                  <a:lnTo>
                    <a:pt x="1016" y="722"/>
                  </a:lnTo>
                  <a:lnTo>
                    <a:pt x="1010" y="718"/>
                  </a:lnTo>
                  <a:lnTo>
                    <a:pt x="1010" y="718"/>
                  </a:lnTo>
                  <a:lnTo>
                    <a:pt x="1008" y="710"/>
                  </a:lnTo>
                  <a:lnTo>
                    <a:pt x="1006" y="702"/>
                  </a:lnTo>
                  <a:lnTo>
                    <a:pt x="1010" y="696"/>
                  </a:lnTo>
                  <a:lnTo>
                    <a:pt x="1014" y="690"/>
                  </a:lnTo>
                  <a:lnTo>
                    <a:pt x="1014" y="690"/>
                  </a:lnTo>
                  <a:lnTo>
                    <a:pt x="1078" y="638"/>
                  </a:lnTo>
                  <a:lnTo>
                    <a:pt x="1144" y="584"/>
                  </a:lnTo>
                  <a:lnTo>
                    <a:pt x="1144" y="584"/>
                  </a:lnTo>
                  <a:lnTo>
                    <a:pt x="1158" y="572"/>
                  </a:lnTo>
                  <a:lnTo>
                    <a:pt x="1170" y="556"/>
                  </a:lnTo>
                  <a:lnTo>
                    <a:pt x="1178" y="538"/>
                  </a:lnTo>
                  <a:lnTo>
                    <a:pt x="1182" y="520"/>
                  </a:lnTo>
                  <a:lnTo>
                    <a:pt x="1182" y="520"/>
                  </a:lnTo>
                  <a:lnTo>
                    <a:pt x="1182" y="500"/>
                  </a:lnTo>
                  <a:lnTo>
                    <a:pt x="1178" y="480"/>
                  </a:lnTo>
                  <a:lnTo>
                    <a:pt x="1170" y="462"/>
                  </a:lnTo>
                  <a:lnTo>
                    <a:pt x="1160" y="446"/>
                  </a:lnTo>
                  <a:lnTo>
                    <a:pt x="1160" y="446"/>
                  </a:lnTo>
                  <a:lnTo>
                    <a:pt x="1146" y="432"/>
                  </a:lnTo>
                  <a:lnTo>
                    <a:pt x="1130" y="420"/>
                  </a:lnTo>
                  <a:lnTo>
                    <a:pt x="1110" y="414"/>
                  </a:lnTo>
                  <a:lnTo>
                    <a:pt x="1092" y="410"/>
                  </a:lnTo>
                  <a:lnTo>
                    <a:pt x="1092" y="410"/>
                  </a:lnTo>
                  <a:lnTo>
                    <a:pt x="1086" y="416"/>
                  </a:lnTo>
                  <a:lnTo>
                    <a:pt x="972" y="506"/>
                  </a:lnTo>
                  <a:lnTo>
                    <a:pt x="972" y="506"/>
                  </a:lnTo>
                  <a:lnTo>
                    <a:pt x="966" y="510"/>
                  </a:lnTo>
                  <a:lnTo>
                    <a:pt x="958" y="510"/>
                  </a:lnTo>
                  <a:lnTo>
                    <a:pt x="950" y="508"/>
                  </a:lnTo>
                  <a:lnTo>
                    <a:pt x="944" y="504"/>
                  </a:lnTo>
                  <a:lnTo>
                    <a:pt x="944" y="504"/>
                  </a:lnTo>
                  <a:lnTo>
                    <a:pt x="940" y="498"/>
                  </a:lnTo>
                  <a:lnTo>
                    <a:pt x="940" y="490"/>
                  </a:lnTo>
                  <a:lnTo>
                    <a:pt x="942" y="482"/>
                  </a:lnTo>
                  <a:lnTo>
                    <a:pt x="948" y="476"/>
                  </a:lnTo>
                  <a:lnTo>
                    <a:pt x="1068" y="380"/>
                  </a:lnTo>
                  <a:lnTo>
                    <a:pt x="1068" y="380"/>
                  </a:lnTo>
                  <a:lnTo>
                    <a:pt x="1074" y="374"/>
                  </a:lnTo>
                  <a:lnTo>
                    <a:pt x="1080" y="366"/>
                  </a:lnTo>
                  <a:lnTo>
                    <a:pt x="1084" y="358"/>
                  </a:lnTo>
                  <a:lnTo>
                    <a:pt x="1088" y="350"/>
                  </a:lnTo>
                  <a:lnTo>
                    <a:pt x="1092" y="332"/>
                  </a:lnTo>
                  <a:lnTo>
                    <a:pt x="1092" y="314"/>
                  </a:lnTo>
                  <a:lnTo>
                    <a:pt x="1090" y="294"/>
                  </a:lnTo>
                  <a:lnTo>
                    <a:pt x="1084" y="276"/>
                  </a:lnTo>
                  <a:lnTo>
                    <a:pt x="1076" y="258"/>
                  </a:lnTo>
                  <a:lnTo>
                    <a:pt x="1064" y="242"/>
                  </a:lnTo>
                  <a:lnTo>
                    <a:pt x="1064" y="242"/>
                  </a:lnTo>
                  <a:lnTo>
                    <a:pt x="1056" y="234"/>
                  </a:lnTo>
                  <a:lnTo>
                    <a:pt x="1048" y="226"/>
                  </a:lnTo>
                  <a:lnTo>
                    <a:pt x="1038" y="218"/>
                  </a:lnTo>
                  <a:lnTo>
                    <a:pt x="1026" y="212"/>
                  </a:lnTo>
                  <a:lnTo>
                    <a:pt x="1014" y="208"/>
                  </a:lnTo>
                  <a:lnTo>
                    <a:pt x="1002" y="204"/>
                  </a:lnTo>
                  <a:lnTo>
                    <a:pt x="990" y="202"/>
                  </a:lnTo>
                  <a:lnTo>
                    <a:pt x="978" y="202"/>
                  </a:lnTo>
                  <a:lnTo>
                    <a:pt x="842" y="312"/>
                  </a:lnTo>
                  <a:lnTo>
                    <a:pt x="842" y="312"/>
                  </a:lnTo>
                  <a:lnTo>
                    <a:pt x="836" y="314"/>
                  </a:lnTo>
                  <a:lnTo>
                    <a:pt x="828" y="316"/>
                  </a:lnTo>
                  <a:lnTo>
                    <a:pt x="820" y="314"/>
                  </a:lnTo>
                  <a:lnTo>
                    <a:pt x="814" y="308"/>
                  </a:lnTo>
                  <a:lnTo>
                    <a:pt x="814" y="308"/>
                  </a:lnTo>
                  <a:lnTo>
                    <a:pt x="810" y="302"/>
                  </a:lnTo>
                  <a:lnTo>
                    <a:pt x="810" y="294"/>
                  </a:lnTo>
                  <a:lnTo>
                    <a:pt x="812" y="286"/>
                  </a:lnTo>
                  <a:lnTo>
                    <a:pt x="818" y="280"/>
                  </a:lnTo>
                  <a:lnTo>
                    <a:pt x="886" y="214"/>
                  </a:lnTo>
                  <a:lnTo>
                    <a:pt x="930" y="176"/>
                  </a:lnTo>
                  <a:lnTo>
                    <a:pt x="930" y="176"/>
                  </a:lnTo>
                  <a:lnTo>
                    <a:pt x="938" y="166"/>
                  </a:lnTo>
                  <a:lnTo>
                    <a:pt x="946" y="156"/>
                  </a:lnTo>
                  <a:lnTo>
                    <a:pt x="952" y="148"/>
                  </a:lnTo>
                  <a:lnTo>
                    <a:pt x="956" y="138"/>
                  </a:lnTo>
                  <a:lnTo>
                    <a:pt x="962" y="118"/>
                  </a:lnTo>
                  <a:lnTo>
                    <a:pt x="962" y="100"/>
                  </a:lnTo>
                  <a:lnTo>
                    <a:pt x="960" y="82"/>
                  </a:lnTo>
                  <a:lnTo>
                    <a:pt x="954" y="66"/>
                  </a:lnTo>
                  <a:lnTo>
                    <a:pt x="946" y="50"/>
                  </a:lnTo>
                  <a:lnTo>
                    <a:pt x="938" y="36"/>
                  </a:lnTo>
                  <a:lnTo>
                    <a:pt x="938" y="36"/>
                  </a:lnTo>
                  <a:lnTo>
                    <a:pt x="924" y="22"/>
                  </a:lnTo>
                  <a:lnTo>
                    <a:pt x="906" y="10"/>
                  </a:lnTo>
                  <a:lnTo>
                    <a:pt x="898" y="6"/>
                  </a:lnTo>
                  <a:lnTo>
                    <a:pt x="888" y="2"/>
                  </a:lnTo>
                  <a:lnTo>
                    <a:pt x="878" y="0"/>
                  </a:lnTo>
                  <a:lnTo>
                    <a:pt x="866" y="0"/>
                  </a:lnTo>
                  <a:lnTo>
                    <a:pt x="866" y="0"/>
                  </a:lnTo>
                  <a:lnTo>
                    <a:pt x="850" y="2"/>
                  </a:lnTo>
                  <a:lnTo>
                    <a:pt x="830" y="6"/>
                  </a:lnTo>
                  <a:lnTo>
                    <a:pt x="812" y="16"/>
                  </a:lnTo>
                  <a:lnTo>
                    <a:pt x="794" y="30"/>
                  </a:lnTo>
                  <a:lnTo>
                    <a:pt x="794" y="30"/>
                  </a:lnTo>
                  <a:lnTo>
                    <a:pt x="688" y="116"/>
                  </a:lnTo>
                  <a:lnTo>
                    <a:pt x="648" y="146"/>
                  </a:lnTo>
                  <a:lnTo>
                    <a:pt x="608" y="176"/>
                  </a:lnTo>
                  <a:lnTo>
                    <a:pt x="506" y="266"/>
                  </a:lnTo>
                  <a:lnTo>
                    <a:pt x="506" y="266"/>
                  </a:lnTo>
                  <a:lnTo>
                    <a:pt x="498" y="270"/>
                  </a:lnTo>
                  <a:lnTo>
                    <a:pt x="492" y="270"/>
                  </a:lnTo>
                  <a:lnTo>
                    <a:pt x="484" y="268"/>
                  </a:lnTo>
                  <a:lnTo>
                    <a:pt x="478" y="264"/>
                  </a:lnTo>
                  <a:lnTo>
                    <a:pt x="478" y="264"/>
                  </a:lnTo>
                  <a:lnTo>
                    <a:pt x="474" y="256"/>
                  </a:lnTo>
                  <a:lnTo>
                    <a:pt x="472" y="250"/>
                  </a:lnTo>
                  <a:lnTo>
                    <a:pt x="474" y="242"/>
                  </a:lnTo>
                  <a:lnTo>
                    <a:pt x="480" y="236"/>
                  </a:lnTo>
                  <a:lnTo>
                    <a:pt x="528" y="194"/>
                  </a:lnTo>
                  <a:lnTo>
                    <a:pt x="528" y="194"/>
                  </a:lnTo>
                  <a:lnTo>
                    <a:pt x="490" y="106"/>
                  </a:lnTo>
                  <a:lnTo>
                    <a:pt x="490" y="106"/>
                  </a:lnTo>
                  <a:lnTo>
                    <a:pt x="410" y="142"/>
                  </a:lnTo>
                  <a:lnTo>
                    <a:pt x="334" y="180"/>
                  </a:lnTo>
                  <a:lnTo>
                    <a:pt x="276" y="214"/>
                  </a:lnTo>
                  <a:lnTo>
                    <a:pt x="256" y="228"/>
                  </a:lnTo>
                  <a:lnTo>
                    <a:pt x="246" y="238"/>
                  </a:lnTo>
                  <a:lnTo>
                    <a:pt x="246" y="238"/>
                  </a:lnTo>
                  <a:lnTo>
                    <a:pt x="234" y="252"/>
                  </a:lnTo>
                  <a:lnTo>
                    <a:pt x="224" y="266"/>
                  </a:lnTo>
                  <a:lnTo>
                    <a:pt x="218" y="280"/>
                  </a:lnTo>
                  <a:lnTo>
                    <a:pt x="212" y="294"/>
                  </a:lnTo>
                  <a:lnTo>
                    <a:pt x="206" y="310"/>
                  </a:lnTo>
                  <a:lnTo>
                    <a:pt x="204" y="326"/>
                  </a:lnTo>
                  <a:lnTo>
                    <a:pt x="198" y="362"/>
                  </a:lnTo>
                  <a:lnTo>
                    <a:pt x="186" y="468"/>
                  </a:lnTo>
                  <a:lnTo>
                    <a:pt x="174" y="542"/>
                  </a:lnTo>
                  <a:lnTo>
                    <a:pt x="156" y="636"/>
                  </a:lnTo>
                  <a:lnTo>
                    <a:pt x="116" y="710"/>
                  </a:lnTo>
                  <a:lnTo>
                    <a:pt x="0" y="836"/>
                  </a:lnTo>
                  <a:lnTo>
                    <a:pt x="362" y="1274"/>
                  </a:lnTo>
                  <a:lnTo>
                    <a:pt x="560" y="1126"/>
                  </a:lnTo>
                  <a:lnTo>
                    <a:pt x="560" y="1126"/>
                  </a:lnTo>
                  <a:lnTo>
                    <a:pt x="632" y="1108"/>
                  </a:lnTo>
                  <a:lnTo>
                    <a:pt x="698" y="1090"/>
                  </a:lnTo>
                  <a:lnTo>
                    <a:pt x="756" y="1072"/>
                  </a:lnTo>
                  <a:lnTo>
                    <a:pt x="808" y="1050"/>
                  </a:lnTo>
                  <a:lnTo>
                    <a:pt x="834" y="1038"/>
                  </a:lnTo>
                  <a:lnTo>
                    <a:pt x="860" y="1026"/>
                  </a:lnTo>
                  <a:lnTo>
                    <a:pt x="886" y="1010"/>
                  </a:lnTo>
                  <a:lnTo>
                    <a:pt x="914" y="994"/>
                  </a:lnTo>
                  <a:lnTo>
                    <a:pt x="968" y="954"/>
                  </a:lnTo>
                  <a:lnTo>
                    <a:pt x="1030" y="904"/>
                  </a:lnTo>
                  <a:lnTo>
                    <a:pt x="1030" y="904"/>
                  </a:lnTo>
                  <a:lnTo>
                    <a:pt x="1178" y="776"/>
                  </a:lnTo>
                  <a:lnTo>
                    <a:pt x="1178" y="776"/>
                  </a:lnTo>
                  <a:lnTo>
                    <a:pt x="1190" y="764"/>
                  </a:lnTo>
                  <a:lnTo>
                    <a:pt x="1198" y="750"/>
                  </a:lnTo>
                  <a:lnTo>
                    <a:pt x="1204" y="734"/>
                  </a:lnTo>
                  <a:lnTo>
                    <a:pt x="1208" y="718"/>
                  </a:lnTo>
                  <a:lnTo>
                    <a:pt x="1208" y="718"/>
                  </a:lnTo>
                  <a:lnTo>
                    <a:pt x="1208" y="702"/>
                  </a:lnTo>
                  <a:lnTo>
                    <a:pt x="1204" y="686"/>
                  </a:lnTo>
                  <a:lnTo>
                    <a:pt x="1196" y="670"/>
                  </a:lnTo>
                  <a:lnTo>
                    <a:pt x="1188" y="656"/>
                  </a:lnTo>
                  <a:lnTo>
                    <a:pt x="1188" y="656"/>
                  </a:lnTo>
                  <a:lnTo>
                    <a:pt x="1180" y="650"/>
                  </a:lnTo>
                  <a:lnTo>
                    <a:pt x="1172" y="642"/>
                  </a:lnTo>
                  <a:lnTo>
                    <a:pt x="1162" y="638"/>
                  </a:lnTo>
                  <a:lnTo>
                    <a:pt x="1152" y="634"/>
                  </a:lnTo>
                  <a:lnTo>
                    <a:pt x="1152" y="634"/>
                  </a:lnTo>
                  <a:close/>
                </a:path>
              </a:pathLst>
            </a:custGeom>
            <a:blipFill dpi="0" rotWithShape="1">
              <a:blip r:embed="rId16"/>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chenying0907 17"/>
            <p:cNvSpPr>
              <a:spLocks noEditPoints="1"/>
            </p:cNvSpPr>
            <p:nvPr/>
          </p:nvSpPr>
          <p:spPr bwMode="auto">
            <a:xfrm flipH="1">
              <a:off x="4723246" y="4591429"/>
              <a:ext cx="1220354" cy="1368596"/>
            </a:xfrm>
            <a:custGeom>
              <a:avLst/>
              <a:gdLst>
                <a:gd name="T0" fmla="*/ 328 w 826"/>
                <a:gd name="T1" fmla="*/ 22 h 926"/>
                <a:gd name="T2" fmla="*/ 300 w 826"/>
                <a:gd name="T3" fmla="*/ 4 h 926"/>
                <a:gd name="T4" fmla="*/ 266 w 826"/>
                <a:gd name="T5" fmla="*/ 2 h 926"/>
                <a:gd name="T6" fmla="*/ 250 w 826"/>
                <a:gd name="T7" fmla="*/ 6 h 926"/>
                <a:gd name="T8" fmla="*/ 22 w 826"/>
                <a:gd name="T9" fmla="*/ 194 h 926"/>
                <a:gd name="T10" fmla="*/ 12 w 826"/>
                <a:gd name="T11" fmla="*/ 202 h 926"/>
                <a:gd name="T12" fmla="*/ 2 w 826"/>
                <a:gd name="T13" fmla="*/ 226 h 926"/>
                <a:gd name="T14" fmla="*/ 0 w 826"/>
                <a:gd name="T15" fmla="*/ 252 h 926"/>
                <a:gd name="T16" fmla="*/ 6 w 826"/>
                <a:gd name="T17" fmla="*/ 276 h 926"/>
                <a:gd name="T18" fmla="*/ 506 w 826"/>
                <a:gd name="T19" fmla="*/ 904 h 926"/>
                <a:gd name="T20" fmla="*/ 516 w 826"/>
                <a:gd name="T21" fmla="*/ 914 h 926"/>
                <a:gd name="T22" fmla="*/ 540 w 826"/>
                <a:gd name="T23" fmla="*/ 924 h 926"/>
                <a:gd name="T24" fmla="*/ 564 w 826"/>
                <a:gd name="T25" fmla="*/ 924 h 926"/>
                <a:gd name="T26" fmla="*/ 588 w 826"/>
                <a:gd name="T27" fmla="*/ 916 h 926"/>
                <a:gd name="T28" fmla="*/ 806 w 826"/>
                <a:gd name="T29" fmla="*/ 720 h 926"/>
                <a:gd name="T30" fmla="*/ 814 w 826"/>
                <a:gd name="T31" fmla="*/ 710 h 926"/>
                <a:gd name="T32" fmla="*/ 824 w 826"/>
                <a:gd name="T33" fmla="*/ 688 h 926"/>
                <a:gd name="T34" fmla="*/ 826 w 826"/>
                <a:gd name="T35" fmla="*/ 662 h 926"/>
                <a:gd name="T36" fmla="*/ 818 w 826"/>
                <a:gd name="T37" fmla="*/ 638 h 926"/>
                <a:gd name="T38" fmla="*/ 328 w 826"/>
                <a:gd name="T39" fmla="*/ 22 h 926"/>
                <a:gd name="T40" fmla="*/ 644 w 826"/>
                <a:gd name="T41" fmla="*/ 768 h 926"/>
                <a:gd name="T42" fmla="*/ 602 w 826"/>
                <a:gd name="T43" fmla="*/ 768 h 926"/>
                <a:gd name="T44" fmla="*/ 566 w 826"/>
                <a:gd name="T45" fmla="*/ 754 h 926"/>
                <a:gd name="T46" fmla="*/ 536 w 826"/>
                <a:gd name="T47" fmla="*/ 726 h 926"/>
                <a:gd name="T48" fmla="*/ 518 w 826"/>
                <a:gd name="T49" fmla="*/ 688 h 926"/>
                <a:gd name="T50" fmla="*/ 516 w 826"/>
                <a:gd name="T51" fmla="*/ 668 h 926"/>
                <a:gd name="T52" fmla="*/ 522 w 826"/>
                <a:gd name="T53" fmla="*/ 628 h 926"/>
                <a:gd name="T54" fmla="*/ 544 w 826"/>
                <a:gd name="T55" fmla="*/ 594 h 926"/>
                <a:gd name="T56" fmla="*/ 578 w 826"/>
                <a:gd name="T57" fmla="*/ 570 h 926"/>
                <a:gd name="T58" fmla="*/ 598 w 826"/>
                <a:gd name="T59" fmla="*/ 564 h 926"/>
                <a:gd name="T60" fmla="*/ 638 w 826"/>
                <a:gd name="T61" fmla="*/ 562 h 926"/>
                <a:gd name="T62" fmla="*/ 676 w 826"/>
                <a:gd name="T63" fmla="*/ 576 h 926"/>
                <a:gd name="T64" fmla="*/ 706 w 826"/>
                <a:gd name="T65" fmla="*/ 604 h 926"/>
                <a:gd name="T66" fmla="*/ 722 w 826"/>
                <a:gd name="T67" fmla="*/ 642 h 926"/>
                <a:gd name="T68" fmla="*/ 726 w 826"/>
                <a:gd name="T69" fmla="*/ 662 h 926"/>
                <a:gd name="T70" fmla="*/ 718 w 826"/>
                <a:gd name="T71" fmla="*/ 702 h 926"/>
                <a:gd name="T72" fmla="*/ 698 w 826"/>
                <a:gd name="T73" fmla="*/ 736 h 926"/>
                <a:gd name="T74" fmla="*/ 664 w 826"/>
                <a:gd name="T75" fmla="*/ 760 h 926"/>
                <a:gd name="T76" fmla="*/ 644 w 826"/>
                <a:gd name="T77" fmla="*/ 76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6" h="926">
                  <a:moveTo>
                    <a:pt x="328" y="22"/>
                  </a:moveTo>
                  <a:lnTo>
                    <a:pt x="328" y="22"/>
                  </a:lnTo>
                  <a:lnTo>
                    <a:pt x="314" y="12"/>
                  </a:lnTo>
                  <a:lnTo>
                    <a:pt x="300" y="4"/>
                  </a:lnTo>
                  <a:lnTo>
                    <a:pt x="284" y="0"/>
                  </a:lnTo>
                  <a:lnTo>
                    <a:pt x="266" y="2"/>
                  </a:lnTo>
                  <a:lnTo>
                    <a:pt x="266" y="2"/>
                  </a:lnTo>
                  <a:lnTo>
                    <a:pt x="250" y="6"/>
                  </a:lnTo>
                  <a:lnTo>
                    <a:pt x="238" y="14"/>
                  </a:lnTo>
                  <a:lnTo>
                    <a:pt x="22" y="194"/>
                  </a:lnTo>
                  <a:lnTo>
                    <a:pt x="22" y="194"/>
                  </a:lnTo>
                  <a:lnTo>
                    <a:pt x="12" y="202"/>
                  </a:lnTo>
                  <a:lnTo>
                    <a:pt x="6" y="214"/>
                  </a:lnTo>
                  <a:lnTo>
                    <a:pt x="2" y="226"/>
                  </a:lnTo>
                  <a:lnTo>
                    <a:pt x="0" y="238"/>
                  </a:lnTo>
                  <a:lnTo>
                    <a:pt x="0" y="252"/>
                  </a:lnTo>
                  <a:lnTo>
                    <a:pt x="2" y="264"/>
                  </a:lnTo>
                  <a:lnTo>
                    <a:pt x="6" y="276"/>
                  </a:lnTo>
                  <a:lnTo>
                    <a:pt x="14" y="286"/>
                  </a:lnTo>
                  <a:lnTo>
                    <a:pt x="506" y="904"/>
                  </a:lnTo>
                  <a:lnTo>
                    <a:pt x="506" y="904"/>
                  </a:lnTo>
                  <a:lnTo>
                    <a:pt x="516" y="914"/>
                  </a:lnTo>
                  <a:lnTo>
                    <a:pt x="528" y="920"/>
                  </a:lnTo>
                  <a:lnTo>
                    <a:pt x="540" y="924"/>
                  </a:lnTo>
                  <a:lnTo>
                    <a:pt x="552" y="926"/>
                  </a:lnTo>
                  <a:lnTo>
                    <a:pt x="564" y="924"/>
                  </a:lnTo>
                  <a:lnTo>
                    <a:pt x="578" y="922"/>
                  </a:lnTo>
                  <a:lnTo>
                    <a:pt x="588" y="916"/>
                  </a:lnTo>
                  <a:lnTo>
                    <a:pt x="600" y="910"/>
                  </a:lnTo>
                  <a:lnTo>
                    <a:pt x="806" y="720"/>
                  </a:lnTo>
                  <a:lnTo>
                    <a:pt x="806" y="720"/>
                  </a:lnTo>
                  <a:lnTo>
                    <a:pt x="814" y="710"/>
                  </a:lnTo>
                  <a:lnTo>
                    <a:pt x="820" y="700"/>
                  </a:lnTo>
                  <a:lnTo>
                    <a:pt x="824" y="688"/>
                  </a:lnTo>
                  <a:lnTo>
                    <a:pt x="826" y="674"/>
                  </a:lnTo>
                  <a:lnTo>
                    <a:pt x="826" y="662"/>
                  </a:lnTo>
                  <a:lnTo>
                    <a:pt x="824" y="650"/>
                  </a:lnTo>
                  <a:lnTo>
                    <a:pt x="818" y="638"/>
                  </a:lnTo>
                  <a:lnTo>
                    <a:pt x="810" y="628"/>
                  </a:lnTo>
                  <a:lnTo>
                    <a:pt x="328" y="22"/>
                  </a:lnTo>
                  <a:close/>
                  <a:moveTo>
                    <a:pt x="644" y="768"/>
                  </a:moveTo>
                  <a:lnTo>
                    <a:pt x="644" y="768"/>
                  </a:lnTo>
                  <a:lnTo>
                    <a:pt x="624" y="770"/>
                  </a:lnTo>
                  <a:lnTo>
                    <a:pt x="602" y="768"/>
                  </a:lnTo>
                  <a:lnTo>
                    <a:pt x="584" y="764"/>
                  </a:lnTo>
                  <a:lnTo>
                    <a:pt x="566" y="754"/>
                  </a:lnTo>
                  <a:lnTo>
                    <a:pt x="550" y="742"/>
                  </a:lnTo>
                  <a:lnTo>
                    <a:pt x="536" y="726"/>
                  </a:lnTo>
                  <a:lnTo>
                    <a:pt x="526" y="710"/>
                  </a:lnTo>
                  <a:lnTo>
                    <a:pt x="518" y="688"/>
                  </a:lnTo>
                  <a:lnTo>
                    <a:pt x="518" y="688"/>
                  </a:lnTo>
                  <a:lnTo>
                    <a:pt x="516" y="668"/>
                  </a:lnTo>
                  <a:lnTo>
                    <a:pt x="518" y="648"/>
                  </a:lnTo>
                  <a:lnTo>
                    <a:pt x="522" y="628"/>
                  </a:lnTo>
                  <a:lnTo>
                    <a:pt x="532" y="610"/>
                  </a:lnTo>
                  <a:lnTo>
                    <a:pt x="544" y="594"/>
                  </a:lnTo>
                  <a:lnTo>
                    <a:pt x="560" y="580"/>
                  </a:lnTo>
                  <a:lnTo>
                    <a:pt x="578" y="570"/>
                  </a:lnTo>
                  <a:lnTo>
                    <a:pt x="598" y="564"/>
                  </a:lnTo>
                  <a:lnTo>
                    <a:pt x="598" y="564"/>
                  </a:lnTo>
                  <a:lnTo>
                    <a:pt x="618" y="560"/>
                  </a:lnTo>
                  <a:lnTo>
                    <a:pt x="638" y="562"/>
                  </a:lnTo>
                  <a:lnTo>
                    <a:pt x="658" y="568"/>
                  </a:lnTo>
                  <a:lnTo>
                    <a:pt x="676" y="576"/>
                  </a:lnTo>
                  <a:lnTo>
                    <a:pt x="692" y="588"/>
                  </a:lnTo>
                  <a:lnTo>
                    <a:pt x="706" y="604"/>
                  </a:lnTo>
                  <a:lnTo>
                    <a:pt x="716" y="622"/>
                  </a:lnTo>
                  <a:lnTo>
                    <a:pt x="722" y="642"/>
                  </a:lnTo>
                  <a:lnTo>
                    <a:pt x="722" y="642"/>
                  </a:lnTo>
                  <a:lnTo>
                    <a:pt x="726" y="662"/>
                  </a:lnTo>
                  <a:lnTo>
                    <a:pt x="724" y="684"/>
                  </a:lnTo>
                  <a:lnTo>
                    <a:pt x="718" y="702"/>
                  </a:lnTo>
                  <a:lnTo>
                    <a:pt x="710" y="720"/>
                  </a:lnTo>
                  <a:lnTo>
                    <a:pt x="698" y="736"/>
                  </a:lnTo>
                  <a:lnTo>
                    <a:pt x="682" y="750"/>
                  </a:lnTo>
                  <a:lnTo>
                    <a:pt x="664" y="760"/>
                  </a:lnTo>
                  <a:lnTo>
                    <a:pt x="644" y="768"/>
                  </a:lnTo>
                  <a:lnTo>
                    <a:pt x="644" y="768"/>
                  </a:lnTo>
                  <a:close/>
                </a:path>
              </a:pathLst>
            </a:custGeom>
            <a:blipFill dpi="0" rotWithShape="1">
              <a:blip r:embed="rId17"/>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8" name="PA_文本框 17"/>
          <p:cNvSpPr txBox="1"/>
          <p:nvPr>
            <p:custDataLst>
              <p:tags r:id="rId2"/>
            </p:custDataLst>
          </p:nvPr>
        </p:nvSpPr>
        <p:spPr>
          <a:xfrm>
            <a:off x="5795281" y="1941417"/>
            <a:ext cx="4753224" cy="1938992"/>
          </a:xfrm>
          <a:prstGeom prst="rect">
            <a:avLst/>
          </a:prstGeom>
          <a:noFill/>
        </p:spPr>
        <p:txBody>
          <a:bodyPr wrap="none" rtlCol="0">
            <a:spAutoFit/>
          </a:bodyPr>
          <a:lstStyle/>
          <a:p>
            <a:r>
              <a:rPr lang="zh-CN" altLang="en-US" sz="6000" b="1" dirty="0">
                <a:blipFill>
                  <a:blip r:embed="rId15"/>
                  <a:stretch>
                    <a:fillRect/>
                  </a:stretch>
                </a:blipFill>
                <a:latin typeface="微软雅黑" panose="020B0503020204020204" pitchFamily="34" charset="-122"/>
                <a:ea typeface="微软雅黑" panose="020B0503020204020204" pitchFamily="34" charset="-122"/>
              </a:rPr>
              <a:t>动态手绘风</a:t>
            </a:r>
            <a:endParaRPr lang="en-US" altLang="zh-CN" sz="6000" b="1" dirty="0">
              <a:blipFill>
                <a:blip r:embed="rId15"/>
                <a:stretch>
                  <a:fillRect/>
                </a:stretch>
              </a:blipFill>
              <a:latin typeface="微软雅黑" panose="020B0503020204020204" pitchFamily="34" charset="-122"/>
              <a:ea typeface="微软雅黑" panose="020B0503020204020204" pitchFamily="34" charset="-122"/>
            </a:endParaRPr>
          </a:p>
          <a:p>
            <a:r>
              <a:rPr lang="zh-CN" altLang="en-US" sz="6000" b="1" dirty="0">
                <a:blipFill>
                  <a:blip r:embed="rId15"/>
                  <a:stretch>
                    <a:fillRect/>
                  </a:stretch>
                </a:blipFill>
                <a:latin typeface="微软雅黑" panose="020B0503020204020204" pitchFamily="34" charset="-122"/>
                <a:ea typeface="微软雅黑" panose="020B0503020204020204" pitchFamily="34" charset="-122"/>
              </a:rPr>
              <a:t>商务汇报</a:t>
            </a:r>
            <a:r>
              <a:rPr lang="en-US" altLang="zh-CN" sz="6000" b="1" dirty="0">
                <a:blipFill>
                  <a:blip r:embed="rId15"/>
                  <a:stretch>
                    <a:fillRect/>
                  </a:stretch>
                </a:blipFill>
                <a:latin typeface="微软雅黑" panose="020B0503020204020204" pitchFamily="34" charset="-122"/>
                <a:ea typeface="微软雅黑" panose="020B0503020204020204" pitchFamily="34" charset="-122"/>
              </a:rPr>
              <a:t>PPT</a:t>
            </a:r>
            <a:endParaRPr lang="zh-CN" altLang="en-US" sz="6000" b="1" dirty="0">
              <a:blipFill>
                <a:blip r:embed="rId15"/>
                <a:stretch>
                  <a:fillRect/>
                </a:stretch>
              </a:blipFill>
              <a:latin typeface="微软雅黑" panose="020B0503020204020204" pitchFamily="34" charset="-122"/>
              <a:ea typeface="微软雅黑" panose="020B0503020204020204" pitchFamily="34" charset="-122"/>
            </a:endParaRPr>
          </a:p>
        </p:txBody>
      </p:sp>
      <p:sp>
        <p:nvSpPr>
          <p:cNvPr id="19" name="PA_任意多边形 18"/>
          <p:cNvSpPr/>
          <p:nvPr>
            <p:custDataLst>
              <p:tags r:id="rId3"/>
            </p:custDataLst>
          </p:nvPr>
        </p:nvSpPr>
        <p:spPr>
          <a:xfrm rot="16200000">
            <a:off x="8597874" y="1138541"/>
            <a:ext cx="45719" cy="546419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15"/>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ea typeface="幼圆" panose="02010509060101010101" pitchFamily="49" charset="-122"/>
            </a:endParaRPr>
          </a:p>
        </p:txBody>
      </p:sp>
      <p:sp>
        <p:nvSpPr>
          <p:cNvPr id="20" name="PA_文本框 19"/>
          <p:cNvSpPr txBox="1"/>
          <p:nvPr>
            <p:custDataLst>
              <p:tags r:id="rId4"/>
            </p:custDataLst>
          </p:nvPr>
        </p:nvSpPr>
        <p:spPr>
          <a:xfrm>
            <a:off x="5854504" y="3992952"/>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工作总结</a:t>
            </a:r>
          </a:p>
        </p:txBody>
      </p:sp>
      <p:sp>
        <p:nvSpPr>
          <p:cNvPr id="21" name="PA_文本框 20"/>
          <p:cNvSpPr txBox="1"/>
          <p:nvPr>
            <p:custDataLst>
              <p:tags r:id="rId5"/>
            </p:custDataLst>
          </p:nvPr>
        </p:nvSpPr>
        <p:spPr>
          <a:xfrm>
            <a:off x="7275648" y="3992952"/>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商务报告</a:t>
            </a:r>
          </a:p>
        </p:txBody>
      </p:sp>
      <p:sp>
        <p:nvSpPr>
          <p:cNvPr id="22" name="PA_任意多边形 21"/>
          <p:cNvSpPr/>
          <p:nvPr>
            <p:custDataLst>
              <p:tags r:id="rId6"/>
            </p:custDataLst>
          </p:nvPr>
        </p:nvSpPr>
        <p:spPr>
          <a:xfrm flipH="1" flipV="1">
            <a:off x="7123445" y="4170362"/>
            <a:ext cx="93848" cy="93936"/>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blipFill dpi="0" rotWithShape="1">
            <a:blip r:embed="rId1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3" name="PA_文本框 22"/>
          <p:cNvSpPr txBox="1"/>
          <p:nvPr>
            <p:custDataLst>
              <p:tags r:id="rId7"/>
            </p:custDataLst>
          </p:nvPr>
        </p:nvSpPr>
        <p:spPr>
          <a:xfrm>
            <a:off x="8696792" y="3992952"/>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商务展示</a:t>
            </a:r>
          </a:p>
        </p:txBody>
      </p:sp>
      <p:sp>
        <p:nvSpPr>
          <p:cNvPr id="24" name="PA_文本框 23"/>
          <p:cNvSpPr txBox="1"/>
          <p:nvPr>
            <p:custDataLst>
              <p:tags r:id="rId8"/>
            </p:custDataLst>
          </p:nvPr>
        </p:nvSpPr>
        <p:spPr>
          <a:xfrm>
            <a:off x="10117935" y="3992952"/>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工作计划</a:t>
            </a:r>
          </a:p>
        </p:txBody>
      </p:sp>
      <p:sp>
        <p:nvSpPr>
          <p:cNvPr id="25" name="PA_任意多边形 24"/>
          <p:cNvSpPr/>
          <p:nvPr>
            <p:custDataLst>
              <p:tags r:id="rId9"/>
            </p:custDataLst>
          </p:nvPr>
        </p:nvSpPr>
        <p:spPr>
          <a:xfrm flipH="1" flipV="1">
            <a:off x="8602943" y="4167855"/>
            <a:ext cx="93848" cy="93936"/>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blipFill dpi="0" rotWithShape="1">
            <a:blip r:embed="rId1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6" name="PA_任意多边形 25"/>
          <p:cNvSpPr/>
          <p:nvPr>
            <p:custDataLst>
              <p:tags r:id="rId10"/>
            </p:custDataLst>
          </p:nvPr>
        </p:nvSpPr>
        <p:spPr>
          <a:xfrm flipH="1" flipV="1">
            <a:off x="9966343" y="4169681"/>
            <a:ext cx="93848" cy="93936"/>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blipFill dpi="0" rotWithShape="1">
            <a:blip r:embed="rId1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pic>
        <p:nvPicPr>
          <p:cNvPr id="3" name="PA_逃跑计划-夜空中最亮的星">
            <a:hlinkClick r:id="" action="ppaction://media"/>
          </p:cNvPr>
          <p:cNvPicPr>
            <a:picLocks noChangeAspect="1"/>
          </p:cNvPicPr>
          <p:nvPr>
            <a:audioFile r:link="rId12"/>
            <p:extLst>
              <p:ext uri="{DAA4B4D4-6D71-4841-9C94-3DE7FCFB9230}">
                <p14:media xmlns:p14="http://schemas.microsoft.com/office/powerpoint/2010/main" r:embed="rId11">
                  <p14:fade out="250"/>
                </p14:media>
              </p:ext>
            </p:extLst>
          </p:nvPr>
        </p:nvPicPr>
        <p:blipFill>
          <a:blip r:embed="rId19"/>
          <a:stretch>
            <a:fillRect/>
          </a:stretch>
        </p:blipFill>
        <p:spPr>
          <a:xfrm>
            <a:off x="-896983" y="551470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42" presetClass="path" presetSubtype="0" accel="50000" decel="50000" fill="hold" nodeType="withEffect">
                                  <p:stCondLst>
                                    <p:cond delay="0"/>
                                  </p:stCondLst>
                                  <p:childTnLst>
                                    <p:animMotion origin="layout" path="M -0.37982 0 L 2.29167E-6 0 " pathEditMode="relative" rAng="0" ptsTypes="AA">
                                      <p:cBhvr>
                                        <p:cTn id="11" dur="2000" fill="hold"/>
                                        <p:tgtEl>
                                          <p:spTgt spid="2"/>
                                        </p:tgtEl>
                                        <p:attrNameLst>
                                          <p:attrName>ppt_x</p:attrName>
                                          <p:attrName>ppt_y</p:attrName>
                                        </p:attrNameLst>
                                      </p:cBhvr>
                                      <p:rCtr x="18984" y="0"/>
                                    </p:animMotion>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305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3550"/>
                            </p:stCondLst>
                            <p:childTnLst>
                              <p:par>
                                <p:cTn id="25" presetID="16" presetClass="entr" presetSubtype="2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par>
                          <p:cTn id="28" fill="hold">
                            <p:stCondLst>
                              <p:cond delay="4050"/>
                            </p:stCondLst>
                            <p:childTnLst>
                              <p:par>
                                <p:cTn id="29" presetID="16" presetClass="entr" presetSubtype="2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par>
                          <p:cTn id="32" fill="hold">
                            <p:stCondLst>
                              <p:cond delay="4550"/>
                            </p:stCondLst>
                            <p:childTnLst>
                              <p:par>
                                <p:cTn id="33" presetID="16" presetClass="entr" presetSubtype="21"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par>
                          <p:cTn id="36" fill="hold">
                            <p:stCondLst>
                              <p:cond delay="5050"/>
                            </p:stCondLst>
                            <p:childTnLst>
                              <p:par>
                                <p:cTn id="37" presetID="16" presetClass="entr" presetSubtype="21"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childTnLst>
                          </p:cTn>
                        </p:par>
                        <p:par>
                          <p:cTn id="40" fill="hold">
                            <p:stCondLst>
                              <p:cond delay="5550"/>
                            </p:stCondLst>
                            <p:childTnLst>
                              <p:par>
                                <p:cTn id="41" presetID="16" presetClass="entr" presetSubtype="21"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par>
                          <p:cTn id="44" fill="hold">
                            <p:stCondLst>
                              <p:cond delay="6050"/>
                            </p:stCondLst>
                            <p:childTnLst>
                              <p:par>
                                <p:cTn id="45" presetID="16" presetClass="entr" presetSubtype="2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par>
                          <p:cTn id="48" fill="hold">
                            <p:stCondLst>
                              <p:cond delay="6550"/>
                            </p:stCondLst>
                            <p:childTnLst>
                              <p:par>
                                <p:cTn id="49" presetID="16" presetClass="entr" presetSubtype="2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hold" display="0">
                  <p:stCondLst>
                    <p:cond delay="indefinite"/>
                  </p:stCondLst>
                  <p:endCondLst>
                    <p:cond evt="onStopAudio" delay="0">
                      <p:tgtEl>
                        <p:sldTgt/>
                      </p:tgtEl>
                    </p:cond>
                  </p:endCondLst>
                </p:cTn>
                <p:tgtEl>
                  <p:spTgt spid="3"/>
                </p:tgtEl>
              </p:cMediaNode>
            </p:audio>
          </p:childTnLst>
        </p:cTn>
      </p:par>
    </p:tnLst>
    <p:bldLst>
      <p:bldP spid="18" grpId="0"/>
      <p:bldP spid="19" grpId="0" animBg="1"/>
      <p:bldP spid="20" grpId="0"/>
      <p:bldP spid="21" grpId="0"/>
      <p:bldP spid="22" grpId="0" animBg="1"/>
      <p:bldP spid="23" grpId="0"/>
      <p:bldP spid="24" grpId="0"/>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Pentagon 78"/>
          <p:cNvSpPr/>
          <p:nvPr/>
        </p:nvSpPr>
        <p:spPr>
          <a:xfrm rot="5400000">
            <a:off x="1257029" y="2614813"/>
            <a:ext cx="3312368" cy="1800200"/>
          </a:xfrm>
          <a:prstGeom prst="homePlate">
            <a:avLst>
              <a:gd name="adj" fmla="val 31766"/>
            </a:avLst>
          </a:prstGeom>
          <a:blipFill>
            <a:blip r:embed="rId3"/>
            <a:stretch>
              <a:fillRect/>
            </a:stretch>
          </a:bli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9" name="Oval 76"/>
          <p:cNvSpPr/>
          <p:nvPr/>
        </p:nvSpPr>
        <p:spPr>
          <a:xfrm>
            <a:off x="2013113" y="3730937"/>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B0F0"/>
              </a:solidFill>
              <a:latin typeface="微软雅黑" panose="020B0503020204020204" pitchFamily="34" charset="-122"/>
              <a:ea typeface="微软雅黑" panose="020B0503020204020204" pitchFamily="34" charset="-122"/>
            </a:endParaRPr>
          </a:p>
        </p:txBody>
      </p:sp>
      <p:sp>
        <p:nvSpPr>
          <p:cNvPr id="10" name="TextBox 79"/>
          <p:cNvSpPr txBox="1"/>
          <p:nvPr/>
        </p:nvSpPr>
        <p:spPr>
          <a:xfrm>
            <a:off x="2566002" y="3815051"/>
            <a:ext cx="694421"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solidFill>
                  <a:srgbClr val="41B6A1"/>
                </a:solidFill>
                <a:latin typeface="微软雅黑" panose="020B0503020204020204" pitchFamily="34" charset="-122"/>
                <a:ea typeface="微软雅黑" panose="020B0503020204020204" pitchFamily="34" charset="-122"/>
              </a:rPr>
              <a:t>S</a:t>
            </a:r>
          </a:p>
        </p:txBody>
      </p:sp>
      <p:sp>
        <p:nvSpPr>
          <p:cNvPr id="11" name="TextBox 80"/>
          <p:cNvSpPr txBox="1"/>
          <p:nvPr/>
        </p:nvSpPr>
        <p:spPr>
          <a:xfrm>
            <a:off x="2225620" y="4692679"/>
            <a:ext cx="1375185"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cap="small" dirty="0">
                <a:solidFill>
                  <a:srgbClr val="41B6A1"/>
                </a:solidFill>
                <a:latin typeface="微软雅黑" panose="020B0503020204020204" pitchFamily="34" charset="-122"/>
                <a:ea typeface="微软雅黑" panose="020B0503020204020204" pitchFamily="34" charset="-122"/>
              </a:rPr>
              <a:t>strengths</a:t>
            </a:r>
            <a:endParaRPr lang="en-US" sz="6000" cap="small" dirty="0">
              <a:solidFill>
                <a:srgbClr val="41B6A1"/>
              </a:solidFill>
              <a:latin typeface="微软雅黑" panose="020B0503020204020204" pitchFamily="34" charset="-122"/>
              <a:ea typeface="微软雅黑" panose="020B0503020204020204" pitchFamily="34" charset="-122"/>
            </a:endParaRPr>
          </a:p>
        </p:txBody>
      </p:sp>
      <p:sp>
        <p:nvSpPr>
          <p:cNvPr id="12" name="Pentagon 143"/>
          <p:cNvSpPr/>
          <p:nvPr/>
        </p:nvSpPr>
        <p:spPr>
          <a:xfrm rot="5400000">
            <a:off x="3378795" y="2614813"/>
            <a:ext cx="3312368" cy="1800200"/>
          </a:xfrm>
          <a:prstGeom prst="homePlate">
            <a:avLst>
              <a:gd name="adj" fmla="val 31766"/>
            </a:avLst>
          </a:prstGeom>
          <a:blipFill>
            <a:blip r:embed="rId5"/>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微软雅黑" panose="020B0503020204020204" pitchFamily="34" charset="-122"/>
              <a:ea typeface="微软雅黑" panose="020B0503020204020204" pitchFamily="34" charset="-122"/>
            </a:endParaRPr>
          </a:p>
        </p:txBody>
      </p:sp>
      <p:sp>
        <p:nvSpPr>
          <p:cNvPr id="13" name="Oval 147"/>
          <p:cNvSpPr/>
          <p:nvPr/>
        </p:nvSpPr>
        <p:spPr>
          <a:xfrm>
            <a:off x="4134879" y="3730937"/>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D8513"/>
              </a:solidFill>
              <a:latin typeface="微软雅黑" panose="020B0503020204020204" pitchFamily="34" charset="-122"/>
              <a:ea typeface="微软雅黑" panose="020B0503020204020204" pitchFamily="34" charset="-122"/>
            </a:endParaRPr>
          </a:p>
        </p:txBody>
      </p:sp>
      <p:sp>
        <p:nvSpPr>
          <p:cNvPr id="14" name="TextBox 145"/>
          <p:cNvSpPr txBox="1"/>
          <p:nvPr/>
        </p:nvSpPr>
        <p:spPr>
          <a:xfrm>
            <a:off x="4487393" y="3815051"/>
            <a:ext cx="1095172"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solidFill>
                  <a:srgbClr val="F7C11F"/>
                </a:solidFill>
                <a:latin typeface="微软雅黑" panose="020B0503020204020204" pitchFamily="34" charset="-122"/>
                <a:ea typeface="微软雅黑" panose="020B0503020204020204" pitchFamily="34" charset="-122"/>
              </a:rPr>
              <a:t>W</a:t>
            </a:r>
          </a:p>
        </p:txBody>
      </p:sp>
      <p:sp>
        <p:nvSpPr>
          <p:cNvPr id="20" name="TextBox 146"/>
          <p:cNvSpPr txBox="1"/>
          <p:nvPr/>
        </p:nvSpPr>
        <p:spPr>
          <a:xfrm>
            <a:off x="4271243" y="4692679"/>
            <a:ext cx="152746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cap="small" dirty="0">
                <a:solidFill>
                  <a:srgbClr val="F7C11F"/>
                </a:solidFill>
                <a:latin typeface="微软雅黑" panose="020B0503020204020204" pitchFamily="34" charset="-122"/>
                <a:ea typeface="微软雅黑" panose="020B0503020204020204" pitchFamily="34" charset="-122"/>
              </a:rPr>
              <a:t>weaknesses</a:t>
            </a:r>
            <a:endParaRPr lang="en-US" sz="6000" cap="small" dirty="0">
              <a:solidFill>
                <a:srgbClr val="F7C11F"/>
              </a:solidFill>
              <a:latin typeface="微软雅黑" panose="020B0503020204020204" pitchFamily="34" charset="-122"/>
              <a:ea typeface="微软雅黑" panose="020B0503020204020204" pitchFamily="34" charset="-122"/>
            </a:endParaRPr>
          </a:p>
        </p:txBody>
      </p:sp>
      <p:sp>
        <p:nvSpPr>
          <p:cNvPr id="21" name="Pentagon 150"/>
          <p:cNvSpPr/>
          <p:nvPr/>
        </p:nvSpPr>
        <p:spPr>
          <a:xfrm rot="5400000">
            <a:off x="5500561" y="2614813"/>
            <a:ext cx="3312368" cy="1800200"/>
          </a:xfrm>
          <a:prstGeom prst="homePlate">
            <a:avLst>
              <a:gd name="adj" fmla="val 31766"/>
            </a:avLst>
          </a:prstGeom>
          <a:blipFill>
            <a:blip r:embed="rId6"/>
            <a:stretch>
              <a:fillRect/>
            </a:stretch>
          </a:bli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2" name="Oval 154"/>
          <p:cNvSpPr/>
          <p:nvPr/>
        </p:nvSpPr>
        <p:spPr>
          <a:xfrm>
            <a:off x="6256645" y="3730937"/>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0B0F0"/>
              </a:solidFill>
              <a:latin typeface="微软雅黑" panose="020B0503020204020204" pitchFamily="34" charset="-122"/>
              <a:ea typeface="微软雅黑" panose="020B0503020204020204" pitchFamily="34" charset="-122"/>
            </a:endParaRPr>
          </a:p>
        </p:txBody>
      </p:sp>
      <p:sp>
        <p:nvSpPr>
          <p:cNvPr id="23" name="TextBox 152"/>
          <p:cNvSpPr txBox="1"/>
          <p:nvPr/>
        </p:nvSpPr>
        <p:spPr>
          <a:xfrm>
            <a:off x="6718163" y="3815051"/>
            <a:ext cx="877163"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solidFill>
                  <a:srgbClr val="DF8D9B"/>
                </a:solidFill>
                <a:latin typeface="微软雅黑" panose="020B0503020204020204" pitchFamily="34" charset="-122"/>
                <a:ea typeface="微软雅黑" panose="020B0503020204020204" pitchFamily="34" charset="-122"/>
              </a:rPr>
              <a:t>O</a:t>
            </a:r>
          </a:p>
        </p:txBody>
      </p:sp>
      <p:sp>
        <p:nvSpPr>
          <p:cNvPr id="24" name="TextBox 153"/>
          <p:cNvSpPr txBox="1"/>
          <p:nvPr/>
        </p:nvSpPr>
        <p:spPr>
          <a:xfrm>
            <a:off x="6254544" y="4692679"/>
            <a:ext cx="1804405"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cap="small" dirty="0">
                <a:solidFill>
                  <a:srgbClr val="DF8D9B"/>
                </a:solidFill>
                <a:latin typeface="微软雅黑" panose="020B0503020204020204" pitchFamily="34" charset="-122"/>
                <a:ea typeface="微软雅黑" panose="020B0503020204020204" pitchFamily="34" charset="-122"/>
              </a:rPr>
              <a:t>opportunities</a:t>
            </a:r>
            <a:endParaRPr lang="en-US" sz="6000" cap="small" dirty="0">
              <a:solidFill>
                <a:srgbClr val="DF8D9B"/>
              </a:solidFill>
              <a:latin typeface="微软雅黑" panose="020B0503020204020204" pitchFamily="34" charset="-122"/>
              <a:ea typeface="微软雅黑" panose="020B0503020204020204" pitchFamily="34" charset="-122"/>
            </a:endParaRPr>
          </a:p>
        </p:txBody>
      </p:sp>
      <p:sp>
        <p:nvSpPr>
          <p:cNvPr id="25" name="Pentagon 157"/>
          <p:cNvSpPr/>
          <p:nvPr/>
        </p:nvSpPr>
        <p:spPr>
          <a:xfrm rot="5400000">
            <a:off x="7622328" y="2614813"/>
            <a:ext cx="3312368" cy="1800200"/>
          </a:xfrm>
          <a:prstGeom prst="homePlate">
            <a:avLst>
              <a:gd name="adj" fmla="val 31766"/>
            </a:avLst>
          </a:prstGeom>
          <a:blipFill>
            <a:blip r:embed="rId4"/>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26" name="Oval 161"/>
          <p:cNvSpPr/>
          <p:nvPr/>
        </p:nvSpPr>
        <p:spPr>
          <a:xfrm>
            <a:off x="8378412" y="3730937"/>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ED8513"/>
              </a:solidFill>
              <a:latin typeface="微软雅黑" panose="020B0503020204020204" pitchFamily="34" charset="-122"/>
              <a:ea typeface="微软雅黑" panose="020B0503020204020204" pitchFamily="34" charset="-122"/>
            </a:endParaRPr>
          </a:p>
        </p:txBody>
      </p:sp>
      <p:sp>
        <p:nvSpPr>
          <p:cNvPr id="27" name="TextBox 159"/>
          <p:cNvSpPr txBox="1"/>
          <p:nvPr/>
        </p:nvSpPr>
        <p:spPr>
          <a:xfrm>
            <a:off x="8921684" y="3815051"/>
            <a:ext cx="713657"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solidFill>
                  <a:srgbClr val="4D76C3"/>
                </a:solidFill>
                <a:latin typeface="微软雅黑" panose="020B0503020204020204" pitchFamily="34" charset="-122"/>
                <a:ea typeface="微软雅黑" panose="020B0503020204020204" pitchFamily="34" charset="-122"/>
              </a:rPr>
              <a:t>T</a:t>
            </a:r>
          </a:p>
        </p:txBody>
      </p:sp>
      <p:sp>
        <p:nvSpPr>
          <p:cNvPr id="28" name="TextBox 160"/>
          <p:cNvSpPr txBox="1"/>
          <p:nvPr/>
        </p:nvSpPr>
        <p:spPr>
          <a:xfrm>
            <a:off x="8742339" y="4692679"/>
            <a:ext cx="1072345"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cap="small" dirty="0">
                <a:solidFill>
                  <a:srgbClr val="4D76C3"/>
                </a:solidFill>
                <a:latin typeface="微软雅黑" panose="020B0503020204020204" pitchFamily="34" charset="-122"/>
                <a:ea typeface="微软雅黑" panose="020B0503020204020204" pitchFamily="34" charset="-122"/>
              </a:rPr>
              <a:t>threats</a:t>
            </a:r>
            <a:endParaRPr lang="en-US" sz="6000" cap="small" dirty="0">
              <a:solidFill>
                <a:srgbClr val="4D76C3"/>
              </a:solidFill>
              <a:latin typeface="微软雅黑" panose="020B0503020204020204" pitchFamily="34" charset="-122"/>
              <a:ea typeface="微软雅黑" panose="020B0503020204020204" pitchFamily="34" charset="-122"/>
            </a:endParaRPr>
          </a:p>
        </p:txBody>
      </p:sp>
      <p:grpSp>
        <p:nvGrpSpPr>
          <p:cNvPr id="29" name="chenying0907 28"/>
          <p:cNvGrpSpPr/>
          <p:nvPr/>
        </p:nvGrpSpPr>
        <p:grpSpPr>
          <a:xfrm>
            <a:off x="1962781" y="2268779"/>
            <a:ext cx="1955808" cy="1246134"/>
            <a:chOff x="3658206" y="2768283"/>
            <a:chExt cx="1955808" cy="1246134"/>
          </a:xfrm>
        </p:grpSpPr>
        <p:sp>
          <p:nvSpPr>
            <p:cNvPr id="30" name="矩形 29"/>
            <p:cNvSpPr>
              <a:spLocks noChangeArrowheads="1"/>
            </p:cNvSpPr>
            <p:nvPr/>
          </p:nvSpPr>
          <p:spPr bwMode="auto">
            <a:xfrm>
              <a:off x="3658206" y="3275753"/>
              <a:ext cx="17118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1" name="文本框 48"/>
            <p:cNvSpPr>
              <a:spLocks noChangeArrowheads="1"/>
            </p:cNvSpPr>
            <p:nvPr/>
          </p:nvSpPr>
          <p:spPr bwMode="auto">
            <a:xfrm>
              <a:off x="3676450" y="2768283"/>
              <a:ext cx="19375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TITLE</a:t>
              </a:r>
              <a:r>
                <a:rPr lang="en-US"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HERE</a:t>
              </a:r>
              <a:endPar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2" name="chenying0907 31"/>
          <p:cNvGrpSpPr/>
          <p:nvPr/>
        </p:nvGrpSpPr>
        <p:grpSpPr>
          <a:xfrm>
            <a:off x="4109522" y="2268779"/>
            <a:ext cx="1966159" cy="1246134"/>
            <a:chOff x="3658206" y="2768283"/>
            <a:chExt cx="1966159" cy="1246134"/>
          </a:xfrm>
        </p:grpSpPr>
        <p:sp>
          <p:nvSpPr>
            <p:cNvPr id="33" name="矩形 32"/>
            <p:cNvSpPr>
              <a:spLocks noChangeArrowheads="1"/>
            </p:cNvSpPr>
            <p:nvPr/>
          </p:nvSpPr>
          <p:spPr bwMode="auto">
            <a:xfrm>
              <a:off x="3658206" y="3275753"/>
              <a:ext cx="17118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4" name="文本框 48"/>
            <p:cNvSpPr>
              <a:spLocks noChangeArrowheads="1"/>
            </p:cNvSpPr>
            <p:nvPr/>
          </p:nvSpPr>
          <p:spPr bwMode="auto">
            <a:xfrm>
              <a:off x="3676450" y="2768283"/>
              <a:ext cx="1947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TITLE</a:t>
              </a:r>
              <a:r>
                <a:rPr lang="en-US"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HERE</a:t>
              </a:r>
              <a:endPar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5" name="chenying0907 34"/>
          <p:cNvGrpSpPr/>
          <p:nvPr/>
        </p:nvGrpSpPr>
        <p:grpSpPr>
          <a:xfrm>
            <a:off x="6256263" y="2268779"/>
            <a:ext cx="2092966" cy="1246134"/>
            <a:chOff x="3658206" y="2768283"/>
            <a:chExt cx="2092966" cy="1246134"/>
          </a:xfrm>
        </p:grpSpPr>
        <p:sp>
          <p:nvSpPr>
            <p:cNvPr id="36" name="矩形 35"/>
            <p:cNvSpPr>
              <a:spLocks noChangeArrowheads="1"/>
            </p:cNvSpPr>
            <p:nvPr/>
          </p:nvSpPr>
          <p:spPr bwMode="auto">
            <a:xfrm>
              <a:off x="3658206" y="3275753"/>
              <a:ext cx="17118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676450" y="2768283"/>
              <a:ext cx="20747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TITLE</a:t>
              </a:r>
              <a:r>
                <a:rPr lang="en-US"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HERE</a:t>
              </a:r>
              <a:endPar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8" name="chenying0907 37"/>
          <p:cNvGrpSpPr/>
          <p:nvPr/>
        </p:nvGrpSpPr>
        <p:grpSpPr>
          <a:xfrm>
            <a:off x="8403004" y="2268779"/>
            <a:ext cx="1979608" cy="1246134"/>
            <a:chOff x="3658206" y="2768283"/>
            <a:chExt cx="1979608" cy="1246134"/>
          </a:xfrm>
        </p:grpSpPr>
        <p:sp>
          <p:nvSpPr>
            <p:cNvPr id="39" name="矩形 38"/>
            <p:cNvSpPr>
              <a:spLocks noChangeArrowheads="1"/>
            </p:cNvSpPr>
            <p:nvPr/>
          </p:nvSpPr>
          <p:spPr bwMode="auto">
            <a:xfrm>
              <a:off x="3658206" y="3275753"/>
              <a:ext cx="17118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676450" y="2768283"/>
              <a:ext cx="19613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TITLE</a:t>
              </a:r>
              <a:r>
                <a:rPr lang="en-US" sz="20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HERE</a:t>
              </a:r>
              <a:endParaRPr lang="zh-CN" altLang="en-US" sz="20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2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8"/>
                                        </p:tgtEl>
                                        <p:attrNameLst>
                                          <p:attrName>ppt_x</p:attrName>
                                          <p:attrName>ppt_y</p:attrName>
                                        </p:attrNameLst>
                                      </p:cBhvr>
                                    </p:animMotion>
                                    <p:animEffect transition="in" filter="fade">
                                      <p:cBhvr>
                                        <p:cTn id="9" dur="250"/>
                                        <p:tgtEl>
                                          <p:spTgt spid="8"/>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Scale>
                                      <p:cBhvr>
                                        <p:cTn id="13" dur="2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50" decel="50000" fill="hold">
                                          <p:stCondLst>
                                            <p:cond delay="0"/>
                                          </p:stCondLst>
                                        </p:cTn>
                                        <p:tgtEl>
                                          <p:spTgt spid="9"/>
                                        </p:tgtEl>
                                        <p:attrNameLst>
                                          <p:attrName>ppt_x</p:attrName>
                                          <p:attrName>ppt_y</p:attrName>
                                        </p:attrNameLst>
                                      </p:cBhvr>
                                    </p:animMotion>
                                    <p:animEffect transition="in" filter="fade">
                                      <p:cBhvr>
                                        <p:cTn id="15" dur="250"/>
                                        <p:tgtEl>
                                          <p:spTgt spid="9"/>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Scale>
                                      <p:cBhvr>
                                        <p:cTn id="19" dur="2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50" decel="50000" fill="hold">
                                          <p:stCondLst>
                                            <p:cond delay="0"/>
                                          </p:stCondLst>
                                        </p:cTn>
                                        <p:tgtEl>
                                          <p:spTgt spid="10"/>
                                        </p:tgtEl>
                                        <p:attrNameLst>
                                          <p:attrName>ppt_x</p:attrName>
                                          <p:attrName>ppt_y</p:attrName>
                                        </p:attrNameLst>
                                      </p:cBhvr>
                                    </p:animMotion>
                                    <p:animEffect transition="in" filter="fade">
                                      <p:cBhvr>
                                        <p:cTn id="21" dur="250"/>
                                        <p:tgtEl>
                                          <p:spTgt spid="10"/>
                                        </p:tgtEl>
                                      </p:cBhvr>
                                    </p:animEffect>
                                  </p:childTnLst>
                                </p:cTn>
                              </p:par>
                            </p:childTnLst>
                          </p:cTn>
                        </p:par>
                        <p:par>
                          <p:cTn id="22" fill="hold">
                            <p:stCondLst>
                              <p:cond delay="1500"/>
                            </p:stCondLst>
                            <p:childTnLst>
                              <p:par>
                                <p:cTn id="23" presetID="5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Scale>
                                      <p:cBhvr>
                                        <p:cTn id="25" dur="25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50" decel="50000" fill="hold">
                                          <p:stCondLst>
                                            <p:cond delay="0"/>
                                          </p:stCondLst>
                                        </p:cTn>
                                        <p:tgtEl>
                                          <p:spTgt spid="11"/>
                                        </p:tgtEl>
                                        <p:attrNameLst>
                                          <p:attrName>ppt_x</p:attrName>
                                          <p:attrName>ppt_y</p:attrName>
                                        </p:attrNameLst>
                                      </p:cBhvr>
                                    </p:animMotion>
                                    <p:animEffect transition="in" filter="fade">
                                      <p:cBhvr>
                                        <p:cTn id="27" dur="250"/>
                                        <p:tgtEl>
                                          <p:spTgt spid="11"/>
                                        </p:tgtEl>
                                      </p:cBhvr>
                                    </p:animEffect>
                                  </p:childTnLst>
                                </p:cTn>
                              </p:par>
                            </p:childTnLst>
                          </p:cTn>
                        </p:par>
                        <p:par>
                          <p:cTn id="28" fill="hold">
                            <p:stCondLst>
                              <p:cond delay="2000"/>
                            </p:stCondLst>
                            <p:childTnLst>
                              <p:par>
                                <p:cTn id="29" presetID="5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2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50" decel="50000" fill="hold">
                                          <p:stCondLst>
                                            <p:cond delay="0"/>
                                          </p:stCondLst>
                                        </p:cTn>
                                        <p:tgtEl>
                                          <p:spTgt spid="12"/>
                                        </p:tgtEl>
                                        <p:attrNameLst>
                                          <p:attrName>ppt_x</p:attrName>
                                          <p:attrName>ppt_y</p:attrName>
                                        </p:attrNameLst>
                                      </p:cBhvr>
                                    </p:animMotion>
                                    <p:animEffect transition="in" filter="fade">
                                      <p:cBhvr>
                                        <p:cTn id="33" dur="250"/>
                                        <p:tgtEl>
                                          <p:spTgt spid="12"/>
                                        </p:tgtEl>
                                      </p:cBhvr>
                                    </p:animEffect>
                                  </p:childTnLst>
                                </p:cTn>
                              </p:par>
                            </p:childTnLst>
                          </p:cTn>
                        </p:par>
                        <p:par>
                          <p:cTn id="34" fill="hold">
                            <p:stCondLst>
                              <p:cond delay="2500"/>
                            </p:stCondLst>
                            <p:childTnLst>
                              <p:par>
                                <p:cTn id="35" presetID="5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Scale>
                                      <p:cBhvr>
                                        <p:cTn id="37" dur="25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13"/>
                                        </p:tgtEl>
                                        <p:attrNameLst>
                                          <p:attrName>ppt_x</p:attrName>
                                          <p:attrName>ppt_y</p:attrName>
                                        </p:attrNameLst>
                                      </p:cBhvr>
                                    </p:animMotion>
                                    <p:animEffect transition="in" filter="fade">
                                      <p:cBhvr>
                                        <p:cTn id="39" dur="250"/>
                                        <p:tgtEl>
                                          <p:spTgt spid="13"/>
                                        </p:tgtEl>
                                      </p:cBhvr>
                                    </p:animEffect>
                                  </p:childTnLst>
                                </p:cTn>
                              </p:par>
                            </p:childTnLst>
                          </p:cTn>
                        </p:par>
                        <p:par>
                          <p:cTn id="40" fill="hold">
                            <p:stCondLst>
                              <p:cond delay="3000"/>
                            </p:stCondLst>
                            <p:childTnLst>
                              <p:par>
                                <p:cTn id="41" presetID="5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Scale>
                                      <p:cBhvr>
                                        <p:cTn id="43" dur="25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50" decel="50000" fill="hold">
                                          <p:stCondLst>
                                            <p:cond delay="0"/>
                                          </p:stCondLst>
                                        </p:cTn>
                                        <p:tgtEl>
                                          <p:spTgt spid="14"/>
                                        </p:tgtEl>
                                        <p:attrNameLst>
                                          <p:attrName>ppt_x</p:attrName>
                                          <p:attrName>ppt_y</p:attrName>
                                        </p:attrNameLst>
                                      </p:cBhvr>
                                    </p:animMotion>
                                    <p:animEffect transition="in" filter="fade">
                                      <p:cBhvr>
                                        <p:cTn id="45" dur="250"/>
                                        <p:tgtEl>
                                          <p:spTgt spid="14"/>
                                        </p:tgtEl>
                                      </p:cBhvr>
                                    </p:animEffect>
                                  </p:childTnLst>
                                </p:cTn>
                              </p:par>
                            </p:childTnLst>
                          </p:cTn>
                        </p:par>
                        <p:par>
                          <p:cTn id="46" fill="hold">
                            <p:stCondLst>
                              <p:cond delay="3500"/>
                            </p:stCondLst>
                            <p:childTnLst>
                              <p:par>
                                <p:cTn id="47" presetID="52"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Scale>
                                      <p:cBhvr>
                                        <p:cTn id="49" dur="25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50" decel="50000" fill="hold">
                                          <p:stCondLst>
                                            <p:cond delay="0"/>
                                          </p:stCondLst>
                                        </p:cTn>
                                        <p:tgtEl>
                                          <p:spTgt spid="20"/>
                                        </p:tgtEl>
                                        <p:attrNameLst>
                                          <p:attrName>ppt_x</p:attrName>
                                          <p:attrName>ppt_y</p:attrName>
                                        </p:attrNameLst>
                                      </p:cBhvr>
                                    </p:animMotion>
                                    <p:animEffect transition="in" filter="fade">
                                      <p:cBhvr>
                                        <p:cTn id="51" dur="250"/>
                                        <p:tgtEl>
                                          <p:spTgt spid="20"/>
                                        </p:tgtEl>
                                      </p:cBhvr>
                                    </p:animEffect>
                                  </p:childTnLst>
                                </p:cTn>
                              </p:par>
                            </p:childTnLst>
                          </p:cTn>
                        </p:par>
                        <p:par>
                          <p:cTn id="52" fill="hold">
                            <p:stCondLst>
                              <p:cond delay="4000"/>
                            </p:stCondLst>
                            <p:childTnLst>
                              <p:par>
                                <p:cTn id="53" presetID="52"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Scale>
                                      <p:cBhvr>
                                        <p:cTn id="55" dur="25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250" decel="50000" fill="hold">
                                          <p:stCondLst>
                                            <p:cond delay="0"/>
                                          </p:stCondLst>
                                        </p:cTn>
                                        <p:tgtEl>
                                          <p:spTgt spid="21"/>
                                        </p:tgtEl>
                                        <p:attrNameLst>
                                          <p:attrName>ppt_x</p:attrName>
                                          <p:attrName>ppt_y</p:attrName>
                                        </p:attrNameLst>
                                      </p:cBhvr>
                                    </p:animMotion>
                                    <p:animEffect transition="in" filter="fade">
                                      <p:cBhvr>
                                        <p:cTn id="57" dur="250"/>
                                        <p:tgtEl>
                                          <p:spTgt spid="21"/>
                                        </p:tgtEl>
                                      </p:cBhvr>
                                    </p:animEffect>
                                  </p:childTnLst>
                                </p:cTn>
                              </p:par>
                            </p:childTnLst>
                          </p:cTn>
                        </p:par>
                        <p:par>
                          <p:cTn id="58" fill="hold">
                            <p:stCondLst>
                              <p:cond delay="4500"/>
                            </p:stCondLst>
                            <p:childTnLst>
                              <p:par>
                                <p:cTn id="59" presetID="52"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Scale>
                                      <p:cBhvr>
                                        <p:cTn id="61" dur="25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250" decel="50000" fill="hold">
                                          <p:stCondLst>
                                            <p:cond delay="0"/>
                                          </p:stCondLst>
                                        </p:cTn>
                                        <p:tgtEl>
                                          <p:spTgt spid="22"/>
                                        </p:tgtEl>
                                        <p:attrNameLst>
                                          <p:attrName>ppt_x</p:attrName>
                                          <p:attrName>ppt_y</p:attrName>
                                        </p:attrNameLst>
                                      </p:cBhvr>
                                    </p:animMotion>
                                    <p:animEffect transition="in" filter="fade">
                                      <p:cBhvr>
                                        <p:cTn id="63" dur="250"/>
                                        <p:tgtEl>
                                          <p:spTgt spid="22"/>
                                        </p:tgtEl>
                                      </p:cBhvr>
                                    </p:animEffect>
                                  </p:childTnLst>
                                </p:cTn>
                              </p:par>
                            </p:childTnLst>
                          </p:cTn>
                        </p:par>
                        <p:par>
                          <p:cTn id="64" fill="hold">
                            <p:stCondLst>
                              <p:cond delay="5000"/>
                            </p:stCondLst>
                            <p:childTnLst>
                              <p:par>
                                <p:cTn id="65" presetID="52"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Scale>
                                      <p:cBhvr>
                                        <p:cTn id="67" dur="2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250" decel="50000" fill="hold">
                                          <p:stCondLst>
                                            <p:cond delay="0"/>
                                          </p:stCondLst>
                                        </p:cTn>
                                        <p:tgtEl>
                                          <p:spTgt spid="23"/>
                                        </p:tgtEl>
                                        <p:attrNameLst>
                                          <p:attrName>ppt_x</p:attrName>
                                          <p:attrName>ppt_y</p:attrName>
                                        </p:attrNameLst>
                                      </p:cBhvr>
                                    </p:animMotion>
                                    <p:animEffect transition="in" filter="fade">
                                      <p:cBhvr>
                                        <p:cTn id="69" dur="250"/>
                                        <p:tgtEl>
                                          <p:spTgt spid="23"/>
                                        </p:tgtEl>
                                      </p:cBhvr>
                                    </p:animEffect>
                                  </p:childTnLst>
                                </p:cTn>
                              </p:par>
                            </p:childTnLst>
                          </p:cTn>
                        </p:par>
                        <p:par>
                          <p:cTn id="70" fill="hold">
                            <p:stCondLst>
                              <p:cond delay="5500"/>
                            </p:stCondLst>
                            <p:childTnLst>
                              <p:par>
                                <p:cTn id="71" presetID="52"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Scale>
                                      <p:cBhvr>
                                        <p:cTn id="73" dur="25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250" decel="50000" fill="hold">
                                          <p:stCondLst>
                                            <p:cond delay="0"/>
                                          </p:stCondLst>
                                        </p:cTn>
                                        <p:tgtEl>
                                          <p:spTgt spid="24"/>
                                        </p:tgtEl>
                                        <p:attrNameLst>
                                          <p:attrName>ppt_x</p:attrName>
                                          <p:attrName>ppt_y</p:attrName>
                                        </p:attrNameLst>
                                      </p:cBhvr>
                                    </p:animMotion>
                                    <p:animEffect transition="in" filter="fade">
                                      <p:cBhvr>
                                        <p:cTn id="75" dur="250"/>
                                        <p:tgtEl>
                                          <p:spTgt spid="24"/>
                                        </p:tgtEl>
                                      </p:cBhvr>
                                    </p:animEffect>
                                  </p:childTnLst>
                                </p:cTn>
                              </p:par>
                            </p:childTnLst>
                          </p:cTn>
                        </p:par>
                        <p:par>
                          <p:cTn id="76" fill="hold">
                            <p:stCondLst>
                              <p:cond delay="6000"/>
                            </p:stCondLst>
                            <p:childTnLst>
                              <p:par>
                                <p:cTn id="77" presetID="52"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Scale>
                                      <p:cBhvr>
                                        <p:cTn id="79" dur="25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250" decel="50000" fill="hold">
                                          <p:stCondLst>
                                            <p:cond delay="0"/>
                                          </p:stCondLst>
                                        </p:cTn>
                                        <p:tgtEl>
                                          <p:spTgt spid="25"/>
                                        </p:tgtEl>
                                        <p:attrNameLst>
                                          <p:attrName>ppt_x</p:attrName>
                                          <p:attrName>ppt_y</p:attrName>
                                        </p:attrNameLst>
                                      </p:cBhvr>
                                    </p:animMotion>
                                    <p:animEffect transition="in" filter="fade">
                                      <p:cBhvr>
                                        <p:cTn id="81" dur="250"/>
                                        <p:tgtEl>
                                          <p:spTgt spid="25"/>
                                        </p:tgtEl>
                                      </p:cBhvr>
                                    </p:animEffect>
                                  </p:childTnLst>
                                </p:cTn>
                              </p:par>
                            </p:childTnLst>
                          </p:cTn>
                        </p:par>
                        <p:par>
                          <p:cTn id="82" fill="hold">
                            <p:stCondLst>
                              <p:cond delay="6500"/>
                            </p:stCondLst>
                            <p:childTnLst>
                              <p:par>
                                <p:cTn id="83" presetID="52" presetClass="entr" presetSubtype="0"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Scale>
                                      <p:cBhvr>
                                        <p:cTn id="85" dur="2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250" decel="50000" fill="hold">
                                          <p:stCondLst>
                                            <p:cond delay="0"/>
                                          </p:stCondLst>
                                        </p:cTn>
                                        <p:tgtEl>
                                          <p:spTgt spid="26"/>
                                        </p:tgtEl>
                                        <p:attrNameLst>
                                          <p:attrName>ppt_x</p:attrName>
                                          <p:attrName>ppt_y</p:attrName>
                                        </p:attrNameLst>
                                      </p:cBhvr>
                                    </p:animMotion>
                                    <p:animEffect transition="in" filter="fade">
                                      <p:cBhvr>
                                        <p:cTn id="87" dur="250"/>
                                        <p:tgtEl>
                                          <p:spTgt spid="26"/>
                                        </p:tgtEl>
                                      </p:cBhvr>
                                    </p:animEffect>
                                  </p:childTnLst>
                                </p:cTn>
                              </p:par>
                            </p:childTnLst>
                          </p:cTn>
                        </p:par>
                        <p:par>
                          <p:cTn id="88" fill="hold">
                            <p:stCondLst>
                              <p:cond delay="7000"/>
                            </p:stCondLst>
                            <p:childTnLst>
                              <p:par>
                                <p:cTn id="89" presetID="52" presetClass="entr" presetSubtype="0"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Scale>
                                      <p:cBhvr>
                                        <p:cTn id="91" dur="2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250" decel="50000" fill="hold">
                                          <p:stCondLst>
                                            <p:cond delay="0"/>
                                          </p:stCondLst>
                                        </p:cTn>
                                        <p:tgtEl>
                                          <p:spTgt spid="27"/>
                                        </p:tgtEl>
                                        <p:attrNameLst>
                                          <p:attrName>ppt_x</p:attrName>
                                          <p:attrName>ppt_y</p:attrName>
                                        </p:attrNameLst>
                                      </p:cBhvr>
                                    </p:animMotion>
                                    <p:animEffect transition="in" filter="fade">
                                      <p:cBhvr>
                                        <p:cTn id="93" dur="250"/>
                                        <p:tgtEl>
                                          <p:spTgt spid="27"/>
                                        </p:tgtEl>
                                      </p:cBhvr>
                                    </p:animEffect>
                                  </p:childTnLst>
                                </p:cTn>
                              </p:par>
                            </p:childTnLst>
                          </p:cTn>
                        </p:par>
                        <p:par>
                          <p:cTn id="94" fill="hold">
                            <p:stCondLst>
                              <p:cond delay="7500"/>
                            </p:stCondLst>
                            <p:childTnLst>
                              <p:par>
                                <p:cTn id="95" presetID="52" presetClass="entr" presetSubtype="0"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Scale>
                                      <p:cBhvr>
                                        <p:cTn id="97" dur="25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250" decel="50000" fill="hold">
                                          <p:stCondLst>
                                            <p:cond delay="0"/>
                                          </p:stCondLst>
                                        </p:cTn>
                                        <p:tgtEl>
                                          <p:spTgt spid="28"/>
                                        </p:tgtEl>
                                        <p:attrNameLst>
                                          <p:attrName>ppt_x</p:attrName>
                                          <p:attrName>ppt_y</p:attrName>
                                        </p:attrNameLst>
                                      </p:cBhvr>
                                    </p:animMotion>
                                    <p:animEffect transition="in" filter="fade">
                                      <p:cBhvr>
                                        <p:cTn id="99" dur="250"/>
                                        <p:tgtEl>
                                          <p:spTgt spid="28"/>
                                        </p:tgtEl>
                                      </p:cBhvr>
                                    </p:animEffect>
                                  </p:childTnLst>
                                </p:cTn>
                              </p:par>
                            </p:childTnLst>
                          </p:cTn>
                        </p:par>
                        <p:par>
                          <p:cTn id="100" fill="hold">
                            <p:stCondLst>
                              <p:cond delay="8000"/>
                            </p:stCondLst>
                            <p:childTnLst>
                              <p:par>
                                <p:cTn id="101" presetID="52" presetClass="entr" presetSubtype="0" fill="hold" nodeType="afterEffect">
                                  <p:stCondLst>
                                    <p:cond delay="0"/>
                                  </p:stCondLst>
                                  <p:childTnLst>
                                    <p:set>
                                      <p:cBhvr>
                                        <p:cTn id="102" dur="1" fill="hold">
                                          <p:stCondLst>
                                            <p:cond delay="0"/>
                                          </p:stCondLst>
                                        </p:cTn>
                                        <p:tgtEl>
                                          <p:spTgt spid="29"/>
                                        </p:tgtEl>
                                        <p:attrNameLst>
                                          <p:attrName>style.visibility</p:attrName>
                                        </p:attrNameLst>
                                      </p:cBhvr>
                                      <p:to>
                                        <p:strVal val="visible"/>
                                      </p:to>
                                    </p:set>
                                    <p:animScale>
                                      <p:cBhvr>
                                        <p:cTn id="103" dur="25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250" decel="50000" fill="hold">
                                          <p:stCondLst>
                                            <p:cond delay="0"/>
                                          </p:stCondLst>
                                        </p:cTn>
                                        <p:tgtEl>
                                          <p:spTgt spid="29"/>
                                        </p:tgtEl>
                                        <p:attrNameLst>
                                          <p:attrName>ppt_x</p:attrName>
                                          <p:attrName>ppt_y</p:attrName>
                                        </p:attrNameLst>
                                      </p:cBhvr>
                                    </p:animMotion>
                                    <p:animEffect transition="in" filter="fade">
                                      <p:cBhvr>
                                        <p:cTn id="105" dur="250"/>
                                        <p:tgtEl>
                                          <p:spTgt spid="29"/>
                                        </p:tgtEl>
                                      </p:cBhvr>
                                    </p:animEffect>
                                  </p:childTnLst>
                                </p:cTn>
                              </p:par>
                            </p:childTnLst>
                          </p:cTn>
                        </p:par>
                        <p:par>
                          <p:cTn id="106" fill="hold">
                            <p:stCondLst>
                              <p:cond delay="8500"/>
                            </p:stCondLst>
                            <p:childTnLst>
                              <p:par>
                                <p:cTn id="107" presetID="52" presetClass="entr" presetSubtype="0" fill="hold" nodeType="afterEffect">
                                  <p:stCondLst>
                                    <p:cond delay="0"/>
                                  </p:stCondLst>
                                  <p:childTnLst>
                                    <p:set>
                                      <p:cBhvr>
                                        <p:cTn id="108" dur="1" fill="hold">
                                          <p:stCondLst>
                                            <p:cond delay="0"/>
                                          </p:stCondLst>
                                        </p:cTn>
                                        <p:tgtEl>
                                          <p:spTgt spid="32"/>
                                        </p:tgtEl>
                                        <p:attrNameLst>
                                          <p:attrName>style.visibility</p:attrName>
                                        </p:attrNameLst>
                                      </p:cBhvr>
                                      <p:to>
                                        <p:strVal val="visible"/>
                                      </p:to>
                                    </p:set>
                                    <p:animScale>
                                      <p:cBhvr>
                                        <p:cTn id="109" dur="25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250" decel="50000" fill="hold">
                                          <p:stCondLst>
                                            <p:cond delay="0"/>
                                          </p:stCondLst>
                                        </p:cTn>
                                        <p:tgtEl>
                                          <p:spTgt spid="32"/>
                                        </p:tgtEl>
                                        <p:attrNameLst>
                                          <p:attrName>ppt_x</p:attrName>
                                          <p:attrName>ppt_y</p:attrName>
                                        </p:attrNameLst>
                                      </p:cBhvr>
                                    </p:animMotion>
                                    <p:animEffect transition="in" filter="fade">
                                      <p:cBhvr>
                                        <p:cTn id="111" dur="250"/>
                                        <p:tgtEl>
                                          <p:spTgt spid="32"/>
                                        </p:tgtEl>
                                      </p:cBhvr>
                                    </p:animEffect>
                                  </p:childTnLst>
                                </p:cTn>
                              </p:par>
                            </p:childTnLst>
                          </p:cTn>
                        </p:par>
                        <p:par>
                          <p:cTn id="112" fill="hold">
                            <p:stCondLst>
                              <p:cond delay="9000"/>
                            </p:stCondLst>
                            <p:childTnLst>
                              <p:par>
                                <p:cTn id="113" presetID="52" presetClass="entr" presetSubtype="0" fill="hold" nodeType="afterEffect">
                                  <p:stCondLst>
                                    <p:cond delay="0"/>
                                  </p:stCondLst>
                                  <p:childTnLst>
                                    <p:set>
                                      <p:cBhvr>
                                        <p:cTn id="114" dur="1" fill="hold">
                                          <p:stCondLst>
                                            <p:cond delay="0"/>
                                          </p:stCondLst>
                                        </p:cTn>
                                        <p:tgtEl>
                                          <p:spTgt spid="35"/>
                                        </p:tgtEl>
                                        <p:attrNameLst>
                                          <p:attrName>style.visibility</p:attrName>
                                        </p:attrNameLst>
                                      </p:cBhvr>
                                      <p:to>
                                        <p:strVal val="visible"/>
                                      </p:to>
                                    </p:set>
                                    <p:animScale>
                                      <p:cBhvr>
                                        <p:cTn id="115" dur="25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6" dur="250" decel="50000" fill="hold">
                                          <p:stCondLst>
                                            <p:cond delay="0"/>
                                          </p:stCondLst>
                                        </p:cTn>
                                        <p:tgtEl>
                                          <p:spTgt spid="35"/>
                                        </p:tgtEl>
                                        <p:attrNameLst>
                                          <p:attrName>ppt_x</p:attrName>
                                          <p:attrName>ppt_y</p:attrName>
                                        </p:attrNameLst>
                                      </p:cBhvr>
                                    </p:animMotion>
                                    <p:animEffect transition="in" filter="fade">
                                      <p:cBhvr>
                                        <p:cTn id="117" dur="250"/>
                                        <p:tgtEl>
                                          <p:spTgt spid="35"/>
                                        </p:tgtEl>
                                      </p:cBhvr>
                                    </p:animEffect>
                                  </p:childTnLst>
                                </p:cTn>
                              </p:par>
                            </p:childTnLst>
                          </p:cTn>
                        </p:par>
                        <p:par>
                          <p:cTn id="118" fill="hold">
                            <p:stCondLst>
                              <p:cond delay="9500"/>
                            </p:stCondLst>
                            <p:childTnLst>
                              <p:par>
                                <p:cTn id="119" presetID="52" presetClass="entr" presetSubtype="0" fill="hold" nodeType="afterEffect">
                                  <p:stCondLst>
                                    <p:cond delay="0"/>
                                  </p:stCondLst>
                                  <p:childTnLst>
                                    <p:set>
                                      <p:cBhvr>
                                        <p:cTn id="120" dur="1" fill="hold">
                                          <p:stCondLst>
                                            <p:cond delay="0"/>
                                          </p:stCondLst>
                                        </p:cTn>
                                        <p:tgtEl>
                                          <p:spTgt spid="38"/>
                                        </p:tgtEl>
                                        <p:attrNameLst>
                                          <p:attrName>style.visibility</p:attrName>
                                        </p:attrNameLst>
                                      </p:cBhvr>
                                      <p:to>
                                        <p:strVal val="visible"/>
                                      </p:to>
                                    </p:set>
                                    <p:animScale>
                                      <p:cBhvr>
                                        <p:cTn id="121" dur="25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2" dur="250" decel="50000" fill="hold">
                                          <p:stCondLst>
                                            <p:cond delay="0"/>
                                          </p:stCondLst>
                                        </p:cTn>
                                        <p:tgtEl>
                                          <p:spTgt spid="38"/>
                                        </p:tgtEl>
                                        <p:attrNameLst>
                                          <p:attrName>ppt_x</p:attrName>
                                          <p:attrName>ppt_y</p:attrName>
                                        </p:attrNameLst>
                                      </p:cBhvr>
                                    </p:animMotion>
                                    <p:animEffect transition="in" filter="fade">
                                      <p:cBhvr>
                                        <p:cTn id="123"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p:bldP spid="20" grpId="0"/>
      <p:bldP spid="21" grpId="0" animBg="1"/>
      <p:bldP spid="22" grpId="0" animBg="1"/>
      <p:bldP spid="23" grpId="0"/>
      <p:bldP spid="24" grpId="0"/>
      <p:bldP spid="25" grpId="0" animBg="1"/>
      <p:bldP spid="26" grpId="0" animBg="1"/>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图表 7"/>
          <p:cNvGraphicFramePr/>
          <p:nvPr/>
        </p:nvGraphicFramePr>
        <p:xfrm>
          <a:off x="1901822" y="2201956"/>
          <a:ext cx="8371257" cy="3317465"/>
        </p:xfrm>
        <a:graphic>
          <a:graphicData uri="http://schemas.openxmlformats.org/drawingml/2006/chart">
            <c:chart xmlns:c="http://schemas.openxmlformats.org/drawingml/2006/chart" xmlns:r="http://schemas.openxmlformats.org/officeDocument/2006/relationships" r:id="rId7"/>
          </a:graphicData>
        </a:graphic>
      </p:graphicFrame>
      <p:sp>
        <p:nvSpPr>
          <p:cNvPr id="9" name="文本框 17"/>
          <p:cNvSpPr txBox="1"/>
          <p:nvPr/>
        </p:nvSpPr>
        <p:spPr>
          <a:xfrm>
            <a:off x="4812234" y="1767428"/>
            <a:ext cx="2595490" cy="300083"/>
          </a:xfrm>
          <a:prstGeom prst="rect">
            <a:avLst/>
          </a:prstGeom>
          <a:noFill/>
        </p:spPr>
        <p:txBody>
          <a:bodyPr wrap="square" lIns="68580" tIns="34290" rIns="68580" bIns="34290" rtlCol="0">
            <a:spAutoFit/>
          </a:bodyPr>
          <a:lstStyle/>
          <a:p>
            <a:pPr algn="ctr"/>
            <a:r>
              <a:rPr lang="zh-CN" altLang="en-US" sz="1500" dirty="0">
                <a:solidFill>
                  <a:schemeClr val="bg1">
                    <a:lumMod val="50000"/>
                  </a:schemeClr>
                </a:solidFill>
                <a:latin typeface="微软雅黑" panose="020B0503020204020204" pitchFamily="34" charset="-122"/>
                <a:ea typeface="微软雅黑" panose="020B0503020204020204" pitchFamily="34" charset="-122"/>
              </a:rPr>
              <a:t>创意图表增色您的汇报</a:t>
            </a:r>
          </a:p>
        </p:txBody>
      </p:sp>
      <p:sp>
        <p:nvSpPr>
          <p:cNvPr id="10" name="文本框 21"/>
          <p:cNvSpPr txBox="1"/>
          <p:nvPr/>
        </p:nvSpPr>
        <p:spPr>
          <a:xfrm>
            <a:off x="2929089" y="5806587"/>
            <a:ext cx="6415811" cy="253916"/>
          </a:xfrm>
          <a:prstGeom prst="rect">
            <a:avLst/>
          </a:prstGeom>
          <a:noFill/>
        </p:spPr>
        <p:txBody>
          <a:bodyPr wrap="square" lIns="68580" tIns="34290" rIns="68580" bIns="34290" rtlCol="0">
            <a:spAutoFit/>
          </a:bodyPr>
          <a:lstStyle/>
          <a:p>
            <a:pPr algn="just">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您的内容打在这里，或者通过复制您的文本后，在此框中选择粘贴，并选择只保留文字单击此处添加文字小标题</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chenying0907 7"/>
          <p:cNvGrpSpPr/>
          <p:nvPr/>
        </p:nvGrpSpPr>
        <p:grpSpPr>
          <a:xfrm>
            <a:off x="1754273" y="1832279"/>
            <a:ext cx="3985151" cy="3996498"/>
            <a:chOff x="1754273" y="1832279"/>
            <a:chExt cx="3985151" cy="3996498"/>
          </a:xfrm>
        </p:grpSpPr>
        <p:grpSp>
          <p:nvGrpSpPr>
            <p:cNvPr id="9" name="chenying0907 8"/>
            <p:cNvGrpSpPr/>
            <p:nvPr/>
          </p:nvGrpSpPr>
          <p:grpSpPr>
            <a:xfrm>
              <a:off x="1754273" y="1832279"/>
              <a:ext cx="3985151" cy="3996498"/>
              <a:chOff x="1754273" y="1832279"/>
              <a:chExt cx="3985151" cy="3996498"/>
            </a:xfrm>
          </p:grpSpPr>
          <p:grpSp>
            <p:nvGrpSpPr>
              <p:cNvPr id="13" name="chenying0907 12"/>
              <p:cNvGrpSpPr/>
              <p:nvPr/>
            </p:nvGrpSpPr>
            <p:grpSpPr>
              <a:xfrm>
                <a:off x="1754273" y="1832279"/>
                <a:ext cx="3985151" cy="3996498"/>
                <a:chOff x="1754273" y="1832279"/>
                <a:chExt cx="3985151" cy="3996498"/>
              </a:xfrm>
            </p:grpSpPr>
            <p:sp>
              <p:nvSpPr>
                <p:cNvPr id="20" name="chenying0907 10"/>
                <p:cNvSpPr/>
                <p:nvPr/>
              </p:nvSpPr>
              <p:spPr bwMode="auto">
                <a:xfrm>
                  <a:off x="3741059" y="1835593"/>
                  <a:ext cx="1988439" cy="219674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blipFill>
                  <a:blip r:embed="rId4"/>
                  <a:stretch>
                    <a:fillRect/>
                  </a:stretch>
                </a:blip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a:p>
              </p:txBody>
            </p:sp>
            <p:sp>
              <p:nvSpPr>
                <p:cNvPr id="21" name="chenying0907 7"/>
                <p:cNvSpPr/>
                <p:nvPr/>
              </p:nvSpPr>
              <p:spPr bwMode="auto">
                <a:xfrm>
                  <a:off x="1762533" y="1832279"/>
                  <a:ext cx="2196878" cy="1989978"/>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blipFill>
                  <a:blip r:embed="rId3"/>
                  <a:stretch>
                    <a:fillRect/>
                  </a:stretch>
                </a:blip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a:p>
              </p:txBody>
            </p:sp>
            <p:sp>
              <p:nvSpPr>
                <p:cNvPr id="22" name="chenying0907 8"/>
                <p:cNvSpPr/>
                <p:nvPr/>
              </p:nvSpPr>
              <p:spPr bwMode="auto">
                <a:xfrm>
                  <a:off x="1754273" y="3635336"/>
                  <a:ext cx="1990094" cy="2193441"/>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blipFill>
                  <a:blip r:embed="rId6"/>
                  <a:stretch>
                    <a:fillRect/>
                  </a:stretch>
                </a:blipFill>
                <a:ln>
                  <a:noFill/>
                </a:ln>
              </p:spPr>
              <p:txBody>
                <a:bodyPr vert="horz" wrap="square" lIns="91440" tIns="45720" rIns="91440" bIns="45720" numCol="1" anchor="t" anchorCtr="0" compatLnSpc="1"/>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3" name="chenying0907 12"/>
                <p:cNvSpPr/>
                <p:nvPr/>
              </p:nvSpPr>
              <p:spPr bwMode="auto">
                <a:xfrm>
                  <a:off x="3545855" y="3830531"/>
                  <a:ext cx="2193569" cy="1989978"/>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blipFill>
                  <a:blip r:embed="rId5"/>
                  <a:stretch>
                    <a:fillRect/>
                  </a:stretch>
                </a:blipFill>
                <a:ln w="15875">
                  <a:gradFill>
                    <a:gsLst>
                      <a:gs pos="0">
                        <a:srgbClr val="F3F3F3"/>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a:p>
              </p:txBody>
            </p:sp>
          </p:grpSp>
          <p:sp>
            <p:nvSpPr>
              <p:cNvPr id="14" name="矩形 13"/>
              <p:cNvSpPr/>
              <p:nvPr/>
            </p:nvSpPr>
            <p:spPr>
              <a:xfrm rot="8603510">
                <a:off x="2339106" y="2431061"/>
                <a:ext cx="2808870" cy="2808871"/>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800">
                  <a:defRPr/>
                </a:pPr>
                <a:r>
                  <a:rPr lang="zh-CN" altLang="en-US" sz="2000" kern="0" dirty="0">
                    <a:solidFill>
                      <a:schemeClr val="bg1"/>
                    </a:solidFill>
                    <a:latin typeface="微软雅黑" panose="020B0503020204020204" pitchFamily="34" charset="-122"/>
                    <a:ea typeface="微软雅黑" panose="020B0503020204020204" pitchFamily="34" charset="-122"/>
                  </a:rPr>
                  <a:t>此处添加文本</a:t>
                </a:r>
              </a:p>
            </p:txBody>
          </p:sp>
        </p:grpSp>
        <p:sp>
          <p:nvSpPr>
            <p:cNvPr id="10" name="矩形 9"/>
            <p:cNvSpPr/>
            <p:nvPr/>
          </p:nvSpPr>
          <p:spPr>
            <a:xfrm rot="3203510">
              <a:off x="2339111" y="2431054"/>
              <a:ext cx="2808871" cy="2808870"/>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800">
                <a:defRPr/>
              </a:pPr>
              <a:r>
                <a:rPr lang="zh-CN" altLang="en-US" sz="2000" kern="0" dirty="0">
                  <a:solidFill>
                    <a:srgbClr val="F9F9F9"/>
                  </a:solidFill>
                  <a:latin typeface="微软雅黑" panose="020B0503020204020204" pitchFamily="34" charset="-122"/>
                  <a:ea typeface="微软雅黑" panose="020B0503020204020204" pitchFamily="34" charset="-122"/>
                </a:rPr>
                <a:t>此处添加文本</a:t>
              </a:r>
            </a:p>
          </p:txBody>
        </p:sp>
        <p:sp>
          <p:nvSpPr>
            <p:cNvPr id="11" name="矩形 10"/>
            <p:cNvSpPr/>
            <p:nvPr/>
          </p:nvSpPr>
          <p:spPr>
            <a:xfrm rot="19403510">
              <a:off x="2308127" y="2427882"/>
              <a:ext cx="2808870" cy="2808871"/>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800">
                <a:defRPr/>
              </a:pPr>
              <a:r>
                <a:rPr lang="zh-CN" altLang="en-US" sz="2000" kern="0" dirty="0">
                  <a:solidFill>
                    <a:schemeClr val="bg1"/>
                  </a:solidFill>
                  <a:latin typeface="微软雅黑" panose="020B0503020204020204" pitchFamily="34" charset="-122"/>
                  <a:ea typeface="微软雅黑" panose="020B0503020204020204" pitchFamily="34" charset="-122"/>
                </a:rPr>
                <a:t>此处添加文本</a:t>
              </a:r>
            </a:p>
          </p:txBody>
        </p:sp>
        <p:sp>
          <p:nvSpPr>
            <p:cNvPr id="12" name="矩形 11"/>
            <p:cNvSpPr/>
            <p:nvPr/>
          </p:nvSpPr>
          <p:spPr>
            <a:xfrm rot="14003510">
              <a:off x="2339106" y="2431059"/>
              <a:ext cx="2808870" cy="2808871"/>
            </a:xfrm>
            <a:prstGeom prst="rect">
              <a:avLst/>
            </a:prstGeom>
            <a:noFill/>
            <a:ln w="25400" cap="flat" cmpd="sng" algn="ctr">
              <a:noFill/>
              <a:prstDash val="solid"/>
            </a:ln>
            <a:effectLst/>
          </p:spPr>
          <p:txBody>
            <a:bodyPr spcFirstLastPara="1" lIns="67208" tIns="33605" rIns="67208" bIns="33605" numCol="1" anchor="ctr">
              <a:prstTxWarp prst="textArchUp">
                <a:avLst/>
              </a:prstTxWarp>
            </a:bodyPr>
            <a:lstStyle/>
            <a:p>
              <a:pPr algn="ctr" defTabSz="685800">
                <a:defRPr/>
              </a:pPr>
              <a:r>
                <a:rPr lang="zh-CN" altLang="en-US" sz="2000" kern="0" dirty="0">
                  <a:solidFill>
                    <a:schemeClr val="bg1"/>
                  </a:solidFill>
                  <a:latin typeface="微软雅黑" panose="020B0503020204020204" pitchFamily="34" charset="-122"/>
                  <a:ea typeface="微软雅黑" panose="020B0503020204020204" pitchFamily="34" charset="-122"/>
                </a:rPr>
                <a:t>此处添加文本</a:t>
              </a:r>
            </a:p>
          </p:txBody>
        </p:sp>
      </p:grpSp>
      <p:grpSp>
        <p:nvGrpSpPr>
          <p:cNvPr id="24" name="chenying0907 23"/>
          <p:cNvGrpSpPr/>
          <p:nvPr/>
        </p:nvGrpSpPr>
        <p:grpSpPr>
          <a:xfrm>
            <a:off x="2979827" y="3042844"/>
            <a:ext cx="1558840" cy="1558840"/>
            <a:chOff x="2979827" y="3042844"/>
            <a:chExt cx="1558840" cy="1558840"/>
          </a:xfrm>
        </p:grpSpPr>
        <p:sp>
          <p:nvSpPr>
            <p:cNvPr id="25" name="椭圆 24"/>
            <p:cNvSpPr/>
            <p:nvPr/>
          </p:nvSpPr>
          <p:spPr>
            <a:xfrm>
              <a:off x="2979827" y="3042844"/>
              <a:ext cx="1558840" cy="1558840"/>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88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ea typeface="微软雅黑" panose="020B0503020204020204" pitchFamily="34" charset="-122"/>
              </a:endParaRPr>
            </a:p>
          </p:txBody>
        </p:sp>
        <p:sp>
          <p:nvSpPr>
            <p:cNvPr id="26" name="任意多边形 25"/>
            <p:cNvSpPr/>
            <p:nvPr/>
          </p:nvSpPr>
          <p:spPr>
            <a:xfrm>
              <a:off x="3300664" y="3434346"/>
              <a:ext cx="917162" cy="672587"/>
            </a:xfrm>
            <a:custGeom>
              <a:avLst/>
              <a:gdLst/>
              <a:ahLst/>
              <a:cxnLst/>
              <a:rect l="l" t="t" r="r" b="b"/>
              <a:pathLst>
                <a:path w="898071" h="658586">
                  <a:moveTo>
                    <a:pt x="359228" y="0"/>
                  </a:moveTo>
                  <a:cubicBezTo>
                    <a:pt x="407874" y="0"/>
                    <a:pt x="452388" y="13565"/>
                    <a:pt x="492770" y="40694"/>
                  </a:cubicBezTo>
                  <a:cubicBezTo>
                    <a:pt x="533152" y="67824"/>
                    <a:pt x="562542" y="103840"/>
                    <a:pt x="580939" y="148744"/>
                  </a:cubicBezTo>
                  <a:cubicBezTo>
                    <a:pt x="603080" y="129410"/>
                    <a:pt x="628962" y="119743"/>
                    <a:pt x="658585" y="119743"/>
                  </a:cubicBezTo>
                  <a:cubicBezTo>
                    <a:pt x="691640" y="119743"/>
                    <a:pt x="719860" y="131437"/>
                    <a:pt x="743247" y="154824"/>
                  </a:cubicBezTo>
                  <a:cubicBezTo>
                    <a:pt x="766634" y="178212"/>
                    <a:pt x="778328" y="206432"/>
                    <a:pt x="778328" y="239486"/>
                  </a:cubicBezTo>
                  <a:cubicBezTo>
                    <a:pt x="778328" y="263185"/>
                    <a:pt x="771936" y="284702"/>
                    <a:pt x="759151" y="304035"/>
                  </a:cubicBezTo>
                  <a:cubicBezTo>
                    <a:pt x="799689" y="313702"/>
                    <a:pt x="832977" y="334828"/>
                    <a:pt x="859014" y="367415"/>
                  </a:cubicBezTo>
                  <a:cubicBezTo>
                    <a:pt x="885053" y="400001"/>
                    <a:pt x="898071" y="437186"/>
                    <a:pt x="898071" y="478972"/>
                  </a:cubicBezTo>
                  <a:cubicBezTo>
                    <a:pt x="898071" y="528553"/>
                    <a:pt x="880530" y="570884"/>
                    <a:pt x="845449" y="605965"/>
                  </a:cubicBezTo>
                  <a:cubicBezTo>
                    <a:pt x="810369" y="641046"/>
                    <a:pt x="768038" y="658586"/>
                    <a:pt x="718456" y="658586"/>
                  </a:cubicBezTo>
                  <a:lnTo>
                    <a:pt x="209550" y="658586"/>
                  </a:lnTo>
                  <a:cubicBezTo>
                    <a:pt x="151861" y="658586"/>
                    <a:pt x="102514" y="638083"/>
                    <a:pt x="61508" y="597078"/>
                  </a:cubicBezTo>
                  <a:cubicBezTo>
                    <a:pt x="20503" y="556072"/>
                    <a:pt x="0" y="506725"/>
                    <a:pt x="0" y="449036"/>
                  </a:cubicBezTo>
                  <a:cubicBezTo>
                    <a:pt x="0" y="408498"/>
                    <a:pt x="10914" y="371079"/>
                    <a:pt x="32742" y="336777"/>
                  </a:cubicBezTo>
                  <a:cubicBezTo>
                    <a:pt x="54570" y="302476"/>
                    <a:pt x="83882" y="276750"/>
                    <a:pt x="120678" y="259599"/>
                  </a:cubicBezTo>
                  <a:cubicBezTo>
                    <a:pt x="120055" y="250244"/>
                    <a:pt x="119742" y="243540"/>
                    <a:pt x="119742" y="239486"/>
                  </a:cubicBezTo>
                  <a:cubicBezTo>
                    <a:pt x="119742" y="173378"/>
                    <a:pt x="143129" y="116937"/>
                    <a:pt x="189904" y="70162"/>
                  </a:cubicBezTo>
                  <a:cubicBezTo>
                    <a:pt x="236679" y="23388"/>
                    <a:pt x="293121" y="0"/>
                    <a:pt x="359228" y="0"/>
                  </a:cubicBezTo>
                  <a:close/>
                  <a:moveTo>
                    <a:pt x="419100" y="164647"/>
                  </a:moveTo>
                  <a:cubicBezTo>
                    <a:pt x="414734" y="164647"/>
                    <a:pt x="411148" y="166050"/>
                    <a:pt x="408341" y="168857"/>
                  </a:cubicBezTo>
                  <a:lnTo>
                    <a:pt x="244163" y="333035"/>
                  </a:lnTo>
                  <a:cubicBezTo>
                    <a:pt x="241045" y="336777"/>
                    <a:pt x="239485" y="340519"/>
                    <a:pt x="239485" y="344261"/>
                  </a:cubicBezTo>
                  <a:cubicBezTo>
                    <a:pt x="239485" y="348627"/>
                    <a:pt x="240889" y="352213"/>
                    <a:pt x="243695" y="355019"/>
                  </a:cubicBezTo>
                  <a:cubicBezTo>
                    <a:pt x="246502" y="357826"/>
                    <a:pt x="250088" y="359229"/>
                    <a:pt x="254453" y="359229"/>
                  </a:cubicBezTo>
                  <a:lnTo>
                    <a:pt x="359228" y="359229"/>
                  </a:lnTo>
                  <a:lnTo>
                    <a:pt x="359228" y="523875"/>
                  </a:lnTo>
                  <a:cubicBezTo>
                    <a:pt x="359228" y="527929"/>
                    <a:pt x="360710" y="531437"/>
                    <a:pt x="363672" y="534400"/>
                  </a:cubicBezTo>
                  <a:cubicBezTo>
                    <a:pt x="366634" y="537362"/>
                    <a:pt x="370142" y="538843"/>
                    <a:pt x="374196" y="538843"/>
                  </a:cubicBezTo>
                  <a:lnTo>
                    <a:pt x="464003" y="538843"/>
                  </a:lnTo>
                  <a:cubicBezTo>
                    <a:pt x="468057" y="538843"/>
                    <a:pt x="471566" y="537362"/>
                    <a:pt x="474527" y="534400"/>
                  </a:cubicBezTo>
                  <a:cubicBezTo>
                    <a:pt x="477490" y="531437"/>
                    <a:pt x="478971" y="527929"/>
                    <a:pt x="478971" y="523875"/>
                  </a:cubicBezTo>
                  <a:lnTo>
                    <a:pt x="478971" y="359229"/>
                  </a:lnTo>
                  <a:lnTo>
                    <a:pt x="583746" y="359229"/>
                  </a:lnTo>
                  <a:cubicBezTo>
                    <a:pt x="587801" y="359229"/>
                    <a:pt x="591308" y="357748"/>
                    <a:pt x="594270" y="354785"/>
                  </a:cubicBezTo>
                  <a:cubicBezTo>
                    <a:pt x="597233" y="351823"/>
                    <a:pt x="598714" y="348315"/>
                    <a:pt x="598714" y="344261"/>
                  </a:cubicBezTo>
                  <a:cubicBezTo>
                    <a:pt x="598714" y="339896"/>
                    <a:pt x="597310" y="336309"/>
                    <a:pt x="594504" y="333503"/>
                  </a:cubicBezTo>
                  <a:lnTo>
                    <a:pt x="429858" y="168857"/>
                  </a:lnTo>
                  <a:cubicBezTo>
                    <a:pt x="427051" y="166050"/>
                    <a:pt x="423465" y="164647"/>
                    <a:pt x="419100" y="164647"/>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a:p>
          </p:txBody>
        </p:sp>
      </p:grpSp>
      <p:grpSp>
        <p:nvGrpSpPr>
          <p:cNvPr id="27" name="chenying0907 26"/>
          <p:cNvGrpSpPr/>
          <p:nvPr/>
        </p:nvGrpSpPr>
        <p:grpSpPr>
          <a:xfrm>
            <a:off x="6582692" y="2157663"/>
            <a:ext cx="544667" cy="583997"/>
            <a:chOff x="6242320" y="1140989"/>
            <a:chExt cx="533329" cy="571841"/>
          </a:xfrm>
        </p:grpSpPr>
        <p:sp>
          <p:nvSpPr>
            <p:cNvPr id="28" name="TextBox 6"/>
            <p:cNvSpPr txBox="1"/>
            <p:nvPr/>
          </p:nvSpPr>
          <p:spPr>
            <a:xfrm>
              <a:off x="6327224" y="1140989"/>
              <a:ext cx="448425" cy="421919"/>
            </a:xfrm>
            <a:prstGeom prst="rect">
              <a:avLst/>
            </a:prstGeom>
            <a:noFill/>
          </p:spPr>
          <p:txBody>
            <a:bodyPr vert="horz" wrap="square" lIns="0" tIns="0" rIns="0" bIns="0" rtlCol="0" anchor="ctr">
              <a:spAutoFit/>
            </a:bodyPr>
            <a:lstStyle/>
            <a:p>
              <a:pPr algn="l"/>
              <a:r>
                <a:rPr lang="en-US" altLang="zh-CN" sz="2800" dirty="0">
                  <a:blipFill>
                    <a:blip r:embed="rId5"/>
                    <a:stretch>
                      <a:fillRect/>
                    </a:stretch>
                  </a:blipFill>
                  <a:latin typeface="Impact" panose="020B0806030902050204" pitchFamily="34" charset="0"/>
                  <a:ea typeface="微软雅黑" panose="020B0503020204020204" pitchFamily="34" charset="-122"/>
                </a:rPr>
                <a:t>01</a:t>
              </a:r>
              <a:endParaRPr lang="zh-CN" altLang="en-US" sz="2800" dirty="0">
                <a:blipFill>
                  <a:blip r:embed="rId5"/>
                  <a:stretch>
                    <a:fillRect/>
                  </a:stretch>
                </a:blipFill>
                <a:latin typeface="微软雅黑" panose="020B0503020204020204" pitchFamily="34" charset="-122"/>
                <a:ea typeface="微软雅黑" panose="020B0503020204020204" pitchFamily="34" charset="-122"/>
              </a:endParaRPr>
            </a:p>
          </p:txBody>
        </p:sp>
        <p:sp>
          <p:nvSpPr>
            <p:cNvPr id="29" name="文本框 28"/>
            <p:cNvSpPr txBox="1"/>
            <p:nvPr/>
          </p:nvSpPr>
          <p:spPr>
            <a:xfrm>
              <a:off x="6242320" y="1516939"/>
              <a:ext cx="515154" cy="195891"/>
            </a:xfrm>
            <a:prstGeom prst="rect">
              <a:avLst/>
            </a:prstGeom>
            <a:noFill/>
          </p:spPr>
          <p:txBody>
            <a:bodyPr wrap="none" rtlCol="0">
              <a:spAutoFit/>
            </a:bodyPr>
            <a:lstStyle/>
            <a:p>
              <a:r>
                <a:rPr lang="en-US" altLang="zh-CN" sz="700" b="1" dirty="0">
                  <a:solidFill>
                    <a:srgbClr val="818181"/>
                  </a:solidFill>
                  <a:latin typeface="Leelawadee" panose="020B0502040204020203" pitchFamily="34" charset="-34"/>
                  <a:ea typeface="微软雅黑" panose="020B0503020204020204" pitchFamily="34" charset="-122"/>
                  <a:cs typeface="Leelawadee" panose="020B0502040204020203" pitchFamily="34" charset="-34"/>
                </a:rPr>
                <a:t>OPTION</a:t>
              </a:r>
              <a:endParaRPr lang="zh-CN" altLang="en-US" sz="700" b="1" dirty="0">
                <a:solidFill>
                  <a:srgbClr val="818181"/>
                </a:solidFill>
                <a:latin typeface="Leelawadee" panose="020B0502040204020203" pitchFamily="34" charset="-34"/>
                <a:ea typeface="微软雅黑" panose="020B0503020204020204" pitchFamily="34" charset="-122"/>
                <a:cs typeface="Leelawadee" panose="020B0502040204020203" pitchFamily="34" charset="-34"/>
              </a:endParaRPr>
            </a:p>
          </p:txBody>
        </p:sp>
      </p:grpSp>
      <p:grpSp>
        <p:nvGrpSpPr>
          <p:cNvPr id="30" name="chenying0907 29"/>
          <p:cNvGrpSpPr/>
          <p:nvPr/>
        </p:nvGrpSpPr>
        <p:grpSpPr>
          <a:xfrm>
            <a:off x="6582692" y="3147697"/>
            <a:ext cx="544667" cy="589212"/>
            <a:chOff x="6242320" y="2408496"/>
            <a:chExt cx="533329" cy="576945"/>
          </a:xfrm>
        </p:grpSpPr>
        <p:sp>
          <p:nvSpPr>
            <p:cNvPr id="31" name="TextBox 6"/>
            <p:cNvSpPr txBox="1"/>
            <p:nvPr/>
          </p:nvSpPr>
          <p:spPr>
            <a:xfrm>
              <a:off x="6327224" y="2408496"/>
              <a:ext cx="448425" cy="421917"/>
            </a:xfrm>
            <a:prstGeom prst="rect">
              <a:avLst/>
            </a:prstGeom>
            <a:noFill/>
          </p:spPr>
          <p:txBody>
            <a:bodyPr vert="horz" wrap="square" lIns="0" tIns="0" rIns="0" bIns="0" rtlCol="0" anchor="ctr">
              <a:spAutoFit/>
            </a:bodyPr>
            <a:lstStyle/>
            <a:p>
              <a:pPr algn="l"/>
              <a:r>
                <a:rPr lang="en-US" altLang="zh-CN" sz="2800" dirty="0">
                  <a:blipFill>
                    <a:blip r:embed="rId3"/>
                    <a:stretch>
                      <a:fillRect/>
                    </a:stretch>
                  </a:blipFill>
                  <a:latin typeface="Impact" panose="020B0806030902050204" pitchFamily="34" charset="0"/>
                  <a:ea typeface="微软雅黑" panose="020B0503020204020204" pitchFamily="34" charset="-122"/>
                </a:rPr>
                <a:t>02</a:t>
              </a:r>
              <a:endParaRPr lang="zh-CN" altLang="en-US" sz="2800" dirty="0">
                <a:blipFill>
                  <a:blip r:embed="rId3"/>
                  <a:stretch>
                    <a:fillRect/>
                  </a:stretch>
                </a:blipFill>
                <a:latin typeface="微软雅黑" panose="020B0503020204020204" pitchFamily="34" charset="-122"/>
                <a:ea typeface="微软雅黑" panose="020B0503020204020204" pitchFamily="34" charset="-122"/>
              </a:endParaRPr>
            </a:p>
          </p:txBody>
        </p:sp>
        <p:sp>
          <p:nvSpPr>
            <p:cNvPr id="32" name="文本框 31"/>
            <p:cNvSpPr txBox="1"/>
            <p:nvPr/>
          </p:nvSpPr>
          <p:spPr>
            <a:xfrm>
              <a:off x="6242320" y="2789551"/>
              <a:ext cx="515154" cy="195890"/>
            </a:xfrm>
            <a:prstGeom prst="rect">
              <a:avLst/>
            </a:prstGeom>
            <a:noFill/>
          </p:spPr>
          <p:txBody>
            <a:bodyPr wrap="none" rtlCol="0">
              <a:spAutoFit/>
            </a:bodyPr>
            <a:lstStyle/>
            <a:p>
              <a:r>
                <a:rPr lang="en-US" altLang="zh-CN" sz="700" b="1" dirty="0">
                  <a:solidFill>
                    <a:srgbClr val="818181"/>
                  </a:solidFill>
                  <a:latin typeface="Leelawadee" panose="020B0502040204020203" pitchFamily="34" charset="-34"/>
                  <a:ea typeface="微软雅黑" panose="020B0503020204020204" pitchFamily="34" charset="-122"/>
                  <a:cs typeface="Leelawadee" panose="020B0502040204020203" pitchFamily="34" charset="-34"/>
                </a:rPr>
                <a:t>OPTION</a:t>
              </a:r>
              <a:endParaRPr lang="zh-CN" altLang="en-US" sz="700" b="1" dirty="0">
                <a:solidFill>
                  <a:srgbClr val="818181"/>
                </a:solidFill>
                <a:latin typeface="Leelawadee" panose="020B0502040204020203" pitchFamily="34" charset="-34"/>
                <a:ea typeface="微软雅黑" panose="020B0503020204020204" pitchFamily="34" charset="-122"/>
                <a:cs typeface="Leelawadee" panose="020B0502040204020203" pitchFamily="34" charset="-34"/>
              </a:endParaRPr>
            </a:p>
          </p:txBody>
        </p:sp>
      </p:grpSp>
      <p:grpSp>
        <p:nvGrpSpPr>
          <p:cNvPr id="33" name="chenying0907 32"/>
          <p:cNvGrpSpPr/>
          <p:nvPr/>
        </p:nvGrpSpPr>
        <p:grpSpPr>
          <a:xfrm>
            <a:off x="6582692" y="4142939"/>
            <a:ext cx="544667" cy="577704"/>
            <a:chOff x="6242320" y="3676001"/>
            <a:chExt cx="533329" cy="565678"/>
          </a:xfrm>
        </p:grpSpPr>
        <p:sp>
          <p:nvSpPr>
            <p:cNvPr id="34" name="TextBox 6"/>
            <p:cNvSpPr txBox="1"/>
            <p:nvPr/>
          </p:nvSpPr>
          <p:spPr>
            <a:xfrm>
              <a:off x="6327224" y="3676001"/>
              <a:ext cx="448425" cy="421917"/>
            </a:xfrm>
            <a:prstGeom prst="rect">
              <a:avLst/>
            </a:prstGeom>
            <a:noFill/>
          </p:spPr>
          <p:txBody>
            <a:bodyPr vert="horz" wrap="square" lIns="0" tIns="0" rIns="0" bIns="0" rtlCol="0" anchor="ctr">
              <a:spAutoFit/>
            </a:bodyPr>
            <a:lstStyle/>
            <a:p>
              <a:pPr algn="l"/>
              <a:r>
                <a:rPr lang="en-US" altLang="zh-CN" sz="2800" dirty="0">
                  <a:blipFill>
                    <a:blip r:embed="rId6"/>
                    <a:stretch>
                      <a:fillRect/>
                    </a:stretch>
                  </a:blipFill>
                  <a:latin typeface="Impact" panose="020B0806030902050204" pitchFamily="34" charset="0"/>
                  <a:ea typeface="微软雅黑" panose="020B0503020204020204" pitchFamily="34" charset="-122"/>
                </a:rPr>
                <a:t>03</a:t>
              </a:r>
              <a:endParaRPr lang="zh-CN" altLang="en-US" sz="2800" dirty="0">
                <a:blipFill>
                  <a:blip r:embed="rId6"/>
                  <a:stretch>
                    <a:fillRect/>
                  </a:stretch>
                </a:blipFill>
                <a:latin typeface="微软雅黑" panose="020B0503020204020204" pitchFamily="34" charset="-122"/>
                <a:ea typeface="微软雅黑" panose="020B0503020204020204" pitchFamily="34" charset="-122"/>
              </a:endParaRPr>
            </a:p>
          </p:txBody>
        </p:sp>
        <p:sp>
          <p:nvSpPr>
            <p:cNvPr id="35" name="文本框 34"/>
            <p:cNvSpPr txBox="1"/>
            <p:nvPr/>
          </p:nvSpPr>
          <p:spPr>
            <a:xfrm>
              <a:off x="6242320" y="4045789"/>
              <a:ext cx="515154" cy="195890"/>
            </a:xfrm>
            <a:prstGeom prst="rect">
              <a:avLst/>
            </a:prstGeom>
            <a:noFill/>
          </p:spPr>
          <p:txBody>
            <a:bodyPr wrap="none" rtlCol="0">
              <a:spAutoFit/>
            </a:bodyPr>
            <a:lstStyle/>
            <a:p>
              <a:r>
                <a:rPr lang="en-US" altLang="zh-CN" sz="700" b="1" dirty="0">
                  <a:solidFill>
                    <a:srgbClr val="818181"/>
                  </a:solidFill>
                  <a:latin typeface="Leelawadee" panose="020B0502040204020203" pitchFamily="34" charset="-34"/>
                  <a:ea typeface="微软雅黑" panose="020B0503020204020204" pitchFamily="34" charset="-122"/>
                  <a:cs typeface="Leelawadee" panose="020B0502040204020203" pitchFamily="34" charset="-34"/>
                </a:rPr>
                <a:t>OPTION</a:t>
              </a:r>
              <a:endParaRPr lang="zh-CN" altLang="en-US" sz="700" b="1" dirty="0">
                <a:solidFill>
                  <a:srgbClr val="818181"/>
                </a:solidFill>
                <a:latin typeface="Leelawadee" panose="020B0502040204020203" pitchFamily="34" charset="-34"/>
                <a:ea typeface="微软雅黑" panose="020B0503020204020204" pitchFamily="34" charset="-122"/>
                <a:cs typeface="Leelawadee" panose="020B0502040204020203" pitchFamily="34" charset="-34"/>
              </a:endParaRPr>
            </a:p>
          </p:txBody>
        </p:sp>
      </p:grpSp>
      <p:grpSp>
        <p:nvGrpSpPr>
          <p:cNvPr id="36" name="chenying0907 35"/>
          <p:cNvGrpSpPr/>
          <p:nvPr/>
        </p:nvGrpSpPr>
        <p:grpSpPr>
          <a:xfrm>
            <a:off x="6582692" y="5126689"/>
            <a:ext cx="536370" cy="566197"/>
            <a:chOff x="6250444" y="4943508"/>
            <a:chExt cx="525205" cy="554409"/>
          </a:xfrm>
        </p:grpSpPr>
        <p:sp>
          <p:nvSpPr>
            <p:cNvPr id="37" name="TextBox 6"/>
            <p:cNvSpPr txBox="1"/>
            <p:nvPr/>
          </p:nvSpPr>
          <p:spPr>
            <a:xfrm>
              <a:off x="6327224" y="4943508"/>
              <a:ext cx="448425" cy="421917"/>
            </a:xfrm>
            <a:prstGeom prst="rect">
              <a:avLst/>
            </a:prstGeom>
            <a:noFill/>
          </p:spPr>
          <p:txBody>
            <a:bodyPr vert="horz" wrap="square" lIns="0" tIns="0" rIns="0" bIns="0" rtlCol="0" anchor="ctr">
              <a:spAutoFit/>
            </a:bodyPr>
            <a:lstStyle/>
            <a:p>
              <a:pPr algn="l"/>
              <a:r>
                <a:rPr lang="en-US" altLang="zh-CN" sz="2800" dirty="0">
                  <a:blipFill>
                    <a:blip r:embed="rId4"/>
                    <a:stretch>
                      <a:fillRect/>
                    </a:stretch>
                  </a:blipFill>
                  <a:latin typeface="Impact" panose="020B0806030902050204" pitchFamily="34" charset="0"/>
                  <a:ea typeface="微软雅黑" panose="020B0503020204020204" pitchFamily="34" charset="-122"/>
                </a:rPr>
                <a:t>04</a:t>
              </a:r>
              <a:endParaRPr lang="zh-CN" altLang="en-US" sz="2800" dirty="0">
                <a:blipFill>
                  <a:blip r:embed="rId4"/>
                  <a:stretch>
                    <a:fillRect/>
                  </a:stretch>
                </a:blipFill>
                <a:latin typeface="微软雅黑" panose="020B0503020204020204" pitchFamily="34" charset="-122"/>
                <a:ea typeface="微软雅黑" panose="020B0503020204020204" pitchFamily="34" charset="-122"/>
              </a:endParaRPr>
            </a:p>
          </p:txBody>
        </p:sp>
        <p:sp>
          <p:nvSpPr>
            <p:cNvPr id="38" name="文本框 37"/>
            <p:cNvSpPr txBox="1"/>
            <p:nvPr/>
          </p:nvSpPr>
          <p:spPr>
            <a:xfrm>
              <a:off x="6250444" y="5302027"/>
              <a:ext cx="515154" cy="195890"/>
            </a:xfrm>
            <a:prstGeom prst="rect">
              <a:avLst/>
            </a:prstGeom>
            <a:noFill/>
          </p:spPr>
          <p:txBody>
            <a:bodyPr wrap="none" rtlCol="0">
              <a:spAutoFit/>
            </a:bodyPr>
            <a:lstStyle/>
            <a:p>
              <a:r>
                <a:rPr lang="en-US" altLang="zh-CN" sz="700" b="1" dirty="0">
                  <a:solidFill>
                    <a:srgbClr val="818181"/>
                  </a:solidFill>
                  <a:latin typeface="Leelawadee" panose="020B0502040204020203" pitchFamily="34" charset="-34"/>
                  <a:ea typeface="微软雅黑" panose="020B0503020204020204" pitchFamily="34" charset="-122"/>
                  <a:cs typeface="Leelawadee" panose="020B0502040204020203" pitchFamily="34" charset="-34"/>
                </a:rPr>
                <a:t>OPTION</a:t>
              </a:r>
              <a:endParaRPr lang="zh-CN" altLang="en-US" sz="700" b="1" dirty="0">
                <a:solidFill>
                  <a:srgbClr val="818181"/>
                </a:solidFill>
                <a:latin typeface="Leelawadee" panose="020B0502040204020203" pitchFamily="34" charset="-34"/>
                <a:ea typeface="微软雅黑" panose="020B0503020204020204" pitchFamily="34" charset="-122"/>
                <a:cs typeface="Leelawadee" panose="020B0502040204020203" pitchFamily="34" charset="-34"/>
              </a:endParaRPr>
            </a:p>
          </p:txBody>
        </p:sp>
      </p:grpSp>
      <p:grpSp>
        <p:nvGrpSpPr>
          <p:cNvPr id="39" name="chenying0907 38"/>
          <p:cNvGrpSpPr/>
          <p:nvPr/>
        </p:nvGrpSpPr>
        <p:grpSpPr>
          <a:xfrm>
            <a:off x="6669403" y="2858323"/>
            <a:ext cx="3382408" cy="9726"/>
            <a:chOff x="6327224" y="1896619"/>
            <a:chExt cx="2624395" cy="9524"/>
          </a:xfrm>
        </p:grpSpPr>
        <p:cxnSp>
          <p:nvCxnSpPr>
            <p:cNvPr id="40" name="直接连接符 39"/>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2" name="chenying0907 41"/>
          <p:cNvGrpSpPr/>
          <p:nvPr/>
        </p:nvGrpSpPr>
        <p:grpSpPr>
          <a:xfrm>
            <a:off x="6669403" y="4761336"/>
            <a:ext cx="3382408" cy="9726"/>
            <a:chOff x="6327224" y="1896619"/>
            <a:chExt cx="2624395" cy="9524"/>
          </a:xfrm>
        </p:grpSpPr>
        <p:cxnSp>
          <p:nvCxnSpPr>
            <p:cNvPr id="43" name="直接连接符 42"/>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5" name="chenying0907 44"/>
          <p:cNvGrpSpPr/>
          <p:nvPr/>
        </p:nvGrpSpPr>
        <p:grpSpPr>
          <a:xfrm>
            <a:off x="6669403" y="5712846"/>
            <a:ext cx="3382408" cy="9726"/>
            <a:chOff x="6327224" y="1896619"/>
            <a:chExt cx="2624395" cy="9524"/>
          </a:xfrm>
        </p:grpSpPr>
        <p:cxnSp>
          <p:nvCxnSpPr>
            <p:cNvPr id="46" name="直接连接符 45"/>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8" name="文本框 47"/>
          <p:cNvSpPr txBox="1"/>
          <p:nvPr/>
        </p:nvSpPr>
        <p:spPr>
          <a:xfrm>
            <a:off x="7444689" y="2146296"/>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49" name="文本框 48"/>
          <p:cNvSpPr txBox="1"/>
          <p:nvPr/>
        </p:nvSpPr>
        <p:spPr>
          <a:xfrm>
            <a:off x="7444689" y="3162632"/>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50" name="文本框 49"/>
          <p:cNvSpPr txBox="1"/>
          <p:nvPr/>
        </p:nvSpPr>
        <p:spPr>
          <a:xfrm>
            <a:off x="7444689" y="4106932"/>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sp>
        <p:nvSpPr>
          <p:cNvPr id="51" name="文本框 50"/>
          <p:cNvSpPr txBox="1"/>
          <p:nvPr/>
        </p:nvSpPr>
        <p:spPr>
          <a:xfrm>
            <a:off x="7444689" y="5068671"/>
            <a:ext cx="2607122" cy="438582"/>
          </a:xfrm>
          <a:prstGeom prst="rect">
            <a:avLst/>
          </a:prstGeom>
          <a:noFill/>
        </p:spPr>
        <p:txBody>
          <a:bodyPr wrap="square" lIns="68580" tIns="34290" rIns="68580" bIns="3429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grpSp>
        <p:nvGrpSpPr>
          <p:cNvPr id="52" name="chenying0907 51"/>
          <p:cNvGrpSpPr/>
          <p:nvPr/>
        </p:nvGrpSpPr>
        <p:grpSpPr>
          <a:xfrm>
            <a:off x="6669403" y="3886247"/>
            <a:ext cx="3382408" cy="9726"/>
            <a:chOff x="6327224" y="1896619"/>
            <a:chExt cx="2624395" cy="9524"/>
          </a:xfrm>
        </p:grpSpPr>
        <p:cxnSp>
          <p:nvCxnSpPr>
            <p:cNvPr id="53" name="直接连接符 52"/>
            <p:cNvCxnSpPr/>
            <p:nvPr/>
          </p:nvCxnSpPr>
          <p:spPr>
            <a:xfrm>
              <a:off x="6327224" y="1896619"/>
              <a:ext cx="2624395"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327224" y="1906143"/>
              <a:ext cx="2624395" cy="0"/>
            </a:xfrm>
            <a:prstGeom prst="line">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8" presetClass="emph" presetSubtype="0" fill="hold" nodeType="withEffect">
                                  <p:stCondLst>
                                    <p:cond delay="0"/>
                                  </p:stCondLst>
                                  <p:childTnLst>
                                    <p:animRot by="21600000">
                                      <p:cBhvr>
                                        <p:cTn id="11" dur="1000" fill="hold"/>
                                        <p:tgtEl>
                                          <p:spTgt spid="8"/>
                                        </p:tgtEl>
                                        <p:attrNameLst>
                                          <p:attrName>r</p:attrName>
                                        </p:attrNameLst>
                                      </p:cBhvr>
                                    </p:animRot>
                                  </p:childTnLst>
                                </p:cTn>
                              </p:par>
                            </p:childTnLst>
                          </p:cTn>
                        </p:par>
                        <p:par>
                          <p:cTn id="12" fill="hold">
                            <p:stCondLst>
                              <p:cond delay="500"/>
                            </p:stCondLst>
                            <p:childTnLst>
                              <p:par>
                                <p:cTn id="13" presetID="23" presetClass="entr" presetSubtype="32" fill="hold" nodeType="afterEffect">
                                  <p:stCondLst>
                                    <p:cond delay="0"/>
                                  </p:stCondLst>
                                  <p:iterate type="lt">
                                    <p:tmPct val="18000"/>
                                  </p:iterate>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strVal val="4*#ppt_w"/>
                                          </p:val>
                                        </p:tav>
                                        <p:tav tm="100000">
                                          <p:val>
                                            <p:strVal val="#ppt_w"/>
                                          </p:val>
                                        </p:tav>
                                      </p:tavLst>
                                    </p:anim>
                                    <p:anim calcmode="lin" valueType="num">
                                      <p:cBhvr>
                                        <p:cTn id="16" dur="500" fill="hold"/>
                                        <p:tgtEl>
                                          <p:spTgt spid="27"/>
                                        </p:tgtEl>
                                        <p:attrNameLst>
                                          <p:attrName>ppt_h</p:attrName>
                                        </p:attrNameLst>
                                      </p:cBhvr>
                                      <p:tavLst>
                                        <p:tav tm="0">
                                          <p:val>
                                            <p:strVal val="4*#ppt_h"/>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500"/>
                                        <p:tgtEl>
                                          <p:spTgt spid="48"/>
                                        </p:tgtEl>
                                      </p:cBhvr>
                                    </p:animEffect>
                                  </p:childTnLst>
                                </p:cTn>
                              </p:par>
                              <p:par>
                                <p:cTn id="21" presetID="22" presetClass="entr" presetSubtype="8"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childTnLst>
                          </p:cTn>
                        </p:par>
                        <p:par>
                          <p:cTn id="24" fill="hold">
                            <p:stCondLst>
                              <p:cond delay="2000"/>
                            </p:stCondLst>
                            <p:childTnLst>
                              <p:par>
                                <p:cTn id="25" presetID="23" presetClass="entr" presetSubtype="32" fill="hold" nodeType="afterEffect">
                                  <p:stCondLst>
                                    <p:cond delay="0"/>
                                  </p:stCondLst>
                                  <p:iterate type="lt">
                                    <p:tmPct val="18000"/>
                                  </p:iterate>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strVal val="4*#ppt_w"/>
                                          </p:val>
                                        </p:tav>
                                        <p:tav tm="100000">
                                          <p:val>
                                            <p:strVal val="#ppt_w"/>
                                          </p:val>
                                        </p:tav>
                                      </p:tavLst>
                                    </p:anim>
                                    <p:anim calcmode="lin" valueType="num">
                                      <p:cBhvr>
                                        <p:cTn id="28" dur="500" fill="hold"/>
                                        <p:tgtEl>
                                          <p:spTgt spid="30"/>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22" presetClass="entr" presetSubtype="8"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500"/>
                                        <p:tgtEl>
                                          <p:spTgt spid="52"/>
                                        </p:tgtEl>
                                      </p:cBhvr>
                                    </p:animEffect>
                                  </p:childTnLst>
                                </p:cTn>
                              </p:par>
                            </p:childTnLst>
                          </p:cTn>
                        </p:par>
                        <p:par>
                          <p:cTn id="36" fill="hold">
                            <p:stCondLst>
                              <p:cond delay="3000"/>
                            </p:stCondLst>
                            <p:childTnLst>
                              <p:par>
                                <p:cTn id="37" presetID="23" presetClass="entr" presetSubtype="32" fill="hold" nodeType="afterEffect">
                                  <p:stCondLst>
                                    <p:cond delay="0"/>
                                  </p:stCondLst>
                                  <p:iterate type="lt">
                                    <p:tmPct val="18000"/>
                                  </p:iterate>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strVal val="4*#ppt_w"/>
                                          </p:val>
                                        </p:tav>
                                        <p:tav tm="100000">
                                          <p:val>
                                            <p:strVal val="#ppt_w"/>
                                          </p:val>
                                        </p:tav>
                                      </p:tavLst>
                                    </p:anim>
                                    <p:anim calcmode="lin" valueType="num">
                                      <p:cBhvr>
                                        <p:cTn id="40" dur="500" fill="hold"/>
                                        <p:tgtEl>
                                          <p:spTgt spid="33"/>
                                        </p:tgtEl>
                                        <p:attrNameLst>
                                          <p:attrName>ppt_h</p:attrName>
                                        </p:attrNameLst>
                                      </p:cBhvr>
                                      <p:tavLst>
                                        <p:tav tm="0">
                                          <p:val>
                                            <p:strVal val="4*#ppt_h"/>
                                          </p:val>
                                        </p:tav>
                                        <p:tav tm="100000">
                                          <p:val>
                                            <p:strVal val="#ppt_h"/>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par>
                                <p:cTn id="45" presetID="22" presetClass="entr" presetSubtype="8"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childTnLst>
                          </p:cTn>
                        </p:par>
                        <p:par>
                          <p:cTn id="48" fill="hold">
                            <p:stCondLst>
                              <p:cond delay="4000"/>
                            </p:stCondLst>
                            <p:childTnLst>
                              <p:par>
                                <p:cTn id="49" presetID="23" presetClass="entr" presetSubtype="32" fill="hold" nodeType="afterEffect">
                                  <p:stCondLst>
                                    <p:cond delay="0"/>
                                  </p:stCondLst>
                                  <p:iterate type="lt">
                                    <p:tmPct val="18000"/>
                                  </p:iterate>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strVal val="4*#ppt_w"/>
                                          </p:val>
                                        </p:tav>
                                        <p:tav tm="100000">
                                          <p:val>
                                            <p:strVal val="#ppt_w"/>
                                          </p:val>
                                        </p:tav>
                                      </p:tavLst>
                                    </p:anim>
                                    <p:anim calcmode="lin" valueType="num">
                                      <p:cBhvr>
                                        <p:cTn id="52" dur="500" fill="hold"/>
                                        <p:tgtEl>
                                          <p:spTgt spid="36"/>
                                        </p:tgtEl>
                                        <p:attrNameLst>
                                          <p:attrName>ppt_h</p:attrName>
                                        </p:attrNameLst>
                                      </p:cBhvr>
                                      <p:tavLst>
                                        <p:tav tm="0">
                                          <p:val>
                                            <p:strVal val="4*#ppt_h"/>
                                          </p:val>
                                        </p:tav>
                                        <p:tav tm="100000">
                                          <p:val>
                                            <p:strVal val="#ppt_h"/>
                                          </p:val>
                                        </p:tav>
                                      </p:tavLst>
                                    </p:anim>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left)">
                                      <p:cBhvr>
                                        <p:cTn id="56" dur="500"/>
                                        <p:tgtEl>
                                          <p:spTgt spid="51"/>
                                        </p:tgtEl>
                                      </p:cBhvr>
                                    </p:animEffect>
                                  </p:childTnLst>
                                </p:cTn>
                              </p:par>
                              <p:par>
                                <p:cTn id="57" presetID="22" presetClass="entr" presetSubtype="8"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731512" y="1523456"/>
            <a:ext cx="6979796" cy="3154710"/>
          </a:xfrm>
          <a:prstGeom prst="rect">
            <a:avLst/>
          </a:prstGeom>
          <a:noFill/>
        </p:spPr>
        <p:txBody>
          <a:bodyPr wrap="none" rtlCol="0">
            <a:spAutoFit/>
          </a:bodyPr>
          <a:lstStyle/>
          <a:p>
            <a:r>
              <a:rPr lang="en-US" altLang="zh-CN" sz="19900" b="1">
                <a:blipFill>
                  <a:blip r:embed="rId3"/>
                  <a:stretch>
                    <a:fillRect/>
                  </a:stretch>
                </a:blipFill>
                <a:latin typeface="微软雅黑" panose="020B0503020204020204" pitchFamily="34" charset="-122"/>
                <a:ea typeface="微软雅黑" panose="020B0503020204020204" pitchFamily="34" charset="-122"/>
              </a:rPr>
              <a:t>HREE</a:t>
            </a:r>
            <a:endParaRPr lang="zh-CN" altLang="en-US" sz="19900" b="1" dirty="0">
              <a:blipFill>
                <a:blip r:embed="rId3"/>
                <a:stretch>
                  <a:fillRect/>
                </a:stretch>
              </a:blipFill>
              <a:latin typeface="微软雅黑" panose="020B0503020204020204" pitchFamily="34" charset="-122"/>
              <a:ea typeface="微软雅黑" panose="020B0503020204020204" pitchFamily="34" charset="-122"/>
            </a:endParaRPr>
          </a:p>
        </p:txBody>
      </p:sp>
      <p:sp>
        <p:nvSpPr>
          <p:cNvPr id="16" name="任意多边形 15"/>
          <p:cNvSpPr/>
          <p:nvPr/>
        </p:nvSpPr>
        <p:spPr>
          <a:xfrm rot="16200000" flipH="1">
            <a:off x="6194389" y="-405381"/>
            <a:ext cx="45719" cy="9282223"/>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a:blip r:embed="rId3"/>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ea typeface="幼圆" panose="02010509060101010101" pitchFamily="49" charset="-122"/>
            </a:endParaRPr>
          </a:p>
        </p:txBody>
      </p:sp>
      <p:sp>
        <p:nvSpPr>
          <p:cNvPr id="17" name="矩形 16"/>
          <p:cNvSpPr/>
          <p:nvPr/>
        </p:nvSpPr>
        <p:spPr>
          <a:xfrm>
            <a:off x="1273014" y="4322259"/>
            <a:ext cx="4415906" cy="830997"/>
          </a:xfrm>
          <a:prstGeom prst="rect">
            <a:avLst/>
          </a:prstGeom>
        </p:spPr>
        <p:txBody>
          <a:bodyPr wrap="square">
            <a:spAutoFit/>
          </a:bodyPr>
          <a:lstStyle/>
          <a:p>
            <a:pPr>
              <a:defRPr/>
            </a:pPr>
            <a:r>
              <a:rPr lang="zh-CN" altLang="en-US" sz="4800" kern="0">
                <a:effectLst>
                  <a:glow rad="63500">
                    <a:prstClr val="white">
                      <a:lumMod val="65000"/>
                      <a:alpha val="40000"/>
                    </a:prstClr>
                  </a:glow>
                </a:effectLst>
                <a:latin typeface="微软雅黑" panose="020B0503020204020204" pitchFamily="34" charset="-122"/>
                <a:ea typeface="微软雅黑" panose="020B0503020204020204" pitchFamily="34" charset="-122"/>
              </a:rPr>
              <a:t>项目展示</a:t>
            </a:r>
          </a:p>
        </p:txBody>
      </p:sp>
      <p:sp>
        <p:nvSpPr>
          <p:cNvPr id="18" name="矩形 17"/>
          <p:cNvSpPr/>
          <p:nvPr/>
        </p:nvSpPr>
        <p:spPr>
          <a:xfrm>
            <a:off x="3731512" y="4344715"/>
            <a:ext cx="7627408" cy="830997"/>
          </a:xfrm>
          <a:prstGeom prst="rect">
            <a:avLst/>
          </a:prstGeom>
        </p:spPr>
        <p:txBody>
          <a:bodyPr wrap="none">
            <a:spAutoFit/>
          </a:bodyPr>
          <a:lstStyle/>
          <a:p>
            <a:pPr algn="ctr">
              <a:defRPr/>
            </a:pPr>
            <a:r>
              <a:rPr lang="en-US" altLang="zh-CN" sz="4800" kern="0">
                <a:solidFill>
                  <a:schemeClr val="accent5"/>
                </a:solidFill>
                <a:effectLst>
                  <a:glow rad="63500">
                    <a:prstClr val="white">
                      <a:lumMod val="65000"/>
                      <a:alpha val="40000"/>
                    </a:prstClr>
                  </a:glow>
                </a:effectLst>
                <a:latin typeface="微软雅黑" panose="020B0503020204020204" pitchFamily="34" charset="-122"/>
                <a:ea typeface="微软雅黑" panose="020B0503020204020204" pitchFamily="34" charset="-122"/>
              </a:rPr>
              <a:t>PROJECT PRESENTATION</a:t>
            </a:r>
          </a:p>
        </p:txBody>
      </p:sp>
      <p:grpSp>
        <p:nvGrpSpPr>
          <p:cNvPr id="26" name="chenying0907 25"/>
          <p:cNvGrpSpPr/>
          <p:nvPr/>
        </p:nvGrpSpPr>
        <p:grpSpPr>
          <a:xfrm>
            <a:off x="1780675" y="1112871"/>
            <a:ext cx="2132038" cy="3013874"/>
            <a:chOff x="-399801" y="0"/>
            <a:chExt cx="3638550" cy="5143500"/>
          </a:xfrm>
        </p:grpSpPr>
        <p:sp>
          <p:nvSpPr>
            <p:cNvPr id="19" name="chenying0907 27"/>
            <p:cNvSpPr>
              <a:spLocks noEditPoints="1"/>
            </p:cNvSpPr>
            <p:nvPr/>
          </p:nvSpPr>
          <p:spPr bwMode="auto">
            <a:xfrm>
              <a:off x="514599" y="0"/>
              <a:ext cx="1676400" cy="2051050"/>
            </a:xfrm>
            <a:custGeom>
              <a:avLst/>
              <a:gdLst>
                <a:gd name="T0" fmla="*/ 1016 w 1056"/>
                <a:gd name="T1" fmla="*/ 320 h 1292"/>
                <a:gd name="T2" fmla="*/ 880 w 1056"/>
                <a:gd name="T3" fmla="*/ 132 h 1292"/>
                <a:gd name="T4" fmla="*/ 674 w 1056"/>
                <a:gd name="T5" fmla="*/ 20 h 1292"/>
                <a:gd name="T6" fmla="*/ 502 w 1056"/>
                <a:gd name="T7" fmla="*/ 0 h 1292"/>
                <a:gd name="T8" fmla="*/ 372 w 1056"/>
                <a:gd name="T9" fmla="*/ 24 h 1292"/>
                <a:gd name="T10" fmla="*/ 254 w 1056"/>
                <a:gd name="T11" fmla="*/ 76 h 1292"/>
                <a:gd name="T12" fmla="*/ 154 w 1056"/>
                <a:gd name="T13" fmla="*/ 156 h 1292"/>
                <a:gd name="T14" fmla="*/ 76 w 1056"/>
                <a:gd name="T15" fmla="*/ 256 h 1292"/>
                <a:gd name="T16" fmla="*/ 24 w 1056"/>
                <a:gd name="T17" fmla="*/ 372 h 1292"/>
                <a:gd name="T18" fmla="*/ 0 w 1056"/>
                <a:gd name="T19" fmla="*/ 502 h 1292"/>
                <a:gd name="T20" fmla="*/ 14 w 1056"/>
                <a:gd name="T21" fmla="*/ 656 h 1292"/>
                <a:gd name="T22" fmla="*/ 100 w 1056"/>
                <a:gd name="T23" fmla="*/ 840 h 1292"/>
                <a:gd name="T24" fmla="*/ 246 w 1056"/>
                <a:gd name="T25" fmla="*/ 978 h 1292"/>
                <a:gd name="T26" fmla="*/ 316 w 1056"/>
                <a:gd name="T27" fmla="*/ 1144 h 1292"/>
                <a:gd name="T28" fmla="*/ 274 w 1056"/>
                <a:gd name="T29" fmla="*/ 1184 h 1292"/>
                <a:gd name="T30" fmla="*/ 254 w 1056"/>
                <a:gd name="T31" fmla="*/ 1220 h 1292"/>
                <a:gd name="T32" fmla="*/ 258 w 1056"/>
                <a:gd name="T33" fmla="*/ 1264 h 1292"/>
                <a:gd name="T34" fmla="*/ 310 w 1056"/>
                <a:gd name="T35" fmla="*/ 1292 h 1292"/>
                <a:gd name="T36" fmla="*/ 354 w 1056"/>
                <a:gd name="T37" fmla="*/ 1278 h 1292"/>
                <a:gd name="T38" fmla="*/ 374 w 1056"/>
                <a:gd name="T39" fmla="*/ 1238 h 1292"/>
                <a:gd name="T40" fmla="*/ 360 w 1056"/>
                <a:gd name="T41" fmla="*/ 1186 h 1292"/>
                <a:gd name="T42" fmla="*/ 400 w 1056"/>
                <a:gd name="T43" fmla="*/ 1044 h 1292"/>
                <a:gd name="T44" fmla="*/ 530 w 1056"/>
                <a:gd name="T45" fmla="*/ 1060 h 1292"/>
                <a:gd name="T46" fmla="*/ 598 w 1056"/>
                <a:gd name="T47" fmla="*/ 1054 h 1292"/>
                <a:gd name="T48" fmla="*/ 608 w 1056"/>
                <a:gd name="T49" fmla="*/ 1034 h 1292"/>
                <a:gd name="T50" fmla="*/ 606 w 1056"/>
                <a:gd name="T51" fmla="*/ 924 h 1292"/>
                <a:gd name="T52" fmla="*/ 732 w 1056"/>
                <a:gd name="T53" fmla="*/ 990 h 1292"/>
                <a:gd name="T54" fmla="*/ 762 w 1056"/>
                <a:gd name="T55" fmla="*/ 1016 h 1292"/>
                <a:gd name="T56" fmla="*/ 808 w 1056"/>
                <a:gd name="T57" fmla="*/ 1018 h 1292"/>
                <a:gd name="T58" fmla="*/ 840 w 1056"/>
                <a:gd name="T59" fmla="*/ 980 h 1292"/>
                <a:gd name="T60" fmla="*/ 838 w 1056"/>
                <a:gd name="T61" fmla="*/ 928 h 1292"/>
                <a:gd name="T62" fmla="*/ 802 w 1056"/>
                <a:gd name="T63" fmla="*/ 900 h 1292"/>
                <a:gd name="T64" fmla="*/ 762 w 1056"/>
                <a:gd name="T65" fmla="*/ 904 h 1292"/>
                <a:gd name="T66" fmla="*/ 712 w 1056"/>
                <a:gd name="T67" fmla="*/ 912 h 1292"/>
                <a:gd name="T68" fmla="*/ 632 w 1056"/>
                <a:gd name="T69" fmla="*/ 802 h 1292"/>
                <a:gd name="T70" fmla="*/ 732 w 1056"/>
                <a:gd name="T71" fmla="*/ 638 h 1292"/>
                <a:gd name="T72" fmla="*/ 886 w 1056"/>
                <a:gd name="T73" fmla="*/ 524 h 1292"/>
                <a:gd name="T74" fmla="*/ 1038 w 1056"/>
                <a:gd name="T75" fmla="*/ 480 h 1292"/>
                <a:gd name="T76" fmla="*/ 1056 w 1056"/>
                <a:gd name="T77" fmla="*/ 458 h 1292"/>
                <a:gd name="T78" fmla="*/ 410 w 1056"/>
                <a:gd name="T79" fmla="*/ 268 h 1292"/>
                <a:gd name="T80" fmla="*/ 306 w 1056"/>
                <a:gd name="T81" fmla="*/ 376 h 1292"/>
                <a:gd name="T82" fmla="*/ 260 w 1056"/>
                <a:gd name="T83" fmla="*/ 462 h 1292"/>
                <a:gd name="T84" fmla="*/ 238 w 1056"/>
                <a:gd name="T85" fmla="*/ 644 h 1292"/>
                <a:gd name="T86" fmla="*/ 234 w 1056"/>
                <a:gd name="T87" fmla="*/ 660 h 1292"/>
                <a:gd name="T88" fmla="*/ 204 w 1056"/>
                <a:gd name="T89" fmla="*/ 682 h 1292"/>
                <a:gd name="T90" fmla="*/ 190 w 1056"/>
                <a:gd name="T91" fmla="*/ 680 h 1292"/>
                <a:gd name="T92" fmla="*/ 166 w 1056"/>
                <a:gd name="T93" fmla="*/ 652 h 1292"/>
                <a:gd name="T94" fmla="*/ 166 w 1056"/>
                <a:gd name="T95" fmla="*/ 634 h 1292"/>
                <a:gd name="T96" fmla="*/ 190 w 1056"/>
                <a:gd name="T97" fmla="*/ 442 h 1292"/>
                <a:gd name="T98" fmla="*/ 246 w 1056"/>
                <a:gd name="T99" fmla="*/ 334 h 1292"/>
                <a:gd name="T100" fmla="*/ 364 w 1056"/>
                <a:gd name="T101" fmla="*/ 210 h 1292"/>
                <a:gd name="T102" fmla="*/ 384 w 1056"/>
                <a:gd name="T103" fmla="*/ 202 h 1292"/>
                <a:gd name="T104" fmla="*/ 408 w 1056"/>
                <a:gd name="T105" fmla="*/ 208 h 1292"/>
                <a:gd name="T106" fmla="*/ 422 w 1056"/>
                <a:gd name="T107" fmla="*/ 226 h 1292"/>
                <a:gd name="T108" fmla="*/ 412 w 1056"/>
                <a:gd name="T109" fmla="*/ 266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6" h="1292">
                  <a:moveTo>
                    <a:pt x="1056" y="458"/>
                  </a:moveTo>
                  <a:lnTo>
                    <a:pt x="1056" y="458"/>
                  </a:lnTo>
                  <a:lnTo>
                    <a:pt x="1046" y="410"/>
                  </a:lnTo>
                  <a:lnTo>
                    <a:pt x="1034" y="364"/>
                  </a:lnTo>
                  <a:lnTo>
                    <a:pt x="1016" y="320"/>
                  </a:lnTo>
                  <a:lnTo>
                    <a:pt x="996" y="278"/>
                  </a:lnTo>
                  <a:lnTo>
                    <a:pt x="972" y="238"/>
                  </a:lnTo>
                  <a:lnTo>
                    <a:pt x="944" y="200"/>
                  </a:lnTo>
                  <a:lnTo>
                    <a:pt x="914" y="164"/>
                  </a:lnTo>
                  <a:lnTo>
                    <a:pt x="880" y="132"/>
                  </a:lnTo>
                  <a:lnTo>
                    <a:pt x="844" y="102"/>
                  </a:lnTo>
                  <a:lnTo>
                    <a:pt x="804" y="76"/>
                  </a:lnTo>
                  <a:lnTo>
                    <a:pt x="764" y="54"/>
                  </a:lnTo>
                  <a:lnTo>
                    <a:pt x="720" y="36"/>
                  </a:lnTo>
                  <a:lnTo>
                    <a:pt x="674" y="20"/>
                  </a:lnTo>
                  <a:lnTo>
                    <a:pt x="628" y="10"/>
                  </a:lnTo>
                  <a:lnTo>
                    <a:pt x="580" y="2"/>
                  </a:lnTo>
                  <a:lnTo>
                    <a:pt x="530" y="0"/>
                  </a:lnTo>
                  <a:lnTo>
                    <a:pt x="530" y="0"/>
                  </a:lnTo>
                  <a:lnTo>
                    <a:pt x="502" y="0"/>
                  </a:lnTo>
                  <a:lnTo>
                    <a:pt x="476" y="2"/>
                  </a:lnTo>
                  <a:lnTo>
                    <a:pt x="448" y="6"/>
                  </a:lnTo>
                  <a:lnTo>
                    <a:pt x="422" y="10"/>
                  </a:lnTo>
                  <a:lnTo>
                    <a:pt x="398" y="16"/>
                  </a:lnTo>
                  <a:lnTo>
                    <a:pt x="372" y="24"/>
                  </a:lnTo>
                  <a:lnTo>
                    <a:pt x="348" y="32"/>
                  </a:lnTo>
                  <a:lnTo>
                    <a:pt x="324" y="42"/>
                  </a:lnTo>
                  <a:lnTo>
                    <a:pt x="300" y="52"/>
                  </a:lnTo>
                  <a:lnTo>
                    <a:pt x="276" y="64"/>
                  </a:lnTo>
                  <a:lnTo>
                    <a:pt x="254" y="76"/>
                  </a:lnTo>
                  <a:lnTo>
                    <a:pt x="234" y="90"/>
                  </a:lnTo>
                  <a:lnTo>
                    <a:pt x="212" y="106"/>
                  </a:lnTo>
                  <a:lnTo>
                    <a:pt x="192" y="120"/>
                  </a:lnTo>
                  <a:lnTo>
                    <a:pt x="174" y="138"/>
                  </a:lnTo>
                  <a:lnTo>
                    <a:pt x="154" y="156"/>
                  </a:lnTo>
                  <a:lnTo>
                    <a:pt x="138" y="174"/>
                  </a:lnTo>
                  <a:lnTo>
                    <a:pt x="120" y="192"/>
                  </a:lnTo>
                  <a:lnTo>
                    <a:pt x="104" y="212"/>
                  </a:lnTo>
                  <a:lnTo>
                    <a:pt x="90" y="234"/>
                  </a:lnTo>
                  <a:lnTo>
                    <a:pt x="76" y="256"/>
                  </a:lnTo>
                  <a:lnTo>
                    <a:pt x="64" y="278"/>
                  </a:lnTo>
                  <a:lnTo>
                    <a:pt x="52" y="300"/>
                  </a:lnTo>
                  <a:lnTo>
                    <a:pt x="42" y="324"/>
                  </a:lnTo>
                  <a:lnTo>
                    <a:pt x="32" y="348"/>
                  </a:lnTo>
                  <a:lnTo>
                    <a:pt x="24" y="372"/>
                  </a:lnTo>
                  <a:lnTo>
                    <a:pt x="16" y="398"/>
                  </a:lnTo>
                  <a:lnTo>
                    <a:pt x="10" y="424"/>
                  </a:lnTo>
                  <a:lnTo>
                    <a:pt x="6" y="450"/>
                  </a:lnTo>
                  <a:lnTo>
                    <a:pt x="2" y="476"/>
                  </a:lnTo>
                  <a:lnTo>
                    <a:pt x="0" y="502"/>
                  </a:lnTo>
                  <a:lnTo>
                    <a:pt x="0" y="530"/>
                  </a:lnTo>
                  <a:lnTo>
                    <a:pt x="0" y="530"/>
                  </a:lnTo>
                  <a:lnTo>
                    <a:pt x="2" y="574"/>
                  </a:lnTo>
                  <a:lnTo>
                    <a:pt x="6" y="616"/>
                  </a:lnTo>
                  <a:lnTo>
                    <a:pt x="14" y="656"/>
                  </a:lnTo>
                  <a:lnTo>
                    <a:pt x="26" y="696"/>
                  </a:lnTo>
                  <a:lnTo>
                    <a:pt x="40" y="734"/>
                  </a:lnTo>
                  <a:lnTo>
                    <a:pt x="58" y="772"/>
                  </a:lnTo>
                  <a:lnTo>
                    <a:pt x="78" y="806"/>
                  </a:lnTo>
                  <a:lnTo>
                    <a:pt x="100" y="840"/>
                  </a:lnTo>
                  <a:lnTo>
                    <a:pt x="124" y="872"/>
                  </a:lnTo>
                  <a:lnTo>
                    <a:pt x="152" y="902"/>
                  </a:lnTo>
                  <a:lnTo>
                    <a:pt x="182" y="930"/>
                  </a:lnTo>
                  <a:lnTo>
                    <a:pt x="212" y="954"/>
                  </a:lnTo>
                  <a:lnTo>
                    <a:pt x="246" y="978"/>
                  </a:lnTo>
                  <a:lnTo>
                    <a:pt x="282" y="998"/>
                  </a:lnTo>
                  <a:lnTo>
                    <a:pt x="318" y="1016"/>
                  </a:lnTo>
                  <a:lnTo>
                    <a:pt x="356" y="1030"/>
                  </a:lnTo>
                  <a:lnTo>
                    <a:pt x="316" y="1144"/>
                  </a:lnTo>
                  <a:lnTo>
                    <a:pt x="316" y="1144"/>
                  </a:lnTo>
                  <a:lnTo>
                    <a:pt x="310" y="1156"/>
                  </a:lnTo>
                  <a:lnTo>
                    <a:pt x="302" y="1166"/>
                  </a:lnTo>
                  <a:lnTo>
                    <a:pt x="282" y="1178"/>
                  </a:lnTo>
                  <a:lnTo>
                    <a:pt x="282" y="1178"/>
                  </a:lnTo>
                  <a:lnTo>
                    <a:pt x="274" y="1184"/>
                  </a:lnTo>
                  <a:lnTo>
                    <a:pt x="266" y="1192"/>
                  </a:lnTo>
                  <a:lnTo>
                    <a:pt x="260" y="1200"/>
                  </a:lnTo>
                  <a:lnTo>
                    <a:pt x="256" y="1208"/>
                  </a:lnTo>
                  <a:lnTo>
                    <a:pt x="256" y="1208"/>
                  </a:lnTo>
                  <a:lnTo>
                    <a:pt x="254" y="1220"/>
                  </a:lnTo>
                  <a:lnTo>
                    <a:pt x="252" y="1232"/>
                  </a:lnTo>
                  <a:lnTo>
                    <a:pt x="252" y="1244"/>
                  </a:lnTo>
                  <a:lnTo>
                    <a:pt x="254" y="1254"/>
                  </a:lnTo>
                  <a:lnTo>
                    <a:pt x="254" y="1254"/>
                  </a:lnTo>
                  <a:lnTo>
                    <a:pt x="258" y="1264"/>
                  </a:lnTo>
                  <a:lnTo>
                    <a:pt x="266" y="1272"/>
                  </a:lnTo>
                  <a:lnTo>
                    <a:pt x="278" y="1280"/>
                  </a:lnTo>
                  <a:lnTo>
                    <a:pt x="294" y="1288"/>
                  </a:lnTo>
                  <a:lnTo>
                    <a:pt x="294" y="1288"/>
                  </a:lnTo>
                  <a:lnTo>
                    <a:pt x="310" y="1292"/>
                  </a:lnTo>
                  <a:lnTo>
                    <a:pt x="324" y="1292"/>
                  </a:lnTo>
                  <a:lnTo>
                    <a:pt x="336" y="1290"/>
                  </a:lnTo>
                  <a:lnTo>
                    <a:pt x="346" y="1286"/>
                  </a:lnTo>
                  <a:lnTo>
                    <a:pt x="346" y="1286"/>
                  </a:lnTo>
                  <a:lnTo>
                    <a:pt x="354" y="1278"/>
                  </a:lnTo>
                  <a:lnTo>
                    <a:pt x="360" y="1270"/>
                  </a:lnTo>
                  <a:lnTo>
                    <a:pt x="366" y="1260"/>
                  </a:lnTo>
                  <a:lnTo>
                    <a:pt x="372" y="1248"/>
                  </a:lnTo>
                  <a:lnTo>
                    <a:pt x="372" y="1248"/>
                  </a:lnTo>
                  <a:lnTo>
                    <a:pt x="374" y="1238"/>
                  </a:lnTo>
                  <a:lnTo>
                    <a:pt x="374" y="1228"/>
                  </a:lnTo>
                  <a:lnTo>
                    <a:pt x="372" y="1218"/>
                  </a:lnTo>
                  <a:lnTo>
                    <a:pt x="368" y="1208"/>
                  </a:lnTo>
                  <a:lnTo>
                    <a:pt x="368" y="1208"/>
                  </a:lnTo>
                  <a:lnTo>
                    <a:pt x="360" y="1186"/>
                  </a:lnTo>
                  <a:lnTo>
                    <a:pt x="358" y="1172"/>
                  </a:lnTo>
                  <a:lnTo>
                    <a:pt x="360" y="1158"/>
                  </a:lnTo>
                  <a:lnTo>
                    <a:pt x="360" y="1158"/>
                  </a:lnTo>
                  <a:lnTo>
                    <a:pt x="360" y="1156"/>
                  </a:lnTo>
                  <a:lnTo>
                    <a:pt x="400" y="1044"/>
                  </a:lnTo>
                  <a:lnTo>
                    <a:pt x="400" y="1044"/>
                  </a:lnTo>
                  <a:lnTo>
                    <a:pt x="432" y="1050"/>
                  </a:lnTo>
                  <a:lnTo>
                    <a:pt x="464" y="1056"/>
                  </a:lnTo>
                  <a:lnTo>
                    <a:pt x="496" y="1058"/>
                  </a:lnTo>
                  <a:lnTo>
                    <a:pt x="530" y="1060"/>
                  </a:lnTo>
                  <a:lnTo>
                    <a:pt x="530" y="1060"/>
                  </a:lnTo>
                  <a:lnTo>
                    <a:pt x="560" y="1060"/>
                  </a:lnTo>
                  <a:lnTo>
                    <a:pt x="592" y="1056"/>
                  </a:lnTo>
                  <a:lnTo>
                    <a:pt x="592" y="1056"/>
                  </a:lnTo>
                  <a:lnTo>
                    <a:pt x="598" y="1054"/>
                  </a:lnTo>
                  <a:lnTo>
                    <a:pt x="604" y="1050"/>
                  </a:lnTo>
                  <a:lnTo>
                    <a:pt x="608" y="1042"/>
                  </a:lnTo>
                  <a:lnTo>
                    <a:pt x="608" y="1034"/>
                  </a:lnTo>
                  <a:lnTo>
                    <a:pt x="608" y="1034"/>
                  </a:lnTo>
                  <a:lnTo>
                    <a:pt x="608" y="1034"/>
                  </a:lnTo>
                  <a:lnTo>
                    <a:pt x="608" y="1034"/>
                  </a:lnTo>
                  <a:lnTo>
                    <a:pt x="606" y="1002"/>
                  </a:lnTo>
                  <a:lnTo>
                    <a:pt x="604" y="966"/>
                  </a:lnTo>
                  <a:lnTo>
                    <a:pt x="604" y="966"/>
                  </a:lnTo>
                  <a:lnTo>
                    <a:pt x="606" y="924"/>
                  </a:lnTo>
                  <a:lnTo>
                    <a:pt x="698" y="956"/>
                  </a:lnTo>
                  <a:lnTo>
                    <a:pt x="698" y="956"/>
                  </a:lnTo>
                  <a:lnTo>
                    <a:pt x="710" y="962"/>
                  </a:lnTo>
                  <a:lnTo>
                    <a:pt x="718" y="972"/>
                  </a:lnTo>
                  <a:lnTo>
                    <a:pt x="732" y="990"/>
                  </a:lnTo>
                  <a:lnTo>
                    <a:pt x="732" y="990"/>
                  </a:lnTo>
                  <a:lnTo>
                    <a:pt x="738" y="998"/>
                  </a:lnTo>
                  <a:lnTo>
                    <a:pt x="744" y="1006"/>
                  </a:lnTo>
                  <a:lnTo>
                    <a:pt x="752" y="1012"/>
                  </a:lnTo>
                  <a:lnTo>
                    <a:pt x="762" y="1016"/>
                  </a:lnTo>
                  <a:lnTo>
                    <a:pt x="762" y="1016"/>
                  </a:lnTo>
                  <a:lnTo>
                    <a:pt x="774" y="1020"/>
                  </a:lnTo>
                  <a:lnTo>
                    <a:pt x="786" y="1022"/>
                  </a:lnTo>
                  <a:lnTo>
                    <a:pt x="796" y="1022"/>
                  </a:lnTo>
                  <a:lnTo>
                    <a:pt x="808" y="1018"/>
                  </a:lnTo>
                  <a:lnTo>
                    <a:pt x="808" y="1018"/>
                  </a:lnTo>
                  <a:lnTo>
                    <a:pt x="816" y="1014"/>
                  </a:lnTo>
                  <a:lnTo>
                    <a:pt x="826" y="1006"/>
                  </a:lnTo>
                  <a:lnTo>
                    <a:pt x="834" y="996"/>
                  </a:lnTo>
                  <a:lnTo>
                    <a:pt x="840" y="980"/>
                  </a:lnTo>
                  <a:lnTo>
                    <a:pt x="840" y="980"/>
                  </a:lnTo>
                  <a:lnTo>
                    <a:pt x="844" y="962"/>
                  </a:lnTo>
                  <a:lnTo>
                    <a:pt x="846" y="948"/>
                  </a:lnTo>
                  <a:lnTo>
                    <a:pt x="842" y="936"/>
                  </a:lnTo>
                  <a:lnTo>
                    <a:pt x="838" y="928"/>
                  </a:lnTo>
                  <a:lnTo>
                    <a:pt x="838" y="928"/>
                  </a:lnTo>
                  <a:lnTo>
                    <a:pt x="832" y="918"/>
                  </a:lnTo>
                  <a:lnTo>
                    <a:pt x="824" y="912"/>
                  </a:lnTo>
                  <a:lnTo>
                    <a:pt x="814" y="906"/>
                  </a:lnTo>
                  <a:lnTo>
                    <a:pt x="802" y="900"/>
                  </a:lnTo>
                  <a:lnTo>
                    <a:pt x="802" y="900"/>
                  </a:lnTo>
                  <a:lnTo>
                    <a:pt x="792" y="898"/>
                  </a:lnTo>
                  <a:lnTo>
                    <a:pt x="782" y="898"/>
                  </a:lnTo>
                  <a:lnTo>
                    <a:pt x="772" y="900"/>
                  </a:lnTo>
                  <a:lnTo>
                    <a:pt x="762" y="904"/>
                  </a:lnTo>
                  <a:lnTo>
                    <a:pt x="762" y="904"/>
                  </a:lnTo>
                  <a:lnTo>
                    <a:pt x="738" y="912"/>
                  </a:lnTo>
                  <a:lnTo>
                    <a:pt x="726" y="914"/>
                  </a:lnTo>
                  <a:lnTo>
                    <a:pt x="712" y="912"/>
                  </a:lnTo>
                  <a:lnTo>
                    <a:pt x="712" y="912"/>
                  </a:lnTo>
                  <a:lnTo>
                    <a:pt x="710" y="912"/>
                  </a:lnTo>
                  <a:lnTo>
                    <a:pt x="612" y="878"/>
                  </a:lnTo>
                  <a:lnTo>
                    <a:pt x="612" y="878"/>
                  </a:lnTo>
                  <a:lnTo>
                    <a:pt x="620" y="840"/>
                  </a:lnTo>
                  <a:lnTo>
                    <a:pt x="632" y="802"/>
                  </a:lnTo>
                  <a:lnTo>
                    <a:pt x="648" y="766"/>
                  </a:lnTo>
                  <a:lnTo>
                    <a:pt x="664" y="730"/>
                  </a:lnTo>
                  <a:lnTo>
                    <a:pt x="684" y="698"/>
                  </a:lnTo>
                  <a:lnTo>
                    <a:pt x="708" y="666"/>
                  </a:lnTo>
                  <a:lnTo>
                    <a:pt x="732" y="638"/>
                  </a:lnTo>
                  <a:lnTo>
                    <a:pt x="758" y="610"/>
                  </a:lnTo>
                  <a:lnTo>
                    <a:pt x="788" y="584"/>
                  </a:lnTo>
                  <a:lnTo>
                    <a:pt x="818" y="562"/>
                  </a:lnTo>
                  <a:lnTo>
                    <a:pt x="852" y="542"/>
                  </a:lnTo>
                  <a:lnTo>
                    <a:pt x="886" y="524"/>
                  </a:lnTo>
                  <a:lnTo>
                    <a:pt x="922" y="508"/>
                  </a:lnTo>
                  <a:lnTo>
                    <a:pt x="960" y="496"/>
                  </a:lnTo>
                  <a:lnTo>
                    <a:pt x="998" y="488"/>
                  </a:lnTo>
                  <a:lnTo>
                    <a:pt x="1038" y="480"/>
                  </a:lnTo>
                  <a:lnTo>
                    <a:pt x="1038" y="480"/>
                  </a:lnTo>
                  <a:lnTo>
                    <a:pt x="1046" y="478"/>
                  </a:lnTo>
                  <a:lnTo>
                    <a:pt x="1052" y="474"/>
                  </a:lnTo>
                  <a:lnTo>
                    <a:pt x="1054" y="466"/>
                  </a:lnTo>
                  <a:lnTo>
                    <a:pt x="1056" y="458"/>
                  </a:lnTo>
                  <a:lnTo>
                    <a:pt x="1056" y="458"/>
                  </a:lnTo>
                  <a:lnTo>
                    <a:pt x="1056" y="458"/>
                  </a:lnTo>
                  <a:lnTo>
                    <a:pt x="1056" y="458"/>
                  </a:lnTo>
                  <a:close/>
                  <a:moveTo>
                    <a:pt x="412" y="266"/>
                  </a:moveTo>
                  <a:lnTo>
                    <a:pt x="412" y="266"/>
                  </a:lnTo>
                  <a:lnTo>
                    <a:pt x="410" y="268"/>
                  </a:lnTo>
                  <a:lnTo>
                    <a:pt x="410" y="268"/>
                  </a:lnTo>
                  <a:lnTo>
                    <a:pt x="376" y="298"/>
                  </a:lnTo>
                  <a:lnTo>
                    <a:pt x="348" y="324"/>
                  </a:lnTo>
                  <a:lnTo>
                    <a:pt x="326" y="350"/>
                  </a:lnTo>
                  <a:lnTo>
                    <a:pt x="306" y="376"/>
                  </a:lnTo>
                  <a:lnTo>
                    <a:pt x="290" y="398"/>
                  </a:lnTo>
                  <a:lnTo>
                    <a:pt x="278" y="420"/>
                  </a:lnTo>
                  <a:lnTo>
                    <a:pt x="268" y="442"/>
                  </a:lnTo>
                  <a:lnTo>
                    <a:pt x="260" y="462"/>
                  </a:lnTo>
                  <a:lnTo>
                    <a:pt x="260" y="462"/>
                  </a:lnTo>
                  <a:lnTo>
                    <a:pt x="254" y="484"/>
                  </a:lnTo>
                  <a:lnTo>
                    <a:pt x="250" y="504"/>
                  </a:lnTo>
                  <a:lnTo>
                    <a:pt x="246" y="548"/>
                  </a:lnTo>
                  <a:lnTo>
                    <a:pt x="242" y="594"/>
                  </a:lnTo>
                  <a:lnTo>
                    <a:pt x="238" y="644"/>
                  </a:lnTo>
                  <a:lnTo>
                    <a:pt x="238" y="644"/>
                  </a:lnTo>
                  <a:lnTo>
                    <a:pt x="238" y="646"/>
                  </a:lnTo>
                  <a:lnTo>
                    <a:pt x="238" y="646"/>
                  </a:lnTo>
                  <a:lnTo>
                    <a:pt x="236" y="654"/>
                  </a:lnTo>
                  <a:lnTo>
                    <a:pt x="234" y="660"/>
                  </a:lnTo>
                  <a:lnTo>
                    <a:pt x="230" y="666"/>
                  </a:lnTo>
                  <a:lnTo>
                    <a:pt x="224" y="672"/>
                  </a:lnTo>
                  <a:lnTo>
                    <a:pt x="218" y="676"/>
                  </a:lnTo>
                  <a:lnTo>
                    <a:pt x="212" y="680"/>
                  </a:lnTo>
                  <a:lnTo>
                    <a:pt x="204" y="682"/>
                  </a:lnTo>
                  <a:lnTo>
                    <a:pt x="198" y="682"/>
                  </a:lnTo>
                  <a:lnTo>
                    <a:pt x="198" y="682"/>
                  </a:lnTo>
                  <a:lnTo>
                    <a:pt x="196" y="682"/>
                  </a:lnTo>
                  <a:lnTo>
                    <a:pt x="196" y="682"/>
                  </a:lnTo>
                  <a:lnTo>
                    <a:pt x="190" y="680"/>
                  </a:lnTo>
                  <a:lnTo>
                    <a:pt x="184" y="678"/>
                  </a:lnTo>
                  <a:lnTo>
                    <a:pt x="178" y="672"/>
                  </a:lnTo>
                  <a:lnTo>
                    <a:pt x="172" y="666"/>
                  </a:lnTo>
                  <a:lnTo>
                    <a:pt x="168" y="658"/>
                  </a:lnTo>
                  <a:lnTo>
                    <a:pt x="166" y="652"/>
                  </a:lnTo>
                  <a:lnTo>
                    <a:pt x="164" y="644"/>
                  </a:lnTo>
                  <a:lnTo>
                    <a:pt x="164" y="636"/>
                  </a:lnTo>
                  <a:lnTo>
                    <a:pt x="164" y="636"/>
                  </a:lnTo>
                  <a:lnTo>
                    <a:pt x="166" y="634"/>
                  </a:lnTo>
                  <a:lnTo>
                    <a:pt x="166" y="634"/>
                  </a:lnTo>
                  <a:lnTo>
                    <a:pt x="170" y="588"/>
                  </a:lnTo>
                  <a:lnTo>
                    <a:pt x="172" y="542"/>
                  </a:lnTo>
                  <a:lnTo>
                    <a:pt x="178" y="492"/>
                  </a:lnTo>
                  <a:lnTo>
                    <a:pt x="184" y="468"/>
                  </a:lnTo>
                  <a:lnTo>
                    <a:pt x="190" y="442"/>
                  </a:lnTo>
                  <a:lnTo>
                    <a:pt x="190" y="442"/>
                  </a:lnTo>
                  <a:lnTo>
                    <a:pt x="200" y="416"/>
                  </a:lnTo>
                  <a:lnTo>
                    <a:pt x="212" y="388"/>
                  </a:lnTo>
                  <a:lnTo>
                    <a:pt x="228" y="362"/>
                  </a:lnTo>
                  <a:lnTo>
                    <a:pt x="246" y="334"/>
                  </a:lnTo>
                  <a:lnTo>
                    <a:pt x="270" y="304"/>
                  </a:lnTo>
                  <a:lnTo>
                    <a:pt x="296" y="274"/>
                  </a:lnTo>
                  <a:lnTo>
                    <a:pt x="328" y="244"/>
                  </a:lnTo>
                  <a:lnTo>
                    <a:pt x="364" y="210"/>
                  </a:lnTo>
                  <a:lnTo>
                    <a:pt x="364" y="210"/>
                  </a:lnTo>
                  <a:lnTo>
                    <a:pt x="364" y="210"/>
                  </a:lnTo>
                  <a:lnTo>
                    <a:pt x="364" y="210"/>
                  </a:lnTo>
                  <a:lnTo>
                    <a:pt x="372" y="204"/>
                  </a:lnTo>
                  <a:lnTo>
                    <a:pt x="382" y="202"/>
                  </a:lnTo>
                  <a:lnTo>
                    <a:pt x="384" y="202"/>
                  </a:lnTo>
                  <a:lnTo>
                    <a:pt x="384" y="202"/>
                  </a:lnTo>
                  <a:lnTo>
                    <a:pt x="386" y="202"/>
                  </a:lnTo>
                  <a:lnTo>
                    <a:pt x="386" y="202"/>
                  </a:lnTo>
                  <a:lnTo>
                    <a:pt x="398" y="204"/>
                  </a:lnTo>
                  <a:lnTo>
                    <a:pt x="408" y="208"/>
                  </a:lnTo>
                  <a:lnTo>
                    <a:pt x="416" y="216"/>
                  </a:lnTo>
                  <a:lnTo>
                    <a:pt x="422" y="226"/>
                  </a:lnTo>
                  <a:lnTo>
                    <a:pt x="422" y="226"/>
                  </a:lnTo>
                  <a:lnTo>
                    <a:pt x="422" y="226"/>
                  </a:lnTo>
                  <a:lnTo>
                    <a:pt x="422" y="226"/>
                  </a:lnTo>
                  <a:lnTo>
                    <a:pt x="424" y="236"/>
                  </a:lnTo>
                  <a:lnTo>
                    <a:pt x="424" y="248"/>
                  </a:lnTo>
                  <a:lnTo>
                    <a:pt x="418" y="258"/>
                  </a:lnTo>
                  <a:lnTo>
                    <a:pt x="412" y="266"/>
                  </a:lnTo>
                  <a:lnTo>
                    <a:pt x="412" y="266"/>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20" name="chenying0907 28"/>
            <p:cNvSpPr>
              <a:spLocks noEditPoints="1"/>
            </p:cNvSpPr>
            <p:nvPr/>
          </p:nvSpPr>
          <p:spPr bwMode="auto">
            <a:xfrm>
              <a:off x="1555999" y="857250"/>
              <a:ext cx="1682750" cy="2009775"/>
            </a:xfrm>
            <a:custGeom>
              <a:avLst/>
              <a:gdLst>
                <a:gd name="T0" fmla="*/ 504 w 1060"/>
                <a:gd name="T1" fmla="*/ 0 h 1266"/>
                <a:gd name="T2" fmla="*/ 320 w 1060"/>
                <a:gd name="T3" fmla="*/ 44 h 1266"/>
                <a:gd name="T4" fmla="*/ 166 w 1060"/>
                <a:gd name="T5" fmla="*/ 146 h 1266"/>
                <a:gd name="T6" fmla="*/ 58 w 1060"/>
                <a:gd name="T7" fmla="*/ 292 h 1266"/>
                <a:gd name="T8" fmla="*/ 92 w 1060"/>
                <a:gd name="T9" fmla="*/ 326 h 1266"/>
                <a:gd name="T10" fmla="*/ 150 w 1060"/>
                <a:gd name="T11" fmla="*/ 320 h 1266"/>
                <a:gd name="T12" fmla="*/ 204 w 1060"/>
                <a:gd name="T13" fmla="*/ 350 h 1266"/>
                <a:gd name="T14" fmla="*/ 228 w 1060"/>
                <a:gd name="T15" fmla="*/ 404 h 1266"/>
                <a:gd name="T16" fmla="*/ 218 w 1060"/>
                <a:gd name="T17" fmla="*/ 464 h 1266"/>
                <a:gd name="T18" fmla="*/ 182 w 1060"/>
                <a:gd name="T19" fmla="*/ 508 h 1266"/>
                <a:gd name="T20" fmla="*/ 126 w 1060"/>
                <a:gd name="T21" fmla="*/ 522 h 1266"/>
                <a:gd name="T22" fmla="*/ 62 w 1060"/>
                <a:gd name="T23" fmla="*/ 496 h 1266"/>
                <a:gd name="T24" fmla="*/ 28 w 1060"/>
                <a:gd name="T25" fmla="*/ 454 h 1266"/>
                <a:gd name="T26" fmla="*/ 0 w 1060"/>
                <a:gd name="T27" fmla="*/ 532 h 1266"/>
                <a:gd name="T28" fmla="*/ 40 w 1060"/>
                <a:gd name="T29" fmla="*/ 734 h 1266"/>
                <a:gd name="T30" fmla="*/ 148 w 1060"/>
                <a:gd name="T31" fmla="*/ 900 h 1266"/>
                <a:gd name="T32" fmla="*/ 308 w 1060"/>
                <a:gd name="T33" fmla="*/ 1014 h 1266"/>
                <a:gd name="T34" fmla="*/ 300 w 1060"/>
                <a:gd name="T35" fmla="*/ 1138 h 1266"/>
                <a:gd name="T36" fmla="*/ 260 w 1060"/>
                <a:gd name="T37" fmla="*/ 1172 h 1266"/>
                <a:gd name="T38" fmla="*/ 250 w 1060"/>
                <a:gd name="T39" fmla="*/ 1216 h 1266"/>
                <a:gd name="T40" fmla="*/ 276 w 1060"/>
                <a:gd name="T41" fmla="*/ 1254 h 1266"/>
                <a:gd name="T42" fmla="*/ 334 w 1060"/>
                <a:gd name="T43" fmla="*/ 1264 h 1266"/>
                <a:gd name="T44" fmla="*/ 366 w 1060"/>
                <a:gd name="T45" fmla="*/ 1234 h 1266"/>
                <a:gd name="T46" fmla="*/ 370 w 1060"/>
                <a:gd name="T47" fmla="*/ 1192 h 1266"/>
                <a:gd name="T48" fmla="*/ 358 w 1060"/>
                <a:gd name="T49" fmla="*/ 1132 h 1266"/>
                <a:gd name="T50" fmla="*/ 424 w 1060"/>
                <a:gd name="T51" fmla="*/ 1052 h 1266"/>
                <a:gd name="T52" fmla="*/ 556 w 1060"/>
                <a:gd name="T53" fmla="*/ 1062 h 1266"/>
                <a:gd name="T54" fmla="*/ 688 w 1060"/>
                <a:gd name="T55" fmla="*/ 1038 h 1266"/>
                <a:gd name="T56" fmla="*/ 804 w 1060"/>
                <a:gd name="T57" fmla="*/ 986 h 1266"/>
                <a:gd name="T58" fmla="*/ 904 w 1060"/>
                <a:gd name="T59" fmla="*/ 906 h 1266"/>
                <a:gd name="T60" fmla="*/ 984 w 1060"/>
                <a:gd name="T61" fmla="*/ 806 h 1266"/>
                <a:gd name="T62" fmla="*/ 1036 w 1060"/>
                <a:gd name="T63" fmla="*/ 690 h 1266"/>
                <a:gd name="T64" fmla="*/ 1060 w 1060"/>
                <a:gd name="T65" fmla="*/ 560 h 1266"/>
                <a:gd name="T66" fmla="*/ 1054 w 1060"/>
                <a:gd name="T67" fmla="*/ 452 h 1266"/>
                <a:gd name="T68" fmla="*/ 1018 w 1060"/>
                <a:gd name="T69" fmla="*/ 326 h 1266"/>
                <a:gd name="T70" fmla="*/ 956 w 1060"/>
                <a:gd name="T71" fmla="*/ 214 h 1266"/>
                <a:gd name="T72" fmla="*/ 868 w 1060"/>
                <a:gd name="T73" fmla="*/ 122 h 1266"/>
                <a:gd name="T74" fmla="*/ 760 w 1060"/>
                <a:gd name="T75" fmla="*/ 54 h 1266"/>
                <a:gd name="T76" fmla="*/ 636 w 1060"/>
                <a:gd name="T77" fmla="*/ 12 h 1266"/>
                <a:gd name="T78" fmla="*/ 530 w 1060"/>
                <a:gd name="T79" fmla="*/ 0 h 1266"/>
                <a:gd name="T80" fmla="*/ 912 w 1060"/>
                <a:gd name="T81" fmla="*/ 682 h 1266"/>
                <a:gd name="T82" fmla="*/ 888 w 1060"/>
                <a:gd name="T83" fmla="*/ 706 h 1266"/>
                <a:gd name="T84" fmla="*/ 874 w 1060"/>
                <a:gd name="T85" fmla="*/ 708 h 1266"/>
                <a:gd name="T86" fmla="*/ 846 w 1060"/>
                <a:gd name="T87" fmla="*/ 688 h 1266"/>
                <a:gd name="T88" fmla="*/ 840 w 1060"/>
                <a:gd name="T89" fmla="*/ 668 h 1266"/>
                <a:gd name="T90" fmla="*/ 840 w 1060"/>
                <a:gd name="T91" fmla="*/ 518 h 1266"/>
                <a:gd name="T92" fmla="*/ 810 w 1060"/>
                <a:gd name="T93" fmla="*/ 424 h 1266"/>
                <a:gd name="T94" fmla="*/ 758 w 1060"/>
                <a:gd name="T95" fmla="*/ 352 h 1266"/>
                <a:gd name="T96" fmla="*/ 696 w 1060"/>
                <a:gd name="T97" fmla="*/ 278 h 1266"/>
                <a:gd name="T98" fmla="*/ 694 w 1060"/>
                <a:gd name="T99" fmla="*/ 242 h 1266"/>
                <a:gd name="T100" fmla="*/ 722 w 1060"/>
                <a:gd name="T101" fmla="*/ 218 h 1266"/>
                <a:gd name="T102" fmla="*/ 748 w 1060"/>
                <a:gd name="T103" fmla="*/ 228 h 1266"/>
                <a:gd name="T104" fmla="*/ 846 w 1060"/>
                <a:gd name="T105" fmla="*/ 346 h 1266"/>
                <a:gd name="T106" fmla="*/ 874 w 1060"/>
                <a:gd name="T107" fmla="*/ 390 h 1266"/>
                <a:gd name="T108" fmla="*/ 916 w 1060"/>
                <a:gd name="T109" fmla="*/ 542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0" h="1266">
                  <a:moveTo>
                    <a:pt x="530" y="0"/>
                  </a:moveTo>
                  <a:lnTo>
                    <a:pt x="504" y="0"/>
                  </a:lnTo>
                  <a:lnTo>
                    <a:pt x="504" y="0"/>
                  </a:lnTo>
                  <a:lnTo>
                    <a:pt x="504" y="0"/>
                  </a:lnTo>
                  <a:lnTo>
                    <a:pt x="504" y="0"/>
                  </a:lnTo>
                  <a:lnTo>
                    <a:pt x="464" y="4"/>
                  </a:lnTo>
                  <a:lnTo>
                    <a:pt x="426" y="10"/>
                  </a:lnTo>
                  <a:lnTo>
                    <a:pt x="390" y="18"/>
                  </a:lnTo>
                  <a:lnTo>
                    <a:pt x="354" y="30"/>
                  </a:lnTo>
                  <a:lnTo>
                    <a:pt x="320" y="44"/>
                  </a:lnTo>
                  <a:lnTo>
                    <a:pt x="286" y="60"/>
                  </a:lnTo>
                  <a:lnTo>
                    <a:pt x="254" y="78"/>
                  </a:lnTo>
                  <a:lnTo>
                    <a:pt x="224" y="98"/>
                  </a:lnTo>
                  <a:lnTo>
                    <a:pt x="194" y="120"/>
                  </a:lnTo>
                  <a:lnTo>
                    <a:pt x="166" y="146"/>
                  </a:lnTo>
                  <a:lnTo>
                    <a:pt x="142" y="172"/>
                  </a:lnTo>
                  <a:lnTo>
                    <a:pt x="118" y="200"/>
                  </a:lnTo>
                  <a:lnTo>
                    <a:pt x="96" y="228"/>
                  </a:lnTo>
                  <a:lnTo>
                    <a:pt x="76" y="260"/>
                  </a:lnTo>
                  <a:lnTo>
                    <a:pt x="58" y="292"/>
                  </a:lnTo>
                  <a:lnTo>
                    <a:pt x="42" y="326"/>
                  </a:lnTo>
                  <a:lnTo>
                    <a:pt x="64" y="334"/>
                  </a:lnTo>
                  <a:lnTo>
                    <a:pt x="64" y="334"/>
                  </a:lnTo>
                  <a:lnTo>
                    <a:pt x="72" y="332"/>
                  </a:lnTo>
                  <a:lnTo>
                    <a:pt x="92" y="326"/>
                  </a:lnTo>
                  <a:lnTo>
                    <a:pt x="92" y="326"/>
                  </a:lnTo>
                  <a:lnTo>
                    <a:pt x="106" y="322"/>
                  </a:lnTo>
                  <a:lnTo>
                    <a:pt x="122" y="320"/>
                  </a:lnTo>
                  <a:lnTo>
                    <a:pt x="140" y="318"/>
                  </a:lnTo>
                  <a:lnTo>
                    <a:pt x="150" y="320"/>
                  </a:lnTo>
                  <a:lnTo>
                    <a:pt x="158" y="322"/>
                  </a:lnTo>
                  <a:lnTo>
                    <a:pt x="158" y="322"/>
                  </a:lnTo>
                  <a:lnTo>
                    <a:pt x="174" y="330"/>
                  </a:lnTo>
                  <a:lnTo>
                    <a:pt x="190" y="338"/>
                  </a:lnTo>
                  <a:lnTo>
                    <a:pt x="204" y="350"/>
                  </a:lnTo>
                  <a:lnTo>
                    <a:pt x="216" y="366"/>
                  </a:lnTo>
                  <a:lnTo>
                    <a:pt x="216" y="366"/>
                  </a:lnTo>
                  <a:lnTo>
                    <a:pt x="220" y="374"/>
                  </a:lnTo>
                  <a:lnTo>
                    <a:pt x="224" y="384"/>
                  </a:lnTo>
                  <a:lnTo>
                    <a:pt x="228" y="404"/>
                  </a:lnTo>
                  <a:lnTo>
                    <a:pt x="228" y="428"/>
                  </a:lnTo>
                  <a:lnTo>
                    <a:pt x="226" y="440"/>
                  </a:lnTo>
                  <a:lnTo>
                    <a:pt x="222" y="452"/>
                  </a:lnTo>
                  <a:lnTo>
                    <a:pt x="222" y="452"/>
                  </a:lnTo>
                  <a:lnTo>
                    <a:pt x="218" y="464"/>
                  </a:lnTo>
                  <a:lnTo>
                    <a:pt x="212" y="474"/>
                  </a:lnTo>
                  <a:lnTo>
                    <a:pt x="206" y="484"/>
                  </a:lnTo>
                  <a:lnTo>
                    <a:pt x="198" y="492"/>
                  </a:lnTo>
                  <a:lnTo>
                    <a:pt x="190" y="500"/>
                  </a:lnTo>
                  <a:lnTo>
                    <a:pt x="182" y="508"/>
                  </a:lnTo>
                  <a:lnTo>
                    <a:pt x="174" y="512"/>
                  </a:lnTo>
                  <a:lnTo>
                    <a:pt x="164" y="516"/>
                  </a:lnTo>
                  <a:lnTo>
                    <a:pt x="164" y="516"/>
                  </a:lnTo>
                  <a:lnTo>
                    <a:pt x="146" y="520"/>
                  </a:lnTo>
                  <a:lnTo>
                    <a:pt x="126" y="522"/>
                  </a:lnTo>
                  <a:lnTo>
                    <a:pt x="108" y="518"/>
                  </a:lnTo>
                  <a:lnTo>
                    <a:pt x="92" y="514"/>
                  </a:lnTo>
                  <a:lnTo>
                    <a:pt x="92" y="514"/>
                  </a:lnTo>
                  <a:lnTo>
                    <a:pt x="76" y="506"/>
                  </a:lnTo>
                  <a:lnTo>
                    <a:pt x="62" y="496"/>
                  </a:lnTo>
                  <a:lnTo>
                    <a:pt x="52" y="484"/>
                  </a:lnTo>
                  <a:lnTo>
                    <a:pt x="42" y="472"/>
                  </a:lnTo>
                  <a:lnTo>
                    <a:pt x="42" y="472"/>
                  </a:lnTo>
                  <a:lnTo>
                    <a:pt x="32" y="458"/>
                  </a:lnTo>
                  <a:lnTo>
                    <a:pt x="28" y="454"/>
                  </a:lnTo>
                  <a:lnTo>
                    <a:pt x="8" y="446"/>
                  </a:lnTo>
                  <a:lnTo>
                    <a:pt x="8" y="446"/>
                  </a:lnTo>
                  <a:lnTo>
                    <a:pt x="2" y="490"/>
                  </a:lnTo>
                  <a:lnTo>
                    <a:pt x="0" y="532"/>
                  </a:lnTo>
                  <a:lnTo>
                    <a:pt x="0" y="532"/>
                  </a:lnTo>
                  <a:lnTo>
                    <a:pt x="2" y="574"/>
                  </a:lnTo>
                  <a:lnTo>
                    <a:pt x="6" y="616"/>
                  </a:lnTo>
                  <a:lnTo>
                    <a:pt x="14" y="656"/>
                  </a:lnTo>
                  <a:lnTo>
                    <a:pt x="26" y="696"/>
                  </a:lnTo>
                  <a:lnTo>
                    <a:pt x="40" y="734"/>
                  </a:lnTo>
                  <a:lnTo>
                    <a:pt x="56" y="770"/>
                  </a:lnTo>
                  <a:lnTo>
                    <a:pt x="76" y="804"/>
                  </a:lnTo>
                  <a:lnTo>
                    <a:pt x="98" y="838"/>
                  </a:lnTo>
                  <a:lnTo>
                    <a:pt x="122" y="870"/>
                  </a:lnTo>
                  <a:lnTo>
                    <a:pt x="148" y="900"/>
                  </a:lnTo>
                  <a:lnTo>
                    <a:pt x="176" y="926"/>
                  </a:lnTo>
                  <a:lnTo>
                    <a:pt x="206" y="952"/>
                  </a:lnTo>
                  <a:lnTo>
                    <a:pt x="238" y="976"/>
                  </a:lnTo>
                  <a:lnTo>
                    <a:pt x="272" y="996"/>
                  </a:lnTo>
                  <a:lnTo>
                    <a:pt x="308" y="1014"/>
                  </a:lnTo>
                  <a:lnTo>
                    <a:pt x="346" y="1030"/>
                  </a:lnTo>
                  <a:lnTo>
                    <a:pt x="316" y="1118"/>
                  </a:lnTo>
                  <a:lnTo>
                    <a:pt x="316" y="1118"/>
                  </a:lnTo>
                  <a:lnTo>
                    <a:pt x="308" y="1130"/>
                  </a:lnTo>
                  <a:lnTo>
                    <a:pt x="300" y="1138"/>
                  </a:lnTo>
                  <a:lnTo>
                    <a:pt x="282" y="1152"/>
                  </a:lnTo>
                  <a:lnTo>
                    <a:pt x="282" y="1152"/>
                  </a:lnTo>
                  <a:lnTo>
                    <a:pt x="272" y="1158"/>
                  </a:lnTo>
                  <a:lnTo>
                    <a:pt x="266" y="1164"/>
                  </a:lnTo>
                  <a:lnTo>
                    <a:pt x="260" y="1172"/>
                  </a:lnTo>
                  <a:lnTo>
                    <a:pt x="256" y="1182"/>
                  </a:lnTo>
                  <a:lnTo>
                    <a:pt x="256" y="1182"/>
                  </a:lnTo>
                  <a:lnTo>
                    <a:pt x="252" y="1194"/>
                  </a:lnTo>
                  <a:lnTo>
                    <a:pt x="250" y="1206"/>
                  </a:lnTo>
                  <a:lnTo>
                    <a:pt x="250" y="1216"/>
                  </a:lnTo>
                  <a:lnTo>
                    <a:pt x="254" y="1228"/>
                  </a:lnTo>
                  <a:lnTo>
                    <a:pt x="254" y="1228"/>
                  </a:lnTo>
                  <a:lnTo>
                    <a:pt x="258" y="1238"/>
                  </a:lnTo>
                  <a:lnTo>
                    <a:pt x="266" y="1246"/>
                  </a:lnTo>
                  <a:lnTo>
                    <a:pt x="276" y="1254"/>
                  </a:lnTo>
                  <a:lnTo>
                    <a:pt x="292" y="1260"/>
                  </a:lnTo>
                  <a:lnTo>
                    <a:pt x="292" y="1260"/>
                  </a:lnTo>
                  <a:lnTo>
                    <a:pt x="310" y="1264"/>
                  </a:lnTo>
                  <a:lnTo>
                    <a:pt x="324" y="1266"/>
                  </a:lnTo>
                  <a:lnTo>
                    <a:pt x="334" y="1264"/>
                  </a:lnTo>
                  <a:lnTo>
                    <a:pt x="344" y="1258"/>
                  </a:lnTo>
                  <a:lnTo>
                    <a:pt x="344" y="1258"/>
                  </a:lnTo>
                  <a:lnTo>
                    <a:pt x="352" y="1252"/>
                  </a:lnTo>
                  <a:lnTo>
                    <a:pt x="360" y="1244"/>
                  </a:lnTo>
                  <a:lnTo>
                    <a:pt x="366" y="1234"/>
                  </a:lnTo>
                  <a:lnTo>
                    <a:pt x="370" y="1222"/>
                  </a:lnTo>
                  <a:lnTo>
                    <a:pt x="370" y="1222"/>
                  </a:lnTo>
                  <a:lnTo>
                    <a:pt x="372" y="1212"/>
                  </a:lnTo>
                  <a:lnTo>
                    <a:pt x="372" y="1202"/>
                  </a:lnTo>
                  <a:lnTo>
                    <a:pt x="370" y="1192"/>
                  </a:lnTo>
                  <a:lnTo>
                    <a:pt x="368" y="1182"/>
                  </a:lnTo>
                  <a:lnTo>
                    <a:pt x="368" y="1182"/>
                  </a:lnTo>
                  <a:lnTo>
                    <a:pt x="360" y="1158"/>
                  </a:lnTo>
                  <a:lnTo>
                    <a:pt x="358" y="1146"/>
                  </a:lnTo>
                  <a:lnTo>
                    <a:pt x="358" y="1132"/>
                  </a:lnTo>
                  <a:lnTo>
                    <a:pt x="358" y="1132"/>
                  </a:lnTo>
                  <a:lnTo>
                    <a:pt x="360" y="1130"/>
                  </a:lnTo>
                  <a:lnTo>
                    <a:pt x="390" y="1044"/>
                  </a:lnTo>
                  <a:lnTo>
                    <a:pt x="390" y="1044"/>
                  </a:lnTo>
                  <a:lnTo>
                    <a:pt x="424" y="1052"/>
                  </a:lnTo>
                  <a:lnTo>
                    <a:pt x="458" y="1058"/>
                  </a:lnTo>
                  <a:lnTo>
                    <a:pt x="494" y="1062"/>
                  </a:lnTo>
                  <a:lnTo>
                    <a:pt x="530" y="1062"/>
                  </a:lnTo>
                  <a:lnTo>
                    <a:pt x="530" y="1062"/>
                  </a:lnTo>
                  <a:lnTo>
                    <a:pt x="556" y="1062"/>
                  </a:lnTo>
                  <a:lnTo>
                    <a:pt x="584" y="1060"/>
                  </a:lnTo>
                  <a:lnTo>
                    <a:pt x="610" y="1056"/>
                  </a:lnTo>
                  <a:lnTo>
                    <a:pt x="636" y="1052"/>
                  </a:lnTo>
                  <a:lnTo>
                    <a:pt x="662" y="1046"/>
                  </a:lnTo>
                  <a:lnTo>
                    <a:pt x="688" y="1038"/>
                  </a:lnTo>
                  <a:lnTo>
                    <a:pt x="712" y="1030"/>
                  </a:lnTo>
                  <a:lnTo>
                    <a:pt x="736" y="1020"/>
                  </a:lnTo>
                  <a:lnTo>
                    <a:pt x="760" y="1010"/>
                  </a:lnTo>
                  <a:lnTo>
                    <a:pt x="782" y="998"/>
                  </a:lnTo>
                  <a:lnTo>
                    <a:pt x="804" y="986"/>
                  </a:lnTo>
                  <a:lnTo>
                    <a:pt x="826" y="972"/>
                  </a:lnTo>
                  <a:lnTo>
                    <a:pt x="848" y="956"/>
                  </a:lnTo>
                  <a:lnTo>
                    <a:pt x="868" y="942"/>
                  </a:lnTo>
                  <a:lnTo>
                    <a:pt x="886" y="924"/>
                  </a:lnTo>
                  <a:lnTo>
                    <a:pt x="904" y="906"/>
                  </a:lnTo>
                  <a:lnTo>
                    <a:pt x="922" y="888"/>
                  </a:lnTo>
                  <a:lnTo>
                    <a:pt x="940" y="870"/>
                  </a:lnTo>
                  <a:lnTo>
                    <a:pt x="956" y="850"/>
                  </a:lnTo>
                  <a:lnTo>
                    <a:pt x="970" y="828"/>
                  </a:lnTo>
                  <a:lnTo>
                    <a:pt x="984" y="806"/>
                  </a:lnTo>
                  <a:lnTo>
                    <a:pt x="996" y="784"/>
                  </a:lnTo>
                  <a:lnTo>
                    <a:pt x="1008" y="762"/>
                  </a:lnTo>
                  <a:lnTo>
                    <a:pt x="1018" y="738"/>
                  </a:lnTo>
                  <a:lnTo>
                    <a:pt x="1028" y="714"/>
                  </a:lnTo>
                  <a:lnTo>
                    <a:pt x="1036" y="690"/>
                  </a:lnTo>
                  <a:lnTo>
                    <a:pt x="1044" y="664"/>
                  </a:lnTo>
                  <a:lnTo>
                    <a:pt x="1050" y="638"/>
                  </a:lnTo>
                  <a:lnTo>
                    <a:pt x="1054" y="612"/>
                  </a:lnTo>
                  <a:lnTo>
                    <a:pt x="1058" y="586"/>
                  </a:lnTo>
                  <a:lnTo>
                    <a:pt x="1060" y="560"/>
                  </a:lnTo>
                  <a:lnTo>
                    <a:pt x="1060" y="532"/>
                  </a:lnTo>
                  <a:lnTo>
                    <a:pt x="1060" y="532"/>
                  </a:lnTo>
                  <a:lnTo>
                    <a:pt x="1060" y="504"/>
                  </a:lnTo>
                  <a:lnTo>
                    <a:pt x="1058" y="478"/>
                  </a:lnTo>
                  <a:lnTo>
                    <a:pt x="1054" y="452"/>
                  </a:lnTo>
                  <a:lnTo>
                    <a:pt x="1050" y="426"/>
                  </a:lnTo>
                  <a:lnTo>
                    <a:pt x="1044" y="400"/>
                  </a:lnTo>
                  <a:lnTo>
                    <a:pt x="1036" y="374"/>
                  </a:lnTo>
                  <a:lnTo>
                    <a:pt x="1028" y="350"/>
                  </a:lnTo>
                  <a:lnTo>
                    <a:pt x="1018" y="326"/>
                  </a:lnTo>
                  <a:lnTo>
                    <a:pt x="1008" y="302"/>
                  </a:lnTo>
                  <a:lnTo>
                    <a:pt x="996" y="280"/>
                  </a:lnTo>
                  <a:lnTo>
                    <a:pt x="984" y="256"/>
                  </a:lnTo>
                  <a:lnTo>
                    <a:pt x="970" y="236"/>
                  </a:lnTo>
                  <a:lnTo>
                    <a:pt x="956" y="214"/>
                  </a:lnTo>
                  <a:lnTo>
                    <a:pt x="940" y="194"/>
                  </a:lnTo>
                  <a:lnTo>
                    <a:pt x="922" y="176"/>
                  </a:lnTo>
                  <a:lnTo>
                    <a:pt x="904" y="156"/>
                  </a:lnTo>
                  <a:lnTo>
                    <a:pt x="886" y="138"/>
                  </a:lnTo>
                  <a:lnTo>
                    <a:pt x="868" y="122"/>
                  </a:lnTo>
                  <a:lnTo>
                    <a:pt x="848" y="106"/>
                  </a:lnTo>
                  <a:lnTo>
                    <a:pt x="826" y="92"/>
                  </a:lnTo>
                  <a:lnTo>
                    <a:pt x="804" y="78"/>
                  </a:lnTo>
                  <a:lnTo>
                    <a:pt x="782" y="64"/>
                  </a:lnTo>
                  <a:lnTo>
                    <a:pt x="760" y="54"/>
                  </a:lnTo>
                  <a:lnTo>
                    <a:pt x="736" y="42"/>
                  </a:lnTo>
                  <a:lnTo>
                    <a:pt x="712" y="34"/>
                  </a:lnTo>
                  <a:lnTo>
                    <a:pt x="688" y="24"/>
                  </a:lnTo>
                  <a:lnTo>
                    <a:pt x="662" y="18"/>
                  </a:lnTo>
                  <a:lnTo>
                    <a:pt x="636" y="12"/>
                  </a:lnTo>
                  <a:lnTo>
                    <a:pt x="610" y="6"/>
                  </a:lnTo>
                  <a:lnTo>
                    <a:pt x="584" y="4"/>
                  </a:lnTo>
                  <a:lnTo>
                    <a:pt x="556" y="2"/>
                  </a:lnTo>
                  <a:lnTo>
                    <a:pt x="530" y="0"/>
                  </a:lnTo>
                  <a:lnTo>
                    <a:pt x="530" y="0"/>
                  </a:lnTo>
                  <a:close/>
                  <a:moveTo>
                    <a:pt x="914" y="674"/>
                  </a:moveTo>
                  <a:lnTo>
                    <a:pt x="914" y="674"/>
                  </a:lnTo>
                  <a:lnTo>
                    <a:pt x="914" y="674"/>
                  </a:lnTo>
                  <a:lnTo>
                    <a:pt x="914" y="674"/>
                  </a:lnTo>
                  <a:lnTo>
                    <a:pt x="912" y="682"/>
                  </a:lnTo>
                  <a:lnTo>
                    <a:pt x="910" y="688"/>
                  </a:lnTo>
                  <a:lnTo>
                    <a:pt x="906" y="694"/>
                  </a:lnTo>
                  <a:lnTo>
                    <a:pt x="900" y="698"/>
                  </a:lnTo>
                  <a:lnTo>
                    <a:pt x="894" y="702"/>
                  </a:lnTo>
                  <a:lnTo>
                    <a:pt x="888" y="706"/>
                  </a:lnTo>
                  <a:lnTo>
                    <a:pt x="882" y="708"/>
                  </a:lnTo>
                  <a:lnTo>
                    <a:pt x="876" y="708"/>
                  </a:lnTo>
                  <a:lnTo>
                    <a:pt x="876" y="708"/>
                  </a:lnTo>
                  <a:lnTo>
                    <a:pt x="874" y="708"/>
                  </a:lnTo>
                  <a:lnTo>
                    <a:pt x="874" y="708"/>
                  </a:lnTo>
                  <a:lnTo>
                    <a:pt x="868" y="706"/>
                  </a:lnTo>
                  <a:lnTo>
                    <a:pt x="860" y="704"/>
                  </a:lnTo>
                  <a:lnTo>
                    <a:pt x="856" y="700"/>
                  </a:lnTo>
                  <a:lnTo>
                    <a:pt x="850" y="694"/>
                  </a:lnTo>
                  <a:lnTo>
                    <a:pt x="846" y="688"/>
                  </a:lnTo>
                  <a:lnTo>
                    <a:pt x="842" y="682"/>
                  </a:lnTo>
                  <a:lnTo>
                    <a:pt x="840" y="674"/>
                  </a:lnTo>
                  <a:lnTo>
                    <a:pt x="840" y="668"/>
                  </a:lnTo>
                  <a:lnTo>
                    <a:pt x="840" y="668"/>
                  </a:lnTo>
                  <a:lnTo>
                    <a:pt x="840" y="668"/>
                  </a:lnTo>
                  <a:lnTo>
                    <a:pt x="840" y="668"/>
                  </a:lnTo>
                  <a:lnTo>
                    <a:pt x="844" y="624"/>
                  </a:lnTo>
                  <a:lnTo>
                    <a:pt x="844" y="584"/>
                  </a:lnTo>
                  <a:lnTo>
                    <a:pt x="842" y="550"/>
                  </a:lnTo>
                  <a:lnTo>
                    <a:pt x="840" y="518"/>
                  </a:lnTo>
                  <a:lnTo>
                    <a:pt x="834" y="490"/>
                  </a:lnTo>
                  <a:lnTo>
                    <a:pt x="826" y="466"/>
                  </a:lnTo>
                  <a:lnTo>
                    <a:pt x="818" y="444"/>
                  </a:lnTo>
                  <a:lnTo>
                    <a:pt x="810" y="424"/>
                  </a:lnTo>
                  <a:lnTo>
                    <a:pt x="810" y="424"/>
                  </a:lnTo>
                  <a:lnTo>
                    <a:pt x="808" y="422"/>
                  </a:lnTo>
                  <a:lnTo>
                    <a:pt x="808" y="422"/>
                  </a:lnTo>
                  <a:lnTo>
                    <a:pt x="798" y="404"/>
                  </a:lnTo>
                  <a:lnTo>
                    <a:pt x="786" y="388"/>
                  </a:lnTo>
                  <a:lnTo>
                    <a:pt x="758" y="352"/>
                  </a:lnTo>
                  <a:lnTo>
                    <a:pt x="728" y="318"/>
                  </a:lnTo>
                  <a:lnTo>
                    <a:pt x="698" y="278"/>
                  </a:lnTo>
                  <a:lnTo>
                    <a:pt x="698" y="278"/>
                  </a:lnTo>
                  <a:lnTo>
                    <a:pt x="696" y="278"/>
                  </a:lnTo>
                  <a:lnTo>
                    <a:pt x="696" y="278"/>
                  </a:lnTo>
                  <a:lnTo>
                    <a:pt x="692" y="270"/>
                  </a:lnTo>
                  <a:lnTo>
                    <a:pt x="690" y="262"/>
                  </a:lnTo>
                  <a:lnTo>
                    <a:pt x="692" y="252"/>
                  </a:lnTo>
                  <a:lnTo>
                    <a:pt x="694" y="242"/>
                  </a:lnTo>
                  <a:lnTo>
                    <a:pt x="694" y="242"/>
                  </a:lnTo>
                  <a:lnTo>
                    <a:pt x="700" y="234"/>
                  </a:lnTo>
                  <a:lnTo>
                    <a:pt x="706" y="226"/>
                  </a:lnTo>
                  <a:lnTo>
                    <a:pt x="714" y="222"/>
                  </a:lnTo>
                  <a:lnTo>
                    <a:pt x="722" y="218"/>
                  </a:lnTo>
                  <a:lnTo>
                    <a:pt x="722" y="218"/>
                  </a:lnTo>
                  <a:lnTo>
                    <a:pt x="722" y="218"/>
                  </a:lnTo>
                  <a:lnTo>
                    <a:pt x="722" y="218"/>
                  </a:lnTo>
                  <a:lnTo>
                    <a:pt x="732" y="220"/>
                  </a:lnTo>
                  <a:lnTo>
                    <a:pt x="740" y="222"/>
                  </a:lnTo>
                  <a:lnTo>
                    <a:pt x="748" y="228"/>
                  </a:lnTo>
                  <a:lnTo>
                    <a:pt x="756" y="234"/>
                  </a:lnTo>
                  <a:lnTo>
                    <a:pt x="756" y="234"/>
                  </a:lnTo>
                  <a:lnTo>
                    <a:pt x="786" y="270"/>
                  </a:lnTo>
                  <a:lnTo>
                    <a:pt x="816" y="306"/>
                  </a:lnTo>
                  <a:lnTo>
                    <a:pt x="846" y="346"/>
                  </a:lnTo>
                  <a:lnTo>
                    <a:pt x="860" y="366"/>
                  </a:lnTo>
                  <a:lnTo>
                    <a:pt x="874" y="390"/>
                  </a:lnTo>
                  <a:lnTo>
                    <a:pt x="874" y="390"/>
                  </a:lnTo>
                  <a:lnTo>
                    <a:pt x="874" y="390"/>
                  </a:lnTo>
                  <a:lnTo>
                    <a:pt x="874" y="390"/>
                  </a:lnTo>
                  <a:lnTo>
                    <a:pt x="886" y="416"/>
                  </a:lnTo>
                  <a:lnTo>
                    <a:pt x="896" y="442"/>
                  </a:lnTo>
                  <a:lnTo>
                    <a:pt x="904" y="474"/>
                  </a:lnTo>
                  <a:lnTo>
                    <a:pt x="912" y="506"/>
                  </a:lnTo>
                  <a:lnTo>
                    <a:pt x="916" y="542"/>
                  </a:lnTo>
                  <a:lnTo>
                    <a:pt x="918" y="582"/>
                  </a:lnTo>
                  <a:lnTo>
                    <a:pt x="918" y="626"/>
                  </a:lnTo>
                  <a:lnTo>
                    <a:pt x="914" y="674"/>
                  </a:lnTo>
                  <a:lnTo>
                    <a:pt x="914" y="674"/>
                  </a:lnTo>
                  <a:close/>
                </a:path>
              </a:pathLst>
            </a:custGeom>
            <a:blipFill>
              <a:blip r:embed="rId5"/>
              <a:stretch>
                <a:fillRect/>
              </a:stretch>
            </a:blipFill>
            <a:ln>
              <a:noFill/>
            </a:ln>
          </p:spPr>
          <p:txBody>
            <a:bodyPr vert="horz" wrap="square" lIns="91440" tIns="45720" rIns="91440" bIns="45720" numCol="1" anchor="t" anchorCtr="0" compatLnSpc="1"/>
            <a:lstStyle/>
            <a:p>
              <a:endParaRPr lang="zh-CN" altLang="en-US"/>
            </a:p>
          </p:txBody>
        </p:sp>
        <p:sp>
          <p:nvSpPr>
            <p:cNvPr id="21" name="chenying0907 29"/>
            <p:cNvSpPr>
              <a:spLocks noEditPoints="1"/>
            </p:cNvSpPr>
            <p:nvPr/>
          </p:nvSpPr>
          <p:spPr bwMode="auto">
            <a:xfrm>
              <a:off x="-399801" y="1012825"/>
              <a:ext cx="1685925" cy="1676400"/>
            </a:xfrm>
            <a:custGeom>
              <a:avLst/>
              <a:gdLst>
                <a:gd name="T0" fmla="*/ 1038 w 1062"/>
                <a:gd name="T1" fmla="*/ 504 h 1056"/>
                <a:gd name="T2" fmla="*/ 974 w 1062"/>
                <a:gd name="T3" fmla="*/ 530 h 1056"/>
                <a:gd name="T4" fmla="*/ 986 w 1062"/>
                <a:gd name="T5" fmla="*/ 570 h 1056"/>
                <a:gd name="T6" fmla="*/ 986 w 1062"/>
                <a:gd name="T7" fmla="*/ 624 h 1056"/>
                <a:gd name="T8" fmla="*/ 958 w 1062"/>
                <a:gd name="T9" fmla="*/ 670 h 1056"/>
                <a:gd name="T10" fmla="*/ 924 w 1062"/>
                <a:gd name="T11" fmla="*/ 690 h 1056"/>
                <a:gd name="T12" fmla="*/ 856 w 1062"/>
                <a:gd name="T13" fmla="*/ 688 h 1056"/>
                <a:gd name="T14" fmla="*/ 824 w 1062"/>
                <a:gd name="T15" fmla="*/ 670 h 1056"/>
                <a:gd name="T16" fmla="*/ 796 w 1062"/>
                <a:gd name="T17" fmla="*/ 638 h 1056"/>
                <a:gd name="T18" fmla="*/ 788 w 1062"/>
                <a:gd name="T19" fmla="*/ 592 h 1056"/>
                <a:gd name="T20" fmla="*/ 802 w 1062"/>
                <a:gd name="T21" fmla="*/ 540 h 1056"/>
                <a:gd name="T22" fmla="*/ 836 w 1062"/>
                <a:gd name="T23" fmla="*/ 508 h 1056"/>
                <a:gd name="T24" fmla="*/ 774 w 1062"/>
                <a:gd name="T25" fmla="*/ 470 h 1056"/>
                <a:gd name="T26" fmla="*/ 640 w 1062"/>
                <a:gd name="T27" fmla="*/ 384 h 1056"/>
                <a:gd name="T28" fmla="*/ 538 w 1062"/>
                <a:gd name="T29" fmla="*/ 258 h 1056"/>
                <a:gd name="T30" fmla="*/ 484 w 1062"/>
                <a:gd name="T31" fmla="*/ 104 h 1056"/>
                <a:gd name="T32" fmla="*/ 474 w 1062"/>
                <a:gd name="T33" fmla="*/ 12 h 1056"/>
                <a:gd name="T34" fmla="*/ 456 w 1062"/>
                <a:gd name="T35" fmla="*/ 0 h 1056"/>
                <a:gd name="T36" fmla="*/ 454 w 1062"/>
                <a:gd name="T37" fmla="*/ 0 h 1056"/>
                <a:gd name="T38" fmla="*/ 274 w 1062"/>
                <a:gd name="T39" fmla="*/ 60 h 1056"/>
                <a:gd name="T40" fmla="*/ 130 w 1062"/>
                <a:gd name="T41" fmla="*/ 176 h 1056"/>
                <a:gd name="T42" fmla="*/ 34 w 1062"/>
                <a:gd name="T43" fmla="*/ 336 h 1056"/>
                <a:gd name="T44" fmla="*/ 0 w 1062"/>
                <a:gd name="T45" fmla="*/ 524 h 1056"/>
                <a:gd name="T46" fmla="*/ 6 w 1062"/>
                <a:gd name="T47" fmla="*/ 606 h 1056"/>
                <a:gd name="T48" fmla="*/ 32 w 1062"/>
                <a:gd name="T49" fmla="*/ 708 h 1056"/>
                <a:gd name="T50" fmla="*/ 76 w 1062"/>
                <a:gd name="T51" fmla="*/ 800 h 1056"/>
                <a:gd name="T52" fmla="*/ 138 w 1062"/>
                <a:gd name="T53" fmla="*/ 882 h 1056"/>
                <a:gd name="T54" fmla="*/ 212 w 1062"/>
                <a:gd name="T55" fmla="*/ 950 h 1056"/>
                <a:gd name="T56" fmla="*/ 300 w 1062"/>
                <a:gd name="T57" fmla="*/ 1004 h 1056"/>
                <a:gd name="T58" fmla="*/ 398 w 1062"/>
                <a:gd name="T59" fmla="*/ 1038 h 1056"/>
                <a:gd name="T60" fmla="*/ 502 w 1062"/>
                <a:gd name="T61" fmla="*/ 1054 h 1056"/>
                <a:gd name="T62" fmla="*/ 584 w 1062"/>
                <a:gd name="T63" fmla="*/ 1052 h 1056"/>
                <a:gd name="T64" fmla="*/ 688 w 1062"/>
                <a:gd name="T65" fmla="*/ 1032 h 1056"/>
                <a:gd name="T66" fmla="*/ 782 w 1062"/>
                <a:gd name="T67" fmla="*/ 992 h 1056"/>
                <a:gd name="T68" fmla="*/ 868 w 1062"/>
                <a:gd name="T69" fmla="*/ 934 h 1056"/>
                <a:gd name="T70" fmla="*/ 940 w 1062"/>
                <a:gd name="T71" fmla="*/ 862 h 1056"/>
                <a:gd name="T72" fmla="*/ 996 w 1062"/>
                <a:gd name="T73" fmla="*/ 778 h 1056"/>
                <a:gd name="T74" fmla="*/ 1038 w 1062"/>
                <a:gd name="T75" fmla="*/ 682 h 1056"/>
                <a:gd name="T76" fmla="*/ 1058 w 1062"/>
                <a:gd name="T77" fmla="*/ 580 h 1056"/>
                <a:gd name="T78" fmla="*/ 1062 w 1062"/>
                <a:gd name="T79" fmla="*/ 524 h 1056"/>
                <a:gd name="T80" fmla="*/ 1042 w 1062"/>
                <a:gd name="T81" fmla="*/ 504 h 1056"/>
                <a:gd name="T82" fmla="*/ 364 w 1062"/>
                <a:gd name="T83" fmla="*/ 840 h 1056"/>
                <a:gd name="T84" fmla="*/ 344 w 1062"/>
                <a:gd name="T85" fmla="*/ 846 h 1056"/>
                <a:gd name="T86" fmla="*/ 316 w 1062"/>
                <a:gd name="T87" fmla="*/ 832 h 1056"/>
                <a:gd name="T88" fmla="*/ 312 w 1062"/>
                <a:gd name="T89" fmla="*/ 824 h 1056"/>
                <a:gd name="T90" fmla="*/ 218 w 1062"/>
                <a:gd name="T91" fmla="*/ 684 h 1056"/>
                <a:gd name="T92" fmla="*/ 188 w 1062"/>
                <a:gd name="T93" fmla="*/ 606 h 1056"/>
                <a:gd name="T94" fmla="*/ 180 w 1062"/>
                <a:gd name="T95" fmla="*/ 464 h 1056"/>
                <a:gd name="T96" fmla="*/ 192 w 1062"/>
                <a:gd name="T97" fmla="*/ 372 h 1056"/>
                <a:gd name="T98" fmla="*/ 210 w 1062"/>
                <a:gd name="T99" fmla="*/ 346 h 1056"/>
                <a:gd name="T100" fmla="*/ 226 w 1062"/>
                <a:gd name="T101" fmla="*/ 342 h 1056"/>
                <a:gd name="T102" fmla="*/ 248 w 1062"/>
                <a:gd name="T103" fmla="*/ 350 h 1056"/>
                <a:gd name="T104" fmla="*/ 264 w 1062"/>
                <a:gd name="T105" fmla="*/ 378 h 1056"/>
                <a:gd name="T106" fmla="*/ 262 w 1062"/>
                <a:gd name="T107" fmla="*/ 386 h 1056"/>
                <a:gd name="T108" fmla="*/ 252 w 1062"/>
                <a:gd name="T109" fmla="*/ 536 h 1056"/>
                <a:gd name="T110" fmla="*/ 274 w 1062"/>
                <a:gd name="T111" fmla="*/ 632 h 1056"/>
                <a:gd name="T112" fmla="*/ 284 w 1062"/>
                <a:gd name="T113" fmla="*/ 652 h 1056"/>
                <a:gd name="T114" fmla="*/ 372 w 1062"/>
                <a:gd name="T115" fmla="*/ 786 h 1056"/>
                <a:gd name="T116" fmla="*/ 378 w 1062"/>
                <a:gd name="T117" fmla="*/ 794 h 1056"/>
                <a:gd name="T118" fmla="*/ 378 w 1062"/>
                <a:gd name="T119" fmla="*/ 824 h 1056"/>
                <a:gd name="T120" fmla="*/ 364 w 1062"/>
                <a:gd name="T121" fmla="*/ 84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2" h="1056">
                  <a:moveTo>
                    <a:pt x="1042" y="504"/>
                  </a:moveTo>
                  <a:lnTo>
                    <a:pt x="1042" y="504"/>
                  </a:lnTo>
                  <a:lnTo>
                    <a:pt x="1038" y="504"/>
                  </a:lnTo>
                  <a:lnTo>
                    <a:pt x="1038" y="504"/>
                  </a:lnTo>
                  <a:lnTo>
                    <a:pt x="1010" y="506"/>
                  </a:lnTo>
                  <a:lnTo>
                    <a:pt x="982" y="508"/>
                  </a:lnTo>
                  <a:lnTo>
                    <a:pt x="974" y="530"/>
                  </a:lnTo>
                  <a:lnTo>
                    <a:pt x="974" y="530"/>
                  </a:lnTo>
                  <a:lnTo>
                    <a:pt x="976" y="538"/>
                  </a:lnTo>
                  <a:lnTo>
                    <a:pt x="982" y="556"/>
                  </a:lnTo>
                  <a:lnTo>
                    <a:pt x="982" y="556"/>
                  </a:lnTo>
                  <a:lnTo>
                    <a:pt x="986" y="570"/>
                  </a:lnTo>
                  <a:lnTo>
                    <a:pt x="990" y="586"/>
                  </a:lnTo>
                  <a:lnTo>
                    <a:pt x="990" y="604"/>
                  </a:lnTo>
                  <a:lnTo>
                    <a:pt x="988" y="614"/>
                  </a:lnTo>
                  <a:lnTo>
                    <a:pt x="986" y="624"/>
                  </a:lnTo>
                  <a:lnTo>
                    <a:pt x="986" y="624"/>
                  </a:lnTo>
                  <a:lnTo>
                    <a:pt x="978" y="640"/>
                  </a:lnTo>
                  <a:lnTo>
                    <a:pt x="970" y="656"/>
                  </a:lnTo>
                  <a:lnTo>
                    <a:pt x="958" y="670"/>
                  </a:lnTo>
                  <a:lnTo>
                    <a:pt x="942" y="682"/>
                  </a:lnTo>
                  <a:lnTo>
                    <a:pt x="942" y="682"/>
                  </a:lnTo>
                  <a:lnTo>
                    <a:pt x="934" y="686"/>
                  </a:lnTo>
                  <a:lnTo>
                    <a:pt x="924" y="690"/>
                  </a:lnTo>
                  <a:lnTo>
                    <a:pt x="904" y="694"/>
                  </a:lnTo>
                  <a:lnTo>
                    <a:pt x="880" y="692"/>
                  </a:lnTo>
                  <a:lnTo>
                    <a:pt x="868" y="690"/>
                  </a:lnTo>
                  <a:lnTo>
                    <a:pt x="856" y="688"/>
                  </a:lnTo>
                  <a:lnTo>
                    <a:pt x="856" y="688"/>
                  </a:lnTo>
                  <a:lnTo>
                    <a:pt x="846" y="682"/>
                  </a:lnTo>
                  <a:lnTo>
                    <a:pt x="834" y="678"/>
                  </a:lnTo>
                  <a:lnTo>
                    <a:pt x="824" y="670"/>
                  </a:lnTo>
                  <a:lnTo>
                    <a:pt x="816" y="664"/>
                  </a:lnTo>
                  <a:lnTo>
                    <a:pt x="808" y="656"/>
                  </a:lnTo>
                  <a:lnTo>
                    <a:pt x="802" y="648"/>
                  </a:lnTo>
                  <a:lnTo>
                    <a:pt x="796" y="638"/>
                  </a:lnTo>
                  <a:lnTo>
                    <a:pt x="792" y="630"/>
                  </a:lnTo>
                  <a:lnTo>
                    <a:pt x="792" y="630"/>
                  </a:lnTo>
                  <a:lnTo>
                    <a:pt x="788" y="610"/>
                  </a:lnTo>
                  <a:lnTo>
                    <a:pt x="788" y="592"/>
                  </a:lnTo>
                  <a:lnTo>
                    <a:pt x="790" y="574"/>
                  </a:lnTo>
                  <a:lnTo>
                    <a:pt x="794" y="558"/>
                  </a:lnTo>
                  <a:lnTo>
                    <a:pt x="794" y="558"/>
                  </a:lnTo>
                  <a:lnTo>
                    <a:pt x="802" y="540"/>
                  </a:lnTo>
                  <a:lnTo>
                    <a:pt x="812" y="526"/>
                  </a:lnTo>
                  <a:lnTo>
                    <a:pt x="824" y="516"/>
                  </a:lnTo>
                  <a:lnTo>
                    <a:pt x="836" y="508"/>
                  </a:lnTo>
                  <a:lnTo>
                    <a:pt x="836" y="508"/>
                  </a:lnTo>
                  <a:lnTo>
                    <a:pt x="854" y="494"/>
                  </a:lnTo>
                  <a:lnTo>
                    <a:pt x="854" y="494"/>
                  </a:lnTo>
                  <a:lnTo>
                    <a:pt x="814" y="484"/>
                  </a:lnTo>
                  <a:lnTo>
                    <a:pt x="774" y="470"/>
                  </a:lnTo>
                  <a:lnTo>
                    <a:pt x="738" y="452"/>
                  </a:lnTo>
                  <a:lnTo>
                    <a:pt x="704" y="432"/>
                  </a:lnTo>
                  <a:lnTo>
                    <a:pt x="670" y="408"/>
                  </a:lnTo>
                  <a:lnTo>
                    <a:pt x="640" y="384"/>
                  </a:lnTo>
                  <a:lnTo>
                    <a:pt x="610" y="356"/>
                  </a:lnTo>
                  <a:lnTo>
                    <a:pt x="584" y="326"/>
                  </a:lnTo>
                  <a:lnTo>
                    <a:pt x="560" y="292"/>
                  </a:lnTo>
                  <a:lnTo>
                    <a:pt x="538" y="258"/>
                  </a:lnTo>
                  <a:lnTo>
                    <a:pt x="520" y="222"/>
                  </a:lnTo>
                  <a:lnTo>
                    <a:pt x="506" y="184"/>
                  </a:lnTo>
                  <a:lnTo>
                    <a:pt x="492" y="146"/>
                  </a:lnTo>
                  <a:lnTo>
                    <a:pt x="484" y="104"/>
                  </a:lnTo>
                  <a:lnTo>
                    <a:pt x="478" y="64"/>
                  </a:lnTo>
                  <a:lnTo>
                    <a:pt x="476" y="20"/>
                  </a:lnTo>
                  <a:lnTo>
                    <a:pt x="476" y="20"/>
                  </a:lnTo>
                  <a:lnTo>
                    <a:pt x="474" y="12"/>
                  </a:lnTo>
                  <a:lnTo>
                    <a:pt x="470" y="6"/>
                  </a:lnTo>
                  <a:lnTo>
                    <a:pt x="464" y="2"/>
                  </a:lnTo>
                  <a:lnTo>
                    <a:pt x="456" y="0"/>
                  </a:lnTo>
                  <a:lnTo>
                    <a:pt x="456" y="0"/>
                  </a:lnTo>
                  <a:lnTo>
                    <a:pt x="456" y="0"/>
                  </a:lnTo>
                  <a:lnTo>
                    <a:pt x="456" y="0"/>
                  </a:lnTo>
                  <a:lnTo>
                    <a:pt x="454" y="0"/>
                  </a:lnTo>
                  <a:lnTo>
                    <a:pt x="454" y="0"/>
                  </a:lnTo>
                  <a:lnTo>
                    <a:pt x="406" y="10"/>
                  </a:lnTo>
                  <a:lnTo>
                    <a:pt x="360" y="22"/>
                  </a:lnTo>
                  <a:lnTo>
                    <a:pt x="316" y="40"/>
                  </a:lnTo>
                  <a:lnTo>
                    <a:pt x="274" y="60"/>
                  </a:lnTo>
                  <a:lnTo>
                    <a:pt x="234" y="84"/>
                  </a:lnTo>
                  <a:lnTo>
                    <a:pt x="196" y="112"/>
                  </a:lnTo>
                  <a:lnTo>
                    <a:pt x="162" y="142"/>
                  </a:lnTo>
                  <a:lnTo>
                    <a:pt x="130" y="176"/>
                  </a:lnTo>
                  <a:lnTo>
                    <a:pt x="100" y="212"/>
                  </a:lnTo>
                  <a:lnTo>
                    <a:pt x="76" y="252"/>
                  </a:lnTo>
                  <a:lnTo>
                    <a:pt x="52" y="292"/>
                  </a:lnTo>
                  <a:lnTo>
                    <a:pt x="34" y="336"/>
                  </a:lnTo>
                  <a:lnTo>
                    <a:pt x="20" y="380"/>
                  </a:lnTo>
                  <a:lnTo>
                    <a:pt x="8" y="428"/>
                  </a:lnTo>
                  <a:lnTo>
                    <a:pt x="2" y="476"/>
                  </a:lnTo>
                  <a:lnTo>
                    <a:pt x="0" y="524"/>
                  </a:lnTo>
                  <a:lnTo>
                    <a:pt x="0" y="524"/>
                  </a:lnTo>
                  <a:lnTo>
                    <a:pt x="0" y="552"/>
                  </a:lnTo>
                  <a:lnTo>
                    <a:pt x="2" y="580"/>
                  </a:lnTo>
                  <a:lnTo>
                    <a:pt x="6" y="606"/>
                  </a:lnTo>
                  <a:lnTo>
                    <a:pt x="10" y="632"/>
                  </a:lnTo>
                  <a:lnTo>
                    <a:pt x="16" y="658"/>
                  </a:lnTo>
                  <a:lnTo>
                    <a:pt x="24" y="682"/>
                  </a:lnTo>
                  <a:lnTo>
                    <a:pt x="32" y="708"/>
                  </a:lnTo>
                  <a:lnTo>
                    <a:pt x="40" y="732"/>
                  </a:lnTo>
                  <a:lnTo>
                    <a:pt x="52" y="756"/>
                  </a:lnTo>
                  <a:lnTo>
                    <a:pt x="64" y="778"/>
                  </a:lnTo>
                  <a:lnTo>
                    <a:pt x="76" y="800"/>
                  </a:lnTo>
                  <a:lnTo>
                    <a:pt x="90" y="822"/>
                  </a:lnTo>
                  <a:lnTo>
                    <a:pt x="104" y="842"/>
                  </a:lnTo>
                  <a:lnTo>
                    <a:pt x="120" y="862"/>
                  </a:lnTo>
                  <a:lnTo>
                    <a:pt x="138" y="882"/>
                  </a:lnTo>
                  <a:lnTo>
                    <a:pt x="154" y="900"/>
                  </a:lnTo>
                  <a:lnTo>
                    <a:pt x="172" y="918"/>
                  </a:lnTo>
                  <a:lnTo>
                    <a:pt x="192" y="934"/>
                  </a:lnTo>
                  <a:lnTo>
                    <a:pt x="212" y="950"/>
                  </a:lnTo>
                  <a:lnTo>
                    <a:pt x="234" y="964"/>
                  </a:lnTo>
                  <a:lnTo>
                    <a:pt x="254" y="978"/>
                  </a:lnTo>
                  <a:lnTo>
                    <a:pt x="276" y="992"/>
                  </a:lnTo>
                  <a:lnTo>
                    <a:pt x="300" y="1004"/>
                  </a:lnTo>
                  <a:lnTo>
                    <a:pt x="324" y="1014"/>
                  </a:lnTo>
                  <a:lnTo>
                    <a:pt x="348" y="1024"/>
                  </a:lnTo>
                  <a:lnTo>
                    <a:pt x="372" y="1032"/>
                  </a:lnTo>
                  <a:lnTo>
                    <a:pt x="398" y="1038"/>
                  </a:lnTo>
                  <a:lnTo>
                    <a:pt x="422" y="1044"/>
                  </a:lnTo>
                  <a:lnTo>
                    <a:pt x="448" y="1050"/>
                  </a:lnTo>
                  <a:lnTo>
                    <a:pt x="476" y="1052"/>
                  </a:lnTo>
                  <a:lnTo>
                    <a:pt x="502" y="1054"/>
                  </a:lnTo>
                  <a:lnTo>
                    <a:pt x="530" y="1056"/>
                  </a:lnTo>
                  <a:lnTo>
                    <a:pt x="530" y="1056"/>
                  </a:lnTo>
                  <a:lnTo>
                    <a:pt x="556" y="1054"/>
                  </a:lnTo>
                  <a:lnTo>
                    <a:pt x="584" y="1052"/>
                  </a:lnTo>
                  <a:lnTo>
                    <a:pt x="610" y="1050"/>
                  </a:lnTo>
                  <a:lnTo>
                    <a:pt x="636" y="1044"/>
                  </a:lnTo>
                  <a:lnTo>
                    <a:pt x="662" y="1038"/>
                  </a:lnTo>
                  <a:lnTo>
                    <a:pt x="688" y="1032"/>
                  </a:lnTo>
                  <a:lnTo>
                    <a:pt x="712" y="1024"/>
                  </a:lnTo>
                  <a:lnTo>
                    <a:pt x="736" y="1014"/>
                  </a:lnTo>
                  <a:lnTo>
                    <a:pt x="760" y="1004"/>
                  </a:lnTo>
                  <a:lnTo>
                    <a:pt x="782" y="992"/>
                  </a:lnTo>
                  <a:lnTo>
                    <a:pt x="804" y="978"/>
                  </a:lnTo>
                  <a:lnTo>
                    <a:pt x="826" y="964"/>
                  </a:lnTo>
                  <a:lnTo>
                    <a:pt x="848" y="950"/>
                  </a:lnTo>
                  <a:lnTo>
                    <a:pt x="868" y="934"/>
                  </a:lnTo>
                  <a:lnTo>
                    <a:pt x="886" y="918"/>
                  </a:lnTo>
                  <a:lnTo>
                    <a:pt x="904" y="900"/>
                  </a:lnTo>
                  <a:lnTo>
                    <a:pt x="922" y="882"/>
                  </a:lnTo>
                  <a:lnTo>
                    <a:pt x="940" y="862"/>
                  </a:lnTo>
                  <a:lnTo>
                    <a:pt x="956" y="842"/>
                  </a:lnTo>
                  <a:lnTo>
                    <a:pt x="970" y="822"/>
                  </a:lnTo>
                  <a:lnTo>
                    <a:pt x="984" y="800"/>
                  </a:lnTo>
                  <a:lnTo>
                    <a:pt x="996" y="778"/>
                  </a:lnTo>
                  <a:lnTo>
                    <a:pt x="1008" y="756"/>
                  </a:lnTo>
                  <a:lnTo>
                    <a:pt x="1020" y="732"/>
                  </a:lnTo>
                  <a:lnTo>
                    <a:pt x="1028" y="708"/>
                  </a:lnTo>
                  <a:lnTo>
                    <a:pt x="1038" y="682"/>
                  </a:lnTo>
                  <a:lnTo>
                    <a:pt x="1044" y="658"/>
                  </a:lnTo>
                  <a:lnTo>
                    <a:pt x="1050" y="632"/>
                  </a:lnTo>
                  <a:lnTo>
                    <a:pt x="1054" y="606"/>
                  </a:lnTo>
                  <a:lnTo>
                    <a:pt x="1058" y="580"/>
                  </a:lnTo>
                  <a:lnTo>
                    <a:pt x="1060" y="552"/>
                  </a:lnTo>
                  <a:lnTo>
                    <a:pt x="1062" y="524"/>
                  </a:lnTo>
                  <a:lnTo>
                    <a:pt x="1062" y="524"/>
                  </a:lnTo>
                  <a:lnTo>
                    <a:pt x="1062" y="524"/>
                  </a:lnTo>
                  <a:lnTo>
                    <a:pt x="1060" y="516"/>
                  </a:lnTo>
                  <a:lnTo>
                    <a:pt x="1056" y="510"/>
                  </a:lnTo>
                  <a:lnTo>
                    <a:pt x="1048" y="506"/>
                  </a:lnTo>
                  <a:lnTo>
                    <a:pt x="1042" y="504"/>
                  </a:lnTo>
                  <a:lnTo>
                    <a:pt x="1042" y="504"/>
                  </a:lnTo>
                  <a:close/>
                  <a:moveTo>
                    <a:pt x="364" y="840"/>
                  </a:moveTo>
                  <a:lnTo>
                    <a:pt x="364" y="840"/>
                  </a:lnTo>
                  <a:lnTo>
                    <a:pt x="364" y="840"/>
                  </a:lnTo>
                  <a:lnTo>
                    <a:pt x="364" y="840"/>
                  </a:lnTo>
                  <a:lnTo>
                    <a:pt x="358" y="844"/>
                  </a:lnTo>
                  <a:lnTo>
                    <a:pt x="350" y="846"/>
                  </a:lnTo>
                  <a:lnTo>
                    <a:pt x="344" y="846"/>
                  </a:lnTo>
                  <a:lnTo>
                    <a:pt x="336" y="844"/>
                  </a:lnTo>
                  <a:lnTo>
                    <a:pt x="328" y="842"/>
                  </a:lnTo>
                  <a:lnTo>
                    <a:pt x="322" y="838"/>
                  </a:lnTo>
                  <a:lnTo>
                    <a:pt x="316" y="832"/>
                  </a:lnTo>
                  <a:lnTo>
                    <a:pt x="314" y="826"/>
                  </a:lnTo>
                  <a:lnTo>
                    <a:pt x="314" y="826"/>
                  </a:lnTo>
                  <a:lnTo>
                    <a:pt x="312" y="824"/>
                  </a:lnTo>
                  <a:lnTo>
                    <a:pt x="312" y="824"/>
                  </a:lnTo>
                  <a:lnTo>
                    <a:pt x="284" y="786"/>
                  </a:lnTo>
                  <a:lnTo>
                    <a:pt x="256" y="748"/>
                  </a:lnTo>
                  <a:lnTo>
                    <a:pt x="230" y="708"/>
                  </a:lnTo>
                  <a:lnTo>
                    <a:pt x="218" y="684"/>
                  </a:lnTo>
                  <a:lnTo>
                    <a:pt x="206" y="660"/>
                  </a:lnTo>
                  <a:lnTo>
                    <a:pt x="206" y="660"/>
                  </a:lnTo>
                  <a:lnTo>
                    <a:pt x="196" y="634"/>
                  </a:lnTo>
                  <a:lnTo>
                    <a:pt x="188" y="606"/>
                  </a:lnTo>
                  <a:lnTo>
                    <a:pt x="182" y="574"/>
                  </a:lnTo>
                  <a:lnTo>
                    <a:pt x="180" y="542"/>
                  </a:lnTo>
                  <a:lnTo>
                    <a:pt x="178" y="504"/>
                  </a:lnTo>
                  <a:lnTo>
                    <a:pt x="180" y="464"/>
                  </a:lnTo>
                  <a:lnTo>
                    <a:pt x="184" y="420"/>
                  </a:lnTo>
                  <a:lnTo>
                    <a:pt x="192" y="374"/>
                  </a:lnTo>
                  <a:lnTo>
                    <a:pt x="192" y="374"/>
                  </a:lnTo>
                  <a:lnTo>
                    <a:pt x="192" y="372"/>
                  </a:lnTo>
                  <a:lnTo>
                    <a:pt x="192" y="372"/>
                  </a:lnTo>
                  <a:lnTo>
                    <a:pt x="194" y="362"/>
                  </a:lnTo>
                  <a:lnTo>
                    <a:pt x="202" y="352"/>
                  </a:lnTo>
                  <a:lnTo>
                    <a:pt x="210" y="346"/>
                  </a:lnTo>
                  <a:lnTo>
                    <a:pt x="222" y="342"/>
                  </a:lnTo>
                  <a:lnTo>
                    <a:pt x="226" y="342"/>
                  </a:lnTo>
                  <a:lnTo>
                    <a:pt x="226" y="342"/>
                  </a:lnTo>
                  <a:lnTo>
                    <a:pt x="226" y="342"/>
                  </a:lnTo>
                  <a:lnTo>
                    <a:pt x="226" y="342"/>
                  </a:lnTo>
                  <a:lnTo>
                    <a:pt x="234" y="342"/>
                  </a:lnTo>
                  <a:lnTo>
                    <a:pt x="240" y="346"/>
                  </a:lnTo>
                  <a:lnTo>
                    <a:pt x="248" y="350"/>
                  </a:lnTo>
                  <a:lnTo>
                    <a:pt x="254" y="356"/>
                  </a:lnTo>
                  <a:lnTo>
                    <a:pt x="258" y="364"/>
                  </a:lnTo>
                  <a:lnTo>
                    <a:pt x="262" y="372"/>
                  </a:lnTo>
                  <a:lnTo>
                    <a:pt x="264" y="378"/>
                  </a:lnTo>
                  <a:lnTo>
                    <a:pt x="262" y="386"/>
                  </a:lnTo>
                  <a:lnTo>
                    <a:pt x="262" y="386"/>
                  </a:lnTo>
                  <a:lnTo>
                    <a:pt x="262" y="386"/>
                  </a:lnTo>
                  <a:lnTo>
                    <a:pt x="262" y="386"/>
                  </a:lnTo>
                  <a:lnTo>
                    <a:pt x="256" y="430"/>
                  </a:lnTo>
                  <a:lnTo>
                    <a:pt x="252" y="470"/>
                  </a:lnTo>
                  <a:lnTo>
                    <a:pt x="250" y="504"/>
                  </a:lnTo>
                  <a:lnTo>
                    <a:pt x="252" y="536"/>
                  </a:lnTo>
                  <a:lnTo>
                    <a:pt x="254" y="564"/>
                  </a:lnTo>
                  <a:lnTo>
                    <a:pt x="260" y="588"/>
                  </a:lnTo>
                  <a:lnTo>
                    <a:pt x="266" y="610"/>
                  </a:lnTo>
                  <a:lnTo>
                    <a:pt x="274" y="632"/>
                  </a:lnTo>
                  <a:lnTo>
                    <a:pt x="274" y="632"/>
                  </a:lnTo>
                  <a:lnTo>
                    <a:pt x="274" y="632"/>
                  </a:lnTo>
                  <a:lnTo>
                    <a:pt x="274" y="632"/>
                  </a:lnTo>
                  <a:lnTo>
                    <a:pt x="284" y="652"/>
                  </a:lnTo>
                  <a:lnTo>
                    <a:pt x="294" y="670"/>
                  </a:lnTo>
                  <a:lnTo>
                    <a:pt x="318" y="706"/>
                  </a:lnTo>
                  <a:lnTo>
                    <a:pt x="344" y="744"/>
                  </a:lnTo>
                  <a:lnTo>
                    <a:pt x="372" y="786"/>
                  </a:lnTo>
                  <a:lnTo>
                    <a:pt x="372" y="786"/>
                  </a:lnTo>
                  <a:lnTo>
                    <a:pt x="374" y="788"/>
                  </a:lnTo>
                  <a:lnTo>
                    <a:pt x="374" y="788"/>
                  </a:lnTo>
                  <a:lnTo>
                    <a:pt x="378" y="794"/>
                  </a:lnTo>
                  <a:lnTo>
                    <a:pt x="380" y="800"/>
                  </a:lnTo>
                  <a:lnTo>
                    <a:pt x="380" y="808"/>
                  </a:lnTo>
                  <a:lnTo>
                    <a:pt x="380" y="816"/>
                  </a:lnTo>
                  <a:lnTo>
                    <a:pt x="378" y="824"/>
                  </a:lnTo>
                  <a:lnTo>
                    <a:pt x="374" y="830"/>
                  </a:lnTo>
                  <a:lnTo>
                    <a:pt x="370" y="836"/>
                  </a:lnTo>
                  <a:lnTo>
                    <a:pt x="364" y="840"/>
                  </a:lnTo>
                  <a:lnTo>
                    <a:pt x="364" y="840"/>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a:p>
          </p:txBody>
        </p:sp>
        <p:sp>
          <p:nvSpPr>
            <p:cNvPr id="22" name="chenying0907 30"/>
            <p:cNvSpPr/>
            <p:nvPr/>
          </p:nvSpPr>
          <p:spPr bwMode="auto">
            <a:xfrm>
              <a:off x="952749" y="2457450"/>
              <a:ext cx="1590675" cy="1403350"/>
            </a:xfrm>
            <a:custGeom>
              <a:avLst/>
              <a:gdLst>
                <a:gd name="T0" fmla="*/ 904 w 1002"/>
                <a:gd name="T1" fmla="*/ 112 h 884"/>
                <a:gd name="T2" fmla="*/ 784 w 1002"/>
                <a:gd name="T3" fmla="*/ 116 h 884"/>
                <a:gd name="T4" fmla="*/ 786 w 1002"/>
                <a:gd name="T5" fmla="*/ 160 h 884"/>
                <a:gd name="T6" fmla="*/ 792 w 1002"/>
                <a:gd name="T7" fmla="*/ 208 h 884"/>
                <a:gd name="T8" fmla="*/ 782 w 1002"/>
                <a:gd name="T9" fmla="*/ 244 h 884"/>
                <a:gd name="T10" fmla="*/ 746 w 1002"/>
                <a:gd name="T11" fmla="*/ 284 h 884"/>
                <a:gd name="T12" fmla="*/ 684 w 1002"/>
                <a:gd name="T13" fmla="*/ 296 h 884"/>
                <a:gd name="T14" fmla="*/ 648 w 1002"/>
                <a:gd name="T15" fmla="*/ 286 h 884"/>
                <a:gd name="T16" fmla="*/ 610 w 1002"/>
                <a:gd name="T17" fmla="*/ 258 h 884"/>
                <a:gd name="T18" fmla="*/ 596 w 1002"/>
                <a:gd name="T19" fmla="*/ 232 h 884"/>
                <a:gd name="T20" fmla="*/ 598 w 1002"/>
                <a:gd name="T21" fmla="*/ 160 h 884"/>
                <a:gd name="T22" fmla="*/ 628 w 1002"/>
                <a:gd name="T23" fmla="*/ 120 h 884"/>
                <a:gd name="T24" fmla="*/ 658 w 1002"/>
                <a:gd name="T25" fmla="*/ 96 h 884"/>
                <a:gd name="T26" fmla="*/ 614 w 1002"/>
                <a:gd name="T27" fmla="*/ 66 h 884"/>
                <a:gd name="T28" fmla="*/ 532 w 1002"/>
                <a:gd name="T29" fmla="*/ 26 h 884"/>
                <a:gd name="T30" fmla="*/ 422 w 1002"/>
                <a:gd name="T31" fmla="*/ 4 h 884"/>
                <a:gd name="T32" fmla="*/ 324 w 1002"/>
                <a:gd name="T33" fmla="*/ 0 h 884"/>
                <a:gd name="T34" fmla="*/ 200 w 1002"/>
                <a:gd name="T35" fmla="*/ 20 h 884"/>
                <a:gd name="T36" fmla="*/ 130 w 1002"/>
                <a:gd name="T37" fmla="*/ 54 h 884"/>
                <a:gd name="T38" fmla="*/ 10 w 1002"/>
                <a:gd name="T39" fmla="*/ 140 h 884"/>
                <a:gd name="T40" fmla="*/ 0 w 1002"/>
                <a:gd name="T41" fmla="*/ 158 h 884"/>
                <a:gd name="T42" fmla="*/ 4 w 1002"/>
                <a:gd name="T43" fmla="*/ 172 h 884"/>
                <a:gd name="T44" fmla="*/ 10 w 1002"/>
                <a:gd name="T45" fmla="*/ 178 h 884"/>
                <a:gd name="T46" fmla="*/ 70 w 1002"/>
                <a:gd name="T47" fmla="*/ 252 h 884"/>
                <a:gd name="T48" fmla="*/ 192 w 1002"/>
                <a:gd name="T49" fmla="*/ 378 h 884"/>
                <a:gd name="T50" fmla="*/ 246 w 1002"/>
                <a:gd name="T51" fmla="*/ 414 h 884"/>
                <a:gd name="T52" fmla="*/ 240 w 1002"/>
                <a:gd name="T53" fmla="*/ 356 h 884"/>
                <a:gd name="T54" fmla="*/ 258 w 1002"/>
                <a:gd name="T55" fmla="*/ 314 h 884"/>
                <a:gd name="T56" fmla="*/ 294 w 1002"/>
                <a:gd name="T57" fmla="*/ 284 h 884"/>
                <a:gd name="T58" fmla="*/ 358 w 1002"/>
                <a:gd name="T59" fmla="*/ 280 h 884"/>
                <a:gd name="T60" fmla="*/ 394 w 1002"/>
                <a:gd name="T61" fmla="*/ 294 h 884"/>
                <a:gd name="T62" fmla="*/ 426 w 1002"/>
                <a:gd name="T63" fmla="*/ 324 h 884"/>
                <a:gd name="T64" fmla="*/ 440 w 1002"/>
                <a:gd name="T65" fmla="*/ 360 h 884"/>
                <a:gd name="T66" fmla="*/ 434 w 1002"/>
                <a:gd name="T67" fmla="*/ 414 h 884"/>
                <a:gd name="T68" fmla="*/ 392 w 1002"/>
                <a:gd name="T69" fmla="*/ 462 h 884"/>
                <a:gd name="T70" fmla="*/ 362 w 1002"/>
                <a:gd name="T71" fmla="*/ 510 h 884"/>
                <a:gd name="T72" fmla="*/ 476 w 1002"/>
                <a:gd name="T73" fmla="*/ 576 h 884"/>
                <a:gd name="T74" fmla="*/ 620 w 1002"/>
                <a:gd name="T75" fmla="*/ 634 h 884"/>
                <a:gd name="T76" fmla="*/ 614 w 1002"/>
                <a:gd name="T77" fmla="*/ 748 h 884"/>
                <a:gd name="T78" fmla="*/ 578 w 1002"/>
                <a:gd name="T79" fmla="*/ 776 h 884"/>
                <a:gd name="T80" fmla="*/ 562 w 1002"/>
                <a:gd name="T81" fmla="*/ 800 h 884"/>
                <a:gd name="T82" fmla="*/ 560 w 1002"/>
                <a:gd name="T83" fmla="*/ 846 h 884"/>
                <a:gd name="T84" fmla="*/ 582 w 1002"/>
                <a:gd name="T85" fmla="*/ 872 h 884"/>
                <a:gd name="T86" fmla="*/ 630 w 1002"/>
                <a:gd name="T87" fmla="*/ 884 h 884"/>
                <a:gd name="T88" fmla="*/ 658 w 1002"/>
                <a:gd name="T89" fmla="*/ 870 h 884"/>
                <a:gd name="T90" fmla="*/ 676 w 1002"/>
                <a:gd name="T91" fmla="*/ 840 h 884"/>
                <a:gd name="T92" fmla="*/ 674 w 1002"/>
                <a:gd name="T93" fmla="*/ 800 h 884"/>
                <a:gd name="T94" fmla="*/ 664 w 1002"/>
                <a:gd name="T95" fmla="*/ 750 h 884"/>
                <a:gd name="T96" fmla="*/ 698 w 1002"/>
                <a:gd name="T97" fmla="*/ 654 h 884"/>
                <a:gd name="T98" fmla="*/ 806 w 1002"/>
                <a:gd name="T99" fmla="*/ 672 h 884"/>
                <a:gd name="T100" fmla="*/ 822 w 1002"/>
                <a:gd name="T101" fmla="*/ 658 h 884"/>
                <a:gd name="T102" fmla="*/ 1000 w 1002"/>
                <a:gd name="T103" fmla="*/ 120 h 884"/>
                <a:gd name="T104" fmla="*/ 996 w 1002"/>
                <a:gd name="T105" fmla="*/ 100 h 884"/>
                <a:gd name="T106" fmla="*/ 982 w 1002"/>
                <a:gd name="T107" fmla="*/ 9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884">
                  <a:moveTo>
                    <a:pt x="976" y="94"/>
                  </a:moveTo>
                  <a:lnTo>
                    <a:pt x="976" y="94"/>
                  </a:lnTo>
                  <a:lnTo>
                    <a:pt x="940" y="104"/>
                  </a:lnTo>
                  <a:lnTo>
                    <a:pt x="904" y="112"/>
                  </a:lnTo>
                  <a:lnTo>
                    <a:pt x="868" y="116"/>
                  </a:lnTo>
                  <a:lnTo>
                    <a:pt x="830" y="118"/>
                  </a:lnTo>
                  <a:lnTo>
                    <a:pt x="830" y="118"/>
                  </a:lnTo>
                  <a:lnTo>
                    <a:pt x="784" y="116"/>
                  </a:lnTo>
                  <a:lnTo>
                    <a:pt x="778" y="134"/>
                  </a:lnTo>
                  <a:lnTo>
                    <a:pt x="778" y="134"/>
                  </a:lnTo>
                  <a:lnTo>
                    <a:pt x="778" y="142"/>
                  </a:lnTo>
                  <a:lnTo>
                    <a:pt x="786" y="160"/>
                  </a:lnTo>
                  <a:lnTo>
                    <a:pt x="786" y="160"/>
                  </a:lnTo>
                  <a:lnTo>
                    <a:pt x="790" y="174"/>
                  </a:lnTo>
                  <a:lnTo>
                    <a:pt x="792" y="190"/>
                  </a:lnTo>
                  <a:lnTo>
                    <a:pt x="792" y="208"/>
                  </a:lnTo>
                  <a:lnTo>
                    <a:pt x="790" y="218"/>
                  </a:lnTo>
                  <a:lnTo>
                    <a:pt x="788" y="226"/>
                  </a:lnTo>
                  <a:lnTo>
                    <a:pt x="788" y="226"/>
                  </a:lnTo>
                  <a:lnTo>
                    <a:pt x="782" y="244"/>
                  </a:lnTo>
                  <a:lnTo>
                    <a:pt x="772" y="258"/>
                  </a:lnTo>
                  <a:lnTo>
                    <a:pt x="760" y="272"/>
                  </a:lnTo>
                  <a:lnTo>
                    <a:pt x="746" y="284"/>
                  </a:lnTo>
                  <a:lnTo>
                    <a:pt x="746" y="284"/>
                  </a:lnTo>
                  <a:lnTo>
                    <a:pt x="736" y="290"/>
                  </a:lnTo>
                  <a:lnTo>
                    <a:pt x="728" y="292"/>
                  </a:lnTo>
                  <a:lnTo>
                    <a:pt x="706" y="296"/>
                  </a:lnTo>
                  <a:lnTo>
                    <a:pt x="684" y="296"/>
                  </a:lnTo>
                  <a:lnTo>
                    <a:pt x="672" y="294"/>
                  </a:lnTo>
                  <a:lnTo>
                    <a:pt x="660" y="290"/>
                  </a:lnTo>
                  <a:lnTo>
                    <a:pt x="660" y="290"/>
                  </a:lnTo>
                  <a:lnTo>
                    <a:pt x="648" y="286"/>
                  </a:lnTo>
                  <a:lnTo>
                    <a:pt x="638" y="280"/>
                  </a:lnTo>
                  <a:lnTo>
                    <a:pt x="628" y="274"/>
                  </a:lnTo>
                  <a:lnTo>
                    <a:pt x="618" y="266"/>
                  </a:lnTo>
                  <a:lnTo>
                    <a:pt x="610" y="258"/>
                  </a:lnTo>
                  <a:lnTo>
                    <a:pt x="604" y="250"/>
                  </a:lnTo>
                  <a:lnTo>
                    <a:pt x="598" y="242"/>
                  </a:lnTo>
                  <a:lnTo>
                    <a:pt x="596" y="232"/>
                  </a:lnTo>
                  <a:lnTo>
                    <a:pt x="596" y="232"/>
                  </a:lnTo>
                  <a:lnTo>
                    <a:pt x="590" y="214"/>
                  </a:lnTo>
                  <a:lnTo>
                    <a:pt x="590" y="196"/>
                  </a:lnTo>
                  <a:lnTo>
                    <a:pt x="592" y="178"/>
                  </a:lnTo>
                  <a:lnTo>
                    <a:pt x="598" y="160"/>
                  </a:lnTo>
                  <a:lnTo>
                    <a:pt x="598" y="160"/>
                  </a:lnTo>
                  <a:lnTo>
                    <a:pt x="606" y="144"/>
                  </a:lnTo>
                  <a:lnTo>
                    <a:pt x="616" y="130"/>
                  </a:lnTo>
                  <a:lnTo>
                    <a:pt x="628" y="120"/>
                  </a:lnTo>
                  <a:lnTo>
                    <a:pt x="638" y="112"/>
                  </a:lnTo>
                  <a:lnTo>
                    <a:pt x="638" y="112"/>
                  </a:lnTo>
                  <a:lnTo>
                    <a:pt x="654" y="100"/>
                  </a:lnTo>
                  <a:lnTo>
                    <a:pt x="658" y="96"/>
                  </a:lnTo>
                  <a:lnTo>
                    <a:pt x="660" y="86"/>
                  </a:lnTo>
                  <a:lnTo>
                    <a:pt x="660" y="86"/>
                  </a:lnTo>
                  <a:lnTo>
                    <a:pt x="638" y="78"/>
                  </a:lnTo>
                  <a:lnTo>
                    <a:pt x="614" y="66"/>
                  </a:lnTo>
                  <a:lnTo>
                    <a:pt x="572" y="42"/>
                  </a:lnTo>
                  <a:lnTo>
                    <a:pt x="572" y="42"/>
                  </a:lnTo>
                  <a:lnTo>
                    <a:pt x="554" y="34"/>
                  </a:lnTo>
                  <a:lnTo>
                    <a:pt x="532" y="26"/>
                  </a:lnTo>
                  <a:lnTo>
                    <a:pt x="508" y="18"/>
                  </a:lnTo>
                  <a:lnTo>
                    <a:pt x="482" y="12"/>
                  </a:lnTo>
                  <a:lnTo>
                    <a:pt x="452" y="6"/>
                  </a:lnTo>
                  <a:lnTo>
                    <a:pt x="422" y="4"/>
                  </a:lnTo>
                  <a:lnTo>
                    <a:pt x="390" y="2"/>
                  </a:lnTo>
                  <a:lnTo>
                    <a:pt x="356" y="0"/>
                  </a:lnTo>
                  <a:lnTo>
                    <a:pt x="356" y="0"/>
                  </a:lnTo>
                  <a:lnTo>
                    <a:pt x="324" y="0"/>
                  </a:lnTo>
                  <a:lnTo>
                    <a:pt x="290" y="4"/>
                  </a:lnTo>
                  <a:lnTo>
                    <a:pt x="258" y="6"/>
                  </a:lnTo>
                  <a:lnTo>
                    <a:pt x="228" y="12"/>
                  </a:lnTo>
                  <a:lnTo>
                    <a:pt x="200" y="20"/>
                  </a:lnTo>
                  <a:lnTo>
                    <a:pt x="174" y="28"/>
                  </a:lnTo>
                  <a:lnTo>
                    <a:pt x="150" y="40"/>
                  </a:lnTo>
                  <a:lnTo>
                    <a:pt x="130" y="54"/>
                  </a:lnTo>
                  <a:lnTo>
                    <a:pt x="130" y="54"/>
                  </a:lnTo>
                  <a:lnTo>
                    <a:pt x="72" y="100"/>
                  </a:lnTo>
                  <a:lnTo>
                    <a:pt x="42" y="120"/>
                  </a:lnTo>
                  <a:lnTo>
                    <a:pt x="10" y="140"/>
                  </a:lnTo>
                  <a:lnTo>
                    <a:pt x="10" y="140"/>
                  </a:lnTo>
                  <a:lnTo>
                    <a:pt x="6" y="144"/>
                  </a:lnTo>
                  <a:lnTo>
                    <a:pt x="2" y="148"/>
                  </a:lnTo>
                  <a:lnTo>
                    <a:pt x="0" y="152"/>
                  </a:lnTo>
                  <a:lnTo>
                    <a:pt x="0" y="158"/>
                  </a:lnTo>
                  <a:lnTo>
                    <a:pt x="0" y="158"/>
                  </a:lnTo>
                  <a:lnTo>
                    <a:pt x="0" y="162"/>
                  </a:lnTo>
                  <a:lnTo>
                    <a:pt x="2" y="168"/>
                  </a:lnTo>
                  <a:lnTo>
                    <a:pt x="4" y="172"/>
                  </a:lnTo>
                  <a:lnTo>
                    <a:pt x="8" y="174"/>
                  </a:lnTo>
                  <a:lnTo>
                    <a:pt x="8" y="174"/>
                  </a:lnTo>
                  <a:lnTo>
                    <a:pt x="10" y="178"/>
                  </a:lnTo>
                  <a:lnTo>
                    <a:pt x="10" y="178"/>
                  </a:lnTo>
                  <a:lnTo>
                    <a:pt x="12" y="178"/>
                  </a:lnTo>
                  <a:lnTo>
                    <a:pt x="12" y="178"/>
                  </a:lnTo>
                  <a:lnTo>
                    <a:pt x="40" y="216"/>
                  </a:lnTo>
                  <a:lnTo>
                    <a:pt x="70" y="252"/>
                  </a:lnTo>
                  <a:lnTo>
                    <a:pt x="100" y="286"/>
                  </a:lnTo>
                  <a:lnTo>
                    <a:pt x="130" y="318"/>
                  </a:lnTo>
                  <a:lnTo>
                    <a:pt x="162" y="348"/>
                  </a:lnTo>
                  <a:lnTo>
                    <a:pt x="192" y="378"/>
                  </a:lnTo>
                  <a:lnTo>
                    <a:pt x="252" y="430"/>
                  </a:lnTo>
                  <a:lnTo>
                    <a:pt x="252" y="430"/>
                  </a:lnTo>
                  <a:lnTo>
                    <a:pt x="246" y="414"/>
                  </a:lnTo>
                  <a:lnTo>
                    <a:pt x="246" y="414"/>
                  </a:lnTo>
                  <a:lnTo>
                    <a:pt x="242" y="400"/>
                  </a:lnTo>
                  <a:lnTo>
                    <a:pt x="238" y="384"/>
                  </a:lnTo>
                  <a:lnTo>
                    <a:pt x="238" y="366"/>
                  </a:lnTo>
                  <a:lnTo>
                    <a:pt x="240" y="356"/>
                  </a:lnTo>
                  <a:lnTo>
                    <a:pt x="242" y="346"/>
                  </a:lnTo>
                  <a:lnTo>
                    <a:pt x="242" y="346"/>
                  </a:lnTo>
                  <a:lnTo>
                    <a:pt x="250" y="330"/>
                  </a:lnTo>
                  <a:lnTo>
                    <a:pt x="258" y="314"/>
                  </a:lnTo>
                  <a:lnTo>
                    <a:pt x="270" y="300"/>
                  </a:lnTo>
                  <a:lnTo>
                    <a:pt x="286" y="288"/>
                  </a:lnTo>
                  <a:lnTo>
                    <a:pt x="286" y="288"/>
                  </a:lnTo>
                  <a:lnTo>
                    <a:pt x="294" y="284"/>
                  </a:lnTo>
                  <a:lnTo>
                    <a:pt x="304" y="282"/>
                  </a:lnTo>
                  <a:lnTo>
                    <a:pt x="324" y="278"/>
                  </a:lnTo>
                  <a:lnTo>
                    <a:pt x="348" y="278"/>
                  </a:lnTo>
                  <a:lnTo>
                    <a:pt x="358" y="280"/>
                  </a:lnTo>
                  <a:lnTo>
                    <a:pt x="372" y="284"/>
                  </a:lnTo>
                  <a:lnTo>
                    <a:pt x="372" y="284"/>
                  </a:lnTo>
                  <a:lnTo>
                    <a:pt x="382" y="288"/>
                  </a:lnTo>
                  <a:lnTo>
                    <a:pt x="394" y="294"/>
                  </a:lnTo>
                  <a:lnTo>
                    <a:pt x="404" y="300"/>
                  </a:lnTo>
                  <a:lnTo>
                    <a:pt x="412" y="308"/>
                  </a:lnTo>
                  <a:lnTo>
                    <a:pt x="420" y="316"/>
                  </a:lnTo>
                  <a:lnTo>
                    <a:pt x="426" y="324"/>
                  </a:lnTo>
                  <a:lnTo>
                    <a:pt x="432" y="332"/>
                  </a:lnTo>
                  <a:lnTo>
                    <a:pt x="436" y="340"/>
                  </a:lnTo>
                  <a:lnTo>
                    <a:pt x="436" y="340"/>
                  </a:lnTo>
                  <a:lnTo>
                    <a:pt x="440" y="360"/>
                  </a:lnTo>
                  <a:lnTo>
                    <a:pt x="440" y="378"/>
                  </a:lnTo>
                  <a:lnTo>
                    <a:pt x="438" y="396"/>
                  </a:lnTo>
                  <a:lnTo>
                    <a:pt x="434" y="414"/>
                  </a:lnTo>
                  <a:lnTo>
                    <a:pt x="434" y="414"/>
                  </a:lnTo>
                  <a:lnTo>
                    <a:pt x="426" y="430"/>
                  </a:lnTo>
                  <a:lnTo>
                    <a:pt x="414" y="444"/>
                  </a:lnTo>
                  <a:lnTo>
                    <a:pt x="404" y="454"/>
                  </a:lnTo>
                  <a:lnTo>
                    <a:pt x="392" y="462"/>
                  </a:lnTo>
                  <a:lnTo>
                    <a:pt x="392" y="462"/>
                  </a:lnTo>
                  <a:lnTo>
                    <a:pt x="378" y="474"/>
                  </a:lnTo>
                  <a:lnTo>
                    <a:pt x="374" y="478"/>
                  </a:lnTo>
                  <a:lnTo>
                    <a:pt x="362" y="510"/>
                  </a:lnTo>
                  <a:lnTo>
                    <a:pt x="362" y="510"/>
                  </a:lnTo>
                  <a:lnTo>
                    <a:pt x="400" y="534"/>
                  </a:lnTo>
                  <a:lnTo>
                    <a:pt x="438" y="556"/>
                  </a:lnTo>
                  <a:lnTo>
                    <a:pt x="476" y="576"/>
                  </a:lnTo>
                  <a:lnTo>
                    <a:pt x="514" y="594"/>
                  </a:lnTo>
                  <a:lnTo>
                    <a:pt x="550" y="608"/>
                  </a:lnTo>
                  <a:lnTo>
                    <a:pt x="586" y="622"/>
                  </a:lnTo>
                  <a:lnTo>
                    <a:pt x="620" y="634"/>
                  </a:lnTo>
                  <a:lnTo>
                    <a:pt x="654" y="644"/>
                  </a:lnTo>
                  <a:lnTo>
                    <a:pt x="622" y="736"/>
                  </a:lnTo>
                  <a:lnTo>
                    <a:pt x="622" y="736"/>
                  </a:lnTo>
                  <a:lnTo>
                    <a:pt x="614" y="748"/>
                  </a:lnTo>
                  <a:lnTo>
                    <a:pt x="606" y="758"/>
                  </a:lnTo>
                  <a:lnTo>
                    <a:pt x="588" y="770"/>
                  </a:lnTo>
                  <a:lnTo>
                    <a:pt x="588" y="770"/>
                  </a:lnTo>
                  <a:lnTo>
                    <a:pt x="578" y="776"/>
                  </a:lnTo>
                  <a:lnTo>
                    <a:pt x="572" y="784"/>
                  </a:lnTo>
                  <a:lnTo>
                    <a:pt x="566" y="792"/>
                  </a:lnTo>
                  <a:lnTo>
                    <a:pt x="562" y="800"/>
                  </a:lnTo>
                  <a:lnTo>
                    <a:pt x="562" y="800"/>
                  </a:lnTo>
                  <a:lnTo>
                    <a:pt x="558" y="812"/>
                  </a:lnTo>
                  <a:lnTo>
                    <a:pt x="556" y="824"/>
                  </a:lnTo>
                  <a:lnTo>
                    <a:pt x="556" y="836"/>
                  </a:lnTo>
                  <a:lnTo>
                    <a:pt x="560" y="846"/>
                  </a:lnTo>
                  <a:lnTo>
                    <a:pt x="560" y="846"/>
                  </a:lnTo>
                  <a:lnTo>
                    <a:pt x="564" y="856"/>
                  </a:lnTo>
                  <a:lnTo>
                    <a:pt x="572" y="864"/>
                  </a:lnTo>
                  <a:lnTo>
                    <a:pt x="582" y="872"/>
                  </a:lnTo>
                  <a:lnTo>
                    <a:pt x="598" y="880"/>
                  </a:lnTo>
                  <a:lnTo>
                    <a:pt x="598" y="880"/>
                  </a:lnTo>
                  <a:lnTo>
                    <a:pt x="616" y="884"/>
                  </a:lnTo>
                  <a:lnTo>
                    <a:pt x="630" y="884"/>
                  </a:lnTo>
                  <a:lnTo>
                    <a:pt x="640" y="882"/>
                  </a:lnTo>
                  <a:lnTo>
                    <a:pt x="650" y="878"/>
                  </a:lnTo>
                  <a:lnTo>
                    <a:pt x="650" y="878"/>
                  </a:lnTo>
                  <a:lnTo>
                    <a:pt x="658" y="870"/>
                  </a:lnTo>
                  <a:lnTo>
                    <a:pt x="666" y="862"/>
                  </a:lnTo>
                  <a:lnTo>
                    <a:pt x="672" y="852"/>
                  </a:lnTo>
                  <a:lnTo>
                    <a:pt x="676" y="840"/>
                  </a:lnTo>
                  <a:lnTo>
                    <a:pt x="676" y="840"/>
                  </a:lnTo>
                  <a:lnTo>
                    <a:pt x="678" y="830"/>
                  </a:lnTo>
                  <a:lnTo>
                    <a:pt x="678" y="820"/>
                  </a:lnTo>
                  <a:lnTo>
                    <a:pt x="676" y="810"/>
                  </a:lnTo>
                  <a:lnTo>
                    <a:pt x="674" y="800"/>
                  </a:lnTo>
                  <a:lnTo>
                    <a:pt x="674" y="800"/>
                  </a:lnTo>
                  <a:lnTo>
                    <a:pt x="666" y="778"/>
                  </a:lnTo>
                  <a:lnTo>
                    <a:pt x="664" y="764"/>
                  </a:lnTo>
                  <a:lnTo>
                    <a:pt x="664" y="750"/>
                  </a:lnTo>
                  <a:lnTo>
                    <a:pt x="664" y="750"/>
                  </a:lnTo>
                  <a:lnTo>
                    <a:pt x="666" y="748"/>
                  </a:lnTo>
                  <a:lnTo>
                    <a:pt x="698" y="654"/>
                  </a:lnTo>
                  <a:lnTo>
                    <a:pt x="698" y="654"/>
                  </a:lnTo>
                  <a:lnTo>
                    <a:pt x="750" y="666"/>
                  </a:lnTo>
                  <a:lnTo>
                    <a:pt x="800" y="672"/>
                  </a:lnTo>
                  <a:lnTo>
                    <a:pt x="800" y="672"/>
                  </a:lnTo>
                  <a:lnTo>
                    <a:pt x="806" y="672"/>
                  </a:lnTo>
                  <a:lnTo>
                    <a:pt x="814" y="670"/>
                  </a:lnTo>
                  <a:lnTo>
                    <a:pt x="818" y="664"/>
                  </a:lnTo>
                  <a:lnTo>
                    <a:pt x="822" y="658"/>
                  </a:lnTo>
                  <a:lnTo>
                    <a:pt x="822" y="658"/>
                  </a:lnTo>
                  <a:lnTo>
                    <a:pt x="866" y="522"/>
                  </a:lnTo>
                  <a:lnTo>
                    <a:pt x="910" y="388"/>
                  </a:lnTo>
                  <a:lnTo>
                    <a:pt x="1000" y="120"/>
                  </a:lnTo>
                  <a:lnTo>
                    <a:pt x="1000" y="120"/>
                  </a:lnTo>
                  <a:lnTo>
                    <a:pt x="1002" y="114"/>
                  </a:lnTo>
                  <a:lnTo>
                    <a:pt x="1002" y="110"/>
                  </a:lnTo>
                  <a:lnTo>
                    <a:pt x="1000" y="104"/>
                  </a:lnTo>
                  <a:lnTo>
                    <a:pt x="996" y="100"/>
                  </a:lnTo>
                  <a:lnTo>
                    <a:pt x="996" y="100"/>
                  </a:lnTo>
                  <a:lnTo>
                    <a:pt x="992" y="96"/>
                  </a:lnTo>
                  <a:lnTo>
                    <a:pt x="986" y="94"/>
                  </a:lnTo>
                  <a:lnTo>
                    <a:pt x="982" y="94"/>
                  </a:lnTo>
                  <a:lnTo>
                    <a:pt x="976" y="94"/>
                  </a:lnTo>
                  <a:lnTo>
                    <a:pt x="976" y="9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3" name="chenying0907 31"/>
            <p:cNvSpPr/>
            <p:nvPr/>
          </p:nvSpPr>
          <p:spPr bwMode="auto">
            <a:xfrm>
              <a:off x="527299" y="2736850"/>
              <a:ext cx="1673225" cy="1425575"/>
            </a:xfrm>
            <a:custGeom>
              <a:avLst/>
              <a:gdLst>
                <a:gd name="T0" fmla="*/ 1036 w 1054"/>
                <a:gd name="T1" fmla="*/ 566 h 898"/>
                <a:gd name="T2" fmla="*/ 972 w 1054"/>
                <a:gd name="T3" fmla="*/ 592 h 898"/>
                <a:gd name="T4" fmla="*/ 986 w 1054"/>
                <a:gd name="T5" fmla="*/ 640 h 898"/>
                <a:gd name="T6" fmla="*/ 982 w 1054"/>
                <a:gd name="T7" fmla="*/ 678 h 898"/>
                <a:gd name="T8" fmla="*/ 940 w 1054"/>
                <a:gd name="T9" fmla="*/ 736 h 898"/>
                <a:gd name="T10" fmla="*/ 900 w 1054"/>
                <a:gd name="T11" fmla="*/ 748 h 898"/>
                <a:gd name="T12" fmla="*/ 854 w 1054"/>
                <a:gd name="T13" fmla="*/ 742 h 898"/>
                <a:gd name="T14" fmla="*/ 812 w 1054"/>
                <a:gd name="T15" fmla="*/ 718 h 898"/>
                <a:gd name="T16" fmla="*/ 790 w 1054"/>
                <a:gd name="T17" fmla="*/ 684 h 898"/>
                <a:gd name="T18" fmla="*/ 786 w 1054"/>
                <a:gd name="T19" fmla="*/ 628 h 898"/>
                <a:gd name="T20" fmla="*/ 810 w 1054"/>
                <a:gd name="T21" fmla="*/ 580 h 898"/>
                <a:gd name="T22" fmla="*/ 848 w 1054"/>
                <a:gd name="T23" fmla="*/ 552 h 898"/>
                <a:gd name="T24" fmla="*/ 824 w 1054"/>
                <a:gd name="T25" fmla="*/ 514 h 898"/>
                <a:gd name="T26" fmla="*/ 682 w 1054"/>
                <a:gd name="T27" fmla="*/ 450 h 898"/>
                <a:gd name="T28" fmla="*/ 604 w 1054"/>
                <a:gd name="T29" fmla="*/ 288 h 898"/>
                <a:gd name="T30" fmla="*/ 638 w 1054"/>
                <a:gd name="T31" fmla="*/ 254 h 898"/>
                <a:gd name="T32" fmla="*/ 660 w 1054"/>
                <a:gd name="T33" fmla="*/ 234 h 898"/>
                <a:gd name="T34" fmla="*/ 668 w 1054"/>
                <a:gd name="T35" fmla="*/ 200 h 898"/>
                <a:gd name="T36" fmla="*/ 662 w 1054"/>
                <a:gd name="T37" fmla="*/ 168 h 898"/>
                <a:gd name="T38" fmla="*/ 626 w 1054"/>
                <a:gd name="T39" fmla="*/ 146 h 898"/>
                <a:gd name="T40" fmla="*/ 574 w 1054"/>
                <a:gd name="T41" fmla="*/ 148 h 898"/>
                <a:gd name="T42" fmla="*/ 552 w 1054"/>
                <a:gd name="T43" fmla="*/ 172 h 898"/>
                <a:gd name="T44" fmla="*/ 546 w 1054"/>
                <a:gd name="T45" fmla="*/ 204 h 898"/>
                <a:gd name="T46" fmla="*/ 560 w 1054"/>
                <a:gd name="T47" fmla="*/ 248 h 898"/>
                <a:gd name="T48" fmla="*/ 560 w 1054"/>
                <a:gd name="T49" fmla="*/ 276 h 898"/>
                <a:gd name="T50" fmla="*/ 454 w 1054"/>
                <a:gd name="T51" fmla="*/ 294 h 898"/>
                <a:gd name="T52" fmla="*/ 298 w 1054"/>
                <a:gd name="T53" fmla="*/ 142 h 898"/>
                <a:gd name="T54" fmla="*/ 220 w 1054"/>
                <a:gd name="T55" fmla="*/ 46 h 898"/>
                <a:gd name="T56" fmla="*/ 212 w 1054"/>
                <a:gd name="T57" fmla="*/ 22 h 898"/>
                <a:gd name="T58" fmla="*/ 202 w 1054"/>
                <a:gd name="T59" fmla="*/ 4 h 898"/>
                <a:gd name="T60" fmla="*/ 190 w 1054"/>
                <a:gd name="T61" fmla="*/ 0 h 898"/>
                <a:gd name="T62" fmla="*/ 120 w 1054"/>
                <a:gd name="T63" fmla="*/ 16 h 898"/>
                <a:gd name="T64" fmla="*/ 20 w 1054"/>
                <a:gd name="T65" fmla="*/ 22 h 898"/>
                <a:gd name="T66" fmla="*/ 2 w 1054"/>
                <a:gd name="T67" fmla="*/ 34 h 898"/>
                <a:gd name="T68" fmla="*/ 94 w 1054"/>
                <a:gd name="T69" fmla="*/ 328 h 898"/>
                <a:gd name="T70" fmla="*/ 142 w 1054"/>
                <a:gd name="T71" fmla="*/ 394 h 898"/>
                <a:gd name="T72" fmla="*/ 348 w 1054"/>
                <a:gd name="T73" fmla="*/ 608 h 898"/>
                <a:gd name="T74" fmla="*/ 522 w 1054"/>
                <a:gd name="T75" fmla="*/ 712 h 898"/>
                <a:gd name="T76" fmla="*/ 514 w 1054"/>
                <a:gd name="T77" fmla="*/ 686 h 898"/>
                <a:gd name="T78" fmla="*/ 508 w 1054"/>
                <a:gd name="T79" fmla="*/ 628 h 898"/>
                <a:gd name="T80" fmla="*/ 526 w 1054"/>
                <a:gd name="T81" fmla="*/ 586 h 898"/>
                <a:gd name="T82" fmla="*/ 562 w 1054"/>
                <a:gd name="T83" fmla="*/ 556 h 898"/>
                <a:gd name="T84" fmla="*/ 626 w 1054"/>
                <a:gd name="T85" fmla="*/ 552 h 898"/>
                <a:gd name="T86" fmla="*/ 662 w 1054"/>
                <a:gd name="T87" fmla="*/ 566 h 898"/>
                <a:gd name="T88" fmla="*/ 694 w 1054"/>
                <a:gd name="T89" fmla="*/ 596 h 898"/>
                <a:gd name="T90" fmla="*/ 708 w 1054"/>
                <a:gd name="T91" fmla="*/ 632 h 898"/>
                <a:gd name="T92" fmla="*/ 702 w 1054"/>
                <a:gd name="T93" fmla="*/ 686 h 898"/>
                <a:gd name="T94" fmla="*/ 660 w 1054"/>
                <a:gd name="T95" fmla="*/ 734 h 898"/>
                <a:gd name="T96" fmla="*/ 626 w 1054"/>
                <a:gd name="T97" fmla="*/ 794 h 898"/>
                <a:gd name="T98" fmla="*/ 752 w 1054"/>
                <a:gd name="T99" fmla="*/ 848 h 898"/>
                <a:gd name="T100" fmla="*/ 900 w 1054"/>
                <a:gd name="T101" fmla="*/ 894 h 898"/>
                <a:gd name="T102" fmla="*/ 948 w 1054"/>
                <a:gd name="T103" fmla="*/ 896 h 898"/>
                <a:gd name="T104" fmla="*/ 1052 w 1054"/>
                <a:gd name="T105" fmla="*/ 592 h 898"/>
                <a:gd name="T106" fmla="*/ 1040 w 1054"/>
                <a:gd name="T107" fmla="*/ 568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4" h="898">
                  <a:moveTo>
                    <a:pt x="1040" y="568"/>
                  </a:moveTo>
                  <a:lnTo>
                    <a:pt x="1040" y="568"/>
                  </a:lnTo>
                  <a:lnTo>
                    <a:pt x="1036" y="566"/>
                  </a:lnTo>
                  <a:lnTo>
                    <a:pt x="1036" y="566"/>
                  </a:lnTo>
                  <a:lnTo>
                    <a:pt x="980" y="558"/>
                  </a:lnTo>
                  <a:lnTo>
                    <a:pt x="972" y="584"/>
                  </a:lnTo>
                  <a:lnTo>
                    <a:pt x="972" y="584"/>
                  </a:lnTo>
                  <a:lnTo>
                    <a:pt x="972" y="592"/>
                  </a:lnTo>
                  <a:lnTo>
                    <a:pt x="980" y="610"/>
                  </a:lnTo>
                  <a:lnTo>
                    <a:pt x="980" y="610"/>
                  </a:lnTo>
                  <a:lnTo>
                    <a:pt x="984" y="624"/>
                  </a:lnTo>
                  <a:lnTo>
                    <a:pt x="986" y="640"/>
                  </a:lnTo>
                  <a:lnTo>
                    <a:pt x="986" y="658"/>
                  </a:lnTo>
                  <a:lnTo>
                    <a:pt x="984" y="668"/>
                  </a:lnTo>
                  <a:lnTo>
                    <a:pt x="982" y="678"/>
                  </a:lnTo>
                  <a:lnTo>
                    <a:pt x="982" y="678"/>
                  </a:lnTo>
                  <a:lnTo>
                    <a:pt x="976" y="694"/>
                  </a:lnTo>
                  <a:lnTo>
                    <a:pt x="966" y="710"/>
                  </a:lnTo>
                  <a:lnTo>
                    <a:pt x="954" y="724"/>
                  </a:lnTo>
                  <a:lnTo>
                    <a:pt x="940" y="736"/>
                  </a:lnTo>
                  <a:lnTo>
                    <a:pt x="940" y="736"/>
                  </a:lnTo>
                  <a:lnTo>
                    <a:pt x="930" y="740"/>
                  </a:lnTo>
                  <a:lnTo>
                    <a:pt x="922" y="744"/>
                  </a:lnTo>
                  <a:lnTo>
                    <a:pt x="900" y="748"/>
                  </a:lnTo>
                  <a:lnTo>
                    <a:pt x="878" y="746"/>
                  </a:lnTo>
                  <a:lnTo>
                    <a:pt x="866" y="744"/>
                  </a:lnTo>
                  <a:lnTo>
                    <a:pt x="854" y="742"/>
                  </a:lnTo>
                  <a:lnTo>
                    <a:pt x="854" y="742"/>
                  </a:lnTo>
                  <a:lnTo>
                    <a:pt x="842" y="736"/>
                  </a:lnTo>
                  <a:lnTo>
                    <a:pt x="832" y="732"/>
                  </a:lnTo>
                  <a:lnTo>
                    <a:pt x="822" y="724"/>
                  </a:lnTo>
                  <a:lnTo>
                    <a:pt x="812" y="718"/>
                  </a:lnTo>
                  <a:lnTo>
                    <a:pt x="804" y="710"/>
                  </a:lnTo>
                  <a:lnTo>
                    <a:pt x="798" y="702"/>
                  </a:lnTo>
                  <a:lnTo>
                    <a:pt x="792" y="692"/>
                  </a:lnTo>
                  <a:lnTo>
                    <a:pt x="790" y="684"/>
                  </a:lnTo>
                  <a:lnTo>
                    <a:pt x="790" y="684"/>
                  </a:lnTo>
                  <a:lnTo>
                    <a:pt x="784" y="664"/>
                  </a:lnTo>
                  <a:lnTo>
                    <a:pt x="784" y="646"/>
                  </a:lnTo>
                  <a:lnTo>
                    <a:pt x="786" y="628"/>
                  </a:lnTo>
                  <a:lnTo>
                    <a:pt x="792" y="612"/>
                  </a:lnTo>
                  <a:lnTo>
                    <a:pt x="792" y="612"/>
                  </a:lnTo>
                  <a:lnTo>
                    <a:pt x="800" y="594"/>
                  </a:lnTo>
                  <a:lnTo>
                    <a:pt x="810" y="580"/>
                  </a:lnTo>
                  <a:lnTo>
                    <a:pt x="822" y="570"/>
                  </a:lnTo>
                  <a:lnTo>
                    <a:pt x="832" y="562"/>
                  </a:lnTo>
                  <a:lnTo>
                    <a:pt x="832" y="562"/>
                  </a:lnTo>
                  <a:lnTo>
                    <a:pt x="848" y="552"/>
                  </a:lnTo>
                  <a:lnTo>
                    <a:pt x="852" y="546"/>
                  </a:lnTo>
                  <a:lnTo>
                    <a:pt x="858" y="524"/>
                  </a:lnTo>
                  <a:lnTo>
                    <a:pt x="858" y="524"/>
                  </a:lnTo>
                  <a:lnTo>
                    <a:pt x="824" y="514"/>
                  </a:lnTo>
                  <a:lnTo>
                    <a:pt x="790" y="500"/>
                  </a:lnTo>
                  <a:lnTo>
                    <a:pt x="754" y="486"/>
                  </a:lnTo>
                  <a:lnTo>
                    <a:pt x="720" y="468"/>
                  </a:lnTo>
                  <a:lnTo>
                    <a:pt x="682" y="450"/>
                  </a:lnTo>
                  <a:lnTo>
                    <a:pt x="646" y="430"/>
                  </a:lnTo>
                  <a:lnTo>
                    <a:pt x="608" y="408"/>
                  </a:lnTo>
                  <a:lnTo>
                    <a:pt x="570" y="384"/>
                  </a:lnTo>
                  <a:lnTo>
                    <a:pt x="604" y="288"/>
                  </a:lnTo>
                  <a:lnTo>
                    <a:pt x="604" y="288"/>
                  </a:lnTo>
                  <a:lnTo>
                    <a:pt x="610" y="276"/>
                  </a:lnTo>
                  <a:lnTo>
                    <a:pt x="618" y="268"/>
                  </a:lnTo>
                  <a:lnTo>
                    <a:pt x="638" y="254"/>
                  </a:lnTo>
                  <a:lnTo>
                    <a:pt x="638" y="254"/>
                  </a:lnTo>
                  <a:lnTo>
                    <a:pt x="646" y="248"/>
                  </a:lnTo>
                  <a:lnTo>
                    <a:pt x="654" y="242"/>
                  </a:lnTo>
                  <a:lnTo>
                    <a:pt x="660" y="234"/>
                  </a:lnTo>
                  <a:lnTo>
                    <a:pt x="664" y="224"/>
                  </a:lnTo>
                  <a:lnTo>
                    <a:pt x="664" y="224"/>
                  </a:lnTo>
                  <a:lnTo>
                    <a:pt x="666" y="212"/>
                  </a:lnTo>
                  <a:lnTo>
                    <a:pt x="668" y="200"/>
                  </a:lnTo>
                  <a:lnTo>
                    <a:pt x="668" y="188"/>
                  </a:lnTo>
                  <a:lnTo>
                    <a:pt x="666" y="178"/>
                  </a:lnTo>
                  <a:lnTo>
                    <a:pt x="666" y="178"/>
                  </a:lnTo>
                  <a:lnTo>
                    <a:pt x="662" y="168"/>
                  </a:lnTo>
                  <a:lnTo>
                    <a:pt x="654" y="160"/>
                  </a:lnTo>
                  <a:lnTo>
                    <a:pt x="642" y="152"/>
                  </a:lnTo>
                  <a:lnTo>
                    <a:pt x="626" y="146"/>
                  </a:lnTo>
                  <a:lnTo>
                    <a:pt x="626" y="146"/>
                  </a:lnTo>
                  <a:lnTo>
                    <a:pt x="610" y="142"/>
                  </a:lnTo>
                  <a:lnTo>
                    <a:pt x="596" y="140"/>
                  </a:lnTo>
                  <a:lnTo>
                    <a:pt x="584" y="142"/>
                  </a:lnTo>
                  <a:lnTo>
                    <a:pt x="574" y="148"/>
                  </a:lnTo>
                  <a:lnTo>
                    <a:pt x="574" y="148"/>
                  </a:lnTo>
                  <a:lnTo>
                    <a:pt x="566" y="154"/>
                  </a:lnTo>
                  <a:lnTo>
                    <a:pt x="558" y="162"/>
                  </a:lnTo>
                  <a:lnTo>
                    <a:pt x="552" y="172"/>
                  </a:lnTo>
                  <a:lnTo>
                    <a:pt x="548" y="184"/>
                  </a:lnTo>
                  <a:lnTo>
                    <a:pt x="548" y="184"/>
                  </a:lnTo>
                  <a:lnTo>
                    <a:pt x="546" y="194"/>
                  </a:lnTo>
                  <a:lnTo>
                    <a:pt x="546" y="204"/>
                  </a:lnTo>
                  <a:lnTo>
                    <a:pt x="548" y="214"/>
                  </a:lnTo>
                  <a:lnTo>
                    <a:pt x="552" y="224"/>
                  </a:lnTo>
                  <a:lnTo>
                    <a:pt x="552" y="224"/>
                  </a:lnTo>
                  <a:lnTo>
                    <a:pt x="560" y="248"/>
                  </a:lnTo>
                  <a:lnTo>
                    <a:pt x="562" y="260"/>
                  </a:lnTo>
                  <a:lnTo>
                    <a:pt x="560" y="274"/>
                  </a:lnTo>
                  <a:lnTo>
                    <a:pt x="560" y="274"/>
                  </a:lnTo>
                  <a:lnTo>
                    <a:pt x="560" y="276"/>
                  </a:lnTo>
                  <a:lnTo>
                    <a:pt x="532" y="356"/>
                  </a:lnTo>
                  <a:lnTo>
                    <a:pt x="532" y="356"/>
                  </a:lnTo>
                  <a:lnTo>
                    <a:pt x="492" y="326"/>
                  </a:lnTo>
                  <a:lnTo>
                    <a:pt x="454" y="294"/>
                  </a:lnTo>
                  <a:lnTo>
                    <a:pt x="414" y="260"/>
                  </a:lnTo>
                  <a:lnTo>
                    <a:pt x="376" y="224"/>
                  </a:lnTo>
                  <a:lnTo>
                    <a:pt x="336" y="184"/>
                  </a:lnTo>
                  <a:lnTo>
                    <a:pt x="298" y="142"/>
                  </a:lnTo>
                  <a:lnTo>
                    <a:pt x="258" y="96"/>
                  </a:lnTo>
                  <a:lnTo>
                    <a:pt x="220" y="48"/>
                  </a:lnTo>
                  <a:lnTo>
                    <a:pt x="220" y="48"/>
                  </a:lnTo>
                  <a:lnTo>
                    <a:pt x="220" y="46"/>
                  </a:lnTo>
                  <a:lnTo>
                    <a:pt x="220" y="46"/>
                  </a:lnTo>
                  <a:lnTo>
                    <a:pt x="214" y="34"/>
                  </a:lnTo>
                  <a:lnTo>
                    <a:pt x="212" y="28"/>
                  </a:lnTo>
                  <a:lnTo>
                    <a:pt x="212" y="22"/>
                  </a:lnTo>
                  <a:lnTo>
                    <a:pt x="212" y="22"/>
                  </a:lnTo>
                  <a:lnTo>
                    <a:pt x="210" y="14"/>
                  </a:lnTo>
                  <a:lnTo>
                    <a:pt x="208" y="8"/>
                  </a:lnTo>
                  <a:lnTo>
                    <a:pt x="202" y="4"/>
                  </a:lnTo>
                  <a:lnTo>
                    <a:pt x="194" y="0"/>
                  </a:lnTo>
                  <a:lnTo>
                    <a:pt x="194" y="0"/>
                  </a:lnTo>
                  <a:lnTo>
                    <a:pt x="190" y="0"/>
                  </a:lnTo>
                  <a:lnTo>
                    <a:pt x="190" y="0"/>
                  </a:lnTo>
                  <a:lnTo>
                    <a:pt x="186" y="2"/>
                  </a:lnTo>
                  <a:lnTo>
                    <a:pt x="186" y="2"/>
                  </a:lnTo>
                  <a:lnTo>
                    <a:pt x="152" y="10"/>
                  </a:lnTo>
                  <a:lnTo>
                    <a:pt x="120" y="16"/>
                  </a:lnTo>
                  <a:lnTo>
                    <a:pt x="84" y="20"/>
                  </a:lnTo>
                  <a:lnTo>
                    <a:pt x="50" y="22"/>
                  </a:lnTo>
                  <a:lnTo>
                    <a:pt x="50" y="22"/>
                  </a:lnTo>
                  <a:lnTo>
                    <a:pt x="20" y="22"/>
                  </a:lnTo>
                  <a:lnTo>
                    <a:pt x="20" y="22"/>
                  </a:lnTo>
                  <a:lnTo>
                    <a:pt x="12" y="22"/>
                  </a:lnTo>
                  <a:lnTo>
                    <a:pt x="6" y="28"/>
                  </a:lnTo>
                  <a:lnTo>
                    <a:pt x="2" y="34"/>
                  </a:lnTo>
                  <a:lnTo>
                    <a:pt x="0" y="42"/>
                  </a:lnTo>
                  <a:lnTo>
                    <a:pt x="0" y="42"/>
                  </a:lnTo>
                  <a:lnTo>
                    <a:pt x="2" y="48"/>
                  </a:lnTo>
                  <a:lnTo>
                    <a:pt x="94" y="328"/>
                  </a:lnTo>
                  <a:lnTo>
                    <a:pt x="94" y="328"/>
                  </a:lnTo>
                  <a:lnTo>
                    <a:pt x="98" y="332"/>
                  </a:lnTo>
                  <a:lnTo>
                    <a:pt x="98" y="332"/>
                  </a:lnTo>
                  <a:lnTo>
                    <a:pt x="142" y="394"/>
                  </a:lnTo>
                  <a:lnTo>
                    <a:pt x="190" y="454"/>
                  </a:lnTo>
                  <a:lnTo>
                    <a:pt x="242" y="508"/>
                  </a:lnTo>
                  <a:lnTo>
                    <a:pt x="294" y="560"/>
                  </a:lnTo>
                  <a:lnTo>
                    <a:pt x="348" y="608"/>
                  </a:lnTo>
                  <a:lnTo>
                    <a:pt x="402" y="652"/>
                  </a:lnTo>
                  <a:lnTo>
                    <a:pt x="458" y="692"/>
                  </a:lnTo>
                  <a:lnTo>
                    <a:pt x="516" y="730"/>
                  </a:lnTo>
                  <a:lnTo>
                    <a:pt x="522" y="712"/>
                  </a:lnTo>
                  <a:lnTo>
                    <a:pt x="522" y="712"/>
                  </a:lnTo>
                  <a:lnTo>
                    <a:pt x="520" y="704"/>
                  </a:lnTo>
                  <a:lnTo>
                    <a:pt x="514" y="686"/>
                  </a:lnTo>
                  <a:lnTo>
                    <a:pt x="514" y="686"/>
                  </a:lnTo>
                  <a:lnTo>
                    <a:pt x="510" y="672"/>
                  </a:lnTo>
                  <a:lnTo>
                    <a:pt x="506" y="656"/>
                  </a:lnTo>
                  <a:lnTo>
                    <a:pt x="506" y="638"/>
                  </a:lnTo>
                  <a:lnTo>
                    <a:pt x="508" y="628"/>
                  </a:lnTo>
                  <a:lnTo>
                    <a:pt x="510" y="618"/>
                  </a:lnTo>
                  <a:lnTo>
                    <a:pt x="510" y="618"/>
                  </a:lnTo>
                  <a:lnTo>
                    <a:pt x="518" y="602"/>
                  </a:lnTo>
                  <a:lnTo>
                    <a:pt x="526" y="586"/>
                  </a:lnTo>
                  <a:lnTo>
                    <a:pt x="538" y="572"/>
                  </a:lnTo>
                  <a:lnTo>
                    <a:pt x="554" y="560"/>
                  </a:lnTo>
                  <a:lnTo>
                    <a:pt x="554" y="560"/>
                  </a:lnTo>
                  <a:lnTo>
                    <a:pt x="562" y="556"/>
                  </a:lnTo>
                  <a:lnTo>
                    <a:pt x="572" y="554"/>
                  </a:lnTo>
                  <a:lnTo>
                    <a:pt x="592" y="550"/>
                  </a:lnTo>
                  <a:lnTo>
                    <a:pt x="616" y="550"/>
                  </a:lnTo>
                  <a:lnTo>
                    <a:pt x="626" y="552"/>
                  </a:lnTo>
                  <a:lnTo>
                    <a:pt x="640" y="556"/>
                  </a:lnTo>
                  <a:lnTo>
                    <a:pt x="640" y="556"/>
                  </a:lnTo>
                  <a:lnTo>
                    <a:pt x="650" y="560"/>
                  </a:lnTo>
                  <a:lnTo>
                    <a:pt x="662" y="566"/>
                  </a:lnTo>
                  <a:lnTo>
                    <a:pt x="672" y="572"/>
                  </a:lnTo>
                  <a:lnTo>
                    <a:pt x="680" y="580"/>
                  </a:lnTo>
                  <a:lnTo>
                    <a:pt x="688" y="588"/>
                  </a:lnTo>
                  <a:lnTo>
                    <a:pt x="694" y="596"/>
                  </a:lnTo>
                  <a:lnTo>
                    <a:pt x="700" y="604"/>
                  </a:lnTo>
                  <a:lnTo>
                    <a:pt x="704" y="612"/>
                  </a:lnTo>
                  <a:lnTo>
                    <a:pt x="704" y="612"/>
                  </a:lnTo>
                  <a:lnTo>
                    <a:pt x="708" y="632"/>
                  </a:lnTo>
                  <a:lnTo>
                    <a:pt x="708" y="650"/>
                  </a:lnTo>
                  <a:lnTo>
                    <a:pt x="706" y="668"/>
                  </a:lnTo>
                  <a:lnTo>
                    <a:pt x="702" y="686"/>
                  </a:lnTo>
                  <a:lnTo>
                    <a:pt x="702" y="686"/>
                  </a:lnTo>
                  <a:lnTo>
                    <a:pt x="694" y="702"/>
                  </a:lnTo>
                  <a:lnTo>
                    <a:pt x="682" y="716"/>
                  </a:lnTo>
                  <a:lnTo>
                    <a:pt x="672" y="726"/>
                  </a:lnTo>
                  <a:lnTo>
                    <a:pt x="660" y="734"/>
                  </a:lnTo>
                  <a:lnTo>
                    <a:pt x="660" y="734"/>
                  </a:lnTo>
                  <a:lnTo>
                    <a:pt x="646" y="746"/>
                  </a:lnTo>
                  <a:lnTo>
                    <a:pt x="642" y="750"/>
                  </a:lnTo>
                  <a:lnTo>
                    <a:pt x="626" y="794"/>
                  </a:lnTo>
                  <a:lnTo>
                    <a:pt x="626" y="794"/>
                  </a:lnTo>
                  <a:lnTo>
                    <a:pt x="668" y="814"/>
                  </a:lnTo>
                  <a:lnTo>
                    <a:pt x="710" y="832"/>
                  </a:lnTo>
                  <a:lnTo>
                    <a:pt x="752" y="848"/>
                  </a:lnTo>
                  <a:lnTo>
                    <a:pt x="790" y="864"/>
                  </a:lnTo>
                  <a:lnTo>
                    <a:pt x="830" y="876"/>
                  </a:lnTo>
                  <a:lnTo>
                    <a:pt x="866" y="886"/>
                  </a:lnTo>
                  <a:lnTo>
                    <a:pt x="900" y="894"/>
                  </a:lnTo>
                  <a:lnTo>
                    <a:pt x="934" y="898"/>
                  </a:lnTo>
                  <a:lnTo>
                    <a:pt x="934" y="898"/>
                  </a:lnTo>
                  <a:lnTo>
                    <a:pt x="940" y="898"/>
                  </a:lnTo>
                  <a:lnTo>
                    <a:pt x="948" y="896"/>
                  </a:lnTo>
                  <a:lnTo>
                    <a:pt x="952" y="892"/>
                  </a:lnTo>
                  <a:lnTo>
                    <a:pt x="956" y="886"/>
                  </a:lnTo>
                  <a:lnTo>
                    <a:pt x="1052" y="592"/>
                  </a:lnTo>
                  <a:lnTo>
                    <a:pt x="1052" y="592"/>
                  </a:lnTo>
                  <a:lnTo>
                    <a:pt x="1054" y="586"/>
                  </a:lnTo>
                  <a:lnTo>
                    <a:pt x="1052" y="578"/>
                  </a:lnTo>
                  <a:lnTo>
                    <a:pt x="1046" y="572"/>
                  </a:lnTo>
                  <a:lnTo>
                    <a:pt x="1040" y="568"/>
                  </a:lnTo>
                  <a:lnTo>
                    <a:pt x="1040" y="568"/>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4" name="chenying0907 32"/>
            <p:cNvSpPr/>
            <p:nvPr/>
          </p:nvSpPr>
          <p:spPr bwMode="auto">
            <a:xfrm>
              <a:off x="825749" y="3667125"/>
              <a:ext cx="1162050" cy="1130300"/>
            </a:xfrm>
            <a:custGeom>
              <a:avLst/>
              <a:gdLst>
                <a:gd name="T0" fmla="*/ 714 w 732"/>
                <a:gd name="T1" fmla="*/ 384 h 712"/>
                <a:gd name="T2" fmla="*/ 638 w 732"/>
                <a:gd name="T3" fmla="*/ 366 h 712"/>
                <a:gd name="T4" fmla="*/ 512 w 732"/>
                <a:gd name="T5" fmla="*/ 322 h 712"/>
                <a:gd name="T6" fmla="*/ 378 w 732"/>
                <a:gd name="T7" fmla="*/ 258 h 712"/>
                <a:gd name="T8" fmla="*/ 422 w 732"/>
                <a:gd name="T9" fmla="*/ 138 h 712"/>
                <a:gd name="T10" fmla="*/ 450 w 732"/>
                <a:gd name="T11" fmla="*/ 116 h 712"/>
                <a:gd name="T12" fmla="*/ 472 w 732"/>
                <a:gd name="T13" fmla="*/ 96 h 712"/>
                <a:gd name="T14" fmla="*/ 478 w 732"/>
                <a:gd name="T15" fmla="*/ 74 h 712"/>
                <a:gd name="T16" fmla="*/ 478 w 732"/>
                <a:gd name="T17" fmla="*/ 40 h 712"/>
                <a:gd name="T18" fmla="*/ 466 w 732"/>
                <a:gd name="T19" fmla="*/ 22 h 712"/>
                <a:gd name="T20" fmla="*/ 438 w 732"/>
                <a:gd name="T21" fmla="*/ 8 h 712"/>
                <a:gd name="T22" fmla="*/ 396 w 732"/>
                <a:gd name="T23" fmla="*/ 4 h 712"/>
                <a:gd name="T24" fmla="*/ 378 w 732"/>
                <a:gd name="T25" fmla="*/ 16 h 712"/>
                <a:gd name="T26" fmla="*/ 360 w 732"/>
                <a:gd name="T27" fmla="*/ 46 h 712"/>
                <a:gd name="T28" fmla="*/ 358 w 732"/>
                <a:gd name="T29" fmla="*/ 66 h 712"/>
                <a:gd name="T30" fmla="*/ 364 w 732"/>
                <a:gd name="T31" fmla="*/ 86 h 712"/>
                <a:gd name="T32" fmla="*/ 372 w 732"/>
                <a:gd name="T33" fmla="*/ 136 h 712"/>
                <a:gd name="T34" fmla="*/ 338 w 732"/>
                <a:gd name="T35" fmla="*/ 236 h 712"/>
                <a:gd name="T36" fmla="*/ 324 w 732"/>
                <a:gd name="T37" fmla="*/ 228 h 712"/>
                <a:gd name="T38" fmla="*/ 214 w 732"/>
                <a:gd name="T39" fmla="*/ 156 h 712"/>
                <a:gd name="T40" fmla="*/ 104 w 732"/>
                <a:gd name="T41" fmla="*/ 70 h 712"/>
                <a:gd name="T42" fmla="*/ 34 w 732"/>
                <a:gd name="T43" fmla="*/ 6 h 712"/>
                <a:gd name="T44" fmla="*/ 20 w 732"/>
                <a:gd name="T45" fmla="*/ 0 h 712"/>
                <a:gd name="T46" fmla="*/ 2 w 732"/>
                <a:gd name="T47" fmla="*/ 14 h 712"/>
                <a:gd name="T48" fmla="*/ 2 w 732"/>
                <a:gd name="T49" fmla="*/ 28 h 712"/>
                <a:gd name="T50" fmla="*/ 124 w 732"/>
                <a:gd name="T51" fmla="*/ 388 h 712"/>
                <a:gd name="T52" fmla="*/ 196 w 732"/>
                <a:gd name="T53" fmla="*/ 466 h 712"/>
                <a:gd name="T54" fmla="*/ 298 w 732"/>
                <a:gd name="T55" fmla="*/ 558 h 712"/>
                <a:gd name="T56" fmla="*/ 390 w 732"/>
                <a:gd name="T57" fmla="*/ 624 h 712"/>
                <a:gd name="T58" fmla="*/ 396 w 732"/>
                <a:gd name="T59" fmla="*/ 598 h 712"/>
                <a:gd name="T60" fmla="*/ 386 w 732"/>
                <a:gd name="T61" fmla="*/ 566 h 712"/>
                <a:gd name="T62" fmla="*/ 384 w 732"/>
                <a:gd name="T63" fmla="*/ 522 h 712"/>
                <a:gd name="T64" fmla="*/ 394 w 732"/>
                <a:gd name="T65" fmla="*/ 496 h 712"/>
                <a:gd name="T66" fmla="*/ 430 w 732"/>
                <a:gd name="T67" fmla="*/ 454 h 712"/>
                <a:gd name="T68" fmla="*/ 448 w 732"/>
                <a:gd name="T69" fmla="*/ 448 h 712"/>
                <a:gd name="T70" fmla="*/ 502 w 732"/>
                <a:gd name="T71" fmla="*/ 446 h 712"/>
                <a:gd name="T72" fmla="*/ 526 w 732"/>
                <a:gd name="T73" fmla="*/ 454 h 712"/>
                <a:gd name="T74" fmla="*/ 556 w 732"/>
                <a:gd name="T75" fmla="*/ 474 h 712"/>
                <a:gd name="T76" fmla="*/ 576 w 732"/>
                <a:gd name="T77" fmla="*/ 498 h 712"/>
                <a:gd name="T78" fmla="*/ 584 w 732"/>
                <a:gd name="T79" fmla="*/ 526 h 712"/>
                <a:gd name="T80" fmla="*/ 578 w 732"/>
                <a:gd name="T81" fmla="*/ 580 h 712"/>
                <a:gd name="T82" fmla="*/ 558 w 732"/>
                <a:gd name="T83" fmla="*/ 610 h 712"/>
                <a:gd name="T84" fmla="*/ 536 w 732"/>
                <a:gd name="T85" fmla="*/ 628 h 712"/>
                <a:gd name="T86" fmla="*/ 504 w 732"/>
                <a:gd name="T87" fmla="*/ 680 h 712"/>
                <a:gd name="T88" fmla="*/ 558 w 732"/>
                <a:gd name="T89" fmla="*/ 700 h 712"/>
                <a:gd name="T90" fmla="*/ 620 w 732"/>
                <a:gd name="T91" fmla="*/ 712 h 712"/>
                <a:gd name="T92" fmla="*/ 636 w 732"/>
                <a:gd name="T93" fmla="*/ 696 h 712"/>
                <a:gd name="T94" fmla="*/ 636 w 732"/>
                <a:gd name="T95" fmla="*/ 694 h 712"/>
                <a:gd name="T96" fmla="*/ 636 w 732"/>
                <a:gd name="T97" fmla="*/ 690 h 712"/>
                <a:gd name="T98" fmla="*/ 730 w 732"/>
                <a:gd name="T99" fmla="*/ 410 h 712"/>
                <a:gd name="T100" fmla="*/ 724 w 732"/>
                <a:gd name="T101" fmla="*/ 38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2" h="712">
                  <a:moveTo>
                    <a:pt x="718" y="384"/>
                  </a:moveTo>
                  <a:lnTo>
                    <a:pt x="718" y="384"/>
                  </a:lnTo>
                  <a:lnTo>
                    <a:pt x="714" y="384"/>
                  </a:lnTo>
                  <a:lnTo>
                    <a:pt x="714" y="384"/>
                  </a:lnTo>
                  <a:lnTo>
                    <a:pt x="676" y="376"/>
                  </a:lnTo>
                  <a:lnTo>
                    <a:pt x="638" y="366"/>
                  </a:lnTo>
                  <a:lnTo>
                    <a:pt x="596" y="354"/>
                  </a:lnTo>
                  <a:lnTo>
                    <a:pt x="554" y="340"/>
                  </a:lnTo>
                  <a:lnTo>
                    <a:pt x="512" y="322"/>
                  </a:lnTo>
                  <a:lnTo>
                    <a:pt x="468" y="304"/>
                  </a:lnTo>
                  <a:lnTo>
                    <a:pt x="424" y="282"/>
                  </a:lnTo>
                  <a:lnTo>
                    <a:pt x="378" y="258"/>
                  </a:lnTo>
                  <a:lnTo>
                    <a:pt x="416" y="150"/>
                  </a:lnTo>
                  <a:lnTo>
                    <a:pt x="416" y="150"/>
                  </a:lnTo>
                  <a:lnTo>
                    <a:pt x="422" y="138"/>
                  </a:lnTo>
                  <a:lnTo>
                    <a:pt x="430" y="130"/>
                  </a:lnTo>
                  <a:lnTo>
                    <a:pt x="450" y="116"/>
                  </a:lnTo>
                  <a:lnTo>
                    <a:pt x="450" y="116"/>
                  </a:lnTo>
                  <a:lnTo>
                    <a:pt x="458" y="110"/>
                  </a:lnTo>
                  <a:lnTo>
                    <a:pt x="466" y="104"/>
                  </a:lnTo>
                  <a:lnTo>
                    <a:pt x="472" y="96"/>
                  </a:lnTo>
                  <a:lnTo>
                    <a:pt x="476" y="86"/>
                  </a:lnTo>
                  <a:lnTo>
                    <a:pt x="476" y="86"/>
                  </a:lnTo>
                  <a:lnTo>
                    <a:pt x="478" y="74"/>
                  </a:lnTo>
                  <a:lnTo>
                    <a:pt x="480" y="62"/>
                  </a:lnTo>
                  <a:lnTo>
                    <a:pt x="480" y="50"/>
                  </a:lnTo>
                  <a:lnTo>
                    <a:pt x="478" y="40"/>
                  </a:lnTo>
                  <a:lnTo>
                    <a:pt x="478" y="40"/>
                  </a:lnTo>
                  <a:lnTo>
                    <a:pt x="474" y="30"/>
                  </a:lnTo>
                  <a:lnTo>
                    <a:pt x="466" y="22"/>
                  </a:lnTo>
                  <a:lnTo>
                    <a:pt x="454" y="14"/>
                  </a:lnTo>
                  <a:lnTo>
                    <a:pt x="438" y="8"/>
                  </a:lnTo>
                  <a:lnTo>
                    <a:pt x="438" y="8"/>
                  </a:lnTo>
                  <a:lnTo>
                    <a:pt x="422" y="4"/>
                  </a:lnTo>
                  <a:lnTo>
                    <a:pt x="408" y="2"/>
                  </a:lnTo>
                  <a:lnTo>
                    <a:pt x="396" y="4"/>
                  </a:lnTo>
                  <a:lnTo>
                    <a:pt x="386" y="10"/>
                  </a:lnTo>
                  <a:lnTo>
                    <a:pt x="386" y="10"/>
                  </a:lnTo>
                  <a:lnTo>
                    <a:pt x="378" y="16"/>
                  </a:lnTo>
                  <a:lnTo>
                    <a:pt x="370" y="24"/>
                  </a:lnTo>
                  <a:lnTo>
                    <a:pt x="364" y="34"/>
                  </a:lnTo>
                  <a:lnTo>
                    <a:pt x="360" y="46"/>
                  </a:lnTo>
                  <a:lnTo>
                    <a:pt x="360" y="46"/>
                  </a:lnTo>
                  <a:lnTo>
                    <a:pt x="358" y="56"/>
                  </a:lnTo>
                  <a:lnTo>
                    <a:pt x="358" y="66"/>
                  </a:lnTo>
                  <a:lnTo>
                    <a:pt x="360" y="76"/>
                  </a:lnTo>
                  <a:lnTo>
                    <a:pt x="364" y="86"/>
                  </a:lnTo>
                  <a:lnTo>
                    <a:pt x="364" y="86"/>
                  </a:lnTo>
                  <a:lnTo>
                    <a:pt x="372" y="110"/>
                  </a:lnTo>
                  <a:lnTo>
                    <a:pt x="374" y="122"/>
                  </a:lnTo>
                  <a:lnTo>
                    <a:pt x="372" y="136"/>
                  </a:lnTo>
                  <a:lnTo>
                    <a:pt x="372" y="136"/>
                  </a:lnTo>
                  <a:lnTo>
                    <a:pt x="372" y="138"/>
                  </a:lnTo>
                  <a:lnTo>
                    <a:pt x="338" y="236"/>
                  </a:lnTo>
                  <a:lnTo>
                    <a:pt x="338" y="236"/>
                  </a:lnTo>
                  <a:lnTo>
                    <a:pt x="324" y="228"/>
                  </a:lnTo>
                  <a:lnTo>
                    <a:pt x="324" y="228"/>
                  </a:lnTo>
                  <a:lnTo>
                    <a:pt x="286" y="206"/>
                  </a:lnTo>
                  <a:lnTo>
                    <a:pt x="250" y="182"/>
                  </a:lnTo>
                  <a:lnTo>
                    <a:pt x="214" y="156"/>
                  </a:lnTo>
                  <a:lnTo>
                    <a:pt x="176" y="130"/>
                  </a:lnTo>
                  <a:lnTo>
                    <a:pt x="140" y="100"/>
                  </a:lnTo>
                  <a:lnTo>
                    <a:pt x="104" y="70"/>
                  </a:lnTo>
                  <a:lnTo>
                    <a:pt x="70" y="40"/>
                  </a:lnTo>
                  <a:lnTo>
                    <a:pt x="34" y="6"/>
                  </a:lnTo>
                  <a:lnTo>
                    <a:pt x="34" y="6"/>
                  </a:lnTo>
                  <a:lnTo>
                    <a:pt x="28" y="2"/>
                  </a:lnTo>
                  <a:lnTo>
                    <a:pt x="20" y="0"/>
                  </a:lnTo>
                  <a:lnTo>
                    <a:pt x="20" y="0"/>
                  </a:lnTo>
                  <a:lnTo>
                    <a:pt x="12" y="2"/>
                  </a:lnTo>
                  <a:lnTo>
                    <a:pt x="6" y="8"/>
                  </a:lnTo>
                  <a:lnTo>
                    <a:pt x="2" y="14"/>
                  </a:lnTo>
                  <a:lnTo>
                    <a:pt x="0" y="22"/>
                  </a:lnTo>
                  <a:lnTo>
                    <a:pt x="0" y="22"/>
                  </a:lnTo>
                  <a:lnTo>
                    <a:pt x="2" y="28"/>
                  </a:lnTo>
                  <a:lnTo>
                    <a:pt x="120" y="382"/>
                  </a:lnTo>
                  <a:lnTo>
                    <a:pt x="120" y="382"/>
                  </a:lnTo>
                  <a:lnTo>
                    <a:pt x="124" y="388"/>
                  </a:lnTo>
                  <a:lnTo>
                    <a:pt x="124" y="388"/>
                  </a:lnTo>
                  <a:lnTo>
                    <a:pt x="160" y="428"/>
                  </a:lnTo>
                  <a:lnTo>
                    <a:pt x="196" y="466"/>
                  </a:lnTo>
                  <a:lnTo>
                    <a:pt x="230" y="500"/>
                  </a:lnTo>
                  <a:lnTo>
                    <a:pt x="264" y="530"/>
                  </a:lnTo>
                  <a:lnTo>
                    <a:pt x="298" y="558"/>
                  </a:lnTo>
                  <a:lnTo>
                    <a:pt x="330" y="584"/>
                  </a:lnTo>
                  <a:lnTo>
                    <a:pt x="360" y="606"/>
                  </a:lnTo>
                  <a:lnTo>
                    <a:pt x="390" y="624"/>
                  </a:lnTo>
                  <a:lnTo>
                    <a:pt x="398" y="606"/>
                  </a:lnTo>
                  <a:lnTo>
                    <a:pt x="398" y="606"/>
                  </a:lnTo>
                  <a:lnTo>
                    <a:pt x="396" y="598"/>
                  </a:lnTo>
                  <a:lnTo>
                    <a:pt x="390" y="580"/>
                  </a:lnTo>
                  <a:lnTo>
                    <a:pt x="390" y="580"/>
                  </a:lnTo>
                  <a:lnTo>
                    <a:pt x="386" y="566"/>
                  </a:lnTo>
                  <a:lnTo>
                    <a:pt x="382" y="550"/>
                  </a:lnTo>
                  <a:lnTo>
                    <a:pt x="382" y="532"/>
                  </a:lnTo>
                  <a:lnTo>
                    <a:pt x="384" y="522"/>
                  </a:lnTo>
                  <a:lnTo>
                    <a:pt x="386" y="512"/>
                  </a:lnTo>
                  <a:lnTo>
                    <a:pt x="386" y="512"/>
                  </a:lnTo>
                  <a:lnTo>
                    <a:pt x="394" y="496"/>
                  </a:lnTo>
                  <a:lnTo>
                    <a:pt x="402" y="480"/>
                  </a:lnTo>
                  <a:lnTo>
                    <a:pt x="414" y="466"/>
                  </a:lnTo>
                  <a:lnTo>
                    <a:pt x="430" y="454"/>
                  </a:lnTo>
                  <a:lnTo>
                    <a:pt x="430" y="454"/>
                  </a:lnTo>
                  <a:lnTo>
                    <a:pt x="438" y="450"/>
                  </a:lnTo>
                  <a:lnTo>
                    <a:pt x="448" y="448"/>
                  </a:lnTo>
                  <a:lnTo>
                    <a:pt x="468" y="444"/>
                  </a:lnTo>
                  <a:lnTo>
                    <a:pt x="492" y="444"/>
                  </a:lnTo>
                  <a:lnTo>
                    <a:pt x="502" y="446"/>
                  </a:lnTo>
                  <a:lnTo>
                    <a:pt x="516" y="450"/>
                  </a:lnTo>
                  <a:lnTo>
                    <a:pt x="516" y="450"/>
                  </a:lnTo>
                  <a:lnTo>
                    <a:pt x="526" y="454"/>
                  </a:lnTo>
                  <a:lnTo>
                    <a:pt x="538" y="460"/>
                  </a:lnTo>
                  <a:lnTo>
                    <a:pt x="548" y="466"/>
                  </a:lnTo>
                  <a:lnTo>
                    <a:pt x="556" y="474"/>
                  </a:lnTo>
                  <a:lnTo>
                    <a:pt x="564" y="482"/>
                  </a:lnTo>
                  <a:lnTo>
                    <a:pt x="570" y="490"/>
                  </a:lnTo>
                  <a:lnTo>
                    <a:pt x="576" y="498"/>
                  </a:lnTo>
                  <a:lnTo>
                    <a:pt x="580" y="506"/>
                  </a:lnTo>
                  <a:lnTo>
                    <a:pt x="580" y="506"/>
                  </a:lnTo>
                  <a:lnTo>
                    <a:pt x="584" y="526"/>
                  </a:lnTo>
                  <a:lnTo>
                    <a:pt x="584" y="544"/>
                  </a:lnTo>
                  <a:lnTo>
                    <a:pt x="582" y="562"/>
                  </a:lnTo>
                  <a:lnTo>
                    <a:pt x="578" y="580"/>
                  </a:lnTo>
                  <a:lnTo>
                    <a:pt x="578" y="580"/>
                  </a:lnTo>
                  <a:lnTo>
                    <a:pt x="570" y="596"/>
                  </a:lnTo>
                  <a:lnTo>
                    <a:pt x="558" y="610"/>
                  </a:lnTo>
                  <a:lnTo>
                    <a:pt x="548" y="620"/>
                  </a:lnTo>
                  <a:lnTo>
                    <a:pt x="536" y="628"/>
                  </a:lnTo>
                  <a:lnTo>
                    <a:pt x="536" y="628"/>
                  </a:lnTo>
                  <a:lnTo>
                    <a:pt x="522" y="640"/>
                  </a:lnTo>
                  <a:lnTo>
                    <a:pt x="518" y="644"/>
                  </a:lnTo>
                  <a:lnTo>
                    <a:pt x="504" y="680"/>
                  </a:lnTo>
                  <a:lnTo>
                    <a:pt x="504" y="680"/>
                  </a:lnTo>
                  <a:lnTo>
                    <a:pt x="532" y="690"/>
                  </a:lnTo>
                  <a:lnTo>
                    <a:pt x="558" y="700"/>
                  </a:lnTo>
                  <a:lnTo>
                    <a:pt x="612" y="712"/>
                  </a:lnTo>
                  <a:lnTo>
                    <a:pt x="612" y="712"/>
                  </a:lnTo>
                  <a:lnTo>
                    <a:pt x="620" y="712"/>
                  </a:lnTo>
                  <a:lnTo>
                    <a:pt x="628" y="708"/>
                  </a:lnTo>
                  <a:lnTo>
                    <a:pt x="632" y="704"/>
                  </a:lnTo>
                  <a:lnTo>
                    <a:pt x="636" y="696"/>
                  </a:lnTo>
                  <a:lnTo>
                    <a:pt x="636" y="696"/>
                  </a:lnTo>
                  <a:lnTo>
                    <a:pt x="636" y="694"/>
                  </a:lnTo>
                  <a:lnTo>
                    <a:pt x="636" y="694"/>
                  </a:lnTo>
                  <a:lnTo>
                    <a:pt x="638" y="690"/>
                  </a:lnTo>
                  <a:lnTo>
                    <a:pt x="636" y="690"/>
                  </a:lnTo>
                  <a:lnTo>
                    <a:pt x="636" y="690"/>
                  </a:lnTo>
                  <a:lnTo>
                    <a:pt x="638" y="686"/>
                  </a:lnTo>
                  <a:lnTo>
                    <a:pt x="730" y="410"/>
                  </a:lnTo>
                  <a:lnTo>
                    <a:pt x="730" y="410"/>
                  </a:lnTo>
                  <a:lnTo>
                    <a:pt x="732" y="402"/>
                  </a:lnTo>
                  <a:lnTo>
                    <a:pt x="730" y="394"/>
                  </a:lnTo>
                  <a:lnTo>
                    <a:pt x="724" y="388"/>
                  </a:lnTo>
                  <a:lnTo>
                    <a:pt x="718" y="384"/>
                  </a:lnTo>
                  <a:lnTo>
                    <a:pt x="718" y="38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5" name="chenying0907 33"/>
            <p:cNvSpPr/>
            <p:nvPr/>
          </p:nvSpPr>
          <p:spPr bwMode="auto">
            <a:xfrm>
              <a:off x="1140074" y="4432300"/>
              <a:ext cx="631825" cy="711200"/>
            </a:xfrm>
            <a:custGeom>
              <a:avLst/>
              <a:gdLst>
                <a:gd name="T0" fmla="*/ 386 w 398"/>
                <a:gd name="T1" fmla="*/ 298 h 448"/>
                <a:gd name="T2" fmla="*/ 382 w 398"/>
                <a:gd name="T3" fmla="*/ 296 h 448"/>
                <a:gd name="T4" fmla="*/ 314 w 398"/>
                <a:gd name="T5" fmla="*/ 278 h 448"/>
                <a:gd name="T6" fmla="*/ 246 w 398"/>
                <a:gd name="T7" fmla="*/ 252 h 448"/>
                <a:gd name="T8" fmla="*/ 282 w 398"/>
                <a:gd name="T9" fmla="*/ 148 h 448"/>
                <a:gd name="T10" fmla="*/ 296 w 398"/>
                <a:gd name="T11" fmla="*/ 128 h 448"/>
                <a:gd name="T12" fmla="*/ 316 w 398"/>
                <a:gd name="T13" fmla="*/ 114 h 448"/>
                <a:gd name="T14" fmla="*/ 332 w 398"/>
                <a:gd name="T15" fmla="*/ 102 h 448"/>
                <a:gd name="T16" fmla="*/ 342 w 398"/>
                <a:gd name="T17" fmla="*/ 84 h 448"/>
                <a:gd name="T18" fmla="*/ 344 w 398"/>
                <a:gd name="T19" fmla="*/ 72 h 448"/>
                <a:gd name="T20" fmla="*/ 346 w 398"/>
                <a:gd name="T21" fmla="*/ 48 h 448"/>
                <a:gd name="T22" fmla="*/ 344 w 398"/>
                <a:gd name="T23" fmla="*/ 38 h 448"/>
                <a:gd name="T24" fmla="*/ 332 w 398"/>
                <a:gd name="T25" fmla="*/ 20 h 448"/>
                <a:gd name="T26" fmla="*/ 304 w 398"/>
                <a:gd name="T27" fmla="*/ 6 h 448"/>
                <a:gd name="T28" fmla="*/ 288 w 398"/>
                <a:gd name="T29" fmla="*/ 2 h 448"/>
                <a:gd name="T30" fmla="*/ 274 w 398"/>
                <a:gd name="T31" fmla="*/ 0 h 448"/>
                <a:gd name="T32" fmla="*/ 252 w 398"/>
                <a:gd name="T33" fmla="*/ 8 h 448"/>
                <a:gd name="T34" fmla="*/ 244 w 398"/>
                <a:gd name="T35" fmla="*/ 14 h 448"/>
                <a:gd name="T36" fmla="*/ 230 w 398"/>
                <a:gd name="T37" fmla="*/ 32 h 448"/>
                <a:gd name="T38" fmla="*/ 226 w 398"/>
                <a:gd name="T39" fmla="*/ 44 h 448"/>
                <a:gd name="T40" fmla="*/ 224 w 398"/>
                <a:gd name="T41" fmla="*/ 64 h 448"/>
                <a:gd name="T42" fmla="*/ 230 w 398"/>
                <a:gd name="T43" fmla="*/ 84 h 448"/>
                <a:gd name="T44" fmla="*/ 238 w 398"/>
                <a:gd name="T45" fmla="*/ 108 h 448"/>
                <a:gd name="T46" fmla="*/ 238 w 398"/>
                <a:gd name="T47" fmla="*/ 134 h 448"/>
                <a:gd name="T48" fmla="*/ 238 w 398"/>
                <a:gd name="T49" fmla="*/ 136 h 448"/>
                <a:gd name="T50" fmla="*/ 204 w 398"/>
                <a:gd name="T51" fmla="*/ 232 h 448"/>
                <a:gd name="T52" fmla="*/ 180 w 398"/>
                <a:gd name="T53" fmla="*/ 220 h 448"/>
                <a:gd name="T54" fmla="*/ 180 w 398"/>
                <a:gd name="T55" fmla="*/ 218 h 448"/>
                <a:gd name="T56" fmla="*/ 108 w 398"/>
                <a:gd name="T57" fmla="*/ 174 h 448"/>
                <a:gd name="T58" fmla="*/ 34 w 398"/>
                <a:gd name="T59" fmla="*/ 116 h 448"/>
                <a:gd name="T60" fmla="*/ 26 w 398"/>
                <a:gd name="T61" fmla="*/ 112 h 448"/>
                <a:gd name="T62" fmla="*/ 20 w 398"/>
                <a:gd name="T63" fmla="*/ 110 h 448"/>
                <a:gd name="T64" fmla="*/ 6 w 398"/>
                <a:gd name="T65" fmla="*/ 116 h 448"/>
                <a:gd name="T66" fmla="*/ 0 w 398"/>
                <a:gd name="T67" fmla="*/ 132 h 448"/>
                <a:gd name="T68" fmla="*/ 2 w 398"/>
                <a:gd name="T69" fmla="*/ 138 h 448"/>
                <a:gd name="T70" fmla="*/ 24 w 398"/>
                <a:gd name="T71" fmla="*/ 204 h 448"/>
                <a:gd name="T72" fmla="*/ 26 w 398"/>
                <a:gd name="T73" fmla="*/ 210 h 448"/>
                <a:gd name="T74" fmla="*/ 56 w 398"/>
                <a:gd name="T75" fmla="*/ 286 h 448"/>
                <a:gd name="T76" fmla="*/ 92 w 398"/>
                <a:gd name="T77" fmla="*/ 352 h 448"/>
                <a:gd name="T78" fmla="*/ 92 w 398"/>
                <a:gd name="T79" fmla="*/ 352 h 448"/>
                <a:gd name="T80" fmla="*/ 112 w 398"/>
                <a:gd name="T81" fmla="*/ 380 h 448"/>
                <a:gd name="T82" fmla="*/ 138 w 398"/>
                <a:gd name="T83" fmla="*/ 408 h 448"/>
                <a:gd name="T84" fmla="*/ 172 w 398"/>
                <a:gd name="T85" fmla="*/ 432 h 448"/>
                <a:gd name="T86" fmla="*/ 214 w 398"/>
                <a:gd name="T87" fmla="*/ 446 h 448"/>
                <a:gd name="T88" fmla="*/ 214 w 398"/>
                <a:gd name="T89" fmla="*/ 446 h 448"/>
                <a:gd name="T90" fmla="*/ 226 w 398"/>
                <a:gd name="T91" fmla="*/ 448 h 448"/>
                <a:gd name="T92" fmla="*/ 252 w 398"/>
                <a:gd name="T93" fmla="*/ 448 h 448"/>
                <a:gd name="T94" fmla="*/ 290 w 398"/>
                <a:gd name="T95" fmla="*/ 438 h 448"/>
                <a:gd name="T96" fmla="*/ 312 w 398"/>
                <a:gd name="T97" fmla="*/ 428 h 448"/>
                <a:gd name="T98" fmla="*/ 312 w 398"/>
                <a:gd name="T99" fmla="*/ 426 h 448"/>
                <a:gd name="T100" fmla="*/ 312 w 398"/>
                <a:gd name="T101" fmla="*/ 426 h 448"/>
                <a:gd name="T102" fmla="*/ 330 w 398"/>
                <a:gd name="T103" fmla="*/ 414 h 448"/>
                <a:gd name="T104" fmla="*/ 360 w 398"/>
                <a:gd name="T105" fmla="*/ 384 h 448"/>
                <a:gd name="T106" fmla="*/ 370 w 398"/>
                <a:gd name="T107" fmla="*/ 370 h 448"/>
                <a:gd name="T108" fmla="*/ 372 w 398"/>
                <a:gd name="T109" fmla="*/ 370 h 448"/>
                <a:gd name="T110" fmla="*/ 396 w 398"/>
                <a:gd name="T111" fmla="*/ 324 h 448"/>
                <a:gd name="T112" fmla="*/ 398 w 398"/>
                <a:gd name="T113" fmla="*/ 316 h 448"/>
                <a:gd name="T114" fmla="*/ 392 w 398"/>
                <a:gd name="T115" fmla="*/ 302 h 448"/>
                <a:gd name="T116" fmla="*/ 386 w 398"/>
                <a:gd name="T117" fmla="*/ 29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8" h="448">
                  <a:moveTo>
                    <a:pt x="386" y="298"/>
                  </a:moveTo>
                  <a:lnTo>
                    <a:pt x="386" y="298"/>
                  </a:lnTo>
                  <a:lnTo>
                    <a:pt x="382" y="296"/>
                  </a:lnTo>
                  <a:lnTo>
                    <a:pt x="382" y="296"/>
                  </a:lnTo>
                  <a:lnTo>
                    <a:pt x="348" y="288"/>
                  </a:lnTo>
                  <a:lnTo>
                    <a:pt x="314" y="278"/>
                  </a:lnTo>
                  <a:lnTo>
                    <a:pt x="280" y="266"/>
                  </a:lnTo>
                  <a:lnTo>
                    <a:pt x="246" y="252"/>
                  </a:lnTo>
                  <a:lnTo>
                    <a:pt x="282" y="148"/>
                  </a:lnTo>
                  <a:lnTo>
                    <a:pt x="282" y="148"/>
                  </a:lnTo>
                  <a:lnTo>
                    <a:pt x="288" y="136"/>
                  </a:lnTo>
                  <a:lnTo>
                    <a:pt x="296" y="128"/>
                  </a:lnTo>
                  <a:lnTo>
                    <a:pt x="316" y="114"/>
                  </a:lnTo>
                  <a:lnTo>
                    <a:pt x="316" y="114"/>
                  </a:lnTo>
                  <a:lnTo>
                    <a:pt x="324" y="108"/>
                  </a:lnTo>
                  <a:lnTo>
                    <a:pt x="332" y="102"/>
                  </a:lnTo>
                  <a:lnTo>
                    <a:pt x="338" y="94"/>
                  </a:lnTo>
                  <a:lnTo>
                    <a:pt x="342" y="84"/>
                  </a:lnTo>
                  <a:lnTo>
                    <a:pt x="342" y="84"/>
                  </a:lnTo>
                  <a:lnTo>
                    <a:pt x="344" y="72"/>
                  </a:lnTo>
                  <a:lnTo>
                    <a:pt x="346" y="60"/>
                  </a:lnTo>
                  <a:lnTo>
                    <a:pt x="346" y="48"/>
                  </a:lnTo>
                  <a:lnTo>
                    <a:pt x="344" y="38"/>
                  </a:lnTo>
                  <a:lnTo>
                    <a:pt x="344" y="38"/>
                  </a:lnTo>
                  <a:lnTo>
                    <a:pt x="340" y="28"/>
                  </a:lnTo>
                  <a:lnTo>
                    <a:pt x="332" y="20"/>
                  </a:lnTo>
                  <a:lnTo>
                    <a:pt x="320" y="12"/>
                  </a:lnTo>
                  <a:lnTo>
                    <a:pt x="304" y="6"/>
                  </a:lnTo>
                  <a:lnTo>
                    <a:pt x="304" y="6"/>
                  </a:lnTo>
                  <a:lnTo>
                    <a:pt x="288" y="2"/>
                  </a:lnTo>
                  <a:lnTo>
                    <a:pt x="274" y="0"/>
                  </a:lnTo>
                  <a:lnTo>
                    <a:pt x="274" y="0"/>
                  </a:lnTo>
                  <a:lnTo>
                    <a:pt x="262" y="2"/>
                  </a:lnTo>
                  <a:lnTo>
                    <a:pt x="252" y="8"/>
                  </a:lnTo>
                  <a:lnTo>
                    <a:pt x="252" y="8"/>
                  </a:lnTo>
                  <a:lnTo>
                    <a:pt x="244" y="14"/>
                  </a:lnTo>
                  <a:lnTo>
                    <a:pt x="236" y="22"/>
                  </a:lnTo>
                  <a:lnTo>
                    <a:pt x="230" y="32"/>
                  </a:lnTo>
                  <a:lnTo>
                    <a:pt x="226" y="44"/>
                  </a:lnTo>
                  <a:lnTo>
                    <a:pt x="226" y="44"/>
                  </a:lnTo>
                  <a:lnTo>
                    <a:pt x="224" y="54"/>
                  </a:lnTo>
                  <a:lnTo>
                    <a:pt x="224" y="64"/>
                  </a:lnTo>
                  <a:lnTo>
                    <a:pt x="226" y="74"/>
                  </a:lnTo>
                  <a:lnTo>
                    <a:pt x="230" y="84"/>
                  </a:lnTo>
                  <a:lnTo>
                    <a:pt x="230" y="84"/>
                  </a:lnTo>
                  <a:lnTo>
                    <a:pt x="238" y="108"/>
                  </a:lnTo>
                  <a:lnTo>
                    <a:pt x="240" y="120"/>
                  </a:lnTo>
                  <a:lnTo>
                    <a:pt x="238" y="134"/>
                  </a:lnTo>
                  <a:lnTo>
                    <a:pt x="238" y="134"/>
                  </a:lnTo>
                  <a:lnTo>
                    <a:pt x="238" y="136"/>
                  </a:lnTo>
                  <a:lnTo>
                    <a:pt x="204" y="232"/>
                  </a:lnTo>
                  <a:lnTo>
                    <a:pt x="204" y="232"/>
                  </a:lnTo>
                  <a:lnTo>
                    <a:pt x="180" y="220"/>
                  </a:lnTo>
                  <a:lnTo>
                    <a:pt x="180" y="220"/>
                  </a:lnTo>
                  <a:lnTo>
                    <a:pt x="180" y="218"/>
                  </a:lnTo>
                  <a:lnTo>
                    <a:pt x="180" y="218"/>
                  </a:lnTo>
                  <a:lnTo>
                    <a:pt x="144" y="198"/>
                  </a:lnTo>
                  <a:lnTo>
                    <a:pt x="108" y="174"/>
                  </a:lnTo>
                  <a:lnTo>
                    <a:pt x="70" y="146"/>
                  </a:lnTo>
                  <a:lnTo>
                    <a:pt x="34" y="116"/>
                  </a:lnTo>
                  <a:lnTo>
                    <a:pt x="34" y="116"/>
                  </a:lnTo>
                  <a:lnTo>
                    <a:pt x="26" y="112"/>
                  </a:lnTo>
                  <a:lnTo>
                    <a:pt x="20" y="110"/>
                  </a:lnTo>
                  <a:lnTo>
                    <a:pt x="20" y="110"/>
                  </a:lnTo>
                  <a:lnTo>
                    <a:pt x="12" y="112"/>
                  </a:lnTo>
                  <a:lnTo>
                    <a:pt x="6" y="116"/>
                  </a:lnTo>
                  <a:lnTo>
                    <a:pt x="2" y="124"/>
                  </a:lnTo>
                  <a:lnTo>
                    <a:pt x="0" y="132"/>
                  </a:lnTo>
                  <a:lnTo>
                    <a:pt x="0" y="132"/>
                  </a:lnTo>
                  <a:lnTo>
                    <a:pt x="2" y="138"/>
                  </a:lnTo>
                  <a:lnTo>
                    <a:pt x="24" y="204"/>
                  </a:lnTo>
                  <a:lnTo>
                    <a:pt x="24" y="204"/>
                  </a:lnTo>
                  <a:lnTo>
                    <a:pt x="26" y="210"/>
                  </a:lnTo>
                  <a:lnTo>
                    <a:pt x="26" y="210"/>
                  </a:lnTo>
                  <a:lnTo>
                    <a:pt x="40" y="250"/>
                  </a:lnTo>
                  <a:lnTo>
                    <a:pt x="56" y="286"/>
                  </a:lnTo>
                  <a:lnTo>
                    <a:pt x="74" y="320"/>
                  </a:lnTo>
                  <a:lnTo>
                    <a:pt x="92" y="352"/>
                  </a:lnTo>
                  <a:lnTo>
                    <a:pt x="92" y="352"/>
                  </a:lnTo>
                  <a:lnTo>
                    <a:pt x="92" y="352"/>
                  </a:lnTo>
                  <a:lnTo>
                    <a:pt x="92" y="352"/>
                  </a:lnTo>
                  <a:lnTo>
                    <a:pt x="112" y="380"/>
                  </a:lnTo>
                  <a:lnTo>
                    <a:pt x="124" y="396"/>
                  </a:lnTo>
                  <a:lnTo>
                    <a:pt x="138" y="408"/>
                  </a:lnTo>
                  <a:lnTo>
                    <a:pt x="154" y="420"/>
                  </a:lnTo>
                  <a:lnTo>
                    <a:pt x="172" y="432"/>
                  </a:lnTo>
                  <a:lnTo>
                    <a:pt x="190" y="440"/>
                  </a:lnTo>
                  <a:lnTo>
                    <a:pt x="214" y="446"/>
                  </a:lnTo>
                  <a:lnTo>
                    <a:pt x="214" y="446"/>
                  </a:lnTo>
                  <a:lnTo>
                    <a:pt x="214" y="446"/>
                  </a:lnTo>
                  <a:lnTo>
                    <a:pt x="214" y="446"/>
                  </a:lnTo>
                  <a:lnTo>
                    <a:pt x="226" y="448"/>
                  </a:lnTo>
                  <a:lnTo>
                    <a:pt x="240" y="448"/>
                  </a:lnTo>
                  <a:lnTo>
                    <a:pt x="252" y="448"/>
                  </a:lnTo>
                  <a:lnTo>
                    <a:pt x="264" y="446"/>
                  </a:lnTo>
                  <a:lnTo>
                    <a:pt x="290" y="438"/>
                  </a:lnTo>
                  <a:lnTo>
                    <a:pt x="300" y="434"/>
                  </a:lnTo>
                  <a:lnTo>
                    <a:pt x="312" y="428"/>
                  </a:lnTo>
                  <a:lnTo>
                    <a:pt x="312" y="428"/>
                  </a:lnTo>
                  <a:lnTo>
                    <a:pt x="312" y="426"/>
                  </a:lnTo>
                  <a:lnTo>
                    <a:pt x="312" y="426"/>
                  </a:lnTo>
                  <a:lnTo>
                    <a:pt x="312" y="426"/>
                  </a:lnTo>
                  <a:lnTo>
                    <a:pt x="312" y="426"/>
                  </a:lnTo>
                  <a:lnTo>
                    <a:pt x="330" y="414"/>
                  </a:lnTo>
                  <a:lnTo>
                    <a:pt x="346" y="400"/>
                  </a:lnTo>
                  <a:lnTo>
                    <a:pt x="360" y="384"/>
                  </a:lnTo>
                  <a:lnTo>
                    <a:pt x="370" y="370"/>
                  </a:lnTo>
                  <a:lnTo>
                    <a:pt x="370" y="370"/>
                  </a:lnTo>
                  <a:lnTo>
                    <a:pt x="372" y="370"/>
                  </a:lnTo>
                  <a:lnTo>
                    <a:pt x="372" y="370"/>
                  </a:lnTo>
                  <a:lnTo>
                    <a:pt x="384" y="346"/>
                  </a:lnTo>
                  <a:lnTo>
                    <a:pt x="396" y="324"/>
                  </a:lnTo>
                  <a:lnTo>
                    <a:pt x="396" y="324"/>
                  </a:lnTo>
                  <a:lnTo>
                    <a:pt x="398" y="316"/>
                  </a:lnTo>
                  <a:lnTo>
                    <a:pt x="396" y="308"/>
                  </a:lnTo>
                  <a:lnTo>
                    <a:pt x="392" y="302"/>
                  </a:lnTo>
                  <a:lnTo>
                    <a:pt x="386" y="298"/>
                  </a:lnTo>
                  <a:lnTo>
                    <a:pt x="386" y="298"/>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iterate type="lt">
                                        <p:tmPct val="26667"/>
                                      </p:iterate>
                                      <p:childTnLst>
                                        <p:set>
                                          <p:cBhvr>
                                            <p:cTn id="6" dur="1" fill="hold">
                                              <p:stCondLst>
                                                <p:cond delay="0"/>
                                              </p:stCondLst>
                                            </p:cTn>
                                            <p:tgtEl>
                                              <p:spTgt spid="26"/>
                                            </p:tgtEl>
                                            <p:attrNameLst>
                                              <p:attrName>style.visibility</p:attrName>
                                            </p:attrNameLst>
                                          </p:cBhvr>
                                          <p:to>
                                            <p:strVal val="visible"/>
                                          </p:to>
                                        </p:set>
                                        <p:anim calcmode="lin" valueType="num" p14:bounceEnd="40000">
                                          <p:cBhvr additive="base">
                                            <p:cTn id="7"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40000">
                                      <p:stCondLst>
                                        <p:cond delay="0"/>
                                      </p:stCondLst>
                                      <p:iterate type="lt">
                                        <p:tmPct val="26667"/>
                                      </p:iterate>
                                      <p:childTnLst>
                                        <p:set>
                                          <p:cBhvr>
                                            <p:cTn id="11" dur="1" fill="hold">
                                              <p:stCondLst>
                                                <p:cond delay="0"/>
                                              </p:stCondLst>
                                            </p:cTn>
                                            <p:tgtEl>
                                              <p:spTgt spid="15"/>
                                            </p:tgtEl>
                                            <p:attrNameLst>
                                              <p:attrName>style.visibility</p:attrName>
                                            </p:attrNameLst>
                                          </p:cBhvr>
                                          <p:to>
                                            <p:strVal val="visible"/>
                                          </p:to>
                                        </p:set>
                                        <p:anim calcmode="lin" valueType="num" p14:bounceEnd="40000">
                                          <p:cBhvr additive="base">
                                            <p:cTn id="12"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4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9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4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8"/>
                                            </p:tgtEl>
                                            <p:attrNameLst>
                                              <p:attrName>style.visibility</p:attrName>
                                            </p:attrNameLst>
                                          </p:cBhvr>
                                          <p:to>
                                            <p:strVal val="visible"/>
                                          </p:to>
                                        </p:set>
                                        <p:anim calcmode="discrete" valueType="clr">
                                          <p:cBhvr override="childStyle">
                                            <p:cTn id="2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
                                            </p:tgtEl>
                                            <p:attrNameLst>
                                              <p:attrName>fillcolor</p:attrName>
                                            </p:attrNameLst>
                                          </p:cBhvr>
                                          <p:tavLst>
                                            <p:tav tm="0">
                                              <p:val>
                                                <p:clrVal>
                                                  <a:schemeClr val="accent2"/>
                                                </p:clrVal>
                                              </p:val>
                                            </p:tav>
                                            <p:tav tm="50000">
                                              <p:val>
                                                <p:clrVal>
                                                  <a:schemeClr val="hlink"/>
                                                </p:clrVal>
                                              </p:val>
                                            </p:tav>
                                          </p:tavLst>
                                        </p:anim>
                                        <p:set>
                                          <p:cBhvr>
                                            <p:cTn id="27"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iterate type="lt">
                                        <p:tmPct val="26667"/>
                                      </p:iterate>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26667"/>
                                      </p:iterate>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4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9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4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8"/>
                                            </p:tgtEl>
                                            <p:attrNameLst>
                                              <p:attrName>style.visibility</p:attrName>
                                            </p:attrNameLst>
                                          </p:cBhvr>
                                          <p:to>
                                            <p:strVal val="visible"/>
                                          </p:to>
                                        </p:set>
                                        <p:anim calcmode="discrete" valueType="clr">
                                          <p:cBhvr override="childStyle">
                                            <p:cTn id="2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
                                            </p:tgtEl>
                                            <p:attrNameLst>
                                              <p:attrName>fillcolor</p:attrName>
                                            </p:attrNameLst>
                                          </p:cBhvr>
                                          <p:tavLst>
                                            <p:tav tm="0">
                                              <p:val>
                                                <p:clrVal>
                                                  <a:schemeClr val="accent2"/>
                                                </p:clrVal>
                                              </p:val>
                                            </p:tav>
                                            <p:tav tm="50000">
                                              <p:val>
                                                <p:clrVal>
                                                  <a:schemeClr val="hlink"/>
                                                </p:clrVal>
                                              </p:val>
                                            </p:tav>
                                          </p:tavLst>
                                        </p:anim>
                                        <p:set>
                                          <p:cBhvr>
                                            <p:cTn id="27"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chenying0907 7"/>
          <p:cNvGrpSpPr/>
          <p:nvPr/>
        </p:nvGrpSpPr>
        <p:grpSpPr>
          <a:xfrm>
            <a:off x="1015410" y="2081573"/>
            <a:ext cx="4217909" cy="3712086"/>
            <a:chOff x="2408238" y="642938"/>
            <a:chExt cx="6537041" cy="5753101"/>
          </a:xfrm>
        </p:grpSpPr>
        <p:sp>
          <p:nvSpPr>
            <p:cNvPr id="9" name="任意多边形 8"/>
            <p:cNvSpPr/>
            <p:nvPr/>
          </p:nvSpPr>
          <p:spPr bwMode="auto">
            <a:xfrm>
              <a:off x="4849813" y="854076"/>
              <a:ext cx="4095466" cy="5541962"/>
            </a:xfrm>
            <a:custGeom>
              <a:avLst/>
              <a:gdLst>
                <a:gd name="connsiteX0" fmla="*/ 1781131 w 4095466"/>
                <a:gd name="connsiteY0" fmla="*/ 2874962 h 5541962"/>
                <a:gd name="connsiteX1" fmla="*/ 3038475 w 4095466"/>
                <a:gd name="connsiteY1" fmla="*/ 3601170 h 5541962"/>
                <a:gd name="connsiteX2" fmla="*/ 2039211 w 4095466"/>
                <a:gd name="connsiteY2" fmla="*/ 5332112 h 5541962"/>
                <a:gd name="connsiteX3" fmla="*/ 1676882 w 4095466"/>
                <a:gd name="connsiteY3" fmla="*/ 5541962 h 5541962"/>
                <a:gd name="connsiteX4" fmla="*/ 0 w 4095466"/>
                <a:gd name="connsiteY4" fmla="*/ 5541962 h 5541962"/>
                <a:gd name="connsiteX5" fmla="*/ 363600 w 4095466"/>
                <a:gd name="connsiteY5" fmla="*/ 5332112 h 5541962"/>
                <a:gd name="connsiteX6" fmla="*/ 1781131 w 4095466"/>
                <a:gd name="connsiteY6" fmla="*/ 2874962 h 5541962"/>
                <a:gd name="connsiteX7" fmla="*/ 3200230 w 4095466"/>
                <a:gd name="connsiteY7" fmla="*/ 0 h 5541962"/>
                <a:gd name="connsiteX8" fmla="*/ 4038183 w 4095466"/>
                <a:gd name="connsiteY8" fmla="*/ 1451364 h 5541962"/>
                <a:gd name="connsiteX9" fmla="*/ 4038183 w 4095466"/>
                <a:gd name="connsiteY9" fmla="*/ 1869489 h 5541962"/>
                <a:gd name="connsiteX10" fmla="*/ 3038742 w 4095466"/>
                <a:gd name="connsiteY10" fmla="*/ 3600450 h 5541962"/>
                <a:gd name="connsiteX11" fmla="*/ 1781175 w 4095466"/>
                <a:gd name="connsiteY11" fmla="*/ 2874768 h 5541962"/>
                <a:gd name="connsiteX12" fmla="*/ 3200230 w 4095466"/>
                <a:gd name="connsiteY12" fmla="*/ 418125 h 5541962"/>
                <a:gd name="connsiteX13" fmla="*/ 3200230 w 4095466"/>
                <a:gd name="connsiteY13" fmla="*/ 0 h 554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5466" h="5541962">
                  <a:moveTo>
                    <a:pt x="1781131" y="2874962"/>
                  </a:moveTo>
                  <a:cubicBezTo>
                    <a:pt x="3038475" y="3601170"/>
                    <a:pt x="3038475" y="3601170"/>
                    <a:pt x="3038475" y="3601170"/>
                  </a:cubicBezTo>
                  <a:cubicBezTo>
                    <a:pt x="2039211" y="5332112"/>
                    <a:pt x="2039211" y="5332112"/>
                    <a:pt x="2039211" y="5332112"/>
                  </a:cubicBezTo>
                  <a:cubicBezTo>
                    <a:pt x="1959117" y="5472012"/>
                    <a:pt x="1818000" y="5541962"/>
                    <a:pt x="1676882" y="5541962"/>
                  </a:cubicBezTo>
                  <a:cubicBezTo>
                    <a:pt x="0" y="5541962"/>
                    <a:pt x="0" y="5541962"/>
                    <a:pt x="0" y="5541962"/>
                  </a:cubicBezTo>
                  <a:cubicBezTo>
                    <a:pt x="141117" y="5541962"/>
                    <a:pt x="282235" y="5472012"/>
                    <a:pt x="363600" y="5332112"/>
                  </a:cubicBezTo>
                  <a:cubicBezTo>
                    <a:pt x="1781131" y="2874962"/>
                    <a:pt x="1781131" y="2874962"/>
                    <a:pt x="1781131" y="2874962"/>
                  </a:cubicBezTo>
                  <a:close/>
                  <a:moveTo>
                    <a:pt x="3200230" y="0"/>
                  </a:moveTo>
                  <a:cubicBezTo>
                    <a:pt x="4038183" y="1451364"/>
                    <a:pt x="4038183" y="1451364"/>
                    <a:pt x="4038183" y="1451364"/>
                  </a:cubicBezTo>
                  <a:cubicBezTo>
                    <a:pt x="4109391" y="1573370"/>
                    <a:pt x="4119563" y="1730961"/>
                    <a:pt x="4038183" y="1869489"/>
                  </a:cubicBezTo>
                  <a:cubicBezTo>
                    <a:pt x="3038742" y="3600450"/>
                    <a:pt x="3038742" y="3600450"/>
                    <a:pt x="3038742" y="3600450"/>
                  </a:cubicBezTo>
                  <a:cubicBezTo>
                    <a:pt x="1781175" y="2874768"/>
                    <a:pt x="1781175" y="2874768"/>
                    <a:pt x="1781175" y="2874768"/>
                  </a:cubicBezTo>
                  <a:lnTo>
                    <a:pt x="3200230" y="418125"/>
                  </a:lnTo>
                  <a:cubicBezTo>
                    <a:pt x="3280337" y="279597"/>
                    <a:pt x="3270165" y="122006"/>
                    <a:pt x="3200230" y="0"/>
                  </a:cubicBezTo>
                  <a:close/>
                </a:path>
              </a:pathLst>
            </a:custGeom>
            <a:blipFill>
              <a:blip r:embed="rId3"/>
              <a:stretch>
                <a:fillRect/>
              </a:stretch>
            </a:blipFill>
            <a:ln w="4763" cap="flat">
              <a:noFill/>
              <a:prstDash val="solid"/>
              <a:miter lim="800000"/>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10" name="chenying0907 7"/>
            <p:cNvSpPr/>
            <p:nvPr/>
          </p:nvSpPr>
          <p:spPr bwMode="auto">
            <a:xfrm>
              <a:off x="2489201" y="642938"/>
              <a:ext cx="6399213" cy="1662113"/>
            </a:xfrm>
            <a:custGeom>
              <a:avLst/>
              <a:gdLst>
                <a:gd name="T0" fmla="*/ 659 w 5033"/>
                <a:gd name="T1" fmla="*/ 165 h 1307"/>
                <a:gd name="T2" fmla="*/ 944 w 5033"/>
                <a:gd name="T3" fmla="*/ 0 h 1307"/>
                <a:gd name="T4" fmla="*/ 4088 w 5033"/>
                <a:gd name="T5" fmla="*/ 0 h 1307"/>
                <a:gd name="T6" fmla="*/ 4374 w 5033"/>
                <a:gd name="T7" fmla="*/ 165 h 1307"/>
                <a:gd name="T8" fmla="*/ 5033 w 5033"/>
                <a:gd name="T9" fmla="*/ 1307 h 1307"/>
                <a:gd name="T10" fmla="*/ 4748 w 5033"/>
                <a:gd name="T11" fmla="*/ 1142 h 1307"/>
                <a:gd name="T12" fmla="*/ 285 w 5033"/>
                <a:gd name="T13" fmla="*/ 1142 h 1307"/>
                <a:gd name="T14" fmla="*/ 0 w 5033"/>
                <a:gd name="T15" fmla="*/ 1307 h 1307"/>
                <a:gd name="T16" fmla="*/ 659 w 5033"/>
                <a:gd name="T17" fmla="*/ 165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3" h="1307">
                  <a:moveTo>
                    <a:pt x="659" y="165"/>
                  </a:moveTo>
                  <a:cubicBezTo>
                    <a:pt x="714" y="69"/>
                    <a:pt x="818" y="0"/>
                    <a:pt x="944" y="0"/>
                  </a:cubicBezTo>
                  <a:cubicBezTo>
                    <a:pt x="4088" y="0"/>
                    <a:pt x="4088" y="0"/>
                    <a:pt x="4088" y="0"/>
                  </a:cubicBezTo>
                  <a:cubicBezTo>
                    <a:pt x="4215" y="0"/>
                    <a:pt x="4318" y="69"/>
                    <a:pt x="4374" y="165"/>
                  </a:cubicBezTo>
                  <a:cubicBezTo>
                    <a:pt x="5033" y="1307"/>
                    <a:pt x="5033" y="1307"/>
                    <a:pt x="5033" y="1307"/>
                  </a:cubicBezTo>
                  <a:cubicBezTo>
                    <a:pt x="4978" y="1211"/>
                    <a:pt x="4874" y="1142"/>
                    <a:pt x="4748" y="1142"/>
                  </a:cubicBezTo>
                  <a:cubicBezTo>
                    <a:pt x="285" y="1142"/>
                    <a:pt x="285" y="1142"/>
                    <a:pt x="285" y="1142"/>
                  </a:cubicBezTo>
                  <a:cubicBezTo>
                    <a:pt x="158" y="1142"/>
                    <a:pt x="55" y="1211"/>
                    <a:pt x="0" y="1307"/>
                  </a:cubicBezTo>
                  <a:lnTo>
                    <a:pt x="659" y="165"/>
                  </a:lnTo>
                  <a:close/>
                </a:path>
              </a:pathLst>
            </a:custGeom>
            <a:blipFill>
              <a:blip r:embed="rId4"/>
              <a:stretch>
                <a:fillRect/>
              </a:stretch>
            </a:blipFill>
            <a:ln w="4763"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11" name="chenying0907 9"/>
            <p:cNvSpPr/>
            <p:nvPr/>
          </p:nvSpPr>
          <p:spPr bwMode="auto">
            <a:xfrm>
              <a:off x="2408238" y="854076"/>
              <a:ext cx="4117975" cy="5541963"/>
            </a:xfrm>
            <a:custGeom>
              <a:avLst/>
              <a:gdLst>
                <a:gd name="T0" fmla="*/ 64 w 3240"/>
                <a:gd name="T1" fmla="*/ 1142 h 4359"/>
                <a:gd name="T2" fmla="*/ 723 w 3240"/>
                <a:gd name="T3" fmla="*/ 0 h 4359"/>
                <a:gd name="T4" fmla="*/ 723 w 3240"/>
                <a:gd name="T5" fmla="*/ 329 h 4359"/>
                <a:gd name="T6" fmla="*/ 2954 w 3240"/>
                <a:gd name="T7" fmla="*/ 4194 h 4359"/>
                <a:gd name="T8" fmla="*/ 3240 w 3240"/>
                <a:gd name="T9" fmla="*/ 4359 h 4359"/>
                <a:gd name="T10" fmla="*/ 1921 w 3240"/>
                <a:gd name="T11" fmla="*/ 4359 h 4359"/>
                <a:gd name="T12" fmla="*/ 1635 w 3240"/>
                <a:gd name="T13" fmla="*/ 4194 h 4359"/>
                <a:gd name="T14" fmla="*/ 64 w 3240"/>
                <a:gd name="T15" fmla="*/ 1471 h 4359"/>
                <a:gd name="T16" fmla="*/ 64 w 3240"/>
                <a:gd name="T17" fmla="*/ 1142 h 4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0" h="4359">
                  <a:moveTo>
                    <a:pt x="64" y="1142"/>
                  </a:moveTo>
                  <a:cubicBezTo>
                    <a:pt x="723" y="0"/>
                    <a:pt x="723" y="0"/>
                    <a:pt x="723" y="0"/>
                  </a:cubicBezTo>
                  <a:cubicBezTo>
                    <a:pt x="667" y="96"/>
                    <a:pt x="660" y="220"/>
                    <a:pt x="723" y="329"/>
                  </a:cubicBezTo>
                  <a:cubicBezTo>
                    <a:pt x="2954" y="4194"/>
                    <a:pt x="2954" y="4194"/>
                    <a:pt x="2954" y="4194"/>
                  </a:cubicBezTo>
                  <a:cubicBezTo>
                    <a:pt x="3018" y="4304"/>
                    <a:pt x="3129" y="4359"/>
                    <a:pt x="3240" y="4359"/>
                  </a:cubicBezTo>
                  <a:cubicBezTo>
                    <a:pt x="1921" y="4359"/>
                    <a:pt x="1921" y="4359"/>
                    <a:pt x="1921" y="4359"/>
                  </a:cubicBezTo>
                  <a:cubicBezTo>
                    <a:pt x="1810" y="4359"/>
                    <a:pt x="1699" y="4304"/>
                    <a:pt x="1635" y="4194"/>
                  </a:cubicBezTo>
                  <a:cubicBezTo>
                    <a:pt x="64" y="1471"/>
                    <a:pt x="64" y="1471"/>
                    <a:pt x="64" y="1471"/>
                  </a:cubicBezTo>
                  <a:cubicBezTo>
                    <a:pt x="0" y="1362"/>
                    <a:pt x="8" y="1238"/>
                    <a:pt x="64" y="1142"/>
                  </a:cubicBezTo>
                  <a:close/>
                </a:path>
              </a:pathLst>
            </a:custGeom>
            <a:blipFill>
              <a:blip r:embed="rId6"/>
              <a:stretch>
                <a:fillRect/>
              </a:stretch>
            </a:blipFill>
            <a:ln w="4763"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12" name="chenying0907 11"/>
            <p:cNvSpPr/>
            <p:nvPr/>
          </p:nvSpPr>
          <p:spPr bwMode="auto">
            <a:xfrm>
              <a:off x="4849813" y="3729039"/>
              <a:ext cx="3038475" cy="2667000"/>
            </a:xfrm>
            <a:custGeom>
              <a:avLst/>
              <a:gdLst>
                <a:gd name="T0" fmla="*/ 286 w 2390"/>
                <a:gd name="T1" fmla="*/ 1932 h 2097"/>
                <a:gd name="T2" fmla="*/ 1401 w 2390"/>
                <a:gd name="T3" fmla="*/ 0 h 2097"/>
                <a:gd name="T4" fmla="*/ 2390 w 2390"/>
                <a:gd name="T5" fmla="*/ 571 h 2097"/>
                <a:gd name="T6" fmla="*/ 1604 w 2390"/>
                <a:gd name="T7" fmla="*/ 1932 h 2097"/>
                <a:gd name="T8" fmla="*/ 1319 w 2390"/>
                <a:gd name="T9" fmla="*/ 2097 h 2097"/>
                <a:gd name="T10" fmla="*/ 0 w 2390"/>
                <a:gd name="T11" fmla="*/ 2097 h 2097"/>
                <a:gd name="T12" fmla="*/ 286 w 2390"/>
                <a:gd name="T13" fmla="*/ 1932 h 2097"/>
              </a:gdLst>
              <a:ahLst/>
              <a:cxnLst>
                <a:cxn ang="0">
                  <a:pos x="T0" y="T1"/>
                </a:cxn>
                <a:cxn ang="0">
                  <a:pos x="T2" y="T3"/>
                </a:cxn>
                <a:cxn ang="0">
                  <a:pos x="T4" y="T5"/>
                </a:cxn>
                <a:cxn ang="0">
                  <a:pos x="T6" y="T7"/>
                </a:cxn>
                <a:cxn ang="0">
                  <a:pos x="T8" y="T9"/>
                </a:cxn>
                <a:cxn ang="0">
                  <a:pos x="T10" y="T11"/>
                </a:cxn>
                <a:cxn ang="0">
                  <a:pos x="T12" y="T13"/>
                </a:cxn>
              </a:cxnLst>
              <a:rect l="0" t="0" r="r" b="b"/>
              <a:pathLst>
                <a:path w="2390" h="2097">
                  <a:moveTo>
                    <a:pt x="286" y="1932"/>
                  </a:moveTo>
                  <a:cubicBezTo>
                    <a:pt x="1401" y="0"/>
                    <a:pt x="1401" y="0"/>
                    <a:pt x="1401" y="0"/>
                  </a:cubicBezTo>
                  <a:cubicBezTo>
                    <a:pt x="2390" y="571"/>
                    <a:pt x="2390" y="571"/>
                    <a:pt x="2390" y="571"/>
                  </a:cubicBezTo>
                  <a:cubicBezTo>
                    <a:pt x="1604" y="1932"/>
                    <a:pt x="1604" y="1932"/>
                    <a:pt x="1604" y="1932"/>
                  </a:cubicBezTo>
                  <a:cubicBezTo>
                    <a:pt x="1541" y="2042"/>
                    <a:pt x="1430" y="2097"/>
                    <a:pt x="1319" y="2097"/>
                  </a:cubicBezTo>
                  <a:cubicBezTo>
                    <a:pt x="0" y="2097"/>
                    <a:pt x="0" y="2097"/>
                    <a:pt x="0" y="2097"/>
                  </a:cubicBezTo>
                  <a:cubicBezTo>
                    <a:pt x="111" y="2097"/>
                    <a:pt x="222" y="2042"/>
                    <a:pt x="286" y="1932"/>
                  </a:cubicBezTo>
                  <a:close/>
                </a:path>
              </a:pathLst>
            </a:custGeom>
            <a:blipFill>
              <a:blip r:embed="rId3"/>
              <a:stretch>
                <a:fillRect/>
              </a:stretch>
            </a:blipFill>
            <a:ln w="4763"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FF0000"/>
                </a:solidFill>
                <a:latin typeface="微软雅黑" panose="020B0503020204020204" pitchFamily="34" charset="-122"/>
                <a:ea typeface="微软雅黑" panose="020B0503020204020204" pitchFamily="34" charset="-122"/>
              </a:endParaRPr>
            </a:p>
          </p:txBody>
        </p:sp>
      </p:grpSp>
      <p:grpSp>
        <p:nvGrpSpPr>
          <p:cNvPr id="13" name="chenying0907 12"/>
          <p:cNvGrpSpPr/>
          <p:nvPr/>
        </p:nvGrpSpPr>
        <p:grpSpPr>
          <a:xfrm>
            <a:off x="6282430" y="2072643"/>
            <a:ext cx="1317752" cy="1159640"/>
            <a:chOff x="7562320" y="897326"/>
            <a:chExt cx="2164994" cy="1905223"/>
          </a:xfrm>
        </p:grpSpPr>
        <p:sp>
          <p:nvSpPr>
            <p:cNvPr id="14" name="chenying0907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0" name="chenying0907 5"/>
            <p:cNvSpPr/>
            <p:nvPr/>
          </p:nvSpPr>
          <p:spPr bwMode="auto">
            <a:xfrm>
              <a:off x="7708469" y="1025939"/>
              <a:ext cx="1872695"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blipFill>
              <a:blip r:embed="rId6"/>
              <a:stretch>
                <a:fillRect/>
              </a:stretch>
            </a:bli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lt1"/>
                </a:solidFill>
                <a:latin typeface="微软雅黑" panose="020B0503020204020204" pitchFamily="34" charset="-122"/>
                <a:ea typeface="微软雅黑" panose="020B0503020204020204" pitchFamily="34" charset="-122"/>
              </a:endParaRPr>
            </a:p>
          </p:txBody>
        </p:sp>
        <p:grpSp>
          <p:nvGrpSpPr>
            <p:cNvPr id="21" name="chenying0907 20"/>
            <p:cNvGrpSpPr/>
            <p:nvPr/>
          </p:nvGrpSpPr>
          <p:grpSpPr>
            <a:xfrm>
              <a:off x="8227424" y="1384273"/>
              <a:ext cx="1328649" cy="1223201"/>
              <a:chOff x="5722963" y="2742165"/>
              <a:chExt cx="500063" cy="460375"/>
            </a:xfrm>
          </p:grpSpPr>
          <p:sp>
            <p:nvSpPr>
              <p:cNvPr id="22" name="chenying0907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23" name="chenying0907 56"/>
              <p:cNvSpPr>
                <a:spLocks noEditPoints="1"/>
              </p:cNvSpPr>
              <p:nvPr/>
            </p:nvSpPr>
            <p:spPr bwMode="auto">
              <a:xfrm>
                <a:off x="5722963" y="2742165"/>
                <a:ext cx="115888" cy="290513"/>
              </a:xfrm>
              <a:custGeom>
                <a:avLst/>
                <a:gdLst>
                  <a:gd name="T0" fmla="*/ 17 w 31"/>
                  <a:gd name="T1" fmla="*/ 0 h 77"/>
                  <a:gd name="T2" fmla="*/ 28 w 31"/>
                  <a:gd name="T3" fmla="*/ 5 h 77"/>
                  <a:gd name="T4" fmla="*/ 31 w 31"/>
                  <a:gd name="T5" fmla="*/ 18 h 77"/>
                  <a:gd name="T6" fmla="*/ 31 w 31"/>
                  <a:gd name="T7" fmla="*/ 63 h 77"/>
                  <a:gd name="T8" fmla="*/ 27 w 31"/>
                  <a:gd name="T9" fmla="*/ 74 h 77"/>
                  <a:gd name="T10" fmla="*/ 16 w 31"/>
                  <a:gd name="T11" fmla="*/ 77 h 77"/>
                  <a:gd name="T12" fmla="*/ 2 w 31"/>
                  <a:gd name="T13" fmla="*/ 72 h 77"/>
                  <a:gd name="T14" fmla="*/ 0 w 31"/>
                  <a:gd name="T15" fmla="*/ 57 h 77"/>
                  <a:gd name="T16" fmla="*/ 0 w 31"/>
                  <a:gd name="T17" fmla="*/ 21 h 77"/>
                  <a:gd name="T18" fmla="*/ 3 w 31"/>
                  <a:gd name="T19" fmla="*/ 6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24" name="chenying0907 57"/>
              <p:cNvSpPr/>
              <p:nvPr/>
            </p:nvSpPr>
            <p:spPr bwMode="auto">
              <a:xfrm>
                <a:off x="5876951" y="2745340"/>
                <a:ext cx="68263" cy="287338"/>
              </a:xfrm>
              <a:custGeom>
                <a:avLst/>
                <a:gdLst>
                  <a:gd name="T0" fmla="*/ 0 w 18"/>
                  <a:gd name="T1" fmla="*/ 11 h 76"/>
                  <a:gd name="T2" fmla="*/ 11 w 18"/>
                  <a:gd name="T3" fmla="*/ 0 h 76"/>
                  <a:gd name="T4" fmla="*/ 18 w 18"/>
                  <a:gd name="T5" fmla="*/ 0 h 76"/>
                  <a:gd name="T6" fmla="*/ 18 w 18"/>
                  <a:gd name="T7" fmla="*/ 76 h 76"/>
                  <a:gd name="T8" fmla="*/ 8 w 18"/>
                  <a:gd name="T9" fmla="*/ 76 h 76"/>
                  <a:gd name="T10" fmla="*/ 8 w 18"/>
                  <a:gd name="T11" fmla="*/ 19 h 76"/>
                  <a:gd name="T12" fmla="*/ 0 w 18"/>
                  <a:gd name="T13" fmla="*/ 19 h 76"/>
                  <a:gd name="T14" fmla="*/ 0 w 18"/>
                  <a:gd name="T15" fmla="*/ 11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grpSp>
      </p:grpSp>
      <p:grpSp>
        <p:nvGrpSpPr>
          <p:cNvPr id="25" name="chenying0907 24"/>
          <p:cNvGrpSpPr/>
          <p:nvPr/>
        </p:nvGrpSpPr>
        <p:grpSpPr>
          <a:xfrm>
            <a:off x="6282430" y="3280802"/>
            <a:ext cx="1317752" cy="1159640"/>
            <a:chOff x="5803300" y="1948400"/>
            <a:chExt cx="2164994" cy="1905223"/>
          </a:xfrm>
        </p:grpSpPr>
        <p:sp>
          <p:nvSpPr>
            <p:cNvPr id="26" name="chenying0907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7" name="chenying0907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blipFill>
              <a:blip r:embed="rId4"/>
              <a:stretch>
                <a:fillRect/>
              </a:stretch>
            </a:blipFill>
            <a:ln w="285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28" name="chenying0907 27"/>
            <p:cNvGrpSpPr/>
            <p:nvPr/>
          </p:nvGrpSpPr>
          <p:grpSpPr>
            <a:xfrm>
              <a:off x="6481655" y="2517630"/>
              <a:ext cx="1339125" cy="1206045"/>
              <a:chOff x="952501" y="6013451"/>
              <a:chExt cx="511175" cy="460375"/>
            </a:xfrm>
          </p:grpSpPr>
          <p:sp>
            <p:nvSpPr>
              <p:cNvPr id="29" name="chenying0907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30" name="chenying0907 59"/>
              <p:cNvSpPr>
                <a:spLocks noEditPoints="1"/>
              </p:cNvSpPr>
              <p:nvPr/>
            </p:nvSpPr>
            <p:spPr bwMode="auto">
              <a:xfrm>
                <a:off x="952501" y="6013451"/>
                <a:ext cx="115888" cy="290513"/>
              </a:xfrm>
              <a:custGeom>
                <a:avLst/>
                <a:gdLst>
                  <a:gd name="T0" fmla="*/ 17 w 31"/>
                  <a:gd name="T1" fmla="*/ 0 h 77"/>
                  <a:gd name="T2" fmla="*/ 28 w 31"/>
                  <a:gd name="T3" fmla="*/ 5 h 77"/>
                  <a:gd name="T4" fmla="*/ 31 w 31"/>
                  <a:gd name="T5" fmla="*/ 18 h 77"/>
                  <a:gd name="T6" fmla="*/ 31 w 31"/>
                  <a:gd name="T7" fmla="*/ 62 h 77"/>
                  <a:gd name="T8" fmla="*/ 27 w 31"/>
                  <a:gd name="T9" fmla="*/ 73 h 77"/>
                  <a:gd name="T10" fmla="*/ 16 w 31"/>
                  <a:gd name="T11" fmla="*/ 77 h 77"/>
                  <a:gd name="T12" fmla="*/ 3 w 31"/>
                  <a:gd name="T13" fmla="*/ 71 h 77"/>
                  <a:gd name="T14" fmla="*/ 0 w 31"/>
                  <a:gd name="T15" fmla="*/ 56 h 77"/>
                  <a:gd name="T16" fmla="*/ 0 w 31"/>
                  <a:gd name="T17" fmla="*/ 21 h 77"/>
                  <a:gd name="T18" fmla="*/ 3 w 31"/>
                  <a:gd name="T19" fmla="*/ 5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31" name="chenying0907 60"/>
              <p:cNvSpPr/>
              <p:nvPr/>
            </p:nvSpPr>
            <p:spPr bwMode="auto">
              <a:xfrm>
                <a:off x="1090613" y="6013451"/>
                <a:ext cx="117475" cy="290513"/>
              </a:xfrm>
              <a:custGeom>
                <a:avLst/>
                <a:gdLst>
                  <a:gd name="T0" fmla="*/ 0 w 31"/>
                  <a:gd name="T1" fmla="*/ 16 h 77"/>
                  <a:gd name="T2" fmla="*/ 4 w 31"/>
                  <a:gd name="T3" fmla="*/ 4 h 77"/>
                  <a:gd name="T4" fmla="*/ 16 w 31"/>
                  <a:gd name="T5" fmla="*/ 0 h 77"/>
                  <a:gd name="T6" fmla="*/ 29 w 31"/>
                  <a:gd name="T7" fmla="*/ 6 h 77"/>
                  <a:gd name="T8" fmla="*/ 31 w 31"/>
                  <a:gd name="T9" fmla="*/ 22 h 77"/>
                  <a:gd name="T10" fmla="*/ 30 w 31"/>
                  <a:gd name="T11" fmla="*/ 30 h 77"/>
                  <a:gd name="T12" fmla="*/ 27 w 31"/>
                  <a:gd name="T13" fmla="*/ 38 h 77"/>
                  <a:gd name="T14" fmla="*/ 18 w 31"/>
                  <a:gd name="T15" fmla="*/ 52 h 77"/>
                  <a:gd name="T16" fmla="*/ 11 w 31"/>
                  <a:gd name="T17" fmla="*/ 68 h 77"/>
                  <a:gd name="T18" fmla="*/ 31 w 31"/>
                  <a:gd name="T19" fmla="*/ 68 h 77"/>
                  <a:gd name="T20" fmla="*/ 31 w 31"/>
                  <a:gd name="T21" fmla="*/ 76 h 77"/>
                  <a:gd name="T22" fmla="*/ 8 w 31"/>
                  <a:gd name="T23" fmla="*/ 77 h 77"/>
                  <a:gd name="T24" fmla="*/ 0 w 31"/>
                  <a:gd name="T25" fmla="*/ 76 h 77"/>
                  <a:gd name="T26" fmla="*/ 0 w 31"/>
                  <a:gd name="T27" fmla="*/ 76 h 77"/>
                  <a:gd name="T28" fmla="*/ 5 w 31"/>
                  <a:gd name="T29" fmla="*/ 55 h 77"/>
                  <a:gd name="T30" fmla="*/ 17 w 31"/>
                  <a:gd name="T31" fmla="*/ 37 h 77"/>
                  <a:gd name="T32" fmla="*/ 21 w 31"/>
                  <a:gd name="T33" fmla="*/ 20 h 77"/>
                  <a:gd name="T34" fmla="*/ 21 w 31"/>
                  <a:gd name="T35" fmla="*/ 19 h 77"/>
                  <a:gd name="T36" fmla="*/ 21 w 31"/>
                  <a:gd name="T37" fmla="*/ 17 h 77"/>
                  <a:gd name="T38" fmla="*/ 21 w 31"/>
                  <a:gd name="T39" fmla="*/ 12 h 77"/>
                  <a:gd name="T40" fmla="*/ 15 w 31"/>
                  <a:gd name="T41" fmla="*/ 7 h 77"/>
                  <a:gd name="T42" fmla="*/ 10 w 31"/>
                  <a:gd name="T43" fmla="*/ 16 h 77"/>
                  <a:gd name="T44" fmla="*/ 10 w 31"/>
                  <a:gd name="T45" fmla="*/ 19 h 77"/>
                  <a:gd name="T46" fmla="*/ 10 w 31"/>
                  <a:gd name="T47" fmla="*/ 21 h 77"/>
                  <a:gd name="T48" fmla="*/ 10 w 31"/>
                  <a:gd name="T49" fmla="*/ 23 h 77"/>
                  <a:gd name="T50" fmla="*/ 10 w 31"/>
                  <a:gd name="T51" fmla="*/ 26 h 77"/>
                  <a:gd name="T52" fmla="*/ 0 w 31"/>
                  <a:gd name="T53" fmla="*/ 26 h 77"/>
                  <a:gd name="T54" fmla="*/ 0 w 31"/>
                  <a:gd name="T5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grpSp>
      </p:grpSp>
      <p:sp>
        <p:nvSpPr>
          <p:cNvPr id="32" name="chenying0907 5"/>
          <p:cNvSpPr/>
          <p:nvPr/>
        </p:nvSpPr>
        <p:spPr bwMode="auto">
          <a:xfrm>
            <a:off x="6282430" y="4488961"/>
            <a:ext cx="1317752" cy="115964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33" name="chenying0907 5"/>
          <p:cNvSpPr/>
          <p:nvPr/>
        </p:nvSpPr>
        <p:spPr bwMode="auto">
          <a:xfrm>
            <a:off x="6377322" y="4587488"/>
            <a:ext cx="1115914" cy="98202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blipFill>
            <a:blip r:embed="rId3"/>
            <a:stretch>
              <a:fillRect/>
            </a:stretch>
          </a:bli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lt1"/>
              </a:solidFill>
              <a:latin typeface="微软雅黑" panose="020B0503020204020204" pitchFamily="34" charset="-122"/>
              <a:ea typeface="微软雅黑" panose="020B0503020204020204" pitchFamily="34" charset="-122"/>
            </a:endParaRPr>
          </a:p>
        </p:txBody>
      </p:sp>
      <p:grpSp>
        <p:nvGrpSpPr>
          <p:cNvPr id="34" name="chenying0907 33"/>
          <p:cNvGrpSpPr/>
          <p:nvPr/>
        </p:nvGrpSpPr>
        <p:grpSpPr>
          <a:xfrm>
            <a:off x="6707422" y="4838045"/>
            <a:ext cx="809318" cy="728890"/>
            <a:chOff x="5405438" y="6815138"/>
            <a:chExt cx="511175" cy="460375"/>
          </a:xfrm>
        </p:grpSpPr>
        <p:sp>
          <p:nvSpPr>
            <p:cNvPr id="35" name="chenying0907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36" name="chenying0907 62"/>
            <p:cNvSpPr>
              <a:spLocks noEditPoints="1"/>
            </p:cNvSpPr>
            <p:nvPr/>
          </p:nvSpPr>
          <p:spPr bwMode="auto">
            <a:xfrm>
              <a:off x="5405438" y="6815138"/>
              <a:ext cx="117475" cy="290513"/>
            </a:xfrm>
            <a:custGeom>
              <a:avLst/>
              <a:gdLst>
                <a:gd name="T0" fmla="*/ 17 w 31"/>
                <a:gd name="T1" fmla="*/ 0 h 77"/>
                <a:gd name="T2" fmla="*/ 29 w 31"/>
                <a:gd name="T3" fmla="*/ 5 h 77"/>
                <a:gd name="T4" fmla="*/ 31 w 31"/>
                <a:gd name="T5" fmla="*/ 18 h 77"/>
                <a:gd name="T6" fmla="*/ 31 w 31"/>
                <a:gd name="T7" fmla="*/ 62 h 77"/>
                <a:gd name="T8" fmla="*/ 27 w 31"/>
                <a:gd name="T9" fmla="*/ 73 h 77"/>
                <a:gd name="T10" fmla="*/ 16 w 31"/>
                <a:gd name="T11" fmla="*/ 77 h 77"/>
                <a:gd name="T12" fmla="*/ 3 w 31"/>
                <a:gd name="T13" fmla="*/ 72 h 77"/>
                <a:gd name="T14" fmla="*/ 0 w 31"/>
                <a:gd name="T15" fmla="*/ 56 h 77"/>
                <a:gd name="T16" fmla="*/ 0 w 31"/>
                <a:gd name="T17" fmla="*/ 21 h 77"/>
                <a:gd name="T18" fmla="*/ 3 w 31"/>
                <a:gd name="T19" fmla="*/ 5 h 77"/>
                <a:gd name="T20" fmla="*/ 17 w 31"/>
                <a:gd name="T21" fmla="*/ 0 h 77"/>
                <a:gd name="T22" fmla="*/ 16 w 31"/>
                <a:gd name="T23" fmla="*/ 70 h 77"/>
                <a:gd name="T24" fmla="*/ 23 w 31"/>
                <a:gd name="T25" fmla="*/ 59 h 77"/>
                <a:gd name="T26" fmla="*/ 23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37" name="chenying0907 63"/>
            <p:cNvSpPr/>
            <p:nvPr/>
          </p:nvSpPr>
          <p:spPr bwMode="auto">
            <a:xfrm>
              <a:off x="5545138" y="6815138"/>
              <a:ext cx="112713" cy="290513"/>
            </a:xfrm>
            <a:custGeom>
              <a:avLst/>
              <a:gdLst>
                <a:gd name="T0" fmla="*/ 9 w 30"/>
                <a:gd name="T1" fmla="*/ 54 h 77"/>
                <a:gd name="T2" fmla="*/ 9 w 30"/>
                <a:gd name="T3" fmla="*/ 62 h 77"/>
                <a:gd name="T4" fmla="*/ 10 w 30"/>
                <a:gd name="T5" fmla="*/ 68 h 77"/>
                <a:gd name="T6" fmla="*/ 16 w 30"/>
                <a:gd name="T7" fmla="*/ 70 h 77"/>
                <a:gd name="T8" fmla="*/ 21 w 30"/>
                <a:gd name="T9" fmla="*/ 65 h 77"/>
                <a:gd name="T10" fmla="*/ 21 w 30"/>
                <a:gd name="T11" fmla="*/ 58 h 77"/>
                <a:gd name="T12" fmla="*/ 21 w 30"/>
                <a:gd name="T13" fmla="*/ 52 h 77"/>
                <a:gd name="T14" fmla="*/ 20 w 30"/>
                <a:gd name="T15" fmla="*/ 43 h 77"/>
                <a:gd name="T16" fmla="*/ 12 w 30"/>
                <a:gd name="T17" fmla="*/ 39 h 77"/>
                <a:gd name="T18" fmla="*/ 10 w 30"/>
                <a:gd name="T19" fmla="*/ 39 h 77"/>
                <a:gd name="T20" fmla="*/ 7 w 30"/>
                <a:gd name="T21" fmla="*/ 40 h 77"/>
                <a:gd name="T22" fmla="*/ 7 w 30"/>
                <a:gd name="T23" fmla="*/ 31 h 77"/>
                <a:gd name="T24" fmla="*/ 9 w 30"/>
                <a:gd name="T25" fmla="*/ 31 h 77"/>
                <a:gd name="T26" fmla="*/ 19 w 30"/>
                <a:gd name="T27" fmla="*/ 22 h 77"/>
                <a:gd name="T28" fmla="*/ 19 w 30"/>
                <a:gd name="T29" fmla="*/ 14 h 77"/>
                <a:gd name="T30" fmla="*/ 14 w 30"/>
                <a:gd name="T31" fmla="*/ 7 h 77"/>
                <a:gd name="T32" fmla="*/ 9 w 30"/>
                <a:gd name="T33" fmla="*/ 15 h 77"/>
                <a:gd name="T34" fmla="*/ 9 w 30"/>
                <a:gd name="T35" fmla="*/ 17 h 77"/>
                <a:gd name="T36" fmla="*/ 9 w 30"/>
                <a:gd name="T37" fmla="*/ 19 h 77"/>
                <a:gd name="T38" fmla="*/ 0 w 30"/>
                <a:gd name="T39" fmla="*/ 19 h 77"/>
                <a:gd name="T40" fmla="*/ 0 w 30"/>
                <a:gd name="T41" fmla="*/ 12 h 77"/>
                <a:gd name="T42" fmla="*/ 15 w 30"/>
                <a:gd name="T43" fmla="*/ 0 h 77"/>
                <a:gd name="T44" fmla="*/ 29 w 30"/>
                <a:gd name="T45" fmla="*/ 13 h 77"/>
                <a:gd name="T46" fmla="*/ 29 w 30"/>
                <a:gd name="T47" fmla="*/ 17 h 77"/>
                <a:gd name="T48" fmla="*/ 29 w 30"/>
                <a:gd name="T49" fmla="*/ 20 h 77"/>
                <a:gd name="T50" fmla="*/ 22 w 30"/>
                <a:gd name="T51" fmla="*/ 34 h 77"/>
                <a:gd name="T52" fmla="*/ 28 w 30"/>
                <a:gd name="T53" fmla="*/ 39 h 77"/>
                <a:gd name="T54" fmla="*/ 30 w 30"/>
                <a:gd name="T55" fmla="*/ 48 h 77"/>
                <a:gd name="T56" fmla="*/ 30 w 30"/>
                <a:gd name="T57" fmla="*/ 64 h 77"/>
                <a:gd name="T58" fmla="*/ 14 w 30"/>
                <a:gd name="T59" fmla="*/ 77 h 77"/>
                <a:gd name="T60" fmla="*/ 0 w 30"/>
                <a:gd name="T61" fmla="*/ 64 h 77"/>
                <a:gd name="T62" fmla="*/ 0 w 30"/>
                <a:gd name="T63" fmla="*/ 54 h 77"/>
                <a:gd name="T64" fmla="*/ 9 w 30"/>
                <a:gd name="T6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grpSp>
      <p:sp>
        <p:nvSpPr>
          <p:cNvPr id="38" name="文本框 103"/>
          <p:cNvSpPr txBox="1"/>
          <p:nvPr/>
        </p:nvSpPr>
        <p:spPr>
          <a:xfrm>
            <a:off x="7916050" y="2328429"/>
            <a:ext cx="2535118"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Some Title Here</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49"/>
          <p:cNvSpPr txBox="1"/>
          <p:nvPr/>
        </p:nvSpPr>
        <p:spPr>
          <a:xfrm>
            <a:off x="7916050" y="2713438"/>
            <a:ext cx="4366697" cy="40011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a:rPr>
              <a:t>Click here to add your text.</a:t>
            </a:r>
          </a:p>
        </p:txBody>
      </p:sp>
      <p:sp>
        <p:nvSpPr>
          <p:cNvPr id="40" name="文本框 105"/>
          <p:cNvSpPr txBox="1"/>
          <p:nvPr/>
        </p:nvSpPr>
        <p:spPr>
          <a:xfrm>
            <a:off x="7916050" y="3486896"/>
            <a:ext cx="2535118"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Some Title Here</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49"/>
          <p:cNvSpPr txBox="1"/>
          <p:nvPr/>
        </p:nvSpPr>
        <p:spPr>
          <a:xfrm>
            <a:off x="7916050" y="3871905"/>
            <a:ext cx="4366697" cy="40011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a:rPr>
              <a:t>Click here to add your text.</a:t>
            </a:r>
          </a:p>
        </p:txBody>
      </p:sp>
      <p:sp>
        <p:nvSpPr>
          <p:cNvPr id="42" name="文本框 107"/>
          <p:cNvSpPr txBox="1"/>
          <p:nvPr/>
        </p:nvSpPr>
        <p:spPr>
          <a:xfrm>
            <a:off x="7916050" y="4645363"/>
            <a:ext cx="2535118"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Some Title Here</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49"/>
          <p:cNvSpPr txBox="1"/>
          <p:nvPr/>
        </p:nvSpPr>
        <p:spPr>
          <a:xfrm>
            <a:off x="7916050" y="5030372"/>
            <a:ext cx="4366697" cy="40011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a:rPr>
              <a:t>Click here to add your text.</a:t>
            </a:r>
          </a:p>
        </p:txBody>
      </p:sp>
      <p:sp>
        <p:nvSpPr>
          <p:cNvPr id="44" name="chenying0907 43"/>
          <p:cNvSpPr>
            <a:spLocks noEditPoints="1"/>
          </p:cNvSpPr>
          <p:nvPr/>
        </p:nvSpPr>
        <p:spPr bwMode="auto">
          <a:xfrm>
            <a:off x="1712202" y="3881100"/>
            <a:ext cx="509588" cy="457200"/>
          </a:xfrm>
          <a:custGeom>
            <a:avLst/>
            <a:gdLst>
              <a:gd name="T0" fmla="*/ 81 w 116"/>
              <a:gd name="T1" fmla="*/ 70 h 104"/>
              <a:gd name="T2" fmla="*/ 65 w 116"/>
              <a:gd name="T3" fmla="*/ 83 h 104"/>
              <a:gd name="T4" fmla="*/ 111 w 116"/>
              <a:gd name="T5" fmla="*/ 104 h 104"/>
              <a:gd name="T6" fmla="*/ 116 w 116"/>
              <a:gd name="T7" fmla="*/ 85 h 104"/>
              <a:gd name="T8" fmla="*/ 81 w 116"/>
              <a:gd name="T9" fmla="*/ 70 h 104"/>
              <a:gd name="T10" fmla="*/ 111 w 116"/>
              <a:gd name="T11" fmla="*/ 2 h 104"/>
              <a:gd name="T12" fmla="*/ 65 w 116"/>
              <a:gd name="T13" fmla="*/ 24 h 104"/>
              <a:gd name="T14" fmla="*/ 77 w 116"/>
              <a:gd name="T15" fmla="*/ 32 h 104"/>
              <a:gd name="T16" fmla="*/ 0 w 116"/>
              <a:gd name="T17" fmla="*/ 83 h 104"/>
              <a:gd name="T18" fmla="*/ 3 w 116"/>
              <a:gd name="T19" fmla="*/ 102 h 104"/>
              <a:gd name="T20" fmla="*/ 93 w 116"/>
              <a:gd name="T21" fmla="*/ 44 h 104"/>
              <a:gd name="T22" fmla="*/ 106 w 116"/>
              <a:gd name="T23" fmla="*/ 52 h 104"/>
              <a:gd name="T24" fmla="*/ 111 w 116"/>
              <a:gd name="T25" fmla="*/ 2 h 104"/>
              <a:gd name="T26" fmla="*/ 7 w 116"/>
              <a:gd name="T27" fmla="*/ 0 h 104"/>
              <a:gd name="T28" fmla="*/ 11 w 116"/>
              <a:gd name="T29" fmla="*/ 51 h 104"/>
              <a:gd name="T30" fmla="*/ 24 w 116"/>
              <a:gd name="T31" fmla="*/ 42 h 104"/>
              <a:gd name="T32" fmla="*/ 36 w 116"/>
              <a:gd name="T33" fmla="*/ 58 h 104"/>
              <a:gd name="T34" fmla="*/ 52 w 116"/>
              <a:gd name="T35" fmla="*/ 47 h 104"/>
              <a:gd name="T36" fmla="*/ 40 w 116"/>
              <a:gd name="T37" fmla="*/ 32 h 104"/>
              <a:gd name="T38" fmla="*/ 53 w 116"/>
              <a:gd name="T39" fmla="*/ 24 h 104"/>
              <a:gd name="T40" fmla="*/ 7 w 116"/>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45" name="chenying0907 45"/>
          <p:cNvSpPr>
            <a:spLocks noEditPoints="1"/>
          </p:cNvSpPr>
          <p:nvPr/>
        </p:nvSpPr>
        <p:spPr bwMode="auto">
          <a:xfrm>
            <a:off x="2725556" y="2306304"/>
            <a:ext cx="962025" cy="493713"/>
          </a:xfrm>
          <a:custGeom>
            <a:avLst/>
            <a:gdLst>
              <a:gd name="T0" fmla="*/ 29 w 219"/>
              <a:gd name="T1" fmla="*/ 43 h 112"/>
              <a:gd name="T2" fmla="*/ 19 w 219"/>
              <a:gd name="T3" fmla="*/ 54 h 112"/>
              <a:gd name="T4" fmla="*/ 23 w 219"/>
              <a:gd name="T5" fmla="*/ 62 h 112"/>
              <a:gd name="T6" fmla="*/ 4 w 219"/>
              <a:gd name="T7" fmla="*/ 91 h 112"/>
              <a:gd name="T8" fmla="*/ 6 w 219"/>
              <a:gd name="T9" fmla="*/ 92 h 112"/>
              <a:gd name="T10" fmla="*/ 18 w 219"/>
              <a:gd name="T11" fmla="*/ 81 h 112"/>
              <a:gd name="T12" fmla="*/ 12 w 219"/>
              <a:gd name="T13" fmla="*/ 112 h 112"/>
              <a:gd name="T14" fmla="*/ 22 w 219"/>
              <a:gd name="T15" fmla="*/ 112 h 112"/>
              <a:gd name="T16" fmla="*/ 29 w 219"/>
              <a:gd name="T17" fmla="*/ 99 h 112"/>
              <a:gd name="T18" fmla="*/ 36 w 219"/>
              <a:gd name="T19" fmla="*/ 112 h 112"/>
              <a:gd name="T20" fmla="*/ 46 w 219"/>
              <a:gd name="T21" fmla="*/ 112 h 112"/>
              <a:gd name="T22" fmla="*/ 41 w 219"/>
              <a:gd name="T23" fmla="*/ 81 h 112"/>
              <a:gd name="T24" fmla="*/ 52 w 219"/>
              <a:gd name="T25" fmla="*/ 92 h 112"/>
              <a:gd name="T26" fmla="*/ 55 w 219"/>
              <a:gd name="T27" fmla="*/ 91 h 112"/>
              <a:gd name="T28" fmla="*/ 36 w 219"/>
              <a:gd name="T29" fmla="*/ 62 h 112"/>
              <a:gd name="T30" fmla="*/ 40 w 219"/>
              <a:gd name="T31" fmla="*/ 54 h 112"/>
              <a:gd name="T32" fmla="*/ 29 w 219"/>
              <a:gd name="T33" fmla="*/ 43 h 112"/>
              <a:gd name="T34" fmla="*/ 189 w 219"/>
              <a:gd name="T35" fmla="*/ 43 h 112"/>
              <a:gd name="T36" fmla="*/ 179 w 219"/>
              <a:gd name="T37" fmla="*/ 54 h 112"/>
              <a:gd name="T38" fmla="*/ 183 w 219"/>
              <a:gd name="T39" fmla="*/ 62 h 112"/>
              <a:gd name="T40" fmla="*/ 164 w 219"/>
              <a:gd name="T41" fmla="*/ 91 h 112"/>
              <a:gd name="T42" fmla="*/ 166 w 219"/>
              <a:gd name="T43" fmla="*/ 92 h 112"/>
              <a:gd name="T44" fmla="*/ 178 w 219"/>
              <a:gd name="T45" fmla="*/ 81 h 112"/>
              <a:gd name="T46" fmla="*/ 172 w 219"/>
              <a:gd name="T47" fmla="*/ 112 h 112"/>
              <a:gd name="T48" fmla="*/ 182 w 219"/>
              <a:gd name="T49" fmla="*/ 112 h 112"/>
              <a:gd name="T50" fmla="*/ 189 w 219"/>
              <a:gd name="T51" fmla="*/ 99 h 112"/>
              <a:gd name="T52" fmla="*/ 197 w 219"/>
              <a:gd name="T53" fmla="*/ 112 h 112"/>
              <a:gd name="T54" fmla="*/ 206 w 219"/>
              <a:gd name="T55" fmla="*/ 112 h 112"/>
              <a:gd name="T56" fmla="*/ 201 w 219"/>
              <a:gd name="T57" fmla="*/ 81 h 112"/>
              <a:gd name="T58" fmla="*/ 213 w 219"/>
              <a:gd name="T59" fmla="*/ 92 h 112"/>
              <a:gd name="T60" fmla="*/ 215 w 219"/>
              <a:gd name="T61" fmla="*/ 91 h 112"/>
              <a:gd name="T62" fmla="*/ 196 w 219"/>
              <a:gd name="T63" fmla="*/ 62 h 112"/>
              <a:gd name="T64" fmla="*/ 200 w 219"/>
              <a:gd name="T65" fmla="*/ 54 h 112"/>
              <a:gd name="T66" fmla="*/ 189 w 219"/>
              <a:gd name="T67" fmla="*/ 43 h 112"/>
              <a:gd name="T68" fmla="*/ 111 w 219"/>
              <a:gd name="T69" fmla="*/ 0 h 112"/>
              <a:gd name="T70" fmla="*/ 94 w 219"/>
              <a:gd name="T71" fmla="*/ 17 h 112"/>
              <a:gd name="T72" fmla="*/ 100 w 219"/>
              <a:gd name="T73" fmla="*/ 31 h 112"/>
              <a:gd name="T74" fmla="*/ 70 w 219"/>
              <a:gd name="T75" fmla="*/ 78 h 112"/>
              <a:gd name="T76" fmla="*/ 73 w 219"/>
              <a:gd name="T77" fmla="*/ 80 h 112"/>
              <a:gd name="T78" fmla="*/ 92 w 219"/>
              <a:gd name="T79" fmla="*/ 62 h 112"/>
              <a:gd name="T80" fmla="*/ 84 w 219"/>
              <a:gd name="T81" fmla="*/ 112 h 112"/>
              <a:gd name="T82" fmla="*/ 99 w 219"/>
              <a:gd name="T83" fmla="*/ 112 h 112"/>
              <a:gd name="T84" fmla="*/ 111 w 219"/>
              <a:gd name="T85" fmla="*/ 91 h 112"/>
              <a:gd name="T86" fmla="*/ 123 w 219"/>
              <a:gd name="T87" fmla="*/ 112 h 112"/>
              <a:gd name="T88" fmla="*/ 139 w 219"/>
              <a:gd name="T89" fmla="*/ 112 h 112"/>
              <a:gd name="T90" fmla="*/ 130 w 219"/>
              <a:gd name="T91" fmla="*/ 62 h 112"/>
              <a:gd name="T92" fmla="*/ 149 w 219"/>
              <a:gd name="T93" fmla="*/ 80 h 112"/>
              <a:gd name="T94" fmla="*/ 153 w 219"/>
              <a:gd name="T95" fmla="*/ 78 h 112"/>
              <a:gd name="T96" fmla="*/ 122 w 219"/>
              <a:gd name="T97" fmla="*/ 31 h 112"/>
              <a:gd name="T98" fmla="*/ 128 w 219"/>
              <a:gd name="T99" fmla="*/ 17 h 112"/>
              <a:gd name="T100" fmla="*/ 111 w 219"/>
              <a:gd name="T10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46" name="chenying0907 46"/>
          <p:cNvSpPr>
            <a:spLocks noEditPoints="1"/>
          </p:cNvSpPr>
          <p:nvPr/>
        </p:nvSpPr>
        <p:spPr bwMode="auto">
          <a:xfrm>
            <a:off x="3944476" y="3771563"/>
            <a:ext cx="677863" cy="676275"/>
          </a:xfrm>
          <a:custGeom>
            <a:avLst/>
            <a:gdLst>
              <a:gd name="T0" fmla="*/ 69 w 154"/>
              <a:gd name="T1" fmla="*/ 142 h 154"/>
              <a:gd name="T2" fmla="*/ 85 w 154"/>
              <a:gd name="T3" fmla="*/ 142 h 154"/>
              <a:gd name="T4" fmla="*/ 23 w 154"/>
              <a:gd name="T5" fmla="*/ 131 h 154"/>
              <a:gd name="T6" fmla="*/ 25 w 154"/>
              <a:gd name="T7" fmla="*/ 117 h 154"/>
              <a:gd name="T8" fmla="*/ 117 w 154"/>
              <a:gd name="T9" fmla="*/ 129 h 154"/>
              <a:gd name="T10" fmla="*/ 128 w 154"/>
              <a:gd name="T11" fmla="*/ 117 h 154"/>
              <a:gd name="T12" fmla="*/ 0 w 154"/>
              <a:gd name="T13" fmla="*/ 77 h 154"/>
              <a:gd name="T14" fmla="*/ 12 w 154"/>
              <a:gd name="T15" fmla="*/ 69 h 154"/>
              <a:gd name="T16" fmla="*/ 142 w 154"/>
              <a:gd name="T17" fmla="*/ 85 h 154"/>
              <a:gd name="T18" fmla="*/ 142 w 154"/>
              <a:gd name="T19" fmla="*/ 69 h 154"/>
              <a:gd name="T20" fmla="*/ 73 w 154"/>
              <a:gd name="T21" fmla="*/ 34 h 154"/>
              <a:gd name="T22" fmla="*/ 56 w 154"/>
              <a:gd name="T23" fmla="*/ 57 h 154"/>
              <a:gd name="T24" fmla="*/ 69 w 154"/>
              <a:gd name="T25" fmla="*/ 76 h 154"/>
              <a:gd name="T26" fmla="*/ 81 w 154"/>
              <a:gd name="T27" fmla="*/ 92 h 154"/>
              <a:gd name="T28" fmla="*/ 81 w 154"/>
              <a:gd name="T29" fmla="*/ 95 h 154"/>
              <a:gd name="T30" fmla="*/ 71 w 154"/>
              <a:gd name="T31" fmla="*/ 91 h 154"/>
              <a:gd name="T32" fmla="*/ 71 w 154"/>
              <a:gd name="T33" fmla="*/ 86 h 154"/>
              <a:gd name="T34" fmla="*/ 72 w 154"/>
              <a:gd name="T35" fmla="*/ 82 h 154"/>
              <a:gd name="T36" fmla="*/ 56 w 154"/>
              <a:gd name="T37" fmla="*/ 84 h 154"/>
              <a:gd name="T38" fmla="*/ 56 w 154"/>
              <a:gd name="T39" fmla="*/ 90 h 154"/>
              <a:gd name="T40" fmla="*/ 60 w 154"/>
              <a:gd name="T41" fmla="*/ 104 h 154"/>
              <a:gd name="T42" fmla="*/ 73 w 154"/>
              <a:gd name="T43" fmla="*/ 118 h 154"/>
              <a:gd name="T44" fmla="*/ 80 w 154"/>
              <a:gd name="T45" fmla="*/ 108 h 154"/>
              <a:gd name="T46" fmla="*/ 98 w 154"/>
              <a:gd name="T47" fmla="*/ 93 h 154"/>
              <a:gd name="T48" fmla="*/ 85 w 154"/>
              <a:gd name="T49" fmla="*/ 74 h 154"/>
              <a:gd name="T50" fmla="*/ 73 w 154"/>
              <a:gd name="T51" fmla="*/ 57 h 154"/>
              <a:gd name="T52" fmla="*/ 81 w 154"/>
              <a:gd name="T53" fmla="*/ 51 h 154"/>
              <a:gd name="T54" fmla="*/ 82 w 154"/>
              <a:gd name="T55" fmla="*/ 68 h 154"/>
              <a:gd name="T56" fmla="*/ 98 w 154"/>
              <a:gd name="T57" fmla="*/ 66 h 154"/>
              <a:gd name="T58" fmla="*/ 98 w 154"/>
              <a:gd name="T59" fmla="*/ 60 h 154"/>
              <a:gd name="T60" fmla="*/ 93 w 154"/>
              <a:gd name="T61" fmla="*/ 46 h 154"/>
              <a:gd name="T62" fmla="*/ 80 w 154"/>
              <a:gd name="T63" fmla="*/ 34 h 154"/>
              <a:gd name="T64" fmla="*/ 25 w 154"/>
              <a:gd name="T65" fmla="*/ 37 h 154"/>
              <a:gd name="T66" fmla="*/ 23 w 154"/>
              <a:gd name="T67" fmla="*/ 23 h 154"/>
              <a:gd name="T68" fmla="*/ 117 w 154"/>
              <a:gd name="T69" fmla="*/ 26 h 154"/>
              <a:gd name="T70" fmla="*/ 131 w 154"/>
              <a:gd name="T71" fmla="*/ 23 h 154"/>
              <a:gd name="T72" fmla="*/ 31 w 154"/>
              <a:gd name="T73" fmla="*/ 77 h 154"/>
              <a:gd name="T74" fmla="*/ 123 w 154"/>
              <a:gd name="T75" fmla="*/ 77 h 154"/>
              <a:gd name="T76" fmla="*/ 77 w 154"/>
              <a:gd name="T77" fmla="*/ 17 h 154"/>
              <a:gd name="T78" fmla="*/ 77 w 154"/>
              <a:gd name="T79" fmla="*/ 137 h 154"/>
              <a:gd name="T80" fmla="*/ 77 w 154"/>
              <a:gd name="T81" fmla="*/ 17 h 154"/>
              <a:gd name="T82" fmla="*/ 69 w 154"/>
              <a:gd name="T83" fmla="*/ 12 h 154"/>
              <a:gd name="T84" fmla="*/ 77 w 154"/>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47" name="文本框 116"/>
          <p:cNvSpPr txBox="1"/>
          <p:nvPr/>
        </p:nvSpPr>
        <p:spPr>
          <a:xfrm>
            <a:off x="2371172" y="3088663"/>
            <a:ext cx="1547218" cy="104644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dirty="0">
                <a:solidFill>
                  <a:schemeClr val="tx1">
                    <a:lumMod val="65000"/>
                    <a:lumOff val="35000"/>
                  </a:schemeClr>
                </a:solidFill>
                <a:latin typeface="微软雅黑" panose="020B0503020204020204" pitchFamily="34" charset="-122"/>
                <a:ea typeface="微软雅黑" panose="020B0503020204020204" pitchFamily="34" charset="-122"/>
              </a:rPr>
              <a:t>Sample</a:t>
            </a:r>
          </a:p>
          <a:p>
            <a:pPr algn="ctr"/>
            <a:r>
              <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rPr>
              <a:t>TEXT</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2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8"/>
                                        </p:tgtEl>
                                        <p:attrNameLst>
                                          <p:attrName>ppt_x</p:attrName>
                                          <p:attrName>ppt_y</p:attrName>
                                        </p:attrNameLst>
                                      </p:cBhvr>
                                    </p:animMotion>
                                    <p:animEffect transition="in" filter="fade">
                                      <p:cBhvr>
                                        <p:cTn id="9" dur="250"/>
                                        <p:tgtEl>
                                          <p:spTgt spid="8"/>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Scale>
                                      <p:cBhvr>
                                        <p:cTn id="13" dur="25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50" decel="50000" fill="hold">
                                          <p:stCondLst>
                                            <p:cond delay="0"/>
                                          </p:stCondLst>
                                        </p:cTn>
                                        <p:tgtEl>
                                          <p:spTgt spid="44"/>
                                        </p:tgtEl>
                                        <p:attrNameLst>
                                          <p:attrName>ppt_x</p:attrName>
                                          <p:attrName>ppt_y</p:attrName>
                                        </p:attrNameLst>
                                      </p:cBhvr>
                                    </p:animMotion>
                                    <p:animEffect transition="in" filter="fade">
                                      <p:cBhvr>
                                        <p:cTn id="15" dur="250"/>
                                        <p:tgtEl>
                                          <p:spTgt spid="44"/>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Scale>
                                      <p:cBhvr>
                                        <p:cTn id="19" dur="25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50" decel="50000" fill="hold">
                                          <p:stCondLst>
                                            <p:cond delay="0"/>
                                          </p:stCondLst>
                                        </p:cTn>
                                        <p:tgtEl>
                                          <p:spTgt spid="45"/>
                                        </p:tgtEl>
                                        <p:attrNameLst>
                                          <p:attrName>ppt_x</p:attrName>
                                          <p:attrName>ppt_y</p:attrName>
                                        </p:attrNameLst>
                                      </p:cBhvr>
                                    </p:animMotion>
                                    <p:animEffect transition="in" filter="fade">
                                      <p:cBhvr>
                                        <p:cTn id="21" dur="250"/>
                                        <p:tgtEl>
                                          <p:spTgt spid="45"/>
                                        </p:tgtEl>
                                      </p:cBhvr>
                                    </p:animEffect>
                                  </p:childTnLst>
                                </p:cTn>
                              </p:par>
                            </p:childTnLst>
                          </p:cTn>
                        </p:par>
                        <p:par>
                          <p:cTn id="22" fill="hold">
                            <p:stCondLst>
                              <p:cond delay="1500"/>
                            </p:stCondLst>
                            <p:childTnLst>
                              <p:par>
                                <p:cTn id="23" presetID="52"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Scale>
                                      <p:cBhvr>
                                        <p:cTn id="25" dur="25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50" decel="50000" fill="hold">
                                          <p:stCondLst>
                                            <p:cond delay="0"/>
                                          </p:stCondLst>
                                        </p:cTn>
                                        <p:tgtEl>
                                          <p:spTgt spid="46"/>
                                        </p:tgtEl>
                                        <p:attrNameLst>
                                          <p:attrName>ppt_x</p:attrName>
                                          <p:attrName>ppt_y</p:attrName>
                                        </p:attrNameLst>
                                      </p:cBhvr>
                                    </p:animMotion>
                                    <p:animEffect transition="in" filter="fade">
                                      <p:cBhvr>
                                        <p:cTn id="27" dur="250"/>
                                        <p:tgtEl>
                                          <p:spTgt spid="46"/>
                                        </p:tgtEl>
                                      </p:cBhvr>
                                    </p:animEffect>
                                  </p:childTnLst>
                                </p:cTn>
                              </p:par>
                            </p:childTnLst>
                          </p:cTn>
                        </p:par>
                        <p:par>
                          <p:cTn id="28" fill="hold">
                            <p:stCondLst>
                              <p:cond delay="2000"/>
                            </p:stCondLst>
                            <p:childTnLst>
                              <p:par>
                                <p:cTn id="29" presetID="52"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Scale>
                                      <p:cBhvr>
                                        <p:cTn id="31" dur="25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50" decel="50000" fill="hold">
                                          <p:stCondLst>
                                            <p:cond delay="0"/>
                                          </p:stCondLst>
                                        </p:cTn>
                                        <p:tgtEl>
                                          <p:spTgt spid="47"/>
                                        </p:tgtEl>
                                        <p:attrNameLst>
                                          <p:attrName>ppt_x</p:attrName>
                                          <p:attrName>ppt_y</p:attrName>
                                        </p:attrNameLst>
                                      </p:cBhvr>
                                    </p:animMotion>
                                    <p:animEffect transition="in" filter="fade">
                                      <p:cBhvr>
                                        <p:cTn id="33" dur="250"/>
                                        <p:tgtEl>
                                          <p:spTgt spid="47"/>
                                        </p:tgtEl>
                                      </p:cBhvr>
                                    </p:animEffect>
                                  </p:childTnLst>
                                </p:cTn>
                              </p:par>
                            </p:childTnLst>
                          </p:cTn>
                        </p:par>
                        <p:par>
                          <p:cTn id="34" fill="hold">
                            <p:stCondLst>
                              <p:cond delay="2500"/>
                            </p:stCondLst>
                            <p:childTnLst>
                              <p:par>
                                <p:cTn id="35" presetID="5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Scale>
                                      <p:cBhvr>
                                        <p:cTn id="37" dur="25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13"/>
                                        </p:tgtEl>
                                        <p:attrNameLst>
                                          <p:attrName>ppt_x</p:attrName>
                                          <p:attrName>ppt_y</p:attrName>
                                        </p:attrNameLst>
                                      </p:cBhvr>
                                    </p:animMotion>
                                    <p:animEffect transition="in" filter="fade">
                                      <p:cBhvr>
                                        <p:cTn id="39" dur="250"/>
                                        <p:tgtEl>
                                          <p:spTgt spid="13"/>
                                        </p:tgtEl>
                                      </p:cBhvr>
                                    </p:animEffect>
                                  </p:childTnLst>
                                </p:cTn>
                              </p:par>
                            </p:childTnLst>
                          </p:cTn>
                        </p:par>
                        <p:par>
                          <p:cTn id="40" fill="hold">
                            <p:stCondLst>
                              <p:cond delay="3000"/>
                            </p:stCondLst>
                            <p:childTnLst>
                              <p:par>
                                <p:cTn id="41" presetID="52"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Scale>
                                      <p:cBhvr>
                                        <p:cTn id="43" dur="25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50" decel="50000" fill="hold">
                                          <p:stCondLst>
                                            <p:cond delay="0"/>
                                          </p:stCondLst>
                                        </p:cTn>
                                        <p:tgtEl>
                                          <p:spTgt spid="25"/>
                                        </p:tgtEl>
                                        <p:attrNameLst>
                                          <p:attrName>ppt_x</p:attrName>
                                          <p:attrName>ppt_y</p:attrName>
                                        </p:attrNameLst>
                                      </p:cBhvr>
                                    </p:animMotion>
                                    <p:animEffect transition="in" filter="fade">
                                      <p:cBhvr>
                                        <p:cTn id="45" dur="250"/>
                                        <p:tgtEl>
                                          <p:spTgt spid="25"/>
                                        </p:tgtEl>
                                      </p:cBhvr>
                                    </p:animEffect>
                                  </p:childTnLst>
                                </p:cTn>
                              </p:par>
                            </p:childTnLst>
                          </p:cTn>
                        </p:par>
                        <p:par>
                          <p:cTn id="46" fill="hold">
                            <p:stCondLst>
                              <p:cond delay="3500"/>
                            </p:stCondLst>
                            <p:childTnLst>
                              <p:par>
                                <p:cTn id="47" presetID="52"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Scale>
                                      <p:cBhvr>
                                        <p:cTn id="49" dur="25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50" decel="50000" fill="hold">
                                          <p:stCondLst>
                                            <p:cond delay="0"/>
                                          </p:stCondLst>
                                        </p:cTn>
                                        <p:tgtEl>
                                          <p:spTgt spid="32"/>
                                        </p:tgtEl>
                                        <p:attrNameLst>
                                          <p:attrName>ppt_x</p:attrName>
                                          <p:attrName>ppt_y</p:attrName>
                                        </p:attrNameLst>
                                      </p:cBhvr>
                                    </p:animMotion>
                                    <p:animEffect transition="in" filter="fade">
                                      <p:cBhvr>
                                        <p:cTn id="51" dur="250"/>
                                        <p:tgtEl>
                                          <p:spTgt spid="32"/>
                                        </p:tgtEl>
                                      </p:cBhvr>
                                    </p:animEffect>
                                  </p:childTnLst>
                                </p:cTn>
                              </p:par>
                            </p:childTnLst>
                          </p:cTn>
                        </p:par>
                        <p:par>
                          <p:cTn id="52" fill="hold">
                            <p:stCondLst>
                              <p:cond delay="4000"/>
                            </p:stCondLst>
                            <p:childTnLst>
                              <p:par>
                                <p:cTn id="53" presetID="52"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Scale>
                                      <p:cBhvr>
                                        <p:cTn id="55" dur="2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250" decel="50000" fill="hold">
                                          <p:stCondLst>
                                            <p:cond delay="0"/>
                                          </p:stCondLst>
                                        </p:cTn>
                                        <p:tgtEl>
                                          <p:spTgt spid="33"/>
                                        </p:tgtEl>
                                        <p:attrNameLst>
                                          <p:attrName>ppt_x</p:attrName>
                                          <p:attrName>ppt_y</p:attrName>
                                        </p:attrNameLst>
                                      </p:cBhvr>
                                    </p:animMotion>
                                    <p:animEffect transition="in" filter="fade">
                                      <p:cBhvr>
                                        <p:cTn id="57" dur="250"/>
                                        <p:tgtEl>
                                          <p:spTgt spid="33"/>
                                        </p:tgtEl>
                                      </p:cBhvr>
                                    </p:animEffect>
                                  </p:childTnLst>
                                </p:cTn>
                              </p:par>
                            </p:childTnLst>
                          </p:cTn>
                        </p:par>
                        <p:par>
                          <p:cTn id="58" fill="hold">
                            <p:stCondLst>
                              <p:cond delay="4500"/>
                            </p:stCondLst>
                            <p:childTnLst>
                              <p:par>
                                <p:cTn id="59" presetID="52" presetClass="entr" presetSubtype="0"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Scale>
                                      <p:cBhvr>
                                        <p:cTn id="61" dur="25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250" decel="50000" fill="hold">
                                          <p:stCondLst>
                                            <p:cond delay="0"/>
                                          </p:stCondLst>
                                        </p:cTn>
                                        <p:tgtEl>
                                          <p:spTgt spid="34"/>
                                        </p:tgtEl>
                                        <p:attrNameLst>
                                          <p:attrName>ppt_x</p:attrName>
                                          <p:attrName>ppt_y</p:attrName>
                                        </p:attrNameLst>
                                      </p:cBhvr>
                                    </p:animMotion>
                                    <p:animEffect transition="in" filter="fade">
                                      <p:cBhvr>
                                        <p:cTn id="63" dur="250"/>
                                        <p:tgtEl>
                                          <p:spTgt spid="34"/>
                                        </p:tgtEl>
                                      </p:cBhvr>
                                    </p:animEffect>
                                  </p:childTnLst>
                                </p:cTn>
                              </p:par>
                            </p:childTnLst>
                          </p:cTn>
                        </p:par>
                        <p:par>
                          <p:cTn id="64" fill="hold">
                            <p:stCondLst>
                              <p:cond delay="5000"/>
                            </p:stCondLst>
                            <p:childTnLst>
                              <p:par>
                                <p:cTn id="65" presetID="52"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Scale>
                                      <p:cBhvr>
                                        <p:cTn id="67" dur="25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250" decel="50000" fill="hold">
                                          <p:stCondLst>
                                            <p:cond delay="0"/>
                                          </p:stCondLst>
                                        </p:cTn>
                                        <p:tgtEl>
                                          <p:spTgt spid="38"/>
                                        </p:tgtEl>
                                        <p:attrNameLst>
                                          <p:attrName>ppt_x</p:attrName>
                                          <p:attrName>ppt_y</p:attrName>
                                        </p:attrNameLst>
                                      </p:cBhvr>
                                    </p:animMotion>
                                    <p:animEffect transition="in" filter="fade">
                                      <p:cBhvr>
                                        <p:cTn id="69" dur="250"/>
                                        <p:tgtEl>
                                          <p:spTgt spid="38"/>
                                        </p:tgtEl>
                                      </p:cBhvr>
                                    </p:animEffect>
                                  </p:childTnLst>
                                </p:cTn>
                              </p:par>
                            </p:childTnLst>
                          </p:cTn>
                        </p:par>
                        <p:par>
                          <p:cTn id="70" fill="hold">
                            <p:stCondLst>
                              <p:cond delay="5500"/>
                            </p:stCondLst>
                            <p:childTnLst>
                              <p:par>
                                <p:cTn id="71" presetID="52" presetClass="entr" presetSubtype="0"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Scale>
                                      <p:cBhvr>
                                        <p:cTn id="73" dur="25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250" decel="50000" fill="hold">
                                          <p:stCondLst>
                                            <p:cond delay="0"/>
                                          </p:stCondLst>
                                        </p:cTn>
                                        <p:tgtEl>
                                          <p:spTgt spid="40"/>
                                        </p:tgtEl>
                                        <p:attrNameLst>
                                          <p:attrName>ppt_x</p:attrName>
                                          <p:attrName>ppt_y</p:attrName>
                                        </p:attrNameLst>
                                      </p:cBhvr>
                                    </p:animMotion>
                                    <p:animEffect transition="in" filter="fade">
                                      <p:cBhvr>
                                        <p:cTn id="75" dur="250"/>
                                        <p:tgtEl>
                                          <p:spTgt spid="40"/>
                                        </p:tgtEl>
                                      </p:cBhvr>
                                    </p:animEffect>
                                  </p:childTnLst>
                                </p:cTn>
                              </p:par>
                            </p:childTnLst>
                          </p:cTn>
                        </p:par>
                        <p:par>
                          <p:cTn id="76" fill="hold">
                            <p:stCondLst>
                              <p:cond delay="6000"/>
                            </p:stCondLst>
                            <p:childTnLst>
                              <p:par>
                                <p:cTn id="77" presetID="52"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Scale>
                                      <p:cBhvr>
                                        <p:cTn id="79" dur="25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250" decel="50000" fill="hold">
                                          <p:stCondLst>
                                            <p:cond delay="0"/>
                                          </p:stCondLst>
                                        </p:cTn>
                                        <p:tgtEl>
                                          <p:spTgt spid="42"/>
                                        </p:tgtEl>
                                        <p:attrNameLst>
                                          <p:attrName>ppt_x</p:attrName>
                                          <p:attrName>ppt_y</p:attrName>
                                        </p:attrNameLst>
                                      </p:cBhvr>
                                    </p:animMotion>
                                    <p:animEffect transition="in" filter="fade">
                                      <p:cBhvr>
                                        <p:cTn id="81" dur="250"/>
                                        <p:tgtEl>
                                          <p:spTgt spid="42"/>
                                        </p:tgtEl>
                                      </p:cBhvr>
                                    </p:animEffect>
                                  </p:childTnLst>
                                </p:cTn>
                              </p:par>
                            </p:childTnLst>
                          </p:cTn>
                        </p:par>
                        <p:par>
                          <p:cTn id="82" fill="hold">
                            <p:stCondLst>
                              <p:cond delay="6500"/>
                            </p:stCondLst>
                            <p:childTnLst>
                              <p:par>
                                <p:cTn id="83" presetID="52"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Scale>
                                      <p:cBhvr>
                                        <p:cTn id="85" dur="25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250" decel="50000" fill="hold">
                                          <p:stCondLst>
                                            <p:cond delay="0"/>
                                          </p:stCondLst>
                                        </p:cTn>
                                        <p:tgtEl>
                                          <p:spTgt spid="39"/>
                                        </p:tgtEl>
                                        <p:attrNameLst>
                                          <p:attrName>ppt_x</p:attrName>
                                          <p:attrName>ppt_y</p:attrName>
                                        </p:attrNameLst>
                                      </p:cBhvr>
                                    </p:animMotion>
                                    <p:animEffect transition="in" filter="fade">
                                      <p:cBhvr>
                                        <p:cTn id="87" dur="250"/>
                                        <p:tgtEl>
                                          <p:spTgt spid="39"/>
                                        </p:tgtEl>
                                      </p:cBhvr>
                                    </p:animEffect>
                                  </p:childTnLst>
                                </p:cTn>
                              </p:par>
                            </p:childTnLst>
                          </p:cTn>
                        </p:par>
                        <p:par>
                          <p:cTn id="88" fill="hold">
                            <p:stCondLst>
                              <p:cond delay="7000"/>
                            </p:stCondLst>
                            <p:childTnLst>
                              <p:par>
                                <p:cTn id="89" presetID="52"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Scale>
                                      <p:cBhvr>
                                        <p:cTn id="91" dur="25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250" decel="50000" fill="hold">
                                          <p:stCondLst>
                                            <p:cond delay="0"/>
                                          </p:stCondLst>
                                        </p:cTn>
                                        <p:tgtEl>
                                          <p:spTgt spid="41"/>
                                        </p:tgtEl>
                                        <p:attrNameLst>
                                          <p:attrName>ppt_x</p:attrName>
                                          <p:attrName>ppt_y</p:attrName>
                                        </p:attrNameLst>
                                      </p:cBhvr>
                                    </p:animMotion>
                                    <p:animEffect transition="in" filter="fade">
                                      <p:cBhvr>
                                        <p:cTn id="93" dur="250"/>
                                        <p:tgtEl>
                                          <p:spTgt spid="41"/>
                                        </p:tgtEl>
                                      </p:cBhvr>
                                    </p:animEffect>
                                  </p:childTnLst>
                                </p:cTn>
                              </p:par>
                            </p:childTnLst>
                          </p:cTn>
                        </p:par>
                        <p:par>
                          <p:cTn id="94" fill="hold">
                            <p:stCondLst>
                              <p:cond delay="7500"/>
                            </p:stCondLst>
                            <p:childTnLst>
                              <p:par>
                                <p:cTn id="95" presetID="52"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Scale>
                                      <p:cBhvr>
                                        <p:cTn id="97" dur="25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250" decel="50000" fill="hold">
                                          <p:stCondLst>
                                            <p:cond delay="0"/>
                                          </p:stCondLst>
                                        </p:cTn>
                                        <p:tgtEl>
                                          <p:spTgt spid="43"/>
                                        </p:tgtEl>
                                        <p:attrNameLst>
                                          <p:attrName>ppt_x</p:attrName>
                                          <p:attrName>ppt_y</p:attrName>
                                        </p:attrNameLst>
                                      </p:cBhvr>
                                    </p:animMotion>
                                    <p:animEffect transition="in" filter="fade">
                                      <p:cBhvr>
                                        <p:cTn id="99"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8" grpId="0"/>
      <p:bldP spid="39" grpId="0"/>
      <p:bldP spid="40" grpId="0"/>
      <p:bldP spid="41" grpId="0"/>
      <p:bldP spid="42" grpId="0"/>
      <p:bldP spid="43" grpId="0"/>
      <p:bldP spid="44" grpId="0" animBg="1"/>
      <p:bldP spid="45" grpId="0" animBg="1"/>
      <p:bldP spid="46" grpId="0" animBg="1"/>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chenying0907 13"/>
          <p:cNvSpPr/>
          <p:nvPr/>
        </p:nvSpPr>
        <p:spPr bwMode="auto">
          <a:xfrm>
            <a:off x="1902168" y="3311836"/>
            <a:ext cx="1894290" cy="2126413"/>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blipFill>
            <a:blip r:embed="rId4"/>
            <a:stretch>
              <a:fillRect/>
            </a:stretch>
          </a:blipFill>
          <a:ln w="28575">
            <a:solidFill>
              <a:srgbClr val="41B6A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chenying0907 13"/>
          <p:cNvSpPr/>
          <p:nvPr/>
        </p:nvSpPr>
        <p:spPr bwMode="auto">
          <a:xfrm>
            <a:off x="3309644" y="5064058"/>
            <a:ext cx="1387374" cy="155738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blipFill>
            <a:blip r:embed="rId5"/>
            <a:stretch>
              <a:fillRect/>
            </a:stretch>
          </a:blipFill>
          <a:ln w="28575" cap="flat">
            <a:solidFill>
              <a:srgbClr val="F7C11F"/>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10" name="chenying0907 13"/>
          <p:cNvSpPr/>
          <p:nvPr/>
        </p:nvSpPr>
        <p:spPr bwMode="auto">
          <a:xfrm>
            <a:off x="330055" y="3458549"/>
            <a:ext cx="1476402" cy="1657318"/>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blipFill>
            <a:blip r:embed="rId3"/>
            <a:stretch>
              <a:fillRect/>
            </a:stretch>
          </a:blipFill>
          <a:ln w="28575" cap="flat">
            <a:solidFill>
              <a:srgbClr val="4D76C3"/>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11" name="chenying0907 13"/>
          <p:cNvSpPr/>
          <p:nvPr/>
        </p:nvSpPr>
        <p:spPr bwMode="auto">
          <a:xfrm>
            <a:off x="3120648" y="1833305"/>
            <a:ext cx="1675516" cy="1880831"/>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blipFill>
            <a:blip r:embed="rId6"/>
            <a:stretch>
              <a:fillRect/>
            </a:stretch>
          </a:blipFill>
          <a:ln w="28575">
            <a:solidFill>
              <a:srgbClr val="DF8D9B"/>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 name="chenying0907 13"/>
          <p:cNvSpPr/>
          <p:nvPr/>
        </p:nvSpPr>
        <p:spPr bwMode="auto">
          <a:xfrm>
            <a:off x="1455590" y="2884954"/>
            <a:ext cx="737735" cy="828135"/>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lt1"/>
              </a:solidFill>
              <a:latin typeface="微软雅黑" panose="020B0503020204020204" pitchFamily="34" charset="-122"/>
              <a:ea typeface="微软雅黑" panose="020B0503020204020204" pitchFamily="34" charset="-122"/>
            </a:endParaRPr>
          </a:p>
        </p:txBody>
      </p:sp>
      <p:sp>
        <p:nvSpPr>
          <p:cNvPr id="13" name="chenying0907 13"/>
          <p:cNvSpPr/>
          <p:nvPr/>
        </p:nvSpPr>
        <p:spPr bwMode="auto">
          <a:xfrm>
            <a:off x="5461793" y="3714136"/>
            <a:ext cx="749810" cy="841691"/>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blipFill>
            <a:blip r:embed="rId6"/>
            <a:stretch>
              <a:fillRect/>
            </a:stretch>
          </a:blipFill>
          <a:ln w="28575" cap="flat">
            <a:solidFill>
              <a:srgbClr val="DF8D9B"/>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14" name="chenying0907 13"/>
          <p:cNvSpPr/>
          <p:nvPr/>
        </p:nvSpPr>
        <p:spPr bwMode="auto">
          <a:xfrm>
            <a:off x="905990" y="5275394"/>
            <a:ext cx="609310" cy="683974"/>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blipFill>
            <a:blip r:embed="rId5"/>
            <a:stretch>
              <a:fillRect/>
            </a:stretch>
          </a:blipFill>
          <a:ln w="28575">
            <a:solidFill>
              <a:srgbClr val="F7C11F"/>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 name="chenying0907 13"/>
          <p:cNvSpPr/>
          <p:nvPr/>
        </p:nvSpPr>
        <p:spPr bwMode="auto">
          <a:xfrm>
            <a:off x="1668453" y="5275394"/>
            <a:ext cx="1099247" cy="123394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lt1"/>
              </a:solidFill>
              <a:latin typeface="微软雅黑" panose="020B0503020204020204" pitchFamily="34" charset="-122"/>
              <a:ea typeface="微软雅黑" panose="020B0503020204020204" pitchFamily="34" charset="-122"/>
            </a:endParaRPr>
          </a:p>
        </p:txBody>
      </p:sp>
      <p:sp>
        <p:nvSpPr>
          <p:cNvPr id="21" name="chenying0907 13"/>
          <p:cNvSpPr/>
          <p:nvPr/>
        </p:nvSpPr>
        <p:spPr bwMode="auto">
          <a:xfrm>
            <a:off x="3983233" y="3597949"/>
            <a:ext cx="1352219" cy="1517917"/>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lt1"/>
              </a:solidFill>
              <a:latin typeface="微软雅黑" panose="020B0503020204020204" pitchFamily="34" charset="-122"/>
              <a:ea typeface="微软雅黑" panose="020B0503020204020204" pitchFamily="34" charset="-122"/>
            </a:endParaRPr>
          </a:p>
        </p:txBody>
      </p:sp>
      <p:sp>
        <p:nvSpPr>
          <p:cNvPr id="22" name="chenying0907 13"/>
          <p:cNvSpPr/>
          <p:nvPr/>
        </p:nvSpPr>
        <p:spPr bwMode="auto">
          <a:xfrm>
            <a:off x="4934307" y="5064058"/>
            <a:ext cx="609310" cy="683974"/>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blipFill>
            <a:blip r:embed="rId4"/>
            <a:stretch>
              <a:fillRect/>
            </a:stretch>
          </a:blipFill>
          <a:ln w="28575">
            <a:solidFill>
              <a:srgbClr val="41B6A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 name="矩形 22"/>
          <p:cNvSpPr>
            <a:spLocks noChangeArrowheads="1"/>
          </p:cNvSpPr>
          <p:nvPr/>
        </p:nvSpPr>
        <p:spPr bwMode="auto">
          <a:xfrm>
            <a:off x="7275996" y="4933118"/>
            <a:ext cx="409267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宋体" panose="02010600030101010101" pitchFamily="2" charset="-122"/>
            </a:endParaRPr>
          </a:p>
        </p:txBody>
      </p:sp>
      <p:sp>
        <p:nvSpPr>
          <p:cNvPr id="24" name="文本框 48"/>
          <p:cNvSpPr>
            <a:spLocks noChangeArrowheads="1"/>
          </p:cNvSpPr>
          <p:nvPr/>
        </p:nvSpPr>
        <p:spPr bwMode="auto">
          <a:xfrm>
            <a:off x="7275995" y="4204638"/>
            <a:ext cx="49946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YOUR TITLE</a:t>
            </a:r>
            <a:r>
              <a:rPr lang="en-US" sz="36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HERE</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25" name="直接连接符 24"/>
          <p:cNvCxnSpPr/>
          <p:nvPr/>
        </p:nvCxnSpPr>
        <p:spPr>
          <a:xfrm>
            <a:off x="7275996" y="4842922"/>
            <a:ext cx="382614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chenying0907 43"/>
          <p:cNvSpPr>
            <a:spLocks noEditPoints="1"/>
          </p:cNvSpPr>
          <p:nvPr/>
        </p:nvSpPr>
        <p:spPr bwMode="auto">
          <a:xfrm>
            <a:off x="3548321" y="5425826"/>
            <a:ext cx="925623" cy="830465"/>
          </a:xfrm>
          <a:custGeom>
            <a:avLst/>
            <a:gdLst>
              <a:gd name="T0" fmla="*/ 81 w 116"/>
              <a:gd name="T1" fmla="*/ 70 h 104"/>
              <a:gd name="T2" fmla="*/ 65 w 116"/>
              <a:gd name="T3" fmla="*/ 83 h 104"/>
              <a:gd name="T4" fmla="*/ 111 w 116"/>
              <a:gd name="T5" fmla="*/ 104 h 104"/>
              <a:gd name="T6" fmla="*/ 116 w 116"/>
              <a:gd name="T7" fmla="*/ 85 h 104"/>
              <a:gd name="T8" fmla="*/ 81 w 116"/>
              <a:gd name="T9" fmla="*/ 70 h 104"/>
              <a:gd name="T10" fmla="*/ 111 w 116"/>
              <a:gd name="T11" fmla="*/ 2 h 104"/>
              <a:gd name="T12" fmla="*/ 65 w 116"/>
              <a:gd name="T13" fmla="*/ 24 h 104"/>
              <a:gd name="T14" fmla="*/ 77 w 116"/>
              <a:gd name="T15" fmla="*/ 32 h 104"/>
              <a:gd name="T16" fmla="*/ 0 w 116"/>
              <a:gd name="T17" fmla="*/ 83 h 104"/>
              <a:gd name="T18" fmla="*/ 3 w 116"/>
              <a:gd name="T19" fmla="*/ 102 h 104"/>
              <a:gd name="T20" fmla="*/ 93 w 116"/>
              <a:gd name="T21" fmla="*/ 44 h 104"/>
              <a:gd name="T22" fmla="*/ 106 w 116"/>
              <a:gd name="T23" fmla="*/ 52 h 104"/>
              <a:gd name="T24" fmla="*/ 111 w 116"/>
              <a:gd name="T25" fmla="*/ 2 h 104"/>
              <a:gd name="T26" fmla="*/ 7 w 116"/>
              <a:gd name="T27" fmla="*/ 0 h 104"/>
              <a:gd name="T28" fmla="*/ 11 w 116"/>
              <a:gd name="T29" fmla="*/ 51 h 104"/>
              <a:gd name="T30" fmla="*/ 24 w 116"/>
              <a:gd name="T31" fmla="*/ 42 h 104"/>
              <a:gd name="T32" fmla="*/ 36 w 116"/>
              <a:gd name="T33" fmla="*/ 58 h 104"/>
              <a:gd name="T34" fmla="*/ 52 w 116"/>
              <a:gd name="T35" fmla="*/ 47 h 104"/>
              <a:gd name="T36" fmla="*/ 40 w 116"/>
              <a:gd name="T37" fmla="*/ 32 h 104"/>
              <a:gd name="T38" fmla="*/ 53 w 116"/>
              <a:gd name="T39" fmla="*/ 24 h 104"/>
              <a:gd name="T40" fmla="*/ 7 w 116"/>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27" name="chenying0907 44"/>
          <p:cNvSpPr>
            <a:spLocks noEditPoints="1"/>
          </p:cNvSpPr>
          <p:nvPr/>
        </p:nvSpPr>
        <p:spPr bwMode="auto">
          <a:xfrm>
            <a:off x="2218076" y="3867498"/>
            <a:ext cx="1232245" cy="1015087"/>
          </a:xfrm>
          <a:custGeom>
            <a:avLst/>
            <a:gdLst>
              <a:gd name="T0" fmla="*/ 115 w 176"/>
              <a:gd name="T1" fmla="*/ 44 h 145"/>
              <a:gd name="T2" fmla="*/ 93 w 176"/>
              <a:gd name="T3" fmla="*/ 38 h 145"/>
              <a:gd name="T4" fmla="*/ 73 w 176"/>
              <a:gd name="T5" fmla="*/ 18 h 145"/>
              <a:gd name="T6" fmla="*/ 54 w 176"/>
              <a:gd name="T7" fmla="*/ 30 h 145"/>
              <a:gd name="T8" fmla="*/ 26 w 176"/>
              <a:gd name="T9" fmla="*/ 30 h 145"/>
              <a:gd name="T10" fmla="*/ 20 w 176"/>
              <a:gd name="T11" fmla="*/ 52 h 145"/>
              <a:gd name="T12" fmla="*/ 0 w 176"/>
              <a:gd name="T13" fmla="*/ 72 h 145"/>
              <a:gd name="T14" fmla="*/ 12 w 176"/>
              <a:gd name="T15" fmla="*/ 92 h 145"/>
              <a:gd name="T16" fmla="*/ 12 w 176"/>
              <a:gd name="T17" fmla="*/ 120 h 145"/>
              <a:gd name="T18" fmla="*/ 34 w 176"/>
              <a:gd name="T19" fmla="*/ 125 h 145"/>
              <a:gd name="T20" fmla="*/ 54 w 176"/>
              <a:gd name="T21" fmla="*/ 145 h 145"/>
              <a:gd name="T22" fmla="*/ 73 w 176"/>
              <a:gd name="T23" fmla="*/ 134 h 145"/>
              <a:gd name="T24" fmla="*/ 101 w 176"/>
              <a:gd name="T25" fmla="*/ 134 h 145"/>
              <a:gd name="T26" fmla="*/ 107 w 176"/>
              <a:gd name="T27" fmla="*/ 111 h 145"/>
              <a:gd name="T28" fmla="*/ 127 w 176"/>
              <a:gd name="T29" fmla="*/ 92 h 145"/>
              <a:gd name="T30" fmla="*/ 115 w 176"/>
              <a:gd name="T31" fmla="*/ 72 h 145"/>
              <a:gd name="T32" fmla="*/ 63 w 176"/>
              <a:gd name="T33" fmla="*/ 122 h 145"/>
              <a:gd name="T34" fmla="*/ 63 w 176"/>
              <a:gd name="T35" fmla="*/ 42 h 145"/>
              <a:gd name="T36" fmla="*/ 63 w 176"/>
              <a:gd name="T37" fmla="*/ 122 h 145"/>
              <a:gd name="T38" fmla="*/ 176 w 176"/>
              <a:gd name="T39" fmla="*/ 26 h 145"/>
              <a:gd name="T40" fmla="*/ 166 w 176"/>
              <a:gd name="T41" fmla="*/ 17 h 145"/>
              <a:gd name="T42" fmla="*/ 163 w 176"/>
              <a:gd name="T43" fmla="*/ 6 h 145"/>
              <a:gd name="T44" fmla="*/ 150 w 176"/>
              <a:gd name="T45" fmla="*/ 6 h 145"/>
              <a:gd name="T46" fmla="*/ 140 w 176"/>
              <a:gd name="T47" fmla="*/ 0 h 145"/>
              <a:gd name="T48" fmla="*/ 131 w 176"/>
              <a:gd name="T49" fmla="*/ 10 h 145"/>
              <a:gd name="T50" fmla="*/ 120 w 176"/>
              <a:gd name="T51" fmla="*/ 13 h 145"/>
              <a:gd name="T52" fmla="*/ 120 w 176"/>
              <a:gd name="T53" fmla="*/ 26 h 145"/>
              <a:gd name="T54" fmla="*/ 115 w 176"/>
              <a:gd name="T55" fmla="*/ 36 h 145"/>
              <a:gd name="T56" fmla="*/ 124 w 176"/>
              <a:gd name="T57" fmla="*/ 45 h 145"/>
              <a:gd name="T58" fmla="*/ 127 w 176"/>
              <a:gd name="T59" fmla="*/ 56 h 145"/>
              <a:gd name="T60" fmla="*/ 140 w 176"/>
              <a:gd name="T61" fmla="*/ 56 h 145"/>
              <a:gd name="T62" fmla="*/ 150 w 176"/>
              <a:gd name="T63" fmla="*/ 61 h 145"/>
              <a:gd name="T64" fmla="*/ 159 w 176"/>
              <a:gd name="T65" fmla="*/ 52 h 145"/>
              <a:gd name="T66" fmla="*/ 170 w 176"/>
              <a:gd name="T67" fmla="*/ 49 h 145"/>
              <a:gd name="T68" fmla="*/ 170 w 176"/>
              <a:gd name="T69" fmla="*/ 36 h 145"/>
              <a:gd name="T70" fmla="*/ 145 w 176"/>
              <a:gd name="T71" fmla="*/ 47 h 145"/>
              <a:gd name="T72" fmla="*/ 145 w 176"/>
              <a:gd name="T73" fmla="*/ 15 h 145"/>
              <a:gd name="T74" fmla="*/ 145 w 176"/>
              <a:gd name="T75" fmla="*/ 4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5">
                <a:moveTo>
                  <a:pt x="107" y="52"/>
                </a:moveTo>
                <a:cubicBezTo>
                  <a:pt x="115" y="44"/>
                  <a:pt x="115" y="44"/>
                  <a:pt x="115" y="44"/>
                </a:cubicBezTo>
                <a:cubicBezTo>
                  <a:pt x="101" y="30"/>
                  <a:pt x="101" y="30"/>
                  <a:pt x="101" y="30"/>
                </a:cubicBezTo>
                <a:cubicBezTo>
                  <a:pt x="93" y="38"/>
                  <a:pt x="93" y="38"/>
                  <a:pt x="93" y="38"/>
                </a:cubicBezTo>
                <a:cubicBezTo>
                  <a:pt x="87" y="34"/>
                  <a:pt x="81" y="32"/>
                  <a:pt x="73" y="30"/>
                </a:cubicBezTo>
                <a:cubicBezTo>
                  <a:pt x="73" y="18"/>
                  <a:pt x="73" y="18"/>
                  <a:pt x="73" y="18"/>
                </a:cubicBezTo>
                <a:cubicBezTo>
                  <a:pt x="54" y="18"/>
                  <a:pt x="54" y="18"/>
                  <a:pt x="54" y="18"/>
                </a:cubicBezTo>
                <a:cubicBezTo>
                  <a:pt x="54" y="30"/>
                  <a:pt x="54" y="30"/>
                  <a:pt x="54" y="30"/>
                </a:cubicBezTo>
                <a:cubicBezTo>
                  <a:pt x="46" y="32"/>
                  <a:pt x="40" y="34"/>
                  <a:pt x="34" y="38"/>
                </a:cubicBezTo>
                <a:cubicBezTo>
                  <a:pt x="26" y="30"/>
                  <a:pt x="26" y="30"/>
                  <a:pt x="26" y="30"/>
                </a:cubicBezTo>
                <a:cubicBezTo>
                  <a:pt x="12" y="44"/>
                  <a:pt x="12" y="44"/>
                  <a:pt x="12" y="44"/>
                </a:cubicBezTo>
                <a:cubicBezTo>
                  <a:pt x="20" y="52"/>
                  <a:pt x="20" y="52"/>
                  <a:pt x="20" y="52"/>
                </a:cubicBezTo>
                <a:cubicBezTo>
                  <a:pt x="16" y="58"/>
                  <a:pt x="13" y="65"/>
                  <a:pt x="12" y="72"/>
                </a:cubicBezTo>
                <a:cubicBezTo>
                  <a:pt x="0" y="72"/>
                  <a:pt x="0" y="72"/>
                  <a:pt x="0" y="72"/>
                </a:cubicBezTo>
                <a:cubicBezTo>
                  <a:pt x="0" y="92"/>
                  <a:pt x="0" y="92"/>
                  <a:pt x="0" y="92"/>
                </a:cubicBezTo>
                <a:cubicBezTo>
                  <a:pt x="12" y="92"/>
                  <a:pt x="12" y="92"/>
                  <a:pt x="12" y="92"/>
                </a:cubicBezTo>
                <a:cubicBezTo>
                  <a:pt x="13" y="99"/>
                  <a:pt x="16" y="106"/>
                  <a:pt x="20" y="111"/>
                </a:cubicBezTo>
                <a:cubicBezTo>
                  <a:pt x="12" y="120"/>
                  <a:pt x="12" y="120"/>
                  <a:pt x="12" y="120"/>
                </a:cubicBezTo>
                <a:cubicBezTo>
                  <a:pt x="26" y="134"/>
                  <a:pt x="26" y="134"/>
                  <a:pt x="26" y="134"/>
                </a:cubicBezTo>
                <a:cubicBezTo>
                  <a:pt x="34" y="125"/>
                  <a:pt x="34" y="125"/>
                  <a:pt x="34" y="125"/>
                </a:cubicBezTo>
                <a:cubicBezTo>
                  <a:pt x="40" y="129"/>
                  <a:pt x="46" y="132"/>
                  <a:pt x="54" y="134"/>
                </a:cubicBezTo>
                <a:cubicBezTo>
                  <a:pt x="54" y="145"/>
                  <a:pt x="54" y="145"/>
                  <a:pt x="54" y="145"/>
                </a:cubicBezTo>
                <a:cubicBezTo>
                  <a:pt x="73" y="145"/>
                  <a:pt x="73" y="145"/>
                  <a:pt x="73" y="145"/>
                </a:cubicBezTo>
                <a:cubicBezTo>
                  <a:pt x="73" y="134"/>
                  <a:pt x="73" y="134"/>
                  <a:pt x="73" y="134"/>
                </a:cubicBezTo>
                <a:cubicBezTo>
                  <a:pt x="81" y="132"/>
                  <a:pt x="87" y="129"/>
                  <a:pt x="93" y="125"/>
                </a:cubicBezTo>
                <a:cubicBezTo>
                  <a:pt x="101" y="134"/>
                  <a:pt x="101" y="134"/>
                  <a:pt x="101" y="134"/>
                </a:cubicBezTo>
                <a:cubicBezTo>
                  <a:pt x="115" y="120"/>
                  <a:pt x="115" y="120"/>
                  <a:pt x="115" y="120"/>
                </a:cubicBezTo>
                <a:cubicBezTo>
                  <a:pt x="107" y="111"/>
                  <a:pt x="107" y="111"/>
                  <a:pt x="107" y="111"/>
                </a:cubicBezTo>
                <a:cubicBezTo>
                  <a:pt x="111" y="106"/>
                  <a:pt x="114" y="99"/>
                  <a:pt x="115" y="92"/>
                </a:cubicBezTo>
                <a:cubicBezTo>
                  <a:pt x="127" y="92"/>
                  <a:pt x="127" y="92"/>
                  <a:pt x="127" y="92"/>
                </a:cubicBezTo>
                <a:cubicBezTo>
                  <a:pt x="127" y="72"/>
                  <a:pt x="127" y="72"/>
                  <a:pt x="127" y="72"/>
                </a:cubicBezTo>
                <a:cubicBezTo>
                  <a:pt x="115" y="72"/>
                  <a:pt x="115" y="72"/>
                  <a:pt x="115" y="72"/>
                </a:cubicBezTo>
                <a:cubicBezTo>
                  <a:pt x="114" y="65"/>
                  <a:pt x="111" y="58"/>
                  <a:pt x="107" y="52"/>
                </a:cubicBezTo>
                <a:close/>
                <a:moveTo>
                  <a:pt x="63" y="122"/>
                </a:moveTo>
                <a:cubicBezTo>
                  <a:pt x="41" y="122"/>
                  <a:pt x="23" y="104"/>
                  <a:pt x="23" y="82"/>
                </a:cubicBezTo>
                <a:cubicBezTo>
                  <a:pt x="23" y="60"/>
                  <a:pt x="41" y="42"/>
                  <a:pt x="63" y="42"/>
                </a:cubicBezTo>
                <a:cubicBezTo>
                  <a:pt x="86" y="42"/>
                  <a:pt x="104" y="60"/>
                  <a:pt x="104" y="82"/>
                </a:cubicBezTo>
                <a:cubicBezTo>
                  <a:pt x="104" y="104"/>
                  <a:pt x="86" y="122"/>
                  <a:pt x="63" y="122"/>
                </a:cubicBezTo>
                <a:close/>
                <a:moveTo>
                  <a:pt x="176" y="36"/>
                </a:moveTo>
                <a:cubicBezTo>
                  <a:pt x="176" y="26"/>
                  <a:pt x="176" y="26"/>
                  <a:pt x="176" y="26"/>
                </a:cubicBezTo>
                <a:cubicBezTo>
                  <a:pt x="170" y="26"/>
                  <a:pt x="170" y="26"/>
                  <a:pt x="170" y="26"/>
                </a:cubicBezTo>
                <a:cubicBezTo>
                  <a:pt x="169" y="23"/>
                  <a:pt x="168" y="20"/>
                  <a:pt x="166" y="17"/>
                </a:cubicBezTo>
                <a:cubicBezTo>
                  <a:pt x="170" y="13"/>
                  <a:pt x="170" y="13"/>
                  <a:pt x="170" y="13"/>
                </a:cubicBezTo>
                <a:cubicBezTo>
                  <a:pt x="163" y="6"/>
                  <a:pt x="163" y="6"/>
                  <a:pt x="163" y="6"/>
                </a:cubicBezTo>
                <a:cubicBezTo>
                  <a:pt x="159" y="10"/>
                  <a:pt x="159" y="10"/>
                  <a:pt x="159" y="10"/>
                </a:cubicBezTo>
                <a:cubicBezTo>
                  <a:pt x="157" y="8"/>
                  <a:pt x="153" y="7"/>
                  <a:pt x="150" y="6"/>
                </a:cubicBezTo>
                <a:cubicBezTo>
                  <a:pt x="150" y="0"/>
                  <a:pt x="150" y="0"/>
                  <a:pt x="150" y="0"/>
                </a:cubicBezTo>
                <a:cubicBezTo>
                  <a:pt x="140" y="0"/>
                  <a:pt x="140" y="0"/>
                  <a:pt x="140" y="0"/>
                </a:cubicBezTo>
                <a:cubicBezTo>
                  <a:pt x="140" y="6"/>
                  <a:pt x="140" y="6"/>
                  <a:pt x="140" y="6"/>
                </a:cubicBezTo>
                <a:cubicBezTo>
                  <a:pt x="137" y="7"/>
                  <a:pt x="134" y="8"/>
                  <a:pt x="131" y="10"/>
                </a:cubicBezTo>
                <a:cubicBezTo>
                  <a:pt x="127" y="6"/>
                  <a:pt x="127" y="6"/>
                  <a:pt x="127" y="6"/>
                </a:cubicBezTo>
                <a:cubicBezTo>
                  <a:pt x="120" y="13"/>
                  <a:pt x="120" y="13"/>
                  <a:pt x="120" y="13"/>
                </a:cubicBezTo>
                <a:cubicBezTo>
                  <a:pt x="124" y="17"/>
                  <a:pt x="124" y="17"/>
                  <a:pt x="124" y="17"/>
                </a:cubicBezTo>
                <a:cubicBezTo>
                  <a:pt x="122" y="20"/>
                  <a:pt x="121" y="23"/>
                  <a:pt x="120" y="26"/>
                </a:cubicBezTo>
                <a:cubicBezTo>
                  <a:pt x="115" y="26"/>
                  <a:pt x="115" y="26"/>
                  <a:pt x="115" y="26"/>
                </a:cubicBezTo>
                <a:cubicBezTo>
                  <a:pt x="115" y="36"/>
                  <a:pt x="115" y="36"/>
                  <a:pt x="115" y="36"/>
                </a:cubicBezTo>
                <a:cubicBezTo>
                  <a:pt x="120" y="36"/>
                  <a:pt x="120" y="36"/>
                  <a:pt x="120" y="36"/>
                </a:cubicBezTo>
                <a:cubicBezTo>
                  <a:pt x="121" y="39"/>
                  <a:pt x="122" y="42"/>
                  <a:pt x="124" y="45"/>
                </a:cubicBezTo>
                <a:cubicBezTo>
                  <a:pt x="120" y="49"/>
                  <a:pt x="120" y="49"/>
                  <a:pt x="120" y="49"/>
                </a:cubicBezTo>
                <a:cubicBezTo>
                  <a:pt x="127" y="56"/>
                  <a:pt x="127" y="56"/>
                  <a:pt x="127" y="56"/>
                </a:cubicBezTo>
                <a:cubicBezTo>
                  <a:pt x="131" y="52"/>
                  <a:pt x="131" y="52"/>
                  <a:pt x="131" y="52"/>
                </a:cubicBezTo>
                <a:cubicBezTo>
                  <a:pt x="134" y="54"/>
                  <a:pt x="137" y="55"/>
                  <a:pt x="140" y="56"/>
                </a:cubicBezTo>
                <a:cubicBezTo>
                  <a:pt x="140" y="61"/>
                  <a:pt x="140" y="61"/>
                  <a:pt x="140" y="61"/>
                </a:cubicBezTo>
                <a:cubicBezTo>
                  <a:pt x="150" y="61"/>
                  <a:pt x="150" y="61"/>
                  <a:pt x="150" y="61"/>
                </a:cubicBezTo>
                <a:cubicBezTo>
                  <a:pt x="150" y="56"/>
                  <a:pt x="150" y="56"/>
                  <a:pt x="150" y="56"/>
                </a:cubicBezTo>
                <a:cubicBezTo>
                  <a:pt x="153" y="55"/>
                  <a:pt x="157" y="54"/>
                  <a:pt x="159" y="52"/>
                </a:cubicBezTo>
                <a:cubicBezTo>
                  <a:pt x="163" y="56"/>
                  <a:pt x="163" y="56"/>
                  <a:pt x="163" y="56"/>
                </a:cubicBezTo>
                <a:cubicBezTo>
                  <a:pt x="170" y="49"/>
                  <a:pt x="170" y="49"/>
                  <a:pt x="170" y="49"/>
                </a:cubicBezTo>
                <a:cubicBezTo>
                  <a:pt x="166" y="45"/>
                  <a:pt x="166" y="45"/>
                  <a:pt x="166" y="45"/>
                </a:cubicBezTo>
                <a:cubicBezTo>
                  <a:pt x="168" y="42"/>
                  <a:pt x="169" y="39"/>
                  <a:pt x="170" y="36"/>
                </a:cubicBezTo>
                <a:lnTo>
                  <a:pt x="176" y="36"/>
                </a:lnTo>
                <a:close/>
                <a:moveTo>
                  <a:pt x="145" y="47"/>
                </a:moveTo>
                <a:cubicBezTo>
                  <a:pt x="136" y="47"/>
                  <a:pt x="129" y="40"/>
                  <a:pt x="129" y="31"/>
                </a:cubicBezTo>
                <a:cubicBezTo>
                  <a:pt x="129" y="22"/>
                  <a:pt x="136" y="15"/>
                  <a:pt x="145" y="15"/>
                </a:cubicBezTo>
                <a:cubicBezTo>
                  <a:pt x="154" y="15"/>
                  <a:pt x="161" y="22"/>
                  <a:pt x="161" y="31"/>
                </a:cubicBezTo>
                <a:cubicBezTo>
                  <a:pt x="161" y="40"/>
                  <a:pt x="154" y="47"/>
                  <a:pt x="145" y="47"/>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28" name="chenying0907 46"/>
          <p:cNvSpPr>
            <a:spLocks noEditPoints="1"/>
          </p:cNvSpPr>
          <p:nvPr/>
        </p:nvSpPr>
        <p:spPr bwMode="auto">
          <a:xfrm>
            <a:off x="3411805" y="2260467"/>
            <a:ext cx="1062139" cy="1059651"/>
          </a:xfrm>
          <a:custGeom>
            <a:avLst/>
            <a:gdLst>
              <a:gd name="T0" fmla="*/ 69 w 154"/>
              <a:gd name="T1" fmla="*/ 142 h 154"/>
              <a:gd name="T2" fmla="*/ 85 w 154"/>
              <a:gd name="T3" fmla="*/ 142 h 154"/>
              <a:gd name="T4" fmla="*/ 23 w 154"/>
              <a:gd name="T5" fmla="*/ 131 h 154"/>
              <a:gd name="T6" fmla="*/ 25 w 154"/>
              <a:gd name="T7" fmla="*/ 117 h 154"/>
              <a:gd name="T8" fmla="*/ 117 w 154"/>
              <a:gd name="T9" fmla="*/ 129 h 154"/>
              <a:gd name="T10" fmla="*/ 128 w 154"/>
              <a:gd name="T11" fmla="*/ 117 h 154"/>
              <a:gd name="T12" fmla="*/ 0 w 154"/>
              <a:gd name="T13" fmla="*/ 77 h 154"/>
              <a:gd name="T14" fmla="*/ 12 w 154"/>
              <a:gd name="T15" fmla="*/ 69 h 154"/>
              <a:gd name="T16" fmla="*/ 142 w 154"/>
              <a:gd name="T17" fmla="*/ 85 h 154"/>
              <a:gd name="T18" fmla="*/ 142 w 154"/>
              <a:gd name="T19" fmla="*/ 69 h 154"/>
              <a:gd name="T20" fmla="*/ 73 w 154"/>
              <a:gd name="T21" fmla="*/ 34 h 154"/>
              <a:gd name="T22" fmla="*/ 56 w 154"/>
              <a:gd name="T23" fmla="*/ 57 h 154"/>
              <a:gd name="T24" fmla="*/ 69 w 154"/>
              <a:gd name="T25" fmla="*/ 76 h 154"/>
              <a:gd name="T26" fmla="*/ 81 w 154"/>
              <a:gd name="T27" fmla="*/ 92 h 154"/>
              <a:gd name="T28" fmla="*/ 81 w 154"/>
              <a:gd name="T29" fmla="*/ 95 h 154"/>
              <a:gd name="T30" fmla="*/ 71 w 154"/>
              <a:gd name="T31" fmla="*/ 91 h 154"/>
              <a:gd name="T32" fmla="*/ 71 w 154"/>
              <a:gd name="T33" fmla="*/ 86 h 154"/>
              <a:gd name="T34" fmla="*/ 72 w 154"/>
              <a:gd name="T35" fmla="*/ 82 h 154"/>
              <a:gd name="T36" fmla="*/ 56 w 154"/>
              <a:gd name="T37" fmla="*/ 84 h 154"/>
              <a:gd name="T38" fmla="*/ 56 w 154"/>
              <a:gd name="T39" fmla="*/ 90 h 154"/>
              <a:gd name="T40" fmla="*/ 60 w 154"/>
              <a:gd name="T41" fmla="*/ 104 h 154"/>
              <a:gd name="T42" fmla="*/ 73 w 154"/>
              <a:gd name="T43" fmla="*/ 118 h 154"/>
              <a:gd name="T44" fmla="*/ 80 w 154"/>
              <a:gd name="T45" fmla="*/ 108 h 154"/>
              <a:gd name="T46" fmla="*/ 98 w 154"/>
              <a:gd name="T47" fmla="*/ 93 h 154"/>
              <a:gd name="T48" fmla="*/ 85 w 154"/>
              <a:gd name="T49" fmla="*/ 74 h 154"/>
              <a:gd name="T50" fmla="*/ 73 w 154"/>
              <a:gd name="T51" fmla="*/ 57 h 154"/>
              <a:gd name="T52" fmla="*/ 81 w 154"/>
              <a:gd name="T53" fmla="*/ 51 h 154"/>
              <a:gd name="T54" fmla="*/ 82 w 154"/>
              <a:gd name="T55" fmla="*/ 68 h 154"/>
              <a:gd name="T56" fmla="*/ 98 w 154"/>
              <a:gd name="T57" fmla="*/ 66 h 154"/>
              <a:gd name="T58" fmla="*/ 98 w 154"/>
              <a:gd name="T59" fmla="*/ 60 h 154"/>
              <a:gd name="T60" fmla="*/ 93 w 154"/>
              <a:gd name="T61" fmla="*/ 46 h 154"/>
              <a:gd name="T62" fmla="*/ 80 w 154"/>
              <a:gd name="T63" fmla="*/ 34 h 154"/>
              <a:gd name="T64" fmla="*/ 25 w 154"/>
              <a:gd name="T65" fmla="*/ 37 h 154"/>
              <a:gd name="T66" fmla="*/ 23 w 154"/>
              <a:gd name="T67" fmla="*/ 23 h 154"/>
              <a:gd name="T68" fmla="*/ 117 w 154"/>
              <a:gd name="T69" fmla="*/ 26 h 154"/>
              <a:gd name="T70" fmla="*/ 131 w 154"/>
              <a:gd name="T71" fmla="*/ 23 h 154"/>
              <a:gd name="T72" fmla="*/ 31 w 154"/>
              <a:gd name="T73" fmla="*/ 77 h 154"/>
              <a:gd name="T74" fmla="*/ 123 w 154"/>
              <a:gd name="T75" fmla="*/ 77 h 154"/>
              <a:gd name="T76" fmla="*/ 77 w 154"/>
              <a:gd name="T77" fmla="*/ 17 h 154"/>
              <a:gd name="T78" fmla="*/ 77 w 154"/>
              <a:gd name="T79" fmla="*/ 137 h 154"/>
              <a:gd name="T80" fmla="*/ 77 w 154"/>
              <a:gd name="T81" fmla="*/ 17 h 154"/>
              <a:gd name="T82" fmla="*/ 69 w 154"/>
              <a:gd name="T83" fmla="*/ 12 h 154"/>
              <a:gd name="T84" fmla="*/ 77 w 154"/>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
        <p:nvSpPr>
          <p:cNvPr id="29" name="chenying0907 47"/>
          <p:cNvSpPr>
            <a:spLocks noEditPoints="1"/>
          </p:cNvSpPr>
          <p:nvPr/>
        </p:nvSpPr>
        <p:spPr bwMode="auto">
          <a:xfrm>
            <a:off x="540614" y="3961446"/>
            <a:ext cx="989997" cy="594381"/>
          </a:xfrm>
          <a:custGeom>
            <a:avLst/>
            <a:gdLst>
              <a:gd name="T0" fmla="*/ 88 w 187"/>
              <a:gd name="T1" fmla="*/ 82 h 112"/>
              <a:gd name="T2" fmla="*/ 77 w 187"/>
              <a:gd name="T3" fmla="*/ 100 h 112"/>
              <a:gd name="T4" fmla="*/ 82 w 187"/>
              <a:gd name="T5" fmla="*/ 100 h 112"/>
              <a:gd name="T6" fmla="*/ 82 w 187"/>
              <a:gd name="T7" fmla="*/ 112 h 112"/>
              <a:gd name="T8" fmla="*/ 95 w 187"/>
              <a:gd name="T9" fmla="*/ 112 h 112"/>
              <a:gd name="T10" fmla="*/ 95 w 187"/>
              <a:gd name="T11" fmla="*/ 100 h 112"/>
              <a:gd name="T12" fmla="*/ 100 w 187"/>
              <a:gd name="T13" fmla="*/ 100 h 112"/>
              <a:gd name="T14" fmla="*/ 88 w 187"/>
              <a:gd name="T15" fmla="*/ 82 h 112"/>
              <a:gd name="T16" fmla="*/ 115 w 187"/>
              <a:gd name="T17" fmla="*/ 82 h 112"/>
              <a:gd name="T18" fmla="*/ 103 w 187"/>
              <a:gd name="T19" fmla="*/ 100 h 112"/>
              <a:gd name="T20" fmla="*/ 108 w 187"/>
              <a:gd name="T21" fmla="*/ 100 h 112"/>
              <a:gd name="T22" fmla="*/ 108 w 187"/>
              <a:gd name="T23" fmla="*/ 112 h 112"/>
              <a:gd name="T24" fmla="*/ 121 w 187"/>
              <a:gd name="T25" fmla="*/ 112 h 112"/>
              <a:gd name="T26" fmla="*/ 121 w 187"/>
              <a:gd name="T27" fmla="*/ 100 h 112"/>
              <a:gd name="T28" fmla="*/ 126 w 187"/>
              <a:gd name="T29" fmla="*/ 100 h 112"/>
              <a:gd name="T30" fmla="*/ 115 w 187"/>
              <a:gd name="T31" fmla="*/ 82 h 112"/>
              <a:gd name="T32" fmla="*/ 141 w 187"/>
              <a:gd name="T33" fmla="*/ 82 h 112"/>
              <a:gd name="T34" fmla="*/ 130 w 187"/>
              <a:gd name="T35" fmla="*/ 100 h 112"/>
              <a:gd name="T36" fmla="*/ 134 w 187"/>
              <a:gd name="T37" fmla="*/ 100 h 112"/>
              <a:gd name="T38" fmla="*/ 134 w 187"/>
              <a:gd name="T39" fmla="*/ 112 h 112"/>
              <a:gd name="T40" fmla="*/ 148 w 187"/>
              <a:gd name="T41" fmla="*/ 112 h 112"/>
              <a:gd name="T42" fmla="*/ 148 w 187"/>
              <a:gd name="T43" fmla="*/ 100 h 112"/>
              <a:gd name="T44" fmla="*/ 152 w 187"/>
              <a:gd name="T45" fmla="*/ 100 h 112"/>
              <a:gd name="T46" fmla="*/ 141 w 187"/>
              <a:gd name="T47" fmla="*/ 82 h 112"/>
              <a:gd name="T48" fmla="*/ 115 w 187"/>
              <a:gd name="T49" fmla="*/ 12 h 112"/>
              <a:gd name="T50" fmla="*/ 91 w 187"/>
              <a:gd name="T51" fmla="*/ 28 h 112"/>
              <a:gd name="T52" fmla="*/ 82 w 187"/>
              <a:gd name="T53" fmla="*/ 24 h 112"/>
              <a:gd name="T54" fmla="*/ 79 w 187"/>
              <a:gd name="T55" fmla="*/ 24 h 112"/>
              <a:gd name="T56" fmla="*/ 68 w 187"/>
              <a:gd name="T57" fmla="*/ 40 h 112"/>
              <a:gd name="T58" fmla="*/ 59 w 187"/>
              <a:gd name="T59" fmla="*/ 38 h 112"/>
              <a:gd name="T60" fmla="*/ 44 w 187"/>
              <a:gd name="T61" fmla="*/ 53 h 112"/>
              <a:gd name="T62" fmla="*/ 67 w 187"/>
              <a:gd name="T63" fmla="*/ 79 h 112"/>
              <a:gd name="T64" fmla="*/ 163 w 187"/>
              <a:gd name="T65" fmla="*/ 79 h 112"/>
              <a:gd name="T66" fmla="*/ 187 w 187"/>
              <a:gd name="T67" fmla="*/ 53 h 112"/>
              <a:gd name="T68" fmla="*/ 168 w 187"/>
              <a:gd name="T69" fmla="*/ 37 h 112"/>
              <a:gd name="T70" fmla="*/ 163 w 187"/>
              <a:gd name="T71" fmla="*/ 38 h 112"/>
              <a:gd name="T72" fmla="*/ 151 w 187"/>
              <a:gd name="T73" fmla="*/ 24 h 112"/>
              <a:gd name="T74" fmla="*/ 143 w 187"/>
              <a:gd name="T75" fmla="*/ 27 h 112"/>
              <a:gd name="T76" fmla="*/ 115 w 187"/>
              <a:gd name="T77" fmla="*/ 12 h 112"/>
              <a:gd name="T78" fmla="*/ 72 w 187"/>
              <a:gd name="T79" fmla="*/ 0 h 112"/>
              <a:gd name="T80" fmla="*/ 47 w 187"/>
              <a:gd name="T81" fmla="*/ 17 h 112"/>
              <a:gd name="T82" fmla="*/ 38 w 187"/>
              <a:gd name="T83" fmla="*/ 12 h 112"/>
              <a:gd name="T84" fmla="*/ 36 w 187"/>
              <a:gd name="T85" fmla="*/ 12 h 112"/>
              <a:gd name="T86" fmla="*/ 24 w 187"/>
              <a:gd name="T87" fmla="*/ 28 h 112"/>
              <a:gd name="T88" fmla="*/ 15 w 187"/>
              <a:gd name="T89" fmla="*/ 26 h 112"/>
              <a:gd name="T90" fmla="*/ 0 w 187"/>
              <a:gd name="T91" fmla="*/ 41 h 112"/>
              <a:gd name="T92" fmla="*/ 24 w 187"/>
              <a:gd name="T93" fmla="*/ 67 h 112"/>
              <a:gd name="T94" fmla="*/ 40 w 187"/>
              <a:gd name="T95" fmla="*/ 67 h 112"/>
              <a:gd name="T96" fmla="*/ 38 w 187"/>
              <a:gd name="T97" fmla="*/ 53 h 112"/>
              <a:gd name="T98" fmla="*/ 48 w 187"/>
              <a:gd name="T99" fmla="*/ 35 h 112"/>
              <a:gd name="T100" fmla="*/ 59 w 187"/>
              <a:gd name="T101" fmla="*/ 32 h 112"/>
              <a:gd name="T102" fmla="*/ 62 w 187"/>
              <a:gd name="T103" fmla="*/ 32 h 112"/>
              <a:gd name="T104" fmla="*/ 78 w 187"/>
              <a:gd name="T105" fmla="*/ 18 h 112"/>
              <a:gd name="T106" fmla="*/ 82 w 187"/>
              <a:gd name="T107" fmla="*/ 18 h 112"/>
              <a:gd name="T108" fmla="*/ 90 w 187"/>
              <a:gd name="T109" fmla="*/ 20 h 112"/>
              <a:gd name="T110" fmla="*/ 97 w 187"/>
              <a:gd name="T111" fmla="*/ 12 h 112"/>
              <a:gd name="T112" fmla="*/ 72 w 187"/>
              <a:gd name="T11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112">
                <a:moveTo>
                  <a:pt x="88" y="82"/>
                </a:moveTo>
                <a:cubicBezTo>
                  <a:pt x="77" y="100"/>
                  <a:pt x="77" y="100"/>
                  <a:pt x="77" y="100"/>
                </a:cubicBezTo>
                <a:cubicBezTo>
                  <a:pt x="82" y="100"/>
                  <a:pt x="82" y="100"/>
                  <a:pt x="82" y="100"/>
                </a:cubicBezTo>
                <a:cubicBezTo>
                  <a:pt x="82" y="112"/>
                  <a:pt x="82" y="112"/>
                  <a:pt x="82" y="112"/>
                </a:cubicBezTo>
                <a:cubicBezTo>
                  <a:pt x="95" y="112"/>
                  <a:pt x="95" y="112"/>
                  <a:pt x="95" y="112"/>
                </a:cubicBezTo>
                <a:cubicBezTo>
                  <a:pt x="95" y="100"/>
                  <a:pt x="95" y="100"/>
                  <a:pt x="95" y="100"/>
                </a:cubicBezTo>
                <a:cubicBezTo>
                  <a:pt x="100" y="100"/>
                  <a:pt x="100" y="100"/>
                  <a:pt x="100" y="100"/>
                </a:cubicBezTo>
                <a:cubicBezTo>
                  <a:pt x="88" y="82"/>
                  <a:pt x="88" y="82"/>
                  <a:pt x="88" y="82"/>
                </a:cubicBezTo>
                <a:moveTo>
                  <a:pt x="115" y="82"/>
                </a:moveTo>
                <a:cubicBezTo>
                  <a:pt x="103" y="100"/>
                  <a:pt x="103" y="100"/>
                  <a:pt x="103" y="100"/>
                </a:cubicBezTo>
                <a:cubicBezTo>
                  <a:pt x="108" y="100"/>
                  <a:pt x="108" y="100"/>
                  <a:pt x="108" y="100"/>
                </a:cubicBezTo>
                <a:cubicBezTo>
                  <a:pt x="108" y="112"/>
                  <a:pt x="108" y="112"/>
                  <a:pt x="108" y="112"/>
                </a:cubicBezTo>
                <a:cubicBezTo>
                  <a:pt x="121" y="112"/>
                  <a:pt x="121" y="112"/>
                  <a:pt x="121" y="112"/>
                </a:cubicBezTo>
                <a:cubicBezTo>
                  <a:pt x="121" y="100"/>
                  <a:pt x="121" y="100"/>
                  <a:pt x="121" y="100"/>
                </a:cubicBezTo>
                <a:cubicBezTo>
                  <a:pt x="126" y="100"/>
                  <a:pt x="126" y="100"/>
                  <a:pt x="126" y="100"/>
                </a:cubicBezTo>
                <a:cubicBezTo>
                  <a:pt x="115" y="82"/>
                  <a:pt x="115" y="82"/>
                  <a:pt x="115" y="82"/>
                </a:cubicBezTo>
                <a:moveTo>
                  <a:pt x="141" y="82"/>
                </a:moveTo>
                <a:cubicBezTo>
                  <a:pt x="130" y="100"/>
                  <a:pt x="130" y="100"/>
                  <a:pt x="130" y="100"/>
                </a:cubicBezTo>
                <a:cubicBezTo>
                  <a:pt x="134" y="100"/>
                  <a:pt x="134" y="100"/>
                  <a:pt x="134" y="100"/>
                </a:cubicBezTo>
                <a:cubicBezTo>
                  <a:pt x="134" y="112"/>
                  <a:pt x="134" y="112"/>
                  <a:pt x="134" y="112"/>
                </a:cubicBezTo>
                <a:cubicBezTo>
                  <a:pt x="148" y="112"/>
                  <a:pt x="148" y="112"/>
                  <a:pt x="148" y="112"/>
                </a:cubicBezTo>
                <a:cubicBezTo>
                  <a:pt x="148" y="100"/>
                  <a:pt x="148" y="100"/>
                  <a:pt x="148" y="100"/>
                </a:cubicBezTo>
                <a:cubicBezTo>
                  <a:pt x="152" y="100"/>
                  <a:pt x="152" y="100"/>
                  <a:pt x="152" y="100"/>
                </a:cubicBezTo>
                <a:cubicBezTo>
                  <a:pt x="141" y="82"/>
                  <a:pt x="141" y="82"/>
                  <a:pt x="141" y="82"/>
                </a:cubicBezTo>
                <a:moveTo>
                  <a:pt x="115" y="12"/>
                </a:moveTo>
                <a:cubicBezTo>
                  <a:pt x="101" y="12"/>
                  <a:pt x="97" y="20"/>
                  <a:pt x="91" y="28"/>
                </a:cubicBezTo>
                <a:cubicBezTo>
                  <a:pt x="90" y="26"/>
                  <a:pt x="86" y="24"/>
                  <a:pt x="82" y="24"/>
                </a:cubicBezTo>
                <a:cubicBezTo>
                  <a:pt x="81" y="24"/>
                  <a:pt x="80" y="24"/>
                  <a:pt x="79" y="24"/>
                </a:cubicBezTo>
                <a:cubicBezTo>
                  <a:pt x="70" y="27"/>
                  <a:pt x="66" y="33"/>
                  <a:pt x="68" y="40"/>
                </a:cubicBezTo>
                <a:cubicBezTo>
                  <a:pt x="65" y="39"/>
                  <a:pt x="62" y="38"/>
                  <a:pt x="59" y="38"/>
                </a:cubicBezTo>
                <a:cubicBezTo>
                  <a:pt x="50" y="38"/>
                  <a:pt x="44" y="46"/>
                  <a:pt x="44" y="53"/>
                </a:cubicBezTo>
                <a:cubicBezTo>
                  <a:pt x="43" y="66"/>
                  <a:pt x="50" y="79"/>
                  <a:pt x="67" y="79"/>
                </a:cubicBezTo>
                <a:cubicBezTo>
                  <a:pt x="163" y="79"/>
                  <a:pt x="163" y="79"/>
                  <a:pt x="163" y="79"/>
                </a:cubicBezTo>
                <a:cubicBezTo>
                  <a:pt x="181" y="79"/>
                  <a:pt x="187" y="66"/>
                  <a:pt x="187" y="53"/>
                </a:cubicBezTo>
                <a:cubicBezTo>
                  <a:pt x="186" y="45"/>
                  <a:pt x="177" y="37"/>
                  <a:pt x="168" y="37"/>
                </a:cubicBezTo>
                <a:cubicBezTo>
                  <a:pt x="166" y="37"/>
                  <a:pt x="164" y="37"/>
                  <a:pt x="163" y="38"/>
                </a:cubicBezTo>
                <a:cubicBezTo>
                  <a:pt x="165" y="32"/>
                  <a:pt x="158" y="24"/>
                  <a:pt x="151" y="24"/>
                </a:cubicBezTo>
                <a:cubicBezTo>
                  <a:pt x="148" y="24"/>
                  <a:pt x="145" y="25"/>
                  <a:pt x="143" y="27"/>
                </a:cubicBezTo>
                <a:cubicBezTo>
                  <a:pt x="138" y="19"/>
                  <a:pt x="130" y="12"/>
                  <a:pt x="115" y="12"/>
                </a:cubicBezTo>
                <a:moveTo>
                  <a:pt x="72" y="0"/>
                </a:moveTo>
                <a:cubicBezTo>
                  <a:pt x="57" y="0"/>
                  <a:pt x="53" y="8"/>
                  <a:pt x="47" y="17"/>
                </a:cubicBezTo>
                <a:cubicBezTo>
                  <a:pt x="46" y="15"/>
                  <a:pt x="42" y="12"/>
                  <a:pt x="38" y="12"/>
                </a:cubicBezTo>
                <a:cubicBezTo>
                  <a:pt x="37" y="12"/>
                  <a:pt x="36" y="12"/>
                  <a:pt x="36" y="12"/>
                </a:cubicBezTo>
                <a:cubicBezTo>
                  <a:pt x="26" y="15"/>
                  <a:pt x="22" y="21"/>
                  <a:pt x="24" y="28"/>
                </a:cubicBezTo>
                <a:cubicBezTo>
                  <a:pt x="21" y="27"/>
                  <a:pt x="18" y="26"/>
                  <a:pt x="15" y="26"/>
                </a:cubicBezTo>
                <a:cubicBezTo>
                  <a:pt x="6" y="26"/>
                  <a:pt x="1" y="34"/>
                  <a:pt x="0" y="41"/>
                </a:cubicBezTo>
                <a:cubicBezTo>
                  <a:pt x="0" y="54"/>
                  <a:pt x="6" y="67"/>
                  <a:pt x="24" y="67"/>
                </a:cubicBezTo>
                <a:cubicBezTo>
                  <a:pt x="40" y="67"/>
                  <a:pt x="40" y="67"/>
                  <a:pt x="40" y="67"/>
                </a:cubicBezTo>
                <a:cubicBezTo>
                  <a:pt x="39" y="63"/>
                  <a:pt x="38" y="58"/>
                  <a:pt x="38" y="53"/>
                </a:cubicBezTo>
                <a:cubicBezTo>
                  <a:pt x="39" y="45"/>
                  <a:pt x="42" y="39"/>
                  <a:pt x="48" y="35"/>
                </a:cubicBezTo>
                <a:cubicBezTo>
                  <a:pt x="52" y="33"/>
                  <a:pt x="55" y="32"/>
                  <a:pt x="59" y="32"/>
                </a:cubicBezTo>
                <a:cubicBezTo>
                  <a:pt x="60" y="32"/>
                  <a:pt x="61" y="32"/>
                  <a:pt x="62" y="32"/>
                </a:cubicBezTo>
                <a:cubicBezTo>
                  <a:pt x="64" y="26"/>
                  <a:pt x="69" y="21"/>
                  <a:pt x="78" y="18"/>
                </a:cubicBezTo>
                <a:cubicBezTo>
                  <a:pt x="79" y="18"/>
                  <a:pt x="81" y="18"/>
                  <a:pt x="82" y="18"/>
                </a:cubicBezTo>
                <a:cubicBezTo>
                  <a:pt x="85" y="18"/>
                  <a:pt x="87" y="19"/>
                  <a:pt x="90" y="20"/>
                </a:cubicBezTo>
                <a:cubicBezTo>
                  <a:pt x="92" y="17"/>
                  <a:pt x="94" y="14"/>
                  <a:pt x="97" y="12"/>
                </a:cubicBezTo>
                <a:cubicBezTo>
                  <a:pt x="92" y="5"/>
                  <a:pt x="84" y="0"/>
                  <a:pt x="72" y="0"/>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1+#ppt_w/2"/>
                                          </p:val>
                                        </p:tav>
                                        <p:tav tm="100000">
                                          <p:val>
                                            <p:strVal val="#ppt_x"/>
                                          </p:val>
                                        </p:tav>
                                      </p:tavLst>
                                    </p:anim>
                                    <p:anim calcmode="lin" valueType="num">
                                      <p:cBhvr additive="base">
                                        <p:cTn id="13" dur="25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1+#ppt_w/2"/>
                                          </p:val>
                                        </p:tav>
                                        <p:tav tm="100000">
                                          <p:val>
                                            <p:strVal val="#ppt_x"/>
                                          </p:val>
                                        </p:tav>
                                      </p:tavLst>
                                    </p:anim>
                                    <p:anim calcmode="lin" valueType="num">
                                      <p:cBhvr additive="base">
                                        <p:cTn id="18" dur="25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1+#ppt_w/2"/>
                                          </p:val>
                                        </p:tav>
                                        <p:tav tm="100000">
                                          <p:val>
                                            <p:strVal val="#ppt_x"/>
                                          </p:val>
                                        </p:tav>
                                      </p:tavLst>
                                    </p:anim>
                                    <p:anim calcmode="lin" valueType="num">
                                      <p:cBhvr additive="base">
                                        <p:cTn id="23" dur="2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50" fill="hold"/>
                                        <p:tgtEl>
                                          <p:spTgt spid="12"/>
                                        </p:tgtEl>
                                        <p:attrNameLst>
                                          <p:attrName>ppt_x</p:attrName>
                                        </p:attrNameLst>
                                      </p:cBhvr>
                                      <p:tavLst>
                                        <p:tav tm="0">
                                          <p:val>
                                            <p:strVal val="1+#ppt_w/2"/>
                                          </p:val>
                                        </p:tav>
                                        <p:tav tm="100000">
                                          <p:val>
                                            <p:strVal val="#ppt_x"/>
                                          </p:val>
                                        </p:tav>
                                      </p:tavLst>
                                    </p:anim>
                                    <p:anim calcmode="lin" valueType="num">
                                      <p:cBhvr additive="base">
                                        <p:cTn id="28" dur="250" fill="hold"/>
                                        <p:tgtEl>
                                          <p:spTgt spid="1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3"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fill="hold"/>
                                        <p:tgtEl>
                                          <p:spTgt spid="13"/>
                                        </p:tgtEl>
                                        <p:attrNameLst>
                                          <p:attrName>ppt_x</p:attrName>
                                        </p:attrNameLst>
                                      </p:cBhvr>
                                      <p:tavLst>
                                        <p:tav tm="0">
                                          <p:val>
                                            <p:strVal val="1+#ppt_w/2"/>
                                          </p:val>
                                        </p:tav>
                                        <p:tav tm="100000">
                                          <p:val>
                                            <p:strVal val="#ppt_x"/>
                                          </p:val>
                                        </p:tav>
                                      </p:tavLst>
                                    </p:anim>
                                    <p:anim calcmode="lin" valueType="num">
                                      <p:cBhvr additive="base">
                                        <p:cTn id="33" dur="25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3"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250" fill="hold"/>
                                        <p:tgtEl>
                                          <p:spTgt spid="14"/>
                                        </p:tgtEl>
                                        <p:attrNameLst>
                                          <p:attrName>ppt_x</p:attrName>
                                        </p:attrNameLst>
                                      </p:cBhvr>
                                      <p:tavLst>
                                        <p:tav tm="0">
                                          <p:val>
                                            <p:strVal val="1+#ppt_w/2"/>
                                          </p:val>
                                        </p:tav>
                                        <p:tav tm="100000">
                                          <p:val>
                                            <p:strVal val="#ppt_x"/>
                                          </p:val>
                                        </p:tav>
                                      </p:tavLst>
                                    </p:anim>
                                    <p:anim calcmode="lin" valueType="num">
                                      <p:cBhvr additive="base">
                                        <p:cTn id="38" dur="250" fill="hold"/>
                                        <p:tgtEl>
                                          <p:spTgt spid="14"/>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3"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250" fill="hold"/>
                                        <p:tgtEl>
                                          <p:spTgt spid="20"/>
                                        </p:tgtEl>
                                        <p:attrNameLst>
                                          <p:attrName>ppt_x</p:attrName>
                                        </p:attrNameLst>
                                      </p:cBhvr>
                                      <p:tavLst>
                                        <p:tav tm="0">
                                          <p:val>
                                            <p:strVal val="1+#ppt_w/2"/>
                                          </p:val>
                                        </p:tav>
                                        <p:tav tm="100000">
                                          <p:val>
                                            <p:strVal val="#ppt_x"/>
                                          </p:val>
                                        </p:tav>
                                      </p:tavLst>
                                    </p:anim>
                                    <p:anim calcmode="lin" valueType="num">
                                      <p:cBhvr additive="base">
                                        <p:cTn id="43" dur="250" fill="hold"/>
                                        <p:tgtEl>
                                          <p:spTgt spid="20"/>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3"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250" fill="hold"/>
                                        <p:tgtEl>
                                          <p:spTgt spid="21"/>
                                        </p:tgtEl>
                                        <p:attrNameLst>
                                          <p:attrName>ppt_x</p:attrName>
                                        </p:attrNameLst>
                                      </p:cBhvr>
                                      <p:tavLst>
                                        <p:tav tm="0">
                                          <p:val>
                                            <p:strVal val="1+#ppt_w/2"/>
                                          </p:val>
                                        </p:tav>
                                        <p:tav tm="100000">
                                          <p:val>
                                            <p:strVal val="#ppt_x"/>
                                          </p:val>
                                        </p:tav>
                                      </p:tavLst>
                                    </p:anim>
                                    <p:anim calcmode="lin" valueType="num">
                                      <p:cBhvr additive="base">
                                        <p:cTn id="48" dur="250" fill="hold"/>
                                        <p:tgtEl>
                                          <p:spTgt spid="21"/>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3"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250" fill="hold"/>
                                        <p:tgtEl>
                                          <p:spTgt spid="22"/>
                                        </p:tgtEl>
                                        <p:attrNameLst>
                                          <p:attrName>ppt_x</p:attrName>
                                        </p:attrNameLst>
                                      </p:cBhvr>
                                      <p:tavLst>
                                        <p:tav tm="0">
                                          <p:val>
                                            <p:strVal val="1+#ppt_w/2"/>
                                          </p:val>
                                        </p:tav>
                                        <p:tav tm="100000">
                                          <p:val>
                                            <p:strVal val="#ppt_x"/>
                                          </p:val>
                                        </p:tav>
                                      </p:tavLst>
                                    </p:anim>
                                    <p:anim calcmode="lin" valueType="num">
                                      <p:cBhvr additive="base">
                                        <p:cTn id="53" dur="250" fill="hold"/>
                                        <p:tgtEl>
                                          <p:spTgt spid="22"/>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3"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250" fill="hold"/>
                                        <p:tgtEl>
                                          <p:spTgt spid="23"/>
                                        </p:tgtEl>
                                        <p:attrNameLst>
                                          <p:attrName>ppt_x</p:attrName>
                                        </p:attrNameLst>
                                      </p:cBhvr>
                                      <p:tavLst>
                                        <p:tav tm="0">
                                          <p:val>
                                            <p:strVal val="1+#ppt_w/2"/>
                                          </p:val>
                                        </p:tav>
                                        <p:tav tm="100000">
                                          <p:val>
                                            <p:strVal val="#ppt_x"/>
                                          </p:val>
                                        </p:tav>
                                      </p:tavLst>
                                    </p:anim>
                                    <p:anim calcmode="lin" valueType="num">
                                      <p:cBhvr additive="base">
                                        <p:cTn id="58" dur="250" fill="hold"/>
                                        <p:tgtEl>
                                          <p:spTgt spid="23"/>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3"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250" fill="hold"/>
                                        <p:tgtEl>
                                          <p:spTgt spid="24"/>
                                        </p:tgtEl>
                                        <p:attrNameLst>
                                          <p:attrName>ppt_x</p:attrName>
                                        </p:attrNameLst>
                                      </p:cBhvr>
                                      <p:tavLst>
                                        <p:tav tm="0">
                                          <p:val>
                                            <p:strVal val="1+#ppt_w/2"/>
                                          </p:val>
                                        </p:tav>
                                        <p:tav tm="100000">
                                          <p:val>
                                            <p:strVal val="#ppt_x"/>
                                          </p:val>
                                        </p:tav>
                                      </p:tavLst>
                                    </p:anim>
                                    <p:anim calcmode="lin" valueType="num">
                                      <p:cBhvr additive="base">
                                        <p:cTn id="63" dur="250" fill="hold"/>
                                        <p:tgtEl>
                                          <p:spTgt spid="24"/>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 presetClass="entr" presetSubtype="3"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250" fill="hold"/>
                                        <p:tgtEl>
                                          <p:spTgt spid="25"/>
                                        </p:tgtEl>
                                        <p:attrNameLst>
                                          <p:attrName>ppt_x</p:attrName>
                                        </p:attrNameLst>
                                      </p:cBhvr>
                                      <p:tavLst>
                                        <p:tav tm="0">
                                          <p:val>
                                            <p:strVal val="1+#ppt_w/2"/>
                                          </p:val>
                                        </p:tav>
                                        <p:tav tm="100000">
                                          <p:val>
                                            <p:strVal val="#ppt_x"/>
                                          </p:val>
                                        </p:tav>
                                      </p:tavLst>
                                    </p:anim>
                                    <p:anim calcmode="lin" valueType="num">
                                      <p:cBhvr additive="base">
                                        <p:cTn id="68" dur="250" fill="hold"/>
                                        <p:tgtEl>
                                          <p:spTgt spid="25"/>
                                        </p:tgtEl>
                                        <p:attrNameLst>
                                          <p:attrName>ppt_y</p:attrName>
                                        </p:attrNameLst>
                                      </p:cBhvr>
                                      <p:tavLst>
                                        <p:tav tm="0">
                                          <p:val>
                                            <p:strVal val="0-#ppt_h/2"/>
                                          </p:val>
                                        </p:tav>
                                        <p:tav tm="100000">
                                          <p:val>
                                            <p:strVal val="#ppt_y"/>
                                          </p:val>
                                        </p:tav>
                                      </p:tavLst>
                                    </p:anim>
                                  </p:childTnLst>
                                </p:cTn>
                              </p:par>
                            </p:childTnLst>
                          </p:cTn>
                        </p:par>
                        <p:par>
                          <p:cTn id="69" fill="hold">
                            <p:stCondLst>
                              <p:cond delay="6500"/>
                            </p:stCondLst>
                            <p:childTnLst>
                              <p:par>
                                <p:cTn id="70" presetID="2" presetClass="entr" presetSubtype="3"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250" fill="hold"/>
                                        <p:tgtEl>
                                          <p:spTgt spid="26"/>
                                        </p:tgtEl>
                                        <p:attrNameLst>
                                          <p:attrName>ppt_x</p:attrName>
                                        </p:attrNameLst>
                                      </p:cBhvr>
                                      <p:tavLst>
                                        <p:tav tm="0">
                                          <p:val>
                                            <p:strVal val="1+#ppt_w/2"/>
                                          </p:val>
                                        </p:tav>
                                        <p:tav tm="100000">
                                          <p:val>
                                            <p:strVal val="#ppt_x"/>
                                          </p:val>
                                        </p:tav>
                                      </p:tavLst>
                                    </p:anim>
                                    <p:anim calcmode="lin" valueType="num">
                                      <p:cBhvr additive="base">
                                        <p:cTn id="73" dur="250" fill="hold"/>
                                        <p:tgtEl>
                                          <p:spTgt spid="26"/>
                                        </p:tgtEl>
                                        <p:attrNameLst>
                                          <p:attrName>ppt_y</p:attrName>
                                        </p:attrNameLst>
                                      </p:cBhvr>
                                      <p:tavLst>
                                        <p:tav tm="0">
                                          <p:val>
                                            <p:strVal val="0-#ppt_h/2"/>
                                          </p:val>
                                        </p:tav>
                                        <p:tav tm="100000">
                                          <p:val>
                                            <p:strVal val="#ppt_y"/>
                                          </p:val>
                                        </p:tav>
                                      </p:tavLst>
                                    </p:anim>
                                  </p:childTnLst>
                                </p:cTn>
                              </p:par>
                            </p:childTnLst>
                          </p:cTn>
                        </p:par>
                        <p:par>
                          <p:cTn id="74" fill="hold">
                            <p:stCondLst>
                              <p:cond delay="7000"/>
                            </p:stCondLst>
                            <p:childTnLst>
                              <p:par>
                                <p:cTn id="75" presetID="2" presetClass="entr" presetSubtype="3"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250" fill="hold"/>
                                        <p:tgtEl>
                                          <p:spTgt spid="27"/>
                                        </p:tgtEl>
                                        <p:attrNameLst>
                                          <p:attrName>ppt_x</p:attrName>
                                        </p:attrNameLst>
                                      </p:cBhvr>
                                      <p:tavLst>
                                        <p:tav tm="0">
                                          <p:val>
                                            <p:strVal val="1+#ppt_w/2"/>
                                          </p:val>
                                        </p:tav>
                                        <p:tav tm="100000">
                                          <p:val>
                                            <p:strVal val="#ppt_x"/>
                                          </p:val>
                                        </p:tav>
                                      </p:tavLst>
                                    </p:anim>
                                    <p:anim calcmode="lin" valueType="num">
                                      <p:cBhvr additive="base">
                                        <p:cTn id="78" dur="250" fill="hold"/>
                                        <p:tgtEl>
                                          <p:spTgt spid="27"/>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 presetClass="entr" presetSubtype="3"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250" fill="hold"/>
                                        <p:tgtEl>
                                          <p:spTgt spid="28"/>
                                        </p:tgtEl>
                                        <p:attrNameLst>
                                          <p:attrName>ppt_x</p:attrName>
                                        </p:attrNameLst>
                                      </p:cBhvr>
                                      <p:tavLst>
                                        <p:tav tm="0">
                                          <p:val>
                                            <p:strVal val="1+#ppt_w/2"/>
                                          </p:val>
                                        </p:tav>
                                        <p:tav tm="100000">
                                          <p:val>
                                            <p:strVal val="#ppt_x"/>
                                          </p:val>
                                        </p:tav>
                                      </p:tavLst>
                                    </p:anim>
                                    <p:anim calcmode="lin" valueType="num">
                                      <p:cBhvr additive="base">
                                        <p:cTn id="83" dur="250" fill="hold"/>
                                        <p:tgtEl>
                                          <p:spTgt spid="28"/>
                                        </p:tgtEl>
                                        <p:attrNameLst>
                                          <p:attrName>ppt_y</p:attrName>
                                        </p:attrNameLst>
                                      </p:cBhvr>
                                      <p:tavLst>
                                        <p:tav tm="0">
                                          <p:val>
                                            <p:strVal val="0-#ppt_h/2"/>
                                          </p:val>
                                        </p:tav>
                                        <p:tav tm="100000">
                                          <p:val>
                                            <p:strVal val="#ppt_y"/>
                                          </p:val>
                                        </p:tav>
                                      </p:tavLst>
                                    </p:anim>
                                  </p:childTnLst>
                                </p:cTn>
                              </p:par>
                            </p:childTnLst>
                          </p:cTn>
                        </p:par>
                        <p:par>
                          <p:cTn id="84" fill="hold">
                            <p:stCondLst>
                              <p:cond delay="8000"/>
                            </p:stCondLst>
                            <p:childTnLst>
                              <p:par>
                                <p:cTn id="85" presetID="2" presetClass="entr" presetSubtype="3"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250" fill="hold"/>
                                        <p:tgtEl>
                                          <p:spTgt spid="29"/>
                                        </p:tgtEl>
                                        <p:attrNameLst>
                                          <p:attrName>ppt_x</p:attrName>
                                        </p:attrNameLst>
                                      </p:cBhvr>
                                      <p:tavLst>
                                        <p:tav tm="0">
                                          <p:val>
                                            <p:strVal val="1+#ppt_w/2"/>
                                          </p:val>
                                        </p:tav>
                                        <p:tav tm="100000">
                                          <p:val>
                                            <p:strVal val="#ppt_x"/>
                                          </p:val>
                                        </p:tav>
                                      </p:tavLst>
                                    </p:anim>
                                    <p:anim calcmode="lin" valueType="num">
                                      <p:cBhvr additive="base">
                                        <p:cTn id="88" dur="25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0" grpId="0" animBg="1"/>
      <p:bldP spid="21" grpId="0" animBg="1"/>
      <p:bldP spid="22" grpId="0" animBg="1"/>
      <p:bldP spid="23" grpId="0"/>
      <p:bldP spid="24" grpId="0"/>
      <p:bldP spid="26"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chenying0907 7"/>
          <p:cNvGrpSpPr/>
          <p:nvPr/>
        </p:nvGrpSpPr>
        <p:grpSpPr>
          <a:xfrm>
            <a:off x="1910827" y="2087330"/>
            <a:ext cx="3874202" cy="3749026"/>
            <a:chOff x="395536" y="872484"/>
            <a:chExt cx="3874202" cy="3749026"/>
          </a:xfrm>
        </p:grpSpPr>
        <p:grpSp>
          <p:nvGrpSpPr>
            <p:cNvPr id="9" name="chenying0907 8"/>
            <p:cNvGrpSpPr/>
            <p:nvPr/>
          </p:nvGrpSpPr>
          <p:grpSpPr>
            <a:xfrm>
              <a:off x="395536" y="1342720"/>
              <a:ext cx="3874202" cy="3278790"/>
              <a:chOff x="815731" y="1671928"/>
              <a:chExt cx="5280269" cy="4468764"/>
            </a:xfrm>
          </p:grpSpPr>
          <p:grpSp>
            <p:nvGrpSpPr>
              <p:cNvPr id="27" name="chenying0907 26"/>
              <p:cNvGrpSpPr/>
              <p:nvPr/>
            </p:nvGrpSpPr>
            <p:grpSpPr>
              <a:xfrm>
                <a:off x="2268151" y="1674118"/>
                <a:ext cx="966547" cy="4464742"/>
                <a:chOff x="2961736" y="878334"/>
                <a:chExt cx="966547" cy="4464742"/>
              </a:xfrm>
            </p:grpSpPr>
            <p:grpSp>
              <p:nvGrpSpPr>
                <p:cNvPr id="247" name="chenying0907 246"/>
                <p:cNvGrpSpPr/>
                <p:nvPr/>
              </p:nvGrpSpPr>
              <p:grpSpPr>
                <a:xfrm rot="16200000">
                  <a:off x="974427" y="3053080"/>
                  <a:ext cx="4202428" cy="115250"/>
                  <a:chOff x="1377915" y="1296988"/>
                  <a:chExt cx="4202428" cy="152400"/>
                </a:xfrm>
              </p:grpSpPr>
              <p:cxnSp>
                <p:nvCxnSpPr>
                  <p:cNvPr id="288" name="直接连接符 287"/>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48" name="chenying0907 247"/>
                <p:cNvGrpSpPr/>
                <p:nvPr/>
              </p:nvGrpSpPr>
              <p:grpSpPr>
                <a:xfrm rot="5400000">
                  <a:off x="1705691" y="3053080"/>
                  <a:ext cx="4202428" cy="115250"/>
                  <a:chOff x="1377915" y="1296988"/>
                  <a:chExt cx="4202428" cy="152400"/>
                </a:xfrm>
              </p:grpSpPr>
              <p:cxnSp>
                <p:nvCxnSpPr>
                  <p:cNvPr id="257" name="直接连接符 256"/>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9" name="chenying0907 325"/>
                <p:cNvSpPr/>
                <p:nvPr/>
              </p:nvSpPr>
              <p:spPr bwMode="auto">
                <a:xfrm>
                  <a:off x="3227542" y="878334"/>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3"/>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grpSp>
              <p:nvGrpSpPr>
                <p:cNvPr id="250" name="chenying0907 249"/>
                <p:cNvGrpSpPr/>
                <p:nvPr/>
              </p:nvGrpSpPr>
              <p:grpSpPr>
                <a:xfrm>
                  <a:off x="2961736" y="1750007"/>
                  <a:ext cx="966547" cy="969727"/>
                  <a:chOff x="2961736" y="1750007"/>
                  <a:chExt cx="966547" cy="969727"/>
                </a:xfrm>
                <a:effectLst>
                  <a:outerShdw blurRad="127000" dist="63500" dir="2700000" algn="tl" rotWithShape="0">
                    <a:prstClr val="black">
                      <a:alpha val="28000"/>
                    </a:prstClr>
                  </a:outerShdw>
                </a:effectLst>
              </p:grpSpPr>
              <p:grpSp>
                <p:nvGrpSpPr>
                  <p:cNvPr id="252" name="chenying0907 251"/>
                  <p:cNvGrpSpPr/>
                  <p:nvPr/>
                </p:nvGrpSpPr>
                <p:grpSpPr>
                  <a:xfrm>
                    <a:off x="2961736" y="1750007"/>
                    <a:ext cx="966547" cy="969727"/>
                    <a:chOff x="4379543" y="1491533"/>
                    <a:chExt cx="966547" cy="969727"/>
                  </a:xfrm>
                </p:grpSpPr>
                <p:sp>
                  <p:nvSpPr>
                    <p:cNvPr id="254"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lstStyle/>
                    <a:p>
                      <a:endParaRPr lang="zh-CN" altLang="en-US">
                        <a:solidFill>
                          <a:srgbClr val="B81D2B"/>
                        </a:solidFill>
                        <a:ea typeface="微软雅黑" panose="020B0503020204020204" pitchFamily="34" charset="-122"/>
                      </a:endParaRPr>
                    </a:p>
                  </p:txBody>
                </p:sp>
                <p:sp>
                  <p:nvSpPr>
                    <p:cNvPr id="255" name="Oval 360"/>
                    <p:cNvSpPr>
                      <a:spLocks noChangeArrowheads="1"/>
                    </p:cNvSpPr>
                    <p:nvPr/>
                  </p:nvSpPr>
                  <p:spPr bwMode="auto">
                    <a:xfrm>
                      <a:off x="4413087" y="1527705"/>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lstStyle/>
                    <a:p>
                      <a:endParaRPr lang="zh-CN" altLang="en-US">
                        <a:solidFill>
                          <a:srgbClr val="B81D2B"/>
                        </a:solidFill>
                        <a:ea typeface="微软雅黑" panose="020B0503020204020204" pitchFamily="34" charset="-122"/>
                      </a:endParaRPr>
                    </a:p>
                  </p:txBody>
                </p:sp>
                <p:sp>
                  <p:nvSpPr>
                    <p:cNvPr id="256" name="chenying0907 364"/>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4D78BF"/>
                    </a:solidFill>
                    <a:ln>
                      <a:solidFill>
                        <a:srgbClr val="514560"/>
                      </a:solidFill>
                    </a:ln>
                    <a:effectLst>
                      <a:innerShdw blurRad="63500" dist="50800" dir="10800000">
                        <a:prstClr val="black">
                          <a:alpha val="20000"/>
                        </a:prstClr>
                      </a:innerShdw>
                    </a:effectLst>
                  </p:spPr>
                  <p:txBody>
                    <a:bodyPr vert="horz" wrap="square" lIns="91440" tIns="45720" rIns="91440" bIns="45720" numCol="1" anchor="t" anchorCtr="0" compatLnSpc="1"/>
                    <a:lstStyle/>
                    <a:p>
                      <a:r>
                        <a:rPr lang="en-US" altLang="zh-CN">
                          <a:solidFill>
                            <a:srgbClr val="B81D2B"/>
                          </a:solidFill>
                        </a:rPr>
                        <a:t> </a:t>
                      </a:r>
                      <a:endParaRPr lang="zh-CN" altLang="en-US">
                        <a:solidFill>
                          <a:srgbClr val="B81D2B"/>
                        </a:solidFill>
                      </a:endParaRPr>
                    </a:p>
                  </p:txBody>
                </p:sp>
              </p:grpSp>
              <p:sp>
                <p:nvSpPr>
                  <p:cNvPr id="253" name="椭圆 252"/>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a typeface="微软雅黑" panose="020B0503020204020204" pitchFamily="34" charset="-122"/>
                    </a:endParaRPr>
                  </a:p>
                </p:txBody>
              </p:sp>
            </p:grpSp>
            <p:sp>
              <p:nvSpPr>
                <p:cNvPr id="251" name="文本框 1551"/>
                <p:cNvSpPr txBox="1"/>
                <p:nvPr/>
              </p:nvSpPr>
              <p:spPr>
                <a:xfrm>
                  <a:off x="2995159" y="2052021"/>
                  <a:ext cx="784438" cy="419479"/>
                </a:xfrm>
                <a:prstGeom prst="rect">
                  <a:avLst/>
                </a:prstGeom>
                <a:noFill/>
              </p:spPr>
              <p:txBody>
                <a:bodyPr wrap="square" rtlCol="0">
                  <a:spAutoFit/>
                </a:bodyPr>
                <a:lstStyle/>
                <a:p>
                  <a:r>
                    <a:rPr lang="en-US" altLang="zh-CN" sz="1400" b="1" dirty="0">
                      <a:solidFill>
                        <a:srgbClr val="4D78BF"/>
                      </a:solidFill>
                      <a:latin typeface="微软雅黑" panose="020B0503020204020204" pitchFamily="34" charset="-122"/>
                      <a:ea typeface="微软雅黑" panose="020B0503020204020204" pitchFamily="34" charset="-122"/>
                    </a:rPr>
                    <a:t>75%</a:t>
                  </a:r>
                  <a:endParaRPr lang="zh-CN" altLang="en-US" sz="1400" b="1" dirty="0">
                    <a:solidFill>
                      <a:srgbClr val="4D78BF"/>
                    </a:solidFill>
                    <a:latin typeface="微软雅黑" panose="020B0503020204020204" pitchFamily="34" charset="-122"/>
                    <a:ea typeface="微软雅黑" panose="020B0503020204020204" pitchFamily="34" charset="-122"/>
                  </a:endParaRPr>
                </a:p>
              </p:txBody>
            </p:sp>
          </p:grpSp>
          <p:grpSp>
            <p:nvGrpSpPr>
              <p:cNvPr id="28" name="chenying0907 27"/>
              <p:cNvGrpSpPr/>
              <p:nvPr/>
            </p:nvGrpSpPr>
            <p:grpSpPr>
              <a:xfrm rot="16200000">
                <a:off x="-1171578" y="3850696"/>
                <a:ext cx="4202428" cy="115250"/>
                <a:chOff x="1377915" y="1296988"/>
                <a:chExt cx="4202428" cy="152400"/>
              </a:xfrm>
            </p:grpSpPr>
            <p:cxnSp>
              <p:nvCxnSpPr>
                <p:cNvPr id="216" name="直接连接符 215"/>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9" name="chenying0907 28"/>
              <p:cNvGrpSpPr/>
              <p:nvPr/>
            </p:nvGrpSpPr>
            <p:grpSpPr>
              <a:xfrm rot="5400000">
                <a:off x="-440314" y="3850696"/>
                <a:ext cx="4202428" cy="115250"/>
                <a:chOff x="1377915" y="1296988"/>
                <a:chExt cx="4202428" cy="152400"/>
              </a:xfrm>
            </p:grpSpPr>
            <p:cxnSp>
              <p:nvCxnSpPr>
                <p:cNvPr id="185" name="直接连接符 184"/>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0" name="chenying0907 325"/>
              <p:cNvSpPr/>
              <p:nvPr/>
            </p:nvSpPr>
            <p:spPr bwMode="auto">
              <a:xfrm>
                <a:off x="1081537" y="1675950"/>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5"/>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grpSp>
            <p:nvGrpSpPr>
              <p:cNvPr id="31" name="chenying0907 30"/>
              <p:cNvGrpSpPr/>
              <p:nvPr/>
            </p:nvGrpSpPr>
            <p:grpSpPr>
              <a:xfrm>
                <a:off x="815731" y="4595074"/>
                <a:ext cx="966547" cy="969727"/>
                <a:chOff x="1288212" y="1699131"/>
                <a:chExt cx="966547" cy="969727"/>
              </a:xfrm>
            </p:grpSpPr>
            <p:grpSp>
              <p:nvGrpSpPr>
                <p:cNvPr id="178" name="chenying0907 177"/>
                <p:cNvGrpSpPr/>
                <p:nvPr/>
              </p:nvGrpSpPr>
              <p:grpSpPr>
                <a:xfrm>
                  <a:off x="1288212" y="1699131"/>
                  <a:ext cx="966547" cy="969727"/>
                  <a:chOff x="2961736" y="1750007"/>
                  <a:chExt cx="966547" cy="969727"/>
                </a:xfrm>
                <a:effectLst>
                  <a:outerShdw blurRad="127000" dist="63500" dir="2700000" algn="tl" rotWithShape="0">
                    <a:prstClr val="black">
                      <a:alpha val="28000"/>
                    </a:prstClr>
                  </a:outerShdw>
                </a:effectLst>
              </p:grpSpPr>
              <p:grpSp>
                <p:nvGrpSpPr>
                  <p:cNvPr id="180" name="chenying0907 179"/>
                  <p:cNvGrpSpPr/>
                  <p:nvPr/>
                </p:nvGrpSpPr>
                <p:grpSpPr>
                  <a:xfrm>
                    <a:off x="2961736" y="1750007"/>
                    <a:ext cx="966547" cy="969727"/>
                    <a:chOff x="4379543" y="1491533"/>
                    <a:chExt cx="966547" cy="969727"/>
                  </a:xfrm>
                </p:grpSpPr>
                <p:sp>
                  <p:nvSpPr>
                    <p:cNvPr id="182"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lstStyle/>
                    <a:p>
                      <a:endParaRPr lang="zh-CN" altLang="en-US">
                        <a:solidFill>
                          <a:srgbClr val="B81D2B"/>
                        </a:solidFill>
                        <a:ea typeface="微软雅黑" panose="020B0503020204020204" pitchFamily="34" charset="-122"/>
                      </a:endParaRPr>
                    </a:p>
                  </p:txBody>
                </p:sp>
                <p:sp>
                  <p:nvSpPr>
                    <p:cNvPr id="183" name="Oval 360"/>
                    <p:cNvSpPr>
                      <a:spLocks noChangeArrowheads="1"/>
                    </p:cNvSpPr>
                    <p:nvPr/>
                  </p:nvSpPr>
                  <p:spPr bwMode="auto">
                    <a:xfrm>
                      <a:off x="4413087" y="1527705"/>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lstStyle/>
                    <a:p>
                      <a:endParaRPr lang="zh-CN" altLang="en-US">
                        <a:solidFill>
                          <a:srgbClr val="B81D2B"/>
                        </a:solidFill>
                        <a:ea typeface="微软雅黑" panose="020B0503020204020204" pitchFamily="34" charset="-122"/>
                      </a:endParaRPr>
                    </a:p>
                  </p:txBody>
                </p:sp>
                <p:sp>
                  <p:nvSpPr>
                    <p:cNvPr id="184" name="chenying0907 364"/>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F39E02"/>
                    </a:solidFill>
                    <a:ln>
                      <a:solidFill>
                        <a:srgbClr val="FF9933"/>
                      </a:solidFill>
                    </a:ln>
                    <a:effectLst>
                      <a:innerShdw blurRad="63500" dist="50800" dir="10800000">
                        <a:prstClr val="black">
                          <a:alpha val="20000"/>
                        </a:prstClr>
                      </a:innerShdw>
                    </a:effectLst>
                  </p:spPr>
                  <p:txBody>
                    <a:bodyPr vert="horz" wrap="square" lIns="91440" tIns="45720" rIns="91440" bIns="45720" numCol="1" anchor="t" anchorCtr="0" compatLnSpc="1"/>
                    <a:lstStyle/>
                    <a:p>
                      <a:r>
                        <a:rPr lang="en-US" altLang="zh-CN">
                          <a:solidFill>
                            <a:srgbClr val="B81D2B"/>
                          </a:solidFill>
                        </a:rPr>
                        <a:t> </a:t>
                      </a:r>
                      <a:endParaRPr lang="zh-CN" altLang="en-US">
                        <a:solidFill>
                          <a:srgbClr val="B81D2B"/>
                        </a:solidFill>
                      </a:endParaRPr>
                    </a:p>
                  </p:txBody>
                </p:sp>
              </p:grpSp>
              <p:sp>
                <p:nvSpPr>
                  <p:cNvPr id="181" name="椭圆 180"/>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a typeface="微软雅黑" panose="020B0503020204020204" pitchFamily="34" charset="-122"/>
                    </a:endParaRPr>
                  </a:p>
                </p:txBody>
              </p:sp>
            </p:grpSp>
            <p:sp>
              <p:nvSpPr>
                <p:cNvPr id="179" name="文本框 7787"/>
                <p:cNvSpPr txBox="1"/>
                <p:nvPr/>
              </p:nvSpPr>
              <p:spPr>
                <a:xfrm>
                  <a:off x="1321635" y="2001146"/>
                  <a:ext cx="784438" cy="419479"/>
                </a:xfrm>
                <a:prstGeom prst="rect">
                  <a:avLst/>
                </a:prstGeom>
                <a:noFill/>
              </p:spPr>
              <p:txBody>
                <a:bodyPr wrap="square" rtlCol="0">
                  <a:spAutoFit/>
                </a:bodyPr>
                <a:lstStyle/>
                <a:p>
                  <a:r>
                    <a:rPr lang="en-US" altLang="zh-CN" sz="1400" b="1" dirty="0">
                      <a:solidFill>
                        <a:srgbClr val="F39E02"/>
                      </a:solidFill>
                      <a:latin typeface="微软雅黑" panose="020B0503020204020204" pitchFamily="34" charset="-122"/>
                      <a:ea typeface="微软雅黑" panose="020B0503020204020204" pitchFamily="34" charset="-122"/>
                    </a:rPr>
                    <a:t>20%</a:t>
                  </a:r>
                  <a:endParaRPr lang="zh-CN" altLang="en-US" sz="1400" b="1" dirty="0">
                    <a:solidFill>
                      <a:srgbClr val="F39E02"/>
                    </a:solidFill>
                    <a:latin typeface="微软雅黑" panose="020B0503020204020204" pitchFamily="34" charset="-122"/>
                    <a:ea typeface="微软雅黑" panose="020B0503020204020204" pitchFamily="34" charset="-122"/>
                  </a:endParaRPr>
                </a:p>
              </p:txBody>
            </p:sp>
          </p:grpSp>
          <p:grpSp>
            <p:nvGrpSpPr>
              <p:cNvPr id="32" name="chenying0907 31"/>
              <p:cNvGrpSpPr/>
              <p:nvPr/>
            </p:nvGrpSpPr>
            <p:grpSpPr>
              <a:xfrm rot="16200000">
                <a:off x="1713074" y="3847911"/>
                <a:ext cx="4202428" cy="115250"/>
                <a:chOff x="1377915" y="1296988"/>
                <a:chExt cx="4202428" cy="152400"/>
              </a:xfrm>
            </p:grpSpPr>
            <p:cxnSp>
              <p:nvCxnSpPr>
                <p:cNvPr id="147" name="直接连接符 146"/>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3" name="chenying0907 32"/>
              <p:cNvGrpSpPr/>
              <p:nvPr/>
            </p:nvGrpSpPr>
            <p:grpSpPr>
              <a:xfrm rot="5400000">
                <a:off x="2444338" y="3847911"/>
                <a:ext cx="4202428" cy="115250"/>
                <a:chOff x="1377915" y="1296988"/>
                <a:chExt cx="4202428" cy="152400"/>
              </a:xfrm>
            </p:grpSpPr>
            <p:cxnSp>
              <p:nvCxnSpPr>
                <p:cNvPr id="116" name="直接连接符 115"/>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4" name="chenying0907 325"/>
              <p:cNvSpPr/>
              <p:nvPr/>
            </p:nvSpPr>
            <p:spPr bwMode="auto">
              <a:xfrm>
                <a:off x="3966189" y="1673165"/>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6"/>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grpSp>
            <p:nvGrpSpPr>
              <p:cNvPr id="35" name="chenying0907 34"/>
              <p:cNvGrpSpPr/>
              <p:nvPr/>
            </p:nvGrpSpPr>
            <p:grpSpPr>
              <a:xfrm>
                <a:off x="3700383" y="3930264"/>
                <a:ext cx="966547" cy="969727"/>
                <a:chOff x="4172864" y="1696346"/>
                <a:chExt cx="966547" cy="969727"/>
              </a:xfrm>
            </p:grpSpPr>
            <p:grpSp>
              <p:nvGrpSpPr>
                <p:cNvPr id="109" name="chenying0907 108"/>
                <p:cNvGrpSpPr/>
                <p:nvPr/>
              </p:nvGrpSpPr>
              <p:grpSpPr>
                <a:xfrm>
                  <a:off x="4172864" y="1696346"/>
                  <a:ext cx="966547" cy="969727"/>
                  <a:chOff x="2961736" y="1750007"/>
                  <a:chExt cx="966547" cy="969727"/>
                </a:xfrm>
                <a:effectLst>
                  <a:outerShdw blurRad="127000" dist="63500" dir="2700000" algn="tl" rotWithShape="0">
                    <a:prstClr val="black">
                      <a:alpha val="28000"/>
                    </a:prstClr>
                  </a:outerShdw>
                </a:effectLst>
              </p:grpSpPr>
              <p:grpSp>
                <p:nvGrpSpPr>
                  <p:cNvPr id="111" name="chenying0907 110"/>
                  <p:cNvGrpSpPr/>
                  <p:nvPr/>
                </p:nvGrpSpPr>
                <p:grpSpPr>
                  <a:xfrm>
                    <a:off x="2961736" y="1750007"/>
                    <a:ext cx="966547" cy="969727"/>
                    <a:chOff x="4379543" y="1491533"/>
                    <a:chExt cx="966547" cy="969727"/>
                  </a:xfrm>
                </p:grpSpPr>
                <p:sp>
                  <p:nvSpPr>
                    <p:cNvPr id="113"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lstStyle/>
                    <a:p>
                      <a:endParaRPr lang="zh-CN" altLang="en-US">
                        <a:solidFill>
                          <a:srgbClr val="B81D2B"/>
                        </a:solidFill>
                        <a:ea typeface="微软雅黑" panose="020B0503020204020204" pitchFamily="34" charset="-122"/>
                      </a:endParaRPr>
                    </a:p>
                  </p:txBody>
                </p:sp>
                <p:sp>
                  <p:nvSpPr>
                    <p:cNvPr id="114" name="Oval 360"/>
                    <p:cNvSpPr>
                      <a:spLocks noChangeArrowheads="1"/>
                    </p:cNvSpPr>
                    <p:nvPr/>
                  </p:nvSpPr>
                  <p:spPr bwMode="auto">
                    <a:xfrm>
                      <a:off x="4413087" y="1527705"/>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lstStyle/>
                    <a:p>
                      <a:endParaRPr lang="zh-CN" altLang="en-US">
                        <a:solidFill>
                          <a:srgbClr val="B81D2B"/>
                        </a:solidFill>
                        <a:ea typeface="微软雅黑" panose="020B0503020204020204" pitchFamily="34" charset="-122"/>
                      </a:endParaRPr>
                    </a:p>
                  </p:txBody>
                </p:sp>
                <p:sp>
                  <p:nvSpPr>
                    <p:cNvPr id="115" name="chenying0907 364"/>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E72918"/>
                    </a:solidFill>
                    <a:ln>
                      <a:solidFill>
                        <a:srgbClr val="DB4141"/>
                      </a:solidFill>
                    </a:ln>
                    <a:effectLst>
                      <a:innerShdw blurRad="63500" dist="50800" dir="10800000">
                        <a:prstClr val="black">
                          <a:alpha val="20000"/>
                        </a:prstClr>
                      </a:innerShdw>
                    </a:effectLst>
                  </p:spPr>
                  <p:txBody>
                    <a:bodyPr vert="horz" wrap="square" lIns="91440" tIns="45720" rIns="91440" bIns="45720" numCol="1" anchor="t" anchorCtr="0" compatLnSpc="1"/>
                    <a:lstStyle/>
                    <a:p>
                      <a:r>
                        <a:rPr lang="en-US" altLang="zh-CN">
                          <a:solidFill>
                            <a:srgbClr val="B81D2B"/>
                          </a:solidFill>
                        </a:rPr>
                        <a:t> </a:t>
                      </a:r>
                      <a:endParaRPr lang="zh-CN" altLang="en-US">
                        <a:solidFill>
                          <a:srgbClr val="B81D2B"/>
                        </a:solidFill>
                      </a:endParaRPr>
                    </a:p>
                  </p:txBody>
                </p:sp>
              </p:grpSp>
              <p:sp>
                <p:nvSpPr>
                  <p:cNvPr id="112" name="椭圆 111"/>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a typeface="微软雅黑" panose="020B0503020204020204" pitchFamily="34" charset="-122"/>
                    </a:endParaRPr>
                  </a:p>
                </p:txBody>
              </p:sp>
            </p:grpSp>
            <p:sp>
              <p:nvSpPr>
                <p:cNvPr id="110" name="文本框 7933"/>
                <p:cNvSpPr txBox="1"/>
                <p:nvPr/>
              </p:nvSpPr>
              <p:spPr>
                <a:xfrm>
                  <a:off x="4206287" y="1998361"/>
                  <a:ext cx="784438" cy="419479"/>
                </a:xfrm>
                <a:prstGeom prst="rect">
                  <a:avLst/>
                </a:prstGeom>
                <a:noFill/>
              </p:spPr>
              <p:txBody>
                <a:bodyPr wrap="square" rtlCol="0">
                  <a:spAutoFit/>
                </a:bodyPr>
                <a:lstStyle/>
                <a:p>
                  <a:r>
                    <a:rPr lang="en-US" altLang="zh-CN" sz="1400" b="1" dirty="0">
                      <a:solidFill>
                        <a:srgbClr val="E72918"/>
                      </a:solidFill>
                      <a:latin typeface="微软雅黑" panose="020B0503020204020204" pitchFamily="34" charset="-122"/>
                      <a:ea typeface="微软雅黑" panose="020B0503020204020204" pitchFamily="34" charset="-122"/>
                    </a:rPr>
                    <a:t>40%</a:t>
                  </a:r>
                  <a:endParaRPr lang="zh-CN" altLang="en-US" sz="1400" b="1" dirty="0">
                    <a:solidFill>
                      <a:srgbClr val="E72918"/>
                    </a:solidFill>
                    <a:latin typeface="微软雅黑" panose="020B0503020204020204" pitchFamily="34" charset="-122"/>
                    <a:ea typeface="微软雅黑" panose="020B0503020204020204" pitchFamily="34" charset="-122"/>
                  </a:endParaRPr>
                </a:p>
              </p:txBody>
            </p:sp>
          </p:grpSp>
          <p:grpSp>
            <p:nvGrpSpPr>
              <p:cNvPr id="36" name="chenying0907 35"/>
              <p:cNvGrpSpPr/>
              <p:nvPr/>
            </p:nvGrpSpPr>
            <p:grpSpPr>
              <a:xfrm rot="16200000">
                <a:off x="3142144" y="3846674"/>
                <a:ext cx="4202428" cy="115250"/>
                <a:chOff x="1377915" y="1296988"/>
                <a:chExt cx="4202428" cy="152400"/>
              </a:xfrm>
            </p:grpSpPr>
            <p:cxnSp>
              <p:nvCxnSpPr>
                <p:cNvPr id="78" name="直接连接符 77"/>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7" name="chenying0907 36"/>
              <p:cNvGrpSpPr/>
              <p:nvPr/>
            </p:nvGrpSpPr>
            <p:grpSpPr>
              <a:xfrm rot="5400000">
                <a:off x="3873408" y="3846674"/>
                <a:ext cx="4202428" cy="115250"/>
                <a:chOff x="1377915" y="1296988"/>
                <a:chExt cx="4202428" cy="152400"/>
              </a:xfrm>
            </p:grpSpPr>
            <p:cxnSp>
              <p:nvCxnSpPr>
                <p:cNvPr id="47" name="直接连接符 46"/>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8" name="chenying0907 325"/>
              <p:cNvSpPr/>
              <p:nvPr/>
            </p:nvSpPr>
            <p:spPr bwMode="auto">
              <a:xfrm>
                <a:off x="5395259" y="1671928"/>
                <a:ext cx="434936" cy="4464742"/>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4"/>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grpSp>
            <p:nvGrpSpPr>
              <p:cNvPr id="39" name="chenying0907 38"/>
              <p:cNvGrpSpPr/>
              <p:nvPr/>
            </p:nvGrpSpPr>
            <p:grpSpPr>
              <a:xfrm>
                <a:off x="5129453" y="3226903"/>
                <a:ext cx="966547" cy="969727"/>
                <a:chOff x="5601934" y="1695109"/>
                <a:chExt cx="966547" cy="969727"/>
              </a:xfrm>
            </p:grpSpPr>
            <p:grpSp>
              <p:nvGrpSpPr>
                <p:cNvPr id="40" name="chenying0907 39"/>
                <p:cNvGrpSpPr/>
                <p:nvPr/>
              </p:nvGrpSpPr>
              <p:grpSpPr>
                <a:xfrm>
                  <a:off x="5601934" y="1695109"/>
                  <a:ext cx="966547" cy="969727"/>
                  <a:chOff x="2961736" y="1750007"/>
                  <a:chExt cx="966547" cy="969727"/>
                </a:xfrm>
                <a:effectLst>
                  <a:outerShdw blurRad="127000" dist="63500" dir="2700000" algn="tl" rotWithShape="0">
                    <a:prstClr val="black">
                      <a:alpha val="28000"/>
                    </a:prstClr>
                  </a:outerShdw>
                </a:effectLst>
              </p:grpSpPr>
              <p:grpSp>
                <p:nvGrpSpPr>
                  <p:cNvPr id="42" name="chenying0907 41"/>
                  <p:cNvGrpSpPr/>
                  <p:nvPr/>
                </p:nvGrpSpPr>
                <p:grpSpPr>
                  <a:xfrm>
                    <a:off x="2961736" y="1750007"/>
                    <a:ext cx="966547" cy="969727"/>
                    <a:chOff x="4379543" y="1491533"/>
                    <a:chExt cx="966547" cy="969727"/>
                  </a:xfrm>
                </p:grpSpPr>
                <p:sp>
                  <p:nvSpPr>
                    <p:cNvPr id="44" name="Oval 360"/>
                    <p:cNvSpPr>
                      <a:spLocks noChangeArrowheads="1"/>
                    </p:cNvSpPr>
                    <p:nvPr/>
                  </p:nvSpPr>
                  <p:spPr bwMode="auto">
                    <a:xfrm>
                      <a:off x="4379543" y="1491533"/>
                      <a:ext cx="966547" cy="969727"/>
                    </a:xfrm>
                    <a:prstGeom prst="ellipse">
                      <a:avLst/>
                    </a:prstGeom>
                    <a:gradFill flip="none" rotWithShape="1">
                      <a:gsLst>
                        <a:gs pos="50400">
                          <a:srgbClr val="E5E6E7"/>
                        </a:gs>
                        <a:gs pos="0">
                          <a:schemeClr val="bg1">
                            <a:lumMod val="95000"/>
                          </a:schemeClr>
                        </a:gs>
                        <a:gs pos="100000">
                          <a:srgbClr val="BABABA"/>
                        </a:gs>
                      </a:gsLst>
                      <a:lin ang="2700000" scaled="1"/>
                      <a:tileRect/>
                    </a:gradFill>
                    <a:ln>
                      <a:noFill/>
                    </a:ln>
                  </p:spPr>
                  <p:txBody>
                    <a:bodyPr vert="horz" wrap="square" lIns="91440" tIns="45720" rIns="91440" bIns="45720" numCol="1" anchor="t" anchorCtr="0" compatLnSpc="1"/>
                    <a:lstStyle/>
                    <a:p>
                      <a:endParaRPr lang="zh-CN" altLang="en-US">
                        <a:solidFill>
                          <a:srgbClr val="B81D2B"/>
                        </a:solidFill>
                        <a:ea typeface="微软雅黑" panose="020B0503020204020204" pitchFamily="34" charset="-122"/>
                      </a:endParaRPr>
                    </a:p>
                  </p:txBody>
                </p:sp>
                <p:sp>
                  <p:nvSpPr>
                    <p:cNvPr id="45" name="Oval 360"/>
                    <p:cNvSpPr>
                      <a:spLocks noChangeArrowheads="1"/>
                    </p:cNvSpPr>
                    <p:nvPr/>
                  </p:nvSpPr>
                  <p:spPr bwMode="auto">
                    <a:xfrm>
                      <a:off x="4413087" y="1528942"/>
                      <a:ext cx="899458" cy="902417"/>
                    </a:xfrm>
                    <a:prstGeom prst="ellipse">
                      <a:avLst/>
                    </a:prstGeom>
                    <a:gradFill flip="none" rotWithShape="1">
                      <a:gsLst>
                        <a:gs pos="53000">
                          <a:srgbClr val="E5E6E7"/>
                        </a:gs>
                        <a:gs pos="0">
                          <a:schemeClr val="bg1"/>
                        </a:gs>
                        <a:gs pos="100000">
                          <a:srgbClr val="BABABA"/>
                        </a:gs>
                      </a:gsLst>
                      <a:lin ang="13500000" scaled="1"/>
                      <a:tileRect/>
                    </a:gradFill>
                    <a:ln>
                      <a:noFill/>
                    </a:ln>
                    <a:effectLst/>
                  </p:spPr>
                  <p:txBody>
                    <a:bodyPr vert="horz" wrap="square" lIns="91440" tIns="45720" rIns="91440" bIns="45720" numCol="1" anchor="t" anchorCtr="0" compatLnSpc="1"/>
                    <a:lstStyle/>
                    <a:p>
                      <a:endParaRPr lang="zh-CN" altLang="en-US">
                        <a:solidFill>
                          <a:srgbClr val="B81D2B"/>
                        </a:solidFill>
                        <a:ea typeface="微软雅黑" panose="020B0503020204020204" pitchFamily="34" charset="-122"/>
                      </a:endParaRPr>
                    </a:p>
                  </p:txBody>
                </p:sp>
                <p:sp>
                  <p:nvSpPr>
                    <p:cNvPr id="46" name="chenying0907 364"/>
                    <p:cNvSpPr/>
                    <p:nvPr/>
                  </p:nvSpPr>
                  <p:spPr bwMode="auto">
                    <a:xfrm>
                      <a:off x="5137978" y="1791474"/>
                      <a:ext cx="174567" cy="369844"/>
                    </a:xfrm>
                    <a:custGeom>
                      <a:avLst/>
                      <a:gdLst>
                        <a:gd name="T0" fmla="*/ 0 w 25"/>
                        <a:gd name="T1" fmla="*/ 26 h 53"/>
                        <a:gd name="T2" fmla="*/ 19 w 25"/>
                        <a:gd name="T3" fmla="*/ 53 h 53"/>
                        <a:gd name="T4" fmla="*/ 25 w 25"/>
                        <a:gd name="T5" fmla="*/ 26 h 53"/>
                        <a:gd name="T6" fmla="*/ 19 w 25"/>
                        <a:gd name="T7" fmla="*/ 0 h 53"/>
                        <a:gd name="T8" fmla="*/ 0 w 25"/>
                        <a:gd name="T9" fmla="*/ 26 h 53"/>
                      </a:gdLst>
                      <a:ahLst/>
                      <a:cxnLst>
                        <a:cxn ang="0">
                          <a:pos x="T0" y="T1"/>
                        </a:cxn>
                        <a:cxn ang="0">
                          <a:pos x="T2" y="T3"/>
                        </a:cxn>
                        <a:cxn ang="0">
                          <a:pos x="T4" y="T5"/>
                        </a:cxn>
                        <a:cxn ang="0">
                          <a:pos x="T6" y="T7"/>
                        </a:cxn>
                        <a:cxn ang="0">
                          <a:pos x="T8" y="T9"/>
                        </a:cxn>
                      </a:cxnLst>
                      <a:rect l="0" t="0" r="r" b="b"/>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00AFBB"/>
                    </a:solidFill>
                    <a:ln>
                      <a:solidFill>
                        <a:srgbClr val="09ACBF"/>
                      </a:solidFill>
                    </a:ln>
                    <a:effectLst>
                      <a:innerShdw blurRad="63500" dist="50800" dir="10800000">
                        <a:prstClr val="black">
                          <a:alpha val="20000"/>
                        </a:prstClr>
                      </a:innerShdw>
                    </a:effectLst>
                  </p:spPr>
                  <p:txBody>
                    <a:bodyPr vert="horz" wrap="square" lIns="91440" tIns="45720" rIns="91440" bIns="45720" numCol="1" anchor="t" anchorCtr="0" compatLnSpc="1"/>
                    <a:lstStyle/>
                    <a:p>
                      <a:r>
                        <a:rPr lang="en-US" altLang="zh-CN">
                          <a:solidFill>
                            <a:srgbClr val="B81D2B"/>
                          </a:solidFill>
                        </a:rPr>
                        <a:t> </a:t>
                      </a:r>
                      <a:endParaRPr lang="zh-CN" altLang="en-US">
                        <a:solidFill>
                          <a:srgbClr val="B81D2B"/>
                        </a:solidFill>
                      </a:endParaRPr>
                    </a:p>
                  </p:txBody>
                </p:sp>
              </p:grpSp>
              <p:sp>
                <p:nvSpPr>
                  <p:cNvPr id="43" name="椭圆 42"/>
                  <p:cNvSpPr/>
                  <p:nvPr/>
                </p:nvSpPr>
                <p:spPr>
                  <a:xfrm>
                    <a:off x="3156001" y="1951782"/>
                    <a:ext cx="54769" cy="54769"/>
                  </a:xfrm>
                  <a:prstGeom prst="ellipse">
                    <a:avLst/>
                  </a:prstGeom>
                  <a:solidFill>
                    <a:srgbClr val="EEEEEE">
                      <a:alpha val="1000"/>
                    </a:srgbClr>
                  </a:solidFill>
                  <a:ln>
                    <a:noFill/>
                  </a:ln>
                  <a:effectLst>
                    <a:glow rad="787400">
                      <a:schemeClr val="bg1">
                        <a:alpha val="9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81D2B"/>
                      </a:solidFill>
                      <a:ea typeface="微软雅黑" panose="020B0503020204020204" pitchFamily="34" charset="-122"/>
                    </a:endParaRPr>
                  </a:p>
                </p:txBody>
              </p:sp>
            </p:grpSp>
            <p:sp>
              <p:nvSpPr>
                <p:cNvPr id="41" name="文本框 8006"/>
                <p:cNvSpPr txBox="1"/>
                <p:nvPr/>
              </p:nvSpPr>
              <p:spPr>
                <a:xfrm>
                  <a:off x="5635357" y="1998360"/>
                  <a:ext cx="784438" cy="419479"/>
                </a:xfrm>
                <a:prstGeom prst="rect">
                  <a:avLst/>
                </a:prstGeom>
                <a:noFill/>
              </p:spPr>
              <p:txBody>
                <a:bodyPr wrap="square" rtlCol="0">
                  <a:spAutoFit/>
                </a:bodyPr>
                <a:lstStyle/>
                <a:p>
                  <a:r>
                    <a:rPr lang="en-US" altLang="zh-CN" sz="1400" b="1" dirty="0">
                      <a:solidFill>
                        <a:srgbClr val="00AFBB"/>
                      </a:solidFill>
                      <a:latin typeface="微软雅黑" panose="020B0503020204020204" pitchFamily="34" charset="-122"/>
                      <a:ea typeface="微软雅黑" panose="020B0503020204020204" pitchFamily="34" charset="-122"/>
                    </a:rPr>
                    <a:t>53%</a:t>
                  </a:r>
                  <a:endParaRPr lang="zh-CN" altLang="en-US" sz="1400" b="1" dirty="0">
                    <a:solidFill>
                      <a:srgbClr val="00AFBB"/>
                    </a:solidFill>
                    <a:latin typeface="微软雅黑" panose="020B0503020204020204" pitchFamily="34" charset="-122"/>
                    <a:ea typeface="微软雅黑" panose="020B0503020204020204" pitchFamily="34" charset="-122"/>
                  </a:endParaRPr>
                </a:p>
              </p:txBody>
            </p:sp>
          </p:grpSp>
        </p:grpSp>
        <p:grpSp>
          <p:nvGrpSpPr>
            <p:cNvPr id="10" name="chenying0907 9"/>
            <p:cNvGrpSpPr/>
            <p:nvPr/>
          </p:nvGrpSpPr>
          <p:grpSpPr>
            <a:xfrm>
              <a:off x="1663714" y="872484"/>
              <a:ext cx="304128" cy="304128"/>
              <a:chOff x="2225183" y="1228663"/>
              <a:chExt cx="379395" cy="379395"/>
            </a:xfrm>
          </p:grpSpPr>
          <p:sp>
            <p:nvSpPr>
              <p:cNvPr id="25" name="chenying0907 5054"/>
              <p:cNvSpPr>
                <a:spLocks noEditPoints="1"/>
              </p:cNvSpPr>
              <p:nvPr/>
            </p:nvSpPr>
            <p:spPr bwMode="auto">
              <a:xfrm>
                <a:off x="2225183" y="1228663"/>
                <a:ext cx="379395" cy="379395"/>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34 w 68"/>
                  <a:gd name="T11" fmla="*/ 67 h 68"/>
                  <a:gd name="T12" fmla="*/ 2 w 68"/>
                  <a:gd name="T13" fmla="*/ 34 h 68"/>
                  <a:gd name="T14" fmla="*/ 34 w 68"/>
                  <a:gd name="T15" fmla="*/ 2 h 68"/>
                  <a:gd name="T16" fmla="*/ 66 w 68"/>
                  <a:gd name="T17" fmla="*/ 34 h 68"/>
                  <a:gd name="T18" fmla="*/ 34 w 68"/>
                  <a:gd name="T19"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0"/>
                    </a:moveTo>
                    <a:cubicBezTo>
                      <a:pt x="15" y="0"/>
                      <a:pt x="0" y="16"/>
                      <a:pt x="0" y="34"/>
                    </a:cubicBezTo>
                    <a:cubicBezTo>
                      <a:pt x="0" y="53"/>
                      <a:pt x="15" y="68"/>
                      <a:pt x="34" y="68"/>
                    </a:cubicBezTo>
                    <a:cubicBezTo>
                      <a:pt x="53" y="68"/>
                      <a:pt x="68" y="53"/>
                      <a:pt x="68" y="34"/>
                    </a:cubicBezTo>
                    <a:cubicBezTo>
                      <a:pt x="68" y="16"/>
                      <a:pt x="53" y="0"/>
                      <a:pt x="34" y="0"/>
                    </a:cubicBezTo>
                    <a:close/>
                    <a:moveTo>
                      <a:pt x="34" y="67"/>
                    </a:moveTo>
                    <a:cubicBezTo>
                      <a:pt x="16" y="67"/>
                      <a:pt x="2" y="52"/>
                      <a:pt x="2" y="34"/>
                    </a:cubicBezTo>
                    <a:cubicBezTo>
                      <a:pt x="2" y="16"/>
                      <a:pt x="16" y="2"/>
                      <a:pt x="34" y="2"/>
                    </a:cubicBezTo>
                    <a:cubicBezTo>
                      <a:pt x="52" y="2"/>
                      <a:pt x="66" y="16"/>
                      <a:pt x="66" y="34"/>
                    </a:cubicBezTo>
                    <a:cubicBezTo>
                      <a:pt x="66" y="52"/>
                      <a:pt x="52" y="67"/>
                      <a:pt x="34" y="67"/>
                    </a:cubicBezTo>
                    <a:close/>
                  </a:path>
                </a:pathLst>
              </a:custGeom>
              <a:solidFill>
                <a:srgbClr val="58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6" name="chenying0907 5055"/>
              <p:cNvSpPr/>
              <p:nvPr/>
            </p:nvSpPr>
            <p:spPr bwMode="auto">
              <a:xfrm>
                <a:off x="2352433" y="1289932"/>
                <a:ext cx="68339" cy="190876"/>
              </a:xfrm>
              <a:custGeom>
                <a:avLst/>
                <a:gdLst>
                  <a:gd name="T0" fmla="*/ 12 w 12"/>
                  <a:gd name="T1" fmla="*/ 1 h 34"/>
                  <a:gd name="T2" fmla="*/ 11 w 12"/>
                  <a:gd name="T3" fmla="*/ 0 h 34"/>
                  <a:gd name="T4" fmla="*/ 10 w 12"/>
                  <a:gd name="T5" fmla="*/ 1 h 34"/>
                  <a:gd name="T6" fmla="*/ 10 w 12"/>
                  <a:gd name="T7" fmla="*/ 23 h 34"/>
                  <a:gd name="T8" fmla="*/ 0 w 12"/>
                  <a:gd name="T9" fmla="*/ 33 h 34"/>
                  <a:gd name="T10" fmla="*/ 0 w 12"/>
                  <a:gd name="T11" fmla="*/ 34 h 34"/>
                  <a:gd name="T12" fmla="*/ 1 w 12"/>
                  <a:gd name="T13" fmla="*/ 34 h 34"/>
                  <a:gd name="T14" fmla="*/ 1 w 12"/>
                  <a:gd name="T15" fmla="*/ 34 h 34"/>
                  <a:gd name="T16" fmla="*/ 12 w 12"/>
                  <a:gd name="T17" fmla="*/ 24 h 34"/>
                  <a:gd name="T18" fmla="*/ 12 w 12"/>
                  <a:gd name="T19" fmla="*/ 24 h 34"/>
                  <a:gd name="T20" fmla="*/ 12 w 12"/>
                  <a:gd name="T21" fmla="*/ 23 h 34"/>
                  <a:gd name="T22" fmla="*/ 12 w 12"/>
                  <a:gd name="T23"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34">
                    <a:moveTo>
                      <a:pt x="12" y="1"/>
                    </a:moveTo>
                    <a:cubicBezTo>
                      <a:pt x="12" y="0"/>
                      <a:pt x="11" y="0"/>
                      <a:pt x="11" y="0"/>
                    </a:cubicBezTo>
                    <a:cubicBezTo>
                      <a:pt x="11" y="0"/>
                      <a:pt x="10" y="0"/>
                      <a:pt x="10" y="1"/>
                    </a:cubicBezTo>
                    <a:cubicBezTo>
                      <a:pt x="10" y="23"/>
                      <a:pt x="10" y="23"/>
                      <a:pt x="10" y="23"/>
                    </a:cubicBezTo>
                    <a:cubicBezTo>
                      <a:pt x="0" y="33"/>
                      <a:pt x="0" y="33"/>
                      <a:pt x="0" y="33"/>
                    </a:cubicBezTo>
                    <a:cubicBezTo>
                      <a:pt x="0" y="34"/>
                      <a:pt x="0" y="34"/>
                      <a:pt x="0" y="34"/>
                    </a:cubicBezTo>
                    <a:cubicBezTo>
                      <a:pt x="1" y="34"/>
                      <a:pt x="1" y="34"/>
                      <a:pt x="1" y="34"/>
                    </a:cubicBezTo>
                    <a:cubicBezTo>
                      <a:pt x="1" y="34"/>
                      <a:pt x="1" y="34"/>
                      <a:pt x="1" y="34"/>
                    </a:cubicBezTo>
                    <a:cubicBezTo>
                      <a:pt x="12" y="24"/>
                      <a:pt x="12" y="24"/>
                      <a:pt x="12" y="24"/>
                    </a:cubicBezTo>
                    <a:cubicBezTo>
                      <a:pt x="12" y="24"/>
                      <a:pt x="12" y="24"/>
                      <a:pt x="12" y="24"/>
                    </a:cubicBezTo>
                    <a:cubicBezTo>
                      <a:pt x="12" y="23"/>
                      <a:pt x="12" y="23"/>
                      <a:pt x="12" y="23"/>
                    </a:cubicBezTo>
                    <a:lnTo>
                      <a:pt x="12" y="1"/>
                    </a:lnTo>
                    <a:close/>
                  </a:path>
                </a:pathLst>
              </a:custGeom>
              <a:solidFill>
                <a:srgbClr val="5859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11" name="chenying0907 5062"/>
            <p:cNvSpPr>
              <a:spLocks noEditPoints="1"/>
            </p:cNvSpPr>
            <p:nvPr/>
          </p:nvSpPr>
          <p:spPr bwMode="auto">
            <a:xfrm>
              <a:off x="590560" y="873583"/>
              <a:ext cx="340019" cy="277682"/>
            </a:xfrm>
            <a:custGeom>
              <a:avLst/>
              <a:gdLst>
                <a:gd name="T0" fmla="*/ 152 w 180"/>
                <a:gd name="T1" fmla="*/ 147 h 147"/>
                <a:gd name="T2" fmla="*/ 102 w 180"/>
                <a:gd name="T3" fmla="*/ 147 h 147"/>
                <a:gd name="T4" fmla="*/ 102 w 180"/>
                <a:gd name="T5" fmla="*/ 95 h 147"/>
                <a:gd name="T6" fmla="*/ 78 w 180"/>
                <a:gd name="T7" fmla="*/ 95 h 147"/>
                <a:gd name="T8" fmla="*/ 78 w 180"/>
                <a:gd name="T9" fmla="*/ 147 h 147"/>
                <a:gd name="T10" fmla="*/ 28 w 180"/>
                <a:gd name="T11" fmla="*/ 147 h 147"/>
                <a:gd name="T12" fmla="*/ 28 w 180"/>
                <a:gd name="T13" fmla="*/ 71 h 147"/>
                <a:gd name="T14" fmla="*/ 0 w 180"/>
                <a:gd name="T15" fmla="*/ 71 h 147"/>
                <a:gd name="T16" fmla="*/ 90 w 180"/>
                <a:gd name="T17" fmla="*/ 0 h 147"/>
                <a:gd name="T18" fmla="*/ 116 w 180"/>
                <a:gd name="T19" fmla="*/ 21 h 147"/>
                <a:gd name="T20" fmla="*/ 116 w 180"/>
                <a:gd name="T21" fmla="*/ 3 h 147"/>
                <a:gd name="T22" fmla="*/ 137 w 180"/>
                <a:gd name="T23" fmla="*/ 3 h 147"/>
                <a:gd name="T24" fmla="*/ 137 w 180"/>
                <a:gd name="T25" fmla="*/ 38 h 147"/>
                <a:gd name="T26" fmla="*/ 180 w 180"/>
                <a:gd name="T27" fmla="*/ 71 h 147"/>
                <a:gd name="T28" fmla="*/ 152 w 180"/>
                <a:gd name="T29" fmla="*/ 71 h 147"/>
                <a:gd name="T30" fmla="*/ 152 w 180"/>
                <a:gd name="T31" fmla="*/ 147 h 147"/>
                <a:gd name="T32" fmla="*/ 107 w 180"/>
                <a:gd name="T33" fmla="*/ 145 h 147"/>
                <a:gd name="T34" fmla="*/ 147 w 180"/>
                <a:gd name="T35" fmla="*/ 145 h 147"/>
                <a:gd name="T36" fmla="*/ 147 w 180"/>
                <a:gd name="T37" fmla="*/ 69 h 147"/>
                <a:gd name="T38" fmla="*/ 168 w 180"/>
                <a:gd name="T39" fmla="*/ 69 h 147"/>
                <a:gd name="T40" fmla="*/ 133 w 180"/>
                <a:gd name="T41" fmla="*/ 40 h 147"/>
                <a:gd name="T42" fmla="*/ 133 w 180"/>
                <a:gd name="T43" fmla="*/ 5 h 147"/>
                <a:gd name="T44" fmla="*/ 118 w 180"/>
                <a:gd name="T45" fmla="*/ 5 h 147"/>
                <a:gd name="T46" fmla="*/ 118 w 180"/>
                <a:gd name="T47" fmla="*/ 29 h 147"/>
                <a:gd name="T48" fmla="*/ 90 w 180"/>
                <a:gd name="T49" fmla="*/ 5 h 147"/>
                <a:gd name="T50" fmla="*/ 12 w 180"/>
                <a:gd name="T51" fmla="*/ 69 h 147"/>
                <a:gd name="T52" fmla="*/ 33 w 180"/>
                <a:gd name="T53" fmla="*/ 69 h 147"/>
                <a:gd name="T54" fmla="*/ 33 w 180"/>
                <a:gd name="T55" fmla="*/ 145 h 147"/>
                <a:gd name="T56" fmla="*/ 73 w 180"/>
                <a:gd name="T57" fmla="*/ 145 h 147"/>
                <a:gd name="T58" fmla="*/ 73 w 180"/>
                <a:gd name="T59" fmla="*/ 90 h 147"/>
                <a:gd name="T60" fmla="*/ 107 w 180"/>
                <a:gd name="T61" fmla="*/ 90 h 147"/>
                <a:gd name="T62" fmla="*/ 107 w 180"/>
                <a:gd name="T63"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47">
                  <a:moveTo>
                    <a:pt x="152" y="147"/>
                  </a:moveTo>
                  <a:lnTo>
                    <a:pt x="102" y="147"/>
                  </a:lnTo>
                  <a:lnTo>
                    <a:pt x="102" y="95"/>
                  </a:lnTo>
                  <a:lnTo>
                    <a:pt x="78" y="95"/>
                  </a:lnTo>
                  <a:lnTo>
                    <a:pt x="78" y="147"/>
                  </a:lnTo>
                  <a:lnTo>
                    <a:pt x="28" y="147"/>
                  </a:lnTo>
                  <a:lnTo>
                    <a:pt x="28" y="71"/>
                  </a:lnTo>
                  <a:lnTo>
                    <a:pt x="0" y="71"/>
                  </a:lnTo>
                  <a:lnTo>
                    <a:pt x="90" y="0"/>
                  </a:lnTo>
                  <a:lnTo>
                    <a:pt x="116" y="21"/>
                  </a:lnTo>
                  <a:lnTo>
                    <a:pt x="116" y="3"/>
                  </a:lnTo>
                  <a:lnTo>
                    <a:pt x="137" y="3"/>
                  </a:lnTo>
                  <a:lnTo>
                    <a:pt x="137" y="38"/>
                  </a:lnTo>
                  <a:lnTo>
                    <a:pt x="180" y="71"/>
                  </a:lnTo>
                  <a:lnTo>
                    <a:pt x="152" y="71"/>
                  </a:lnTo>
                  <a:lnTo>
                    <a:pt x="152" y="147"/>
                  </a:lnTo>
                  <a:close/>
                  <a:moveTo>
                    <a:pt x="107" y="145"/>
                  </a:moveTo>
                  <a:lnTo>
                    <a:pt x="147" y="145"/>
                  </a:lnTo>
                  <a:lnTo>
                    <a:pt x="147" y="69"/>
                  </a:lnTo>
                  <a:lnTo>
                    <a:pt x="168" y="69"/>
                  </a:lnTo>
                  <a:lnTo>
                    <a:pt x="133" y="40"/>
                  </a:lnTo>
                  <a:lnTo>
                    <a:pt x="133" y="5"/>
                  </a:lnTo>
                  <a:lnTo>
                    <a:pt x="118" y="5"/>
                  </a:lnTo>
                  <a:lnTo>
                    <a:pt x="118" y="29"/>
                  </a:lnTo>
                  <a:lnTo>
                    <a:pt x="90" y="5"/>
                  </a:lnTo>
                  <a:lnTo>
                    <a:pt x="12" y="69"/>
                  </a:lnTo>
                  <a:lnTo>
                    <a:pt x="33" y="69"/>
                  </a:lnTo>
                  <a:lnTo>
                    <a:pt x="33" y="145"/>
                  </a:lnTo>
                  <a:lnTo>
                    <a:pt x="73" y="145"/>
                  </a:lnTo>
                  <a:lnTo>
                    <a:pt x="73" y="90"/>
                  </a:lnTo>
                  <a:lnTo>
                    <a:pt x="107" y="90"/>
                  </a:lnTo>
                  <a:lnTo>
                    <a:pt x="107" y="145"/>
                  </a:lnTo>
                  <a:close/>
                </a:path>
              </a:pathLst>
            </a:custGeom>
            <a:solidFill>
              <a:srgbClr val="F794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grpSp>
          <p:nvGrpSpPr>
            <p:cNvPr id="12" name="chenying0907 11"/>
            <p:cNvGrpSpPr/>
            <p:nvPr/>
          </p:nvGrpSpPr>
          <p:grpSpPr>
            <a:xfrm>
              <a:off x="2768918" y="875792"/>
              <a:ext cx="187010" cy="300350"/>
              <a:chOff x="3391643" y="1233376"/>
              <a:chExt cx="233293" cy="374682"/>
            </a:xfrm>
          </p:grpSpPr>
          <p:sp>
            <p:nvSpPr>
              <p:cNvPr id="21" name="chenying0907 5058"/>
              <p:cNvSpPr>
                <a:spLocks noEditPoints="1"/>
              </p:cNvSpPr>
              <p:nvPr/>
            </p:nvSpPr>
            <p:spPr bwMode="auto">
              <a:xfrm>
                <a:off x="3485902" y="1579780"/>
                <a:ext cx="44774" cy="28278"/>
              </a:xfrm>
              <a:custGeom>
                <a:avLst/>
                <a:gdLst>
                  <a:gd name="T0" fmla="*/ 6 w 8"/>
                  <a:gd name="T1" fmla="*/ 0 h 5"/>
                  <a:gd name="T2" fmla="*/ 2 w 8"/>
                  <a:gd name="T3" fmla="*/ 0 h 5"/>
                  <a:gd name="T4" fmla="*/ 0 w 8"/>
                  <a:gd name="T5" fmla="*/ 2 h 5"/>
                  <a:gd name="T6" fmla="*/ 2 w 8"/>
                  <a:gd name="T7" fmla="*/ 5 h 5"/>
                  <a:gd name="T8" fmla="*/ 6 w 8"/>
                  <a:gd name="T9" fmla="*/ 5 h 5"/>
                  <a:gd name="T10" fmla="*/ 8 w 8"/>
                  <a:gd name="T11" fmla="*/ 2 h 5"/>
                  <a:gd name="T12" fmla="*/ 6 w 8"/>
                  <a:gd name="T13" fmla="*/ 0 h 5"/>
                  <a:gd name="T14" fmla="*/ 6 w 8"/>
                  <a:gd name="T15" fmla="*/ 3 h 5"/>
                  <a:gd name="T16" fmla="*/ 2 w 8"/>
                  <a:gd name="T17" fmla="*/ 3 h 5"/>
                  <a:gd name="T18" fmla="*/ 1 w 8"/>
                  <a:gd name="T19" fmla="*/ 2 h 5"/>
                  <a:gd name="T20" fmla="*/ 2 w 8"/>
                  <a:gd name="T21" fmla="*/ 2 h 5"/>
                  <a:gd name="T22" fmla="*/ 6 w 8"/>
                  <a:gd name="T23" fmla="*/ 2 h 5"/>
                  <a:gd name="T24" fmla="*/ 7 w 8"/>
                  <a:gd name="T25" fmla="*/ 2 h 5"/>
                  <a:gd name="T26" fmla="*/ 6 w 8"/>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6" y="0"/>
                    </a:moveTo>
                    <a:cubicBezTo>
                      <a:pt x="2" y="0"/>
                      <a:pt x="2" y="0"/>
                      <a:pt x="2" y="0"/>
                    </a:cubicBezTo>
                    <a:cubicBezTo>
                      <a:pt x="1" y="0"/>
                      <a:pt x="0" y="1"/>
                      <a:pt x="0" y="2"/>
                    </a:cubicBezTo>
                    <a:cubicBezTo>
                      <a:pt x="0" y="4"/>
                      <a:pt x="1" y="5"/>
                      <a:pt x="2" y="5"/>
                    </a:cubicBezTo>
                    <a:cubicBezTo>
                      <a:pt x="6" y="5"/>
                      <a:pt x="6" y="5"/>
                      <a:pt x="6" y="5"/>
                    </a:cubicBezTo>
                    <a:cubicBezTo>
                      <a:pt x="7" y="5"/>
                      <a:pt x="8" y="4"/>
                      <a:pt x="8" y="2"/>
                    </a:cubicBezTo>
                    <a:cubicBezTo>
                      <a:pt x="8" y="1"/>
                      <a:pt x="7" y="0"/>
                      <a:pt x="6" y="0"/>
                    </a:cubicBezTo>
                    <a:close/>
                    <a:moveTo>
                      <a:pt x="6" y="3"/>
                    </a:moveTo>
                    <a:cubicBezTo>
                      <a:pt x="2" y="3"/>
                      <a:pt x="2" y="3"/>
                      <a:pt x="2" y="3"/>
                    </a:cubicBezTo>
                    <a:cubicBezTo>
                      <a:pt x="2" y="3"/>
                      <a:pt x="1" y="3"/>
                      <a:pt x="1" y="2"/>
                    </a:cubicBezTo>
                    <a:cubicBezTo>
                      <a:pt x="1" y="2"/>
                      <a:pt x="2" y="2"/>
                      <a:pt x="2" y="2"/>
                    </a:cubicBezTo>
                    <a:cubicBezTo>
                      <a:pt x="6" y="2"/>
                      <a:pt x="6" y="2"/>
                      <a:pt x="6" y="2"/>
                    </a:cubicBezTo>
                    <a:cubicBezTo>
                      <a:pt x="6" y="2"/>
                      <a:pt x="7" y="2"/>
                      <a:pt x="7" y="2"/>
                    </a:cubicBezTo>
                    <a:cubicBezTo>
                      <a:pt x="7" y="3"/>
                      <a:pt x="6" y="3"/>
                      <a:pt x="6" y="3"/>
                    </a:cubicBezTo>
                    <a:close/>
                  </a:path>
                </a:pathLst>
              </a:custGeom>
              <a:solidFill>
                <a:srgbClr val="E7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2" name="chenying0907 5059"/>
              <p:cNvSpPr>
                <a:spLocks noEditPoints="1"/>
              </p:cNvSpPr>
              <p:nvPr/>
            </p:nvSpPr>
            <p:spPr bwMode="auto">
              <a:xfrm>
                <a:off x="3469407" y="1551502"/>
                <a:ext cx="77765" cy="28278"/>
              </a:xfrm>
              <a:custGeom>
                <a:avLst/>
                <a:gdLst>
                  <a:gd name="T0" fmla="*/ 12 w 14"/>
                  <a:gd name="T1" fmla="*/ 0 h 5"/>
                  <a:gd name="T2" fmla="*/ 2 w 14"/>
                  <a:gd name="T3" fmla="*/ 0 h 5"/>
                  <a:gd name="T4" fmla="*/ 0 w 14"/>
                  <a:gd name="T5" fmla="*/ 3 h 5"/>
                  <a:gd name="T6" fmla="*/ 2 w 14"/>
                  <a:gd name="T7" fmla="*/ 5 h 5"/>
                  <a:gd name="T8" fmla="*/ 12 w 14"/>
                  <a:gd name="T9" fmla="*/ 5 h 5"/>
                  <a:gd name="T10" fmla="*/ 14 w 14"/>
                  <a:gd name="T11" fmla="*/ 3 h 5"/>
                  <a:gd name="T12" fmla="*/ 12 w 14"/>
                  <a:gd name="T13" fmla="*/ 0 h 5"/>
                  <a:gd name="T14" fmla="*/ 12 w 14"/>
                  <a:gd name="T15" fmla="*/ 3 h 5"/>
                  <a:gd name="T16" fmla="*/ 2 w 14"/>
                  <a:gd name="T17" fmla="*/ 3 h 5"/>
                  <a:gd name="T18" fmla="*/ 1 w 14"/>
                  <a:gd name="T19" fmla="*/ 3 h 5"/>
                  <a:gd name="T20" fmla="*/ 2 w 14"/>
                  <a:gd name="T21" fmla="*/ 2 h 5"/>
                  <a:gd name="T22" fmla="*/ 12 w 14"/>
                  <a:gd name="T23" fmla="*/ 2 h 5"/>
                  <a:gd name="T24" fmla="*/ 13 w 14"/>
                  <a:gd name="T25" fmla="*/ 3 h 5"/>
                  <a:gd name="T26" fmla="*/ 12 w 14"/>
                  <a:gd name="T2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5">
                    <a:moveTo>
                      <a:pt x="12" y="0"/>
                    </a:moveTo>
                    <a:cubicBezTo>
                      <a:pt x="2" y="0"/>
                      <a:pt x="2" y="0"/>
                      <a:pt x="2" y="0"/>
                    </a:cubicBezTo>
                    <a:cubicBezTo>
                      <a:pt x="1" y="0"/>
                      <a:pt x="0" y="1"/>
                      <a:pt x="0" y="3"/>
                    </a:cubicBezTo>
                    <a:cubicBezTo>
                      <a:pt x="0" y="4"/>
                      <a:pt x="1" y="5"/>
                      <a:pt x="2" y="5"/>
                    </a:cubicBezTo>
                    <a:cubicBezTo>
                      <a:pt x="12" y="5"/>
                      <a:pt x="12" y="5"/>
                      <a:pt x="12" y="5"/>
                    </a:cubicBezTo>
                    <a:cubicBezTo>
                      <a:pt x="13" y="5"/>
                      <a:pt x="14" y="4"/>
                      <a:pt x="14" y="3"/>
                    </a:cubicBezTo>
                    <a:cubicBezTo>
                      <a:pt x="14" y="1"/>
                      <a:pt x="13" y="0"/>
                      <a:pt x="12" y="0"/>
                    </a:cubicBezTo>
                    <a:close/>
                    <a:moveTo>
                      <a:pt x="12" y="3"/>
                    </a:moveTo>
                    <a:cubicBezTo>
                      <a:pt x="2" y="3"/>
                      <a:pt x="2" y="3"/>
                      <a:pt x="2" y="3"/>
                    </a:cubicBezTo>
                    <a:cubicBezTo>
                      <a:pt x="2" y="3"/>
                      <a:pt x="1" y="3"/>
                      <a:pt x="1" y="3"/>
                    </a:cubicBezTo>
                    <a:cubicBezTo>
                      <a:pt x="1" y="2"/>
                      <a:pt x="2" y="2"/>
                      <a:pt x="2" y="2"/>
                    </a:cubicBezTo>
                    <a:cubicBezTo>
                      <a:pt x="12" y="2"/>
                      <a:pt x="12" y="2"/>
                      <a:pt x="12" y="2"/>
                    </a:cubicBezTo>
                    <a:cubicBezTo>
                      <a:pt x="12" y="2"/>
                      <a:pt x="13" y="2"/>
                      <a:pt x="13" y="3"/>
                    </a:cubicBezTo>
                    <a:cubicBezTo>
                      <a:pt x="13" y="3"/>
                      <a:pt x="12" y="3"/>
                      <a:pt x="12" y="3"/>
                    </a:cubicBezTo>
                    <a:close/>
                  </a:path>
                </a:pathLst>
              </a:custGeom>
              <a:solidFill>
                <a:srgbClr val="E7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chenying0907 5060"/>
              <p:cNvSpPr>
                <a:spLocks noEditPoints="1"/>
              </p:cNvSpPr>
              <p:nvPr/>
            </p:nvSpPr>
            <p:spPr bwMode="auto">
              <a:xfrm>
                <a:off x="3457624" y="1518512"/>
                <a:ext cx="101330" cy="32991"/>
              </a:xfrm>
              <a:custGeom>
                <a:avLst/>
                <a:gdLst>
                  <a:gd name="T0" fmla="*/ 15 w 18"/>
                  <a:gd name="T1" fmla="*/ 0 h 6"/>
                  <a:gd name="T2" fmla="*/ 3 w 18"/>
                  <a:gd name="T3" fmla="*/ 0 h 6"/>
                  <a:gd name="T4" fmla="*/ 0 w 18"/>
                  <a:gd name="T5" fmla="*/ 3 h 6"/>
                  <a:gd name="T6" fmla="*/ 3 w 18"/>
                  <a:gd name="T7" fmla="*/ 6 h 6"/>
                  <a:gd name="T8" fmla="*/ 15 w 18"/>
                  <a:gd name="T9" fmla="*/ 6 h 6"/>
                  <a:gd name="T10" fmla="*/ 18 w 18"/>
                  <a:gd name="T11" fmla="*/ 3 h 6"/>
                  <a:gd name="T12" fmla="*/ 15 w 18"/>
                  <a:gd name="T13" fmla="*/ 0 h 6"/>
                  <a:gd name="T14" fmla="*/ 15 w 18"/>
                  <a:gd name="T15" fmla="*/ 5 h 6"/>
                  <a:gd name="T16" fmla="*/ 3 w 18"/>
                  <a:gd name="T17" fmla="*/ 5 h 6"/>
                  <a:gd name="T18" fmla="*/ 2 w 18"/>
                  <a:gd name="T19" fmla="*/ 3 h 6"/>
                  <a:gd name="T20" fmla="*/ 3 w 18"/>
                  <a:gd name="T21" fmla="*/ 2 h 6"/>
                  <a:gd name="T22" fmla="*/ 15 w 18"/>
                  <a:gd name="T23" fmla="*/ 2 h 6"/>
                  <a:gd name="T24" fmla="*/ 16 w 18"/>
                  <a:gd name="T25" fmla="*/ 3 h 6"/>
                  <a:gd name="T26" fmla="*/ 15 w 18"/>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6">
                    <a:moveTo>
                      <a:pt x="15" y="0"/>
                    </a:moveTo>
                    <a:cubicBezTo>
                      <a:pt x="3" y="0"/>
                      <a:pt x="3" y="0"/>
                      <a:pt x="3" y="0"/>
                    </a:cubicBezTo>
                    <a:cubicBezTo>
                      <a:pt x="1" y="0"/>
                      <a:pt x="0" y="1"/>
                      <a:pt x="0" y="3"/>
                    </a:cubicBezTo>
                    <a:cubicBezTo>
                      <a:pt x="0" y="5"/>
                      <a:pt x="1" y="6"/>
                      <a:pt x="3" y="6"/>
                    </a:cubicBezTo>
                    <a:cubicBezTo>
                      <a:pt x="15" y="6"/>
                      <a:pt x="15" y="6"/>
                      <a:pt x="15" y="6"/>
                    </a:cubicBezTo>
                    <a:cubicBezTo>
                      <a:pt x="17" y="6"/>
                      <a:pt x="18" y="5"/>
                      <a:pt x="18" y="3"/>
                    </a:cubicBezTo>
                    <a:cubicBezTo>
                      <a:pt x="18" y="1"/>
                      <a:pt x="17" y="0"/>
                      <a:pt x="15" y="0"/>
                    </a:cubicBezTo>
                    <a:close/>
                    <a:moveTo>
                      <a:pt x="15" y="5"/>
                    </a:moveTo>
                    <a:cubicBezTo>
                      <a:pt x="3" y="5"/>
                      <a:pt x="3" y="5"/>
                      <a:pt x="3" y="5"/>
                    </a:cubicBezTo>
                    <a:cubicBezTo>
                      <a:pt x="2" y="5"/>
                      <a:pt x="2" y="4"/>
                      <a:pt x="2" y="3"/>
                    </a:cubicBezTo>
                    <a:cubicBezTo>
                      <a:pt x="2" y="2"/>
                      <a:pt x="2" y="2"/>
                      <a:pt x="3" y="2"/>
                    </a:cubicBezTo>
                    <a:cubicBezTo>
                      <a:pt x="15" y="2"/>
                      <a:pt x="15" y="2"/>
                      <a:pt x="15" y="2"/>
                    </a:cubicBezTo>
                    <a:cubicBezTo>
                      <a:pt x="16" y="2"/>
                      <a:pt x="16" y="2"/>
                      <a:pt x="16" y="3"/>
                    </a:cubicBezTo>
                    <a:cubicBezTo>
                      <a:pt x="16" y="4"/>
                      <a:pt x="16" y="5"/>
                      <a:pt x="15" y="5"/>
                    </a:cubicBezTo>
                    <a:close/>
                  </a:path>
                </a:pathLst>
              </a:custGeom>
              <a:solidFill>
                <a:srgbClr val="E7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4" name="chenying0907 5061"/>
              <p:cNvSpPr>
                <a:spLocks noEditPoints="1"/>
              </p:cNvSpPr>
              <p:nvPr/>
            </p:nvSpPr>
            <p:spPr bwMode="auto">
              <a:xfrm>
                <a:off x="3391643" y="1233376"/>
                <a:ext cx="233293" cy="280423"/>
              </a:xfrm>
              <a:custGeom>
                <a:avLst/>
                <a:gdLst>
                  <a:gd name="T0" fmla="*/ 21 w 42"/>
                  <a:gd name="T1" fmla="*/ 0 h 50"/>
                  <a:gd name="T2" fmla="*/ 0 w 42"/>
                  <a:gd name="T3" fmla="*/ 21 h 50"/>
                  <a:gd name="T4" fmla="*/ 4 w 42"/>
                  <a:gd name="T5" fmla="*/ 34 h 50"/>
                  <a:gd name="T6" fmla="*/ 12 w 42"/>
                  <a:gd name="T7" fmla="*/ 49 h 50"/>
                  <a:gd name="T8" fmla="*/ 12 w 42"/>
                  <a:gd name="T9" fmla="*/ 50 h 50"/>
                  <a:gd name="T10" fmla="*/ 30 w 42"/>
                  <a:gd name="T11" fmla="*/ 50 h 50"/>
                  <a:gd name="T12" fmla="*/ 30 w 42"/>
                  <a:gd name="T13" fmla="*/ 49 h 50"/>
                  <a:gd name="T14" fmla="*/ 38 w 42"/>
                  <a:gd name="T15" fmla="*/ 34 h 50"/>
                  <a:gd name="T16" fmla="*/ 42 w 42"/>
                  <a:gd name="T17" fmla="*/ 21 h 50"/>
                  <a:gd name="T18" fmla="*/ 21 w 42"/>
                  <a:gd name="T19" fmla="*/ 0 h 50"/>
                  <a:gd name="T20" fmla="*/ 36 w 42"/>
                  <a:gd name="T21" fmla="*/ 33 h 50"/>
                  <a:gd name="T22" fmla="*/ 29 w 42"/>
                  <a:gd name="T23" fmla="*/ 48 h 50"/>
                  <a:gd name="T24" fmla="*/ 13 w 42"/>
                  <a:gd name="T25" fmla="*/ 48 h 50"/>
                  <a:gd name="T26" fmla="*/ 6 w 42"/>
                  <a:gd name="T27" fmla="*/ 33 h 50"/>
                  <a:gd name="T28" fmla="*/ 1 w 42"/>
                  <a:gd name="T29" fmla="*/ 21 h 50"/>
                  <a:gd name="T30" fmla="*/ 21 w 42"/>
                  <a:gd name="T31" fmla="*/ 1 h 50"/>
                  <a:gd name="T32" fmla="*/ 41 w 42"/>
                  <a:gd name="T33" fmla="*/ 21 h 50"/>
                  <a:gd name="T34" fmla="*/ 36 w 42"/>
                  <a:gd name="T35"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0">
                    <a:moveTo>
                      <a:pt x="21" y="0"/>
                    </a:moveTo>
                    <a:cubicBezTo>
                      <a:pt x="9" y="0"/>
                      <a:pt x="0" y="9"/>
                      <a:pt x="0" y="21"/>
                    </a:cubicBezTo>
                    <a:cubicBezTo>
                      <a:pt x="0" y="26"/>
                      <a:pt x="1" y="30"/>
                      <a:pt x="4" y="34"/>
                    </a:cubicBezTo>
                    <a:cubicBezTo>
                      <a:pt x="6" y="36"/>
                      <a:pt x="11" y="44"/>
                      <a:pt x="12" y="49"/>
                    </a:cubicBezTo>
                    <a:cubicBezTo>
                      <a:pt x="12" y="50"/>
                      <a:pt x="12" y="50"/>
                      <a:pt x="12" y="50"/>
                    </a:cubicBezTo>
                    <a:cubicBezTo>
                      <a:pt x="30" y="50"/>
                      <a:pt x="30" y="50"/>
                      <a:pt x="30" y="50"/>
                    </a:cubicBezTo>
                    <a:cubicBezTo>
                      <a:pt x="30" y="49"/>
                      <a:pt x="30" y="49"/>
                      <a:pt x="30" y="49"/>
                    </a:cubicBezTo>
                    <a:cubicBezTo>
                      <a:pt x="31" y="44"/>
                      <a:pt x="36" y="36"/>
                      <a:pt x="38" y="34"/>
                    </a:cubicBezTo>
                    <a:cubicBezTo>
                      <a:pt x="41" y="30"/>
                      <a:pt x="42" y="26"/>
                      <a:pt x="42" y="21"/>
                    </a:cubicBezTo>
                    <a:cubicBezTo>
                      <a:pt x="42" y="9"/>
                      <a:pt x="33" y="0"/>
                      <a:pt x="21" y="0"/>
                    </a:cubicBezTo>
                    <a:close/>
                    <a:moveTo>
                      <a:pt x="36" y="33"/>
                    </a:moveTo>
                    <a:cubicBezTo>
                      <a:pt x="35" y="35"/>
                      <a:pt x="30" y="43"/>
                      <a:pt x="29" y="48"/>
                    </a:cubicBezTo>
                    <a:cubicBezTo>
                      <a:pt x="13" y="48"/>
                      <a:pt x="13" y="48"/>
                      <a:pt x="13" y="48"/>
                    </a:cubicBezTo>
                    <a:cubicBezTo>
                      <a:pt x="12" y="43"/>
                      <a:pt x="7" y="35"/>
                      <a:pt x="6" y="33"/>
                    </a:cubicBezTo>
                    <a:cubicBezTo>
                      <a:pt x="3" y="29"/>
                      <a:pt x="1" y="25"/>
                      <a:pt x="1" y="21"/>
                    </a:cubicBezTo>
                    <a:cubicBezTo>
                      <a:pt x="1" y="10"/>
                      <a:pt x="10" y="1"/>
                      <a:pt x="21" y="1"/>
                    </a:cubicBezTo>
                    <a:cubicBezTo>
                      <a:pt x="32" y="1"/>
                      <a:pt x="41" y="10"/>
                      <a:pt x="41" y="21"/>
                    </a:cubicBezTo>
                    <a:cubicBezTo>
                      <a:pt x="41" y="25"/>
                      <a:pt x="39" y="29"/>
                      <a:pt x="36" y="33"/>
                    </a:cubicBezTo>
                    <a:close/>
                  </a:path>
                </a:pathLst>
              </a:custGeom>
              <a:solidFill>
                <a:srgbClr val="E729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13" name="chenying0907 12"/>
            <p:cNvGrpSpPr/>
            <p:nvPr/>
          </p:nvGrpSpPr>
          <p:grpSpPr>
            <a:xfrm>
              <a:off x="3802758" y="878319"/>
              <a:ext cx="224791" cy="281460"/>
              <a:chOff x="4461487" y="1245159"/>
              <a:chExt cx="280423" cy="351117"/>
            </a:xfrm>
          </p:grpSpPr>
          <p:sp>
            <p:nvSpPr>
              <p:cNvPr id="14" name="chenying0907 5056"/>
              <p:cNvSpPr>
                <a:spLocks noEditPoints="1"/>
              </p:cNvSpPr>
              <p:nvPr/>
            </p:nvSpPr>
            <p:spPr bwMode="auto">
              <a:xfrm>
                <a:off x="4529826" y="1245159"/>
                <a:ext cx="143746" cy="150815"/>
              </a:xfrm>
              <a:custGeom>
                <a:avLst/>
                <a:gdLst>
                  <a:gd name="T0" fmla="*/ 13 w 26"/>
                  <a:gd name="T1" fmla="*/ 27 h 27"/>
                  <a:gd name="T2" fmla="*/ 26 w 26"/>
                  <a:gd name="T3" fmla="*/ 13 h 27"/>
                  <a:gd name="T4" fmla="*/ 13 w 26"/>
                  <a:gd name="T5" fmla="*/ 0 h 27"/>
                  <a:gd name="T6" fmla="*/ 0 w 26"/>
                  <a:gd name="T7" fmla="*/ 13 h 27"/>
                  <a:gd name="T8" fmla="*/ 13 w 26"/>
                  <a:gd name="T9" fmla="*/ 27 h 27"/>
                  <a:gd name="T10" fmla="*/ 13 w 26"/>
                  <a:gd name="T11" fmla="*/ 1 h 27"/>
                  <a:gd name="T12" fmla="*/ 25 w 26"/>
                  <a:gd name="T13" fmla="*/ 13 h 27"/>
                  <a:gd name="T14" fmla="*/ 13 w 26"/>
                  <a:gd name="T15" fmla="*/ 26 h 27"/>
                  <a:gd name="T16" fmla="*/ 1 w 26"/>
                  <a:gd name="T17" fmla="*/ 13 h 27"/>
                  <a:gd name="T18" fmla="*/ 13 w 26"/>
                  <a:gd name="T19"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27"/>
                    </a:moveTo>
                    <a:cubicBezTo>
                      <a:pt x="20" y="27"/>
                      <a:pt x="26" y="21"/>
                      <a:pt x="26" y="13"/>
                    </a:cubicBezTo>
                    <a:cubicBezTo>
                      <a:pt x="26" y="6"/>
                      <a:pt x="20" y="0"/>
                      <a:pt x="13" y="0"/>
                    </a:cubicBezTo>
                    <a:cubicBezTo>
                      <a:pt x="6" y="0"/>
                      <a:pt x="0" y="6"/>
                      <a:pt x="0" y="13"/>
                    </a:cubicBezTo>
                    <a:cubicBezTo>
                      <a:pt x="0" y="21"/>
                      <a:pt x="6" y="27"/>
                      <a:pt x="13" y="27"/>
                    </a:cubicBezTo>
                    <a:close/>
                    <a:moveTo>
                      <a:pt x="13" y="1"/>
                    </a:moveTo>
                    <a:cubicBezTo>
                      <a:pt x="20" y="1"/>
                      <a:pt x="25" y="7"/>
                      <a:pt x="25" y="13"/>
                    </a:cubicBezTo>
                    <a:cubicBezTo>
                      <a:pt x="25" y="20"/>
                      <a:pt x="20" y="26"/>
                      <a:pt x="13" y="26"/>
                    </a:cubicBezTo>
                    <a:cubicBezTo>
                      <a:pt x="6" y="26"/>
                      <a:pt x="1" y="20"/>
                      <a:pt x="1" y="13"/>
                    </a:cubicBezTo>
                    <a:cubicBezTo>
                      <a:pt x="1" y="7"/>
                      <a:pt x="6" y="1"/>
                      <a:pt x="13" y="1"/>
                    </a:cubicBez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0" name="chenying0907 5057"/>
              <p:cNvSpPr>
                <a:spLocks noEditPoints="1"/>
              </p:cNvSpPr>
              <p:nvPr/>
            </p:nvSpPr>
            <p:spPr bwMode="auto">
              <a:xfrm>
                <a:off x="4461487" y="1400687"/>
                <a:ext cx="280423" cy="195589"/>
              </a:xfrm>
              <a:custGeom>
                <a:avLst/>
                <a:gdLst>
                  <a:gd name="T0" fmla="*/ 41 w 50"/>
                  <a:gd name="T1" fmla="*/ 0 h 35"/>
                  <a:gd name="T2" fmla="*/ 34 w 50"/>
                  <a:gd name="T3" fmla="*/ 0 h 35"/>
                  <a:gd name="T4" fmla="*/ 29 w 50"/>
                  <a:gd name="T5" fmla="*/ 22 h 35"/>
                  <a:gd name="T6" fmla="*/ 25 w 50"/>
                  <a:gd name="T7" fmla="*/ 5 h 35"/>
                  <a:gd name="T8" fmla="*/ 28 w 50"/>
                  <a:gd name="T9" fmla="*/ 2 h 35"/>
                  <a:gd name="T10" fmla="*/ 27 w 50"/>
                  <a:gd name="T11" fmla="*/ 0 h 35"/>
                  <a:gd name="T12" fmla="*/ 25 w 50"/>
                  <a:gd name="T13" fmla="*/ 0 h 35"/>
                  <a:gd name="T14" fmla="*/ 23 w 50"/>
                  <a:gd name="T15" fmla="*/ 0 h 35"/>
                  <a:gd name="T16" fmla="*/ 22 w 50"/>
                  <a:gd name="T17" fmla="*/ 2 h 35"/>
                  <a:gd name="T18" fmla="*/ 25 w 50"/>
                  <a:gd name="T19" fmla="*/ 5 h 35"/>
                  <a:gd name="T20" fmla="*/ 21 w 50"/>
                  <a:gd name="T21" fmla="*/ 22 h 35"/>
                  <a:gd name="T22" fmla="*/ 16 w 50"/>
                  <a:gd name="T23" fmla="*/ 0 h 35"/>
                  <a:gd name="T24" fmla="*/ 9 w 50"/>
                  <a:gd name="T25" fmla="*/ 0 h 35"/>
                  <a:gd name="T26" fmla="*/ 0 w 50"/>
                  <a:gd name="T27" fmla="*/ 12 h 35"/>
                  <a:gd name="T28" fmla="*/ 0 w 50"/>
                  <a:gd name="T29" fmla="*/ 35 h 35"/>
                  <a:gd name="T30" fmla="*/ 50 w 50"/>
                  <a:gd name="T31" fmla="*/ 35 h 35"/>
                  <a:gd name="T32" fmla="*/ 50 w 50"/>
                  <a:gd name="T33" fmla="*/ 12 h 35"/>
                  <a:gd name="T34" fmla="*/ 41 w 50"/>
                  <a:gd name="T35" fmla="*/ 0 h 35"/>
                  <a:gd name="T36" fmla="*/ 49 w 50"/>
                  <a:gd name="T37" fmla="*/ 33 h 35"/>
                  <a:gd name="T38" fmla="*/ 1 w 50"/>
                  <a:gd name="T39" fmla="*/ 33 h 35"/>
                  <a:gd name="T40" fmla="*/ 1 w 50"/>
                  <a:gd name="T41" fmla="*/ 12 h 35"/>
                  <a:gd name="T42" fmla="*/ 9 w 50"/>
                  <a:gd name="T43" fmla="*/ 1 h 35"/>
                  <a:gd name="T44" fmla="*/ 15 w 50"/>
                  <a:gd name="T45" fmla="*/ 1 h 35"/>
                  <a:gd name="T46" fmla="*/ 21 w 50"/>
                  <a:gd name="T47" fmla="*/ 29 h 35"/>
                  <a:gd name="T48" fmla="*/ 25 w 50"/>
                  <a:gd name="T49" fmla="*/ 10 h 35"/>
                  <a:gd name="T50" fmla="*/ 29 w 50"/>
                  <a:gd name="T51" fmla="*/ 29 h 35"/>
                  <a:gd name="T52" fmla="*/ 35 w 50"/>
                  <a:gd name="T53" fmla="*/ 1 h 35"/>
                  <a:gd name="T54" fmla="*/ 41 w 50"/>
                  <a:gd name="T55" fmla="*/ 1 h 35"/>
                  <a:gd name="T56" fmla="*/ 49 w 50"/>
                  <a:gd name="T57" fmla="*/ 12 h 35"/>
                  <a:gd name="T58" fmla="*/ 49 w 50"/>
                  <a:gd name="T5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35">
                    <a:moveTo>
                      <a:pt x="41" y="0"/>
                    </a:moveTo>
                    <a:cubicBezTo>
                      <a:pt x="34" y="0"/>
                      <a:pt x="34" y="0"/>
                      <a:pt x="34" y="0"/>
                    </a:cubicBezTo>
                    <a:cubicBezTo>
                      <a:pt x="29" y="22"/>
                      <a:pt x="29" y="22"/>
                      <a:pt x="29" y="22"/>
                    </a:cubicBezTo>
                    <a:cubicBezTo>
                      <a:pt x="25" y="5"/>
                      <a:pt x="25" y="5"/>
                      <a:pt x="25" y="5"/>
                    </a:cubicBezTo>
                    <a:cubicBezTo>
                      <a:pt x="28" y="2"/>
                      <a:pt x="28" y="2"/>
                      <a:pt x="28" y="2"/>
                    </a:cubicBezTo>
                    <a:cubicBezTo>
                      <a:pt x="27" y="0"/>
                      <a:pt x="27" y="0"/>
                      <a:pt x="27" y="0"/>
                    </a:cubicBezTo>
                    <a:cubicBezTo>
                      <a:pt x="25" y="0"/>
                      <a:pt x="25" y="0"/>
                      <a:pt x="25" y="0"/>
                    </a:cubicBezTo>
                    <a:cubicBezTo>
                      <a:pt x="23" y="0"/>
                      <a:pt x="23" y="0"/>
                      <a:pt x="23" y="0"/>
                    </a:cubicBezTo>
                    <a:cubicBezTo>
                      <a:pt x="22" y="2"/>
                      <a:pt x="22" y="2"/>
                      <a:pt x="22" y="2"/>
                    </a:cubicBezTo>
                    <a:cubicBezTo>
                      <a:pt x="25" y="5"/>
                      <a:pt x="25" y="5"/>
                      <a:pt x="25" y="5"/>
                    </a:cubicBezTo>
                    <a:cubicBezTo>
                      <a:pt x="21" y="22"/>
                      <a:pt x="21" y="22"/>
                      <a:pt x="21" y="22"/>
                    </a:cubicBezTo>
                    <a:cubicBezTo>
                      <a:pt x="16" y="0"/>
                      <a:pt x="16" y="0"/>
                      <a:pt x="16" y="0"/>
                    </a:cubicBezTo>
                    <a:cubicBezTo>
                      <a:pt x="9" y="0"/>
                      <a:pt x="9" y="0"/>
                      <a:pt x="9" y="0"/>
                    </a:cubicBezTo>
                    <a:cubicBezTo>
                      <a:pt x="4" y="0"/>
                      <a:pt x="0" y="5"/>
                      <a:pt x="0" y="12"/>
                    </a:cubicBezTo>
                    <a:cubicBezTo>
                      <a:pt x="0" y="35"/>
                      <a:pt x="0" y="35"/>
                      <a:pt x="0" y="35"/>
                    </a:cubicBezTo>
                    <a:cubicBezTo>
                      <a:pt x="50" y="35"/>
                      <a:pt x="50" y="35"/>
                      <a:pt x="50" y="35"/>
                    </a:cubicBezTo>
                    <a:cubicBezTo>
                      <a:pt x="50" y="12"/>
                      <a:pt x="50" y="12"/>
                      <a:pt x="50" y="12"/>
                    </a:cubicBezTo>
                    <a:cubicBezTo>
                      <a:pt x="50" y="5"/>
                      <a:pt x="46" y="0"/>
                      <a:pt x="41" y="0"/>
                    </a:cubicBezTo>
                    <a:close/>
                    <a:moveTo>
                      <a:pt x="49" y="33"/>
                    </a:moveTo>
                    <a:cubicBezTo>
                      <a:pt x="1" y="33"/>
                      <a:pt x="1" y="33"/>
                      <a:pt x="1" y="33"/>
                    </a:cubicBezTo>
                    <a:cubicBezTo>
                      <a:pt x="1" y="12"/>
                      <a:pt x="1" y="12"/>
                      <a:pt x="1" y="12"/>
                    </a:cubicBezTo>
                    <a:cubicBezTo>
                      <a:pt x="1" y="6"/>
                      <a:pt x="5" y="1"/>
                      <a:pt x="9" y="1"/>
                    </a:cubicBezTo>
                    <a:cubicBezTo>
                      <a:pt x="15" y="1"/>
                      <a:pt x="15" y="1"/>
                      <a:pt x="15" y="1"/>
                    </a:cubicBezTo>
                    <a:cubicBezTo>
                      <a:pt x="21" y="29"/>
                      <a:pt x="21" y="29"/>
                      <a:pt x="21" y="29"/>
                    </a:cubicBezTo>
                    <a:cubicBezTo>
                      <a:pt x="25" y="10"/>
                      <a:pt x="25" y="10"/>
                      <a:pt x="25" y="10"/>
                    </a:cubicBezTo>
                    <a:cubicBezTo>
                      <a:pt x="29" y="29"/>
                      <a:pt x="29" y="29"/>
                      <a:pt x="29" y="29"/>
                    </a:cubicBezTo>
                    <a:cubicBezTo>
                      <a:pt x="35" y="1"/>
                      <a:pt x="35" y="1"/>
                      <a:pt x="35" y="1"/>
                    </a:cubicBezTo>
                    <a:cubicBezTo>
                      <a:pt x="41" y="1"/>
                      <a:pt x="41" y="1"/>
                      <a:pt x="41" y="1"/>
                    </a:cubicBezTo>
                    <a:cubicBezTo>
                      <a:pt x="45" y="1"/>
                      <a:pt x="49" y="6"/>
                      <a:pt x="49" y="12"/>
                    </a:cubicBezTo>
                    <a:lnTo>
                      <a:pt x="49" y="33"/>
                    </a:ln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grpSp>
        <p:nvGrpSpPr>
          <p:cNvPr id="319" name="chenying0907 318"/>
          <p:cNvGrpSpPr/>
          <p:nvPr/>
        </p:nvGrpSpPr>
        <p:grpSpPr>
          <a:xfrm>
            <a:off x="6440906" y="2049112"/>
            <a:ext cx="3843953" cy="906171"/>
            <a:chOff x="4944546" y="834266"/>
            <a:chExt cx="3843953" cy="906171"/>
          </a:xfrm>
        </p:grpSpPr>
        <p:sp>
          <p:nvSpPr>
            <p:cNvPr id="320"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F39E02"/>
                  </a:solidFill>
                  <a:latin typeface="微软雅黑" panose="020B0503020204020204" pitchFamily="34" charset="-122"/>
                  <a:ea typeface="微软雅黑" panose="020B0503020204020204" pitchFamily="34" charset="-122"/>
                </a:rPr>
                <a:t>01</a:t>
              </a:r>
              <a:endParaRPr lang="zh-CN" altLang="en-US" b="1" dirty="0">
                <a:solidFill>
                  <a:srgbClr val="F39E02"/>
                </a:solidFill>
                <a:latin typeface="微软雅黑" panose="020B0503020204020204" pitchFamily="34" charset="-122"/>
                <a:ea typeface="微软雅黑" panose="020B0503020204020204" pitchFamily="34" charset="-122"/>
              </a:endParaRPr>
            </a:p>
          </p:txBody>
        </p:sp>
        <p:sp>
          <p:nvSpPr>
            <p:cNvPr id="321" name="文本框 9595"/>
            <p:cNvSpPr txBox="1"/>
            <p:nvPr/>
          </p:nvSpPr>
          <p:spPr>
            <a:xfrm>
              <a:off x="4944546" y="1149313"/>
              <a:ext cx="3843953" cy="591124"/>
            </a:xfrm>
            <a:prstGeom prst="rect">
              <a:avLst/>
            </a:prstGeom>
            <a:noFill/>
          </p:spPr>
          <p:txBody>
            <a:bodyPr wrap="square" rtlCol="0">
              <a:spAutoFit/>
            </a:bodyPr>
            <a:lstStyle/>
            <a:p>
              <a:pPr algn="just">
                <a:lnSpc>
                  <a:spcPct val="120000"/>
                </a:lnSpc>
              </a:pPr>
              <a:r>
                <a:rPr lang="zh-CN" altLang="en-US" sz="1400" dirty="0">
                  <a:solidFill>
                    <a:srgbClr val="565E5D"/>
                  </a:solidFill>
                  <a:ea typeface="微软雅黑" panose="020B0503020204020204" pitchFamily="34" charset="-122"/>
                </a:rPr>
                <a:t>您的内容打在这里，或通过复制您的文本后在此框中选择粘贴并选择只保留文字</a:t>
              </a:r>
            </a:p>
          </p:txBody>
        </p:sp>
      </p:grpSp>
      <p:grpSp>
        <p:nvGrpSpPr>
          <p:cNvPr id="322" name="chenying0907 321"/>
          <p:cNvGrpSpPr/>
          <p:nvPr/>
        </p:nvGrpSpPr>
        <p:grpSpPr>
          <a:xfrm>
            <a:off x="6440906" y="2933077"/>
            <a:ext cx="3843953" cy="906171"/>
            <a:chOff x="4944546" y="834266"/>
            <a:chExt cx="3843953" cy="906171"/>
          </a:xfrm>
        </p:grpSpPr>
        <p:sp>
          <p:nvSpPr>
            <p:cNvPr id="323"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4D78BF"/>
                  </a:solidFill>
                  <a:latin typeface="微软雅黑" panose="020B0503020204020204" pitchFamily="34" charset="-122"/>
                  <a:ea typeface="微软雅黑" panose="020B0503020204020204" pitchFamily="34" charset="-122"/>
                </a:rPr>
                <a:t>02</a:t>
              </a:r>
              <a:endParaRPr lang="zh-CN" altLang="en-US" b="1" dirty="0">
                <a:solidFill>
                  <a:srgbClr val="4D78BF"/>
                </a:solidFill>
                <a:latin typeface="微软雅黑" panose="020B0503020204020204" pitchFamily="34" charset="-122"/>
                <a:ea typeface="微软雅黑" panose="020B0503020204020204" pitchFamily="34" charset="-122"/>
              </a:endParaRPr>
            </a:p>
          </p:txBody>
        </p:sp>
        <p:sp>
          <p:nvSpPr>
            <p:cNvPr id="324" name="文本框 9595"/>
            <p:cNvSpPr txBox="1"/>
            <p:nvPr/>
          </p:nvSpPr>
          <p:spPr>
            <a:xfrm>
              <a:off x="4944546" y="1149313"/>
              <a:ext cx="3843953" cy="591124"/>
            </a:xfrm>
            <a:prstGeom prst="rect">
              <a:avLst/>
            </a:prstGeom>
            <a:noFill/>
          </p:spPr>
          <p:txBody>
            <a:bodyPr wrap="square" rtlCol="0">
              <a:spAutoFit/>
            </a:bodyPr>
            <a:lstStyle/>
            <a:p>
              <a:pPr algn="just">
                <a:lnSpc>
                  <a:spcPct val="120000"/>
                </a:lnSpc>
              </a:pPr>
              <a:r>
                <a:rPr lang="zh-CN" altLang="en-US" sz="1400" dirty="0">
                  <a:solidFill>
                    <a:srgbClr val="565E5D"/>
                  </a:solidFill>
                  <a:ea typeface="微软雅黑" panose="020B0503020204020204" pitchFamily="34" charset="-122"/>
                </a:rPr>
                <a:t>您的内容打在这里，或通过复制您的文本后在此框中选择粘贴并选择只保留文字</a:t>
              </a:r>
            </a:p>
          </p:txBody>
        </p:sp>
      </p:grpSp>
      <p:grpSp>
        <p:nvGrpSpPr>
          <p:cNvPr id="325" name="chenying0907 324"/>
          <p:cNvGrpSpPr/>
          <p:nvPr/>
        </p:nvGrpSpPr>
        <p:grpSpPr>
          <a:xfrm>
            <a:off x="6440906" y="3817042"/>
            <a:ext cx="3843953" cy="906171"/>
            <a:chOff x="4944546" y="834266"/>
            <a:chExt cx="3843953" cy="906171"/>
          </a:xfrm>
        </p:grpSpPr>
        <p:sp>
          <p:nvSpPr>
            <p:cNvPr id="326"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E72918"/>
                  </a:solidFill>
                  <a:latin typeface="微软雅黑" panose="020B0503020204020204" pitchFamily="34" charset="-122"/>
                  <a:ea typeface="微软雅黑" panose="020B0503020204020204" pitchFamily="34" charset="-122"/>
                </a:rPr>
                <a:t>03</a:t>
              </a:r>
              <a:endParaRPr lang="zh-CN" altLang="en-US" b="1" dirty="0">
                <a:solidFill>
                  <a:srgbClr val="E72918"/>
                </a:solidFill>
                <a:latin typeface="微软雅黑" panose="020B0503020204020204" pitchFamily="34" charset="-122"/>
                <a:ea typeface="微软雅黑" panose="020B0503020204020204" pitchFamily="34" charset="-122"/>
              </a:endParaRPr>
            </a:p>
          </p:txBody>
        </p:sp>
        <p:sp>
          <p:nvSpPr>
            <p:cNvPr id="327" name="文本框 9595"/>
            <p:cNvSpPr txBox="1"/>
            <p:nvPr/>
          </p:nvSpPr>
          <p:spPr>
            <a:xfrm>
              <a:off x="4944546" y="1149313"/>
              <a:ext cx="3843953" cy="591124"/>
            </a:xfrm>
            <a:prstGeom prst="rect">
              <a:avLst/>
            </a:prstGeom>
            <a:noFill/>
          </p:spPr>
          <p:txBody>
            <a:bodyPr wrap="square" rtlCol="0">
              <a:spAutoFit/>
            </a:bodyPr>
            <a:lstStyle/>
            <a:p>
              <a:pPr algn="just">
                <a:lnSpc>
                  <a:spcPct val="120000"/>
                </a:lnSpc>
              </a:pPr>
              <a:r>
                <a:rPr lang="zh-CN" altLang="en-US" sz="1400" dirty="0">
                  <a:solidFill>
                    <a:srgbClr val="565E5D"/>
                  </a:solidFill>
                  <a:ea typeface="微软雅黑" panose="020B0503020204020204" pitchFamily="34" charset="-122"/>
                </a:rPr>
                <a:t>您的内容打在这里，或通过复制您的文本后在此框中选择粘贴并选择只保留文字</a:t>
              </a:r>
            </a:p>
          </p:txBody>
        </p:sp>
      </p:grpSp>
      <p:grpSp>
        <p:nvGrpSpPr>
          <p:cNvPr id="328" name="chenying0907 327"/>
          <p:cNvGrpSpPr/>
          <p:nvPr/>
        </p:nvGrpSpPr>
        <p:grpSpPr>
          <a:xfrm>
            <a:off x="6440906" y="4701007"/>
            <a:ext cx="3843953" cy="906171"/>
            <a:chOff x="4944546" y="834266"/>
            <a:chExt cx="3843953" cy="906171"/>
          </a:xfrm>
        </p:grpSpPr>
        <p:sp>
          <p:nvSpPr>
            <p:cNvPr id="329" name="文本框 9593"/>
            <p:cNvSpPr txBox="1"/>
            <p:nvPr/>
          </p:nvSpPr>
          <p:spPr>
            <a:xfrm>
              <a:off x="4944546" y="834266"/>
              <a:ext cx="635566" cy="369332"/>
            </a:xfrm>
            <a:prstGeom prst="rect">
              <a:avLst/>
            </a:prstGeom>
            <a:noFill/>
          </p:spPr>
          <p:txBody>
            <a:bodyPr wrap="square" rtlCol="0">
              <a:spAutoFit/>
            </a:bodyPr>
            <a:lstStyle/>
            <a:p>
              <a:r>
                <a:rPr lang="en-US" altLang="zh-CN" b="1" dirty="0">
                  <a:solidFill>
                    <a:srgbClr val="00AFBB"/>
                  </a:solidFill>
                  <a:latin typeface="微软雅黑" panose="020B0503020204020204" pitchFamily="34" charset="-122"/>
                  <a:ea typeface="微软雅黑" panose="020B0503020204020204" pitchFamily="34" charset="-122"/>
                </a:rPr>
                <a:t>04</a:t>
              </a:r>
              <a:endParaRPr lang="zh-CN" altLang="en-US" b="1" dirty="0">
                <a:solidFill>
                  <a:srgbClr val="00AFBB"/>
                </a:solidFill>
                <a:latin typeface="微软雅黑" panose="020B0503020204020204" pitchFamily="34" charset="-122"/>
                <a:ea typeface="微软雅黑" panose="020B0503020204020204" pitchFamily="34" charset="-122"/>
              </a:endParaRPr>
            </a:p>
          </p:txBody>
        </p:sp>
        <p:sp>
          <p:nvSpPr>
            <p:cNvPr id="330" name="文本框 9595"/>
            <p:cNvSpPr txBox="1"/>
            <p:nvPr/>
          </p:nvSpPr>
          <p:spPr>
            <a:xfrm>
              <a:off x="4944546" y="1149313"/>
              <a:ext cx="3843953" cy="591124"/>
            </a:xfrm>
            <a:prstGeom prst="rect">
              <a:avLst/>
            </a:prstGeom>
            <a:noFill/>
          </p:spPr>
          <p:txBody>
            <a:bodyPr wrap="square" rtlCol="0">
              <a:spAutoFit/>
            </a:bodyPr>
            <a:lstStyle/>
            <a:p>
              <a:pPr algn="just">
                <a:lnSpc>
                  <a:spcPct val="120000"/>
                </a:lnSpc>
              </a:pPr>
              <a:r>
                <a:rPr lang="zh-CN" altLang="en-US" sz="1400" dirty="0">
                  <a:solidFill>
                    <a:srgbClr val="565E5D"/>
                  </a:solidFill>
                  <a:ea typeface="微软雅黑" panose="020B0503020204020204" pitchFamily="34" charset="-122"/>
                </a:rPr>
                <a:t>您的内容打在这里，或通过复制您的文本后在此框中选择粘贴并选择只保留文字</a:t>
              </a:r>
            </a:p>
          </p:txBody>
        </p: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9"/>
                                        </p:tgtEl>
                                        <p:attrNameLst>
                                          <p:attrName>style.visibility</p:attrName>
                                        </p:attrNameLst>
                                      </p:cBhvr>
                                      <p:to>
                                        <p:strVal val="visible"/>
                                      </p:to>
                                    </p:set>
                                    <p:anim calcmode="lin" valueType="num">
                                      <p:cBhvr additive="base">
                                        <p:cTn id="11" dur="500" fill="hold"/>
                                        <p:tgtEl>
                                          <p:spTgt spid="319"/>
                                        </p:tgtEl>
                                        <p:attrNameLst>
                                          <p:attrName>ppt_x</p:attrName>
                                        </p:attrNameLst>
                                      </p:cBhvr>
                                      <p:tavLst>
                                        <p:tav tm="0">
                                          <p:val>
                                            <p:strVal val="#ppt_x"/>
                                          </p:val>
                                        </p:tav>
                                        <p:tav tm="100000">
                                          <p:val>
                                            <p:strVal val="#ppt_x"/>
                                          </p:val>
                                        </p:tav>
                                      </p:tavLst>
                                    </p:anim>
                                    <p:anim calcmode="lin" valueType="num">
                                      <p:cBhvr additive="base">
                                        <p:cTn id="12" dur="500" fill="hold"/>
                                        <p:tgtEl>
                                          <p:spTgt spid="3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22"/>
                                        </p:tgtEl>
                                        <p:attrNameLst>
                                          <p:attrName>style.visibility</p:attrName>
                                        </p:attrNameLst>
                                      </p:cBhvr>
                                      <p:to>
                                        <p:strVal val="visible"/>
                                      </p:to>
                                    </p:set>
                                    <p:anim calcmode="lin" valueType="num">
                                      <p:cBhvr additive="base">
                                        <p:cTn id="16" dur="500" fill="hold"/>
                                        <p:tgtEl>
                                          <p:spTgt spid="322"/>
                                        </p:tgtEl>
                                        <p:attrNameLst>
                                          <p:attrName>ppt_x</p:attrName>
                                        </p:attrNameLst>
                                      </p:cBhvr>
                                      <p:tavLst>
                                        <p:tav tm="0">
                                          <p:val>
                                            <p:strVal val="#ppt_x"/>
                                          </p:val>
                                        </p:tav>
                                        <p:tav tm="100000">
                                          <p:val>
                                            <p:strVal val="#ppt_x"/>
                                          </p:val>
                                        </p:tav>
                                      </p:tavLst>
                                    </p:anim>
                                    <p:anim calcmode="lin" valueType="num">
                                      <p:cBhvr additive="base">
                                        <p:cTn id="17" dur="500" fill="hold"/>
                                        <p:tgtEl>
                                          <p:spTgt spid="32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25"/>
                                        </p:tgtEl>
                                        <p:attrNameLst>
                                          <p:attrName>style.visibility</p:attrName>
                                        </p:attrNameLst>
                                      </p:cBhvr>
                                      <p:to>
                                        <p:strVal val="visible"/>
                                      </p:to>
                                    </p:set>
                                    <p:anim calcmode="lin" valueType="num">
                                      <p:cBhvr additive="base">
                                        <p:cTn id="21" dur="500" fill="hold"/>
                                        <p:tgtEl>
                                          <p:spTgt spid="325"/>
                                        </p:tgtEl>
                                        <p:attrNameLst>
                                          <p:attrName>ppt_x</p:attrName>
                                        </p:attrNameLst>
                                      </p:cBhvr>
                                      <p:tavLst>
                                        <p:tav tm="0">
                                          <p:val>
                                            <p:strVal val="#ppt_x"/>
                                          </p:val>
                                        </p:tav>
                                        <p:tav tm="100000">
                                          <p:val>
                                            <p:strVal val="#ppt_x"/>
                                          </p:val>
                                        </p:tav>
                                      </p:tavLst>
                                    </p:anim>
                                    <p:anim calcmode="lin" valueType="num">
                                      <p:cBhvr additive="base">
                                        <p:cTn id="22" dur="500" fill="hold"/>
                                        <p:tgtEl>
                                          <p:spTgt spid="32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28"/>
                                        </p:tgtEl>
                                        <p:attrNameLst>
                                          <p:attrName>style.visibility</p:attrName>
                                        </p:attrNameLst>
                                      </p:cBhvr>
                                      <p:to>
                                        <p:strVal val="visible"/>
                                      </p:to>
                                    </p:set>
                                    <p:anim calcmode="lin" valueType="num">
                                      <p:cBhvr additive="base">
                                        <p:cTn id="26" dur="500" fill="hold"/>
                                        <p:tgtEl>
                                          <p:spTgt spid="328"/>
                                        </p:tgtEl>
                                        <p:attrNameLst>
                                          <p:attrName>ppt_x</p:attrName>
                                        </p:attrNameLst>
                                      </p:cBhvr>
                                      <p:tavLst>
                                        <p:tav tm="0">
                                          <p:val>
                                            <p:strVal val="#ppt_x"/>
                                          </p:val>
                                        </p:tav>
                                        <p:tav tm="100000">
                                          <p:val>
                                            <p:strVal val="#ppt_x"/>
                                          </p:val>
                                        </p:tav>
                                      </p:tavLst>
                                    </p:anim>
                                    <p:anim calcmode="lin" valueType="num">
                                      <p:cBhvr additive="base">
                                        <p:cTn id="27"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chenying0907 7"/>
          <p:cNvGrpSpPr/>
          <p:nvPr/>
        </p:nvGrpSpPr>
        <p:grpSpPr bwMode="auto">
          <a:xfrm>
            <a:off x="1425411" y="3945644"/>
            <a:ext cx="3714750" cy="246062"/>
            <a:chOff x="748571" y="2659552"/>
            <a:chExt cx="3715199" cy="246221"/>
          </a:xfrm>
        </p:grpSpPr>
        <p:cxnSp>
          <p:nvCxnSpPr>
            <p:cNvPr id="9" name="直接连接符 11"/>
            <p:cNvCxnSpPr>
              <a:cxnSpLocks noChangeShapeType="1"/>
            </p:cNvCxnSpPr>
            <p:nvPr/>
          </p:nvCxnSpPr>
          <p:spPr bwMode="auto">
            <a:xfrm>
              <a:off x="1223770" y="2810416"/>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sp>
          <p:nvSpPr>
            <p:cNvPr id="10" name="TextBox 3"/>
            <p:cNvSpPr txBox="1"/>
            <p:nvPr/>
          </p:nvSpPr>
          <p:spPr bwMode="auto">
            <a:xfrm>
              <a:off x="748571" y="2659552"/>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20%</a:t>
              </a:r>
              <a:endParaRPr lang="zh-CN" altLang="en-US"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1" name="chenying0907 10"/>
          <p:cNvGrpSpPr/>
          <p:nvPr/>
        </p:nvGrpSpPr>
        <p:grpSpPr bwMode="auto">
          <a:xfrm>
            <a:off x="1425411" y="3632906"/>
            <a:ext cx="3714750" cy="246063"/>
            <a:chOff x="748571" y="2347090"/>
            <a:chExt cx="3715199" cy="246221"/>
          </a:xfrm>
        </p:grpSpPr>
        <p:cxnSp>
          <p:nvCxnSpPr>
            <p:cNvPr id="12" name="直接连接符 12"/>
            <p:cNvCxnSpPr>
              <a:cxnSpLocks noChangeShapeType="1"/>
            </p:cNvCxnSpPr>
            <p:nvPr/>
          </p:nvCxnSpPr>
          <p:spPr bwMode="auto">
            <a:xfrm>
              <a:off x="1223770" y="2498610"/>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sp>
          <p:nvSpPr>
            <p:cNvPr id="13" name="TextBox 6"/>
            <p:cNvSpPr txBox="1"/>
            <p:nvPr/>
          </p:nvSpPr>
          <p:spPr bwMode="auto">
            <a:xfrm>
              <a:off x="748571" y="2347090"/>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4" name="chenying0907 13"/>
          <p:cNvGrpSpPr/>
          <p:nvPr/>
        </p:nvGrpSpPr>
        <p:grpSpPr bwMode="auto">
          <a:xfrm>
            <a:off x="1425411" y="3320169"/>
            <a:ext cx="3714750" cy="246062"/>
            <a:chOff x="748571" y="2034627"/>
            <a:chExt cx="3715199" cy="246221"/>
          </a:xfrm>
        </p:grpSpPr>
        <p:cxnSp>
          <p:nvCxnSpPr>
            <p:cNvPr id="20" name="直接连接符 13"/>
            <p:cNvCxnSpPr>
              <a:cxnSpLocks noChangeShapeType="1"/>
            </p:cNvCxnSpPr>
            <p:nvPr/>
          </p:nvCxnSpPr>
          <p:spPr bwMode="auto">
            <a:xfrm>
              <a:off x="1223770" y="2186804"/>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sp>
          <p:nvSpPr>
            <p:cNvPr id="21" name="TextBox 9"/>
            <p:cNvSpPr txBox="1"/>
            <p:nvPr/>
          </p:nvSpPr>
          <p:spPr bwMode="auto">
            <a:xfrm>
              <a:off x="748571" y="2034627"/>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2" name="chenying0907 21"/>
          <p:cNvGrpSpPr/>
          <p:nvPr/>
        </p:nvGrpSpPr>
        <p:grpSpPr bwMode="auto">
          <a:xfrm>
            <a:off x="1425411" y="3007431"/>
            <a:ext cx="3714750" cy="247650"/>
            <a:chOff x="748571" y="1722164"/>
            <a:chExt cx="3715199" cy="246221"/>
          </a:xfrm>
        </p:grpSpPr>
        <p:cxnSp>
          <p:nvCxnSpPr>
            <p:cNvPr id="23" name="直接连接符 14"/>
            <p:cNvCxnSpPr>
              <a:cxnSpLocks noChangeShapeType="1"/>
            </p:cNvCxnSpPr>
            <p:nvPr/>
          </p:nvCxnSpPr>
          <p:spPr bwMode="auto">
            <a:xfrm>
              <a:off x="1223770" y="1874998"/>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sp>
          <p:nvSpPr>
            <p:cNvPr id="24" name="TextBox 12"/>
            <p:cNvSpPr txBox="1"/>
            <p:nvPr/>
          </p:nvSpPr>
          <p:spPr bwMode="auto">
            <a:xfrm>
              <a:off x="748571" y="1722164"/>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50%</a:t>
              </a:r>
              <a:endParaRPr lang="zh-CN" altLang="en-US"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chenying0907 24"/>
          <p:cNvGrpSpPr/>
          <p:nvPr/>
        </p:nvGrpSpPr>
        <p:grpSpPr bwMode="auto">
          <a:xfrm>
            <a:off x="1425411" y="2696281"/>
            <a:ext cx="3714750" cy="246063"/>
            <a:chOff x="748571" y="1409701"/>
            <a:chExt cx="3715199" cy="246221"/>
          </a:xfrm>
        </p:grpSpPr>
        <p:cxnSp>
          <p:nvCxnSpPr>
            <p:cNvPr id="26" name="直接连接符 15"/>
            <p:cNvCxnSpPr>
              <a:cxnSpLocks noChangeShapeType="1"/>
            </p:cNvCxnSpPr>
            <p:nvPr/>
          </p:nvCxnSpPr>
          <p:spPr bwMode="auto">
            <a:xfrm>
              <a:off x="1223770" y="1563192"/>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sp>
          <p:nvSpPr>
            <p:cNvPr id="27" name="TextBox 15"/>
            <p:cNvSpPr txBox="1"/>
            <p:nvPr/>
          </p:nvSpPr>
          <p:spPr bwMode="auto">
            <a:xfrm>
              <a:off x="748571" y="1409701"/>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8" name="chenying0907 27"/>
          <p:cNvGrpSpPr/>
          <p:nvPr/>
        </p:nvGrpSpPr>
        <p:grpSpPr bwMode="auto">
          <a:xfrm>
            <a:off x="1539711" y="4571119"/>
            <a:ext cx="3600450" cy="246062"/>
            <a:chOff x="862384" y="3284478"/>
            <a:chExt cx="3601386" cy="246221"/>
          </a:xfrm>
        </p:grpSpPr>
        <p:sp>
          <p:nvSpPr>
            <p:cNvPr id="29" name="TextBox 17"/>
            <p:cNvSpPr txBox="1"/>
            <p:nvPr/>
          </p:nvSpPr>
          <p:spPr bwMode="auto">
            <a:xfrm>
              <a:off x="862384" y="3284478"/>
              <a:ext cx="45096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0%</a:t>
              </a:r>
              <a:endParaRPr lang="zh-CN" altLang="en-US"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30" name="直接连接符 23"/>
            <p:cNvCxnSpPr>
              <a:cxnSpLocks noChangeShapeType="1"/>
            </p:cNvCxnSpPr>
            <p:nvPr/>
          </p:nvCxnSpPr>
          <p:spPr bwMode="auto">
            <a:xfrm>
              <a:off x="1223770" y="3434028"/>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grpSp>
      <p:grpSp>
        <p:nvGrpSpPr>
          <p:cNvPr id="31" name="chenying0907 30"/>
          <p:cNvGrpSpPr/>
          <p:nvPr/>
        </p:nvGrpSpPr>
        <p:grpSpPr bwMode="auto">
          <a:xfrm>
            <a:off x="1425411" y="4258381"/>
            <a:ext cx="3714750" cy="246063"/>
            <a:chOff x="748571" y="2972015"/>
            <a:chExt cx="3715199" cy="246221"/>
          </a:xfrm>
        </p:grpSpPr>
        <p:cxnSp>
          <p:nvCxnSpPr>
            <p:cNvPr id="32" name="直接连接符 10"/>
            <p:cNvCxnSpPr>
              <a:cxnSpLocks noChangeShapeType="1"/>
            </p:cNvCxnSpPr>
            <p:nvPr/>
          </p:nvCxnSpPr>
          <p:spPr bwMode="auto">
            <a:xfrm>
              <a:off x="1223770" y="3122222"/>
              <a:ext cx="3240000" cy="0"/>
            </a:xfrm>
            <a:prstGeom prst="line">
              <a:avLst/>
            </a:prstGeom>
            <a:noFill/>
            <a:ln w="3175">
              <a:solidFill>
                <a:schemeClr val="bg1">
                  <a:lumMod val="65000"/>
                </a:schemeClr>
              </a:solidFill>
              <a:prstDash val="sysDash"/>
              <a:miter lim="800000"/>
            </a:ln>
            <a:extLst>
              <a:ext uri="{909E8E84-426E-40DD-AFC4-6F175D3DCCD1}">
                <a14:hiddenFill xmlns:a14="http://schemas.microsoft.com/office/drawing/2010/main">
                  <a:noFill/>
                </a14:hiddenFill>
              </a:ext>
            </a:extLst>
          </p:spPr>
        </p:cxnSp>
        <p:sp>
          <p:nvSpPr>
            <p:cNvPr id="33" name="TextBox 21"/>
            <p:cNvSpPr txBox="1"/>
            <p:nvPr/>
          </p:nvSpPr>
          <p:spPr bwMode="auto">
            <a:xfrm>
              <a:off x="748571" y="2972015"/>
              <a:ext cx="56521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10%</a:t>
              </a:r>
              <a:endParaRPr lang="zh-CN" altLang="en-US" sz="10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4" name="TextBox 22"/>
          <p:cNvSpPr txBox="1"/>
          <p:nvPr/>
        </p:nvSpPr>
        <p:spPr bwMode="auto">
          <a:xfrm>
            <a:off x="2517611" y="4855281"/>
            <a:ext cx="1928812" cy="307975"/>
          </a:xfrm>
          <a:prstGeom prst="rect">
            <a:avLst/>
          </a:prstGeom>
          <a:noFill/>
        </p:spPr>
        <p:txBody>
          <a:bodyPr wrap="none">
            <a:spAutoFit/>
          </a:bodyPr>
          <a:lstStyle/>
          <a:p>
            <a:pPr fontAlgn="auto">
              <a:spcBef>
                <a:spcPts val="0"/>
              </a:spcBef>
              <a:spcAft>
                <a:spcPts val="0"/>
              </a:spcAft>
              <a:defRPr/>
            </a:pPr>
            <a:r>
              <a:rPr lang="zh-CN" altLang="en-US" sz="1400" spc="30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点击此处添加标题</a:t>
            </a:r>
          </a:p>
        </p:txBody>
      </p:sp>
      <p:sp>
        <p:nvSpPr>
          <p:cNvPr id="35" name="chenying0907 91"/>
          <p:cNvSpPr/>
          <p:nvPr/>
        </p:nvSpPr>
        <p:spPr bwMode="auto">
          <a:xfrm>
            <a:off x="2104861" y="3702756"/>
            <a:ext cx="2936875" cy="1033463"/>
          </a:xfrm>
          <a:custGeom>
            <a:avLst/>
            <a:gdLst>
              <a:gd name="T0" fmla="*/ 2147483647 w 978"/>
              <a:gd name="T1" fmla="*/ 2147483647 h 224"/>
              <a:gd name="T2" fmla="*/ 2147483647 w 978"/>
              <a:gd name="T3" fmla="*/ 2147483647 h 224"/>
              <a:gd name="T4" fmla="*/ 2147483647 w 978"/>
              <a:gd name="T5" fmla="*/ 2147483647 h 224"/>
              <a:gd name="T6" fmla="*/ 2147483647 w 978"/>
              <a:gd name="T7" fmla="*/ 2147483647 h 224"/>
              <a:gd name="T8" fmla="*/ 2147483647 w 978"/>
              <a:gd name="T9" fmla="*/ 0 h 224"/>
              <a:gd name="T10" fmla="*/ 2147483647 w 978"/>
              <a:gd name="T11" fmla="*/ 2147483647 h 224"/>
              <a:gd name="T12" fmla="*/ 2147483647 w 978"/>
              <a:gd name="T13" fmla="*/ 2147483647 h 224"/>
              <a:gd name="T14" fmla="*/ 2147483647 w 978"/>
              <a:gd name="T15" fmla="*/ 2147483647 h 224"/>
              <a:gd name="T16" fmla="*/ 2147483647 w 978"/>
              <a:gd name="T17" fmla="*/ 2147483647 h 224"/>
              <a:gd name="T18" fmla="*/ 0 w 978"/>
              <a:gd name="T19" fmla="*/ 2147483647 h 224"/>
              <a:gd name="T20" fmla="*/ 0 w 978"/>
              <a:gd name="T21" fmla="*/ 2147483647 h 224"/>
              <a:gd name="T22" fmla="*/ 2147483647 w 978"/>
              <a:gd name="T23" fmla="*/ 2147483647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224">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blipFill>
            <a:blip r:embed="rId4"/>
            <a:stretch>
              <a:fillRect/>
            </a:stretch>
          </a:blipFill>
          <a:ln w="9525">
            <a:noFill/>
            <a:miter lim="800000"/>
          </a:ln>
        </p:spPr>
        <p:txBody>
          <a:bodyPr/>
          <a:lstStyle/>
          <a:p>
            <a:endParaRPr lang="zh-CN" altLang="en-US"/>
          </a:p>
        </p:txBody>
      </p:sp>
      <p:grpSp>
        <p:nvGrpSpPr>
          <p:cNvPr id="36" name="chenying0907 35"/>
          <p:cNvGrpSpPr/>
          <p:nvPr/>
        </p:nvGrpSpPr>
        <p:grpSpPr>
          <a:xfrm>
            <a:off x="7423150" y="2135404"/>
            <a:ext cx="2254799" cy="419189"/>
            <a:chOff x="5008723" y="1362801"/>
            <a:chExt cx="2254799" cy="419189"/>
          </a:xfrm>
        </p:grpSpPr>
        <p:sp>
          <p:nvSpPr>
            <p:cNvPr id="37" name="矩形 36"/>
            <p:cNvSpPr/>
            <p:nvPr/>
          </p:nvSpPr>
          <p:spPr>
            <a:xfrm>
              <a:off x="5008723" y="1362801"/>
              <a:ext cx="2254799" cy="419189"/>
            </a:xfrm>
            <a:prstGeom prst="rect">
              <a:avLst/>
            </a:prstGeom>
            <a:blipFill>
              <a:blip r:embed="rId4"/>
              <a:stretch>
                <a:fillRect/>
              </a:stretch>
            </a:blipFill>
            <a:ln w="57150">
              <a:solidFill>
                <a:schemeClr val="bg1"/>
              </a:solidFill>
            </a:ln>
            <a:effectLst>
              <a:outerShdw blurRad="114300" dist="38100" dir="8100000" sx="102000" sy="102000" algn="tr" rotWithShape="0">
                <a:prstClr val="black">
                  <a:alpha val="40000"/>
                </a:prstClr>
              </a:outerShdw>
            </a:effectLst>
          </p:spPr>
          <p:txBody>
            <a:bodyPr vert="horz" wrap="square" lIns="91440" tIns="45720" rIns="91440" bIns="45720" numCol="1" anchor="t" anchorCtr="0" compatLnSpc="1"/>
            <a:lstStyle/>
            <a:p>
              <a:endParaRPr lang="zh-CN" altLang="en-US" dirty="0">
                <a:solidFill>
                  <a:schemeClr val="bg1"/>
                </a:solidFill>
                <a:ea typeface="微软雅黑" panose="020B0503020204020204" pitchFamily="34" charset="-122"/>
              </a:endParaRPr>
            </a:p>
          </p:txBody>
        </p:sp>
        <p:sp>
          <p:nvSpPr>
            <p:cNvPr id="38" name="TextBox 26"/>
            <p:cNvSpPr txBox="1"/>
            <p:nvPr/>
          </p:nvSpPr>
          <p:spPr>
            <a:xfrm>
              <a:off x="5351292" y="1387729"/>
              <a:ext cx="1569660"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此处添加标题</a:t>
              </a:r>
            </a:p>
          </p:txBody>
        </p:sp>
      </p:grpSp>
      <p:sp>
        <p:nvSpPr>
          <p:cNvPr id="39" name="矩形 38"/>
          <p:cNvSpPr/>
          <p:nvPr/>
        </p:nvSpPr>
        <p:spPr>
          <a:xfrm>
            <a:off x="6581605" y="2696281"/>
            <a:ext cx="4104456" cy="2766911"/>
          </a:xfrm>
          <a:prstGeom prst="rect">
            <a:avLst/>
          </a:prstGeom>
        </p:spPr>
        <p:txBody>
          <a:bodyPr wrap="square">
            <a:spAutoFit/>
          </a:bodyPr>
          <a:lstStyle/>
          <a:p>
            <a:pPr marL="285750" indent="-285750" algn="just">
              <a:lnSpc>
                <a:spcPct val="130000"/>
              </a:lnSpc>
              <a:spcAft>
                <a:spcPts val="600"/>
              </a:spcAft>
              <a:buClr>
                <a:srgbClr val="009E9F"/>
              </a:buClr>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400" dirty="0">
              <a:latin typeface="微软雅黑" panose="020B0503020204020204" pitchFamily="34" charset="-122"/>
              <a:ea typeface="微软雅黑" panose="020B0503020204020204" pitchFamily="34" charset="-122"/>
            </a:endParaRPr>
          </a:p>
          <a:p>
            <a:pPr marL="285750" indent="-285750" algn="just">
              <a:lnSpc>
                <a:spcPct val="130000"/>
              </a:lnSpc>
              <a:spcAft>
                <a:spcPts val="600"/>
              </a:spcAft>
              <a:buClr>
                <a:srgbClr val="009E9F"/>
              </a:buClr>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400" dirty="0">
              <a:latin typeface="微软雅黑" panose="020B0503020204020204" pitchFamily="34" charset="-122"/>
              <a:ea typeface="微软雅黑" panose="020B0503020204020204" pitchFamily="34" charset="-122"/>
            </a:endParaRPr>
          </a:p>
          <a:p>
            <a:pPr marL="285750" indent="-285750" algn="just">
              <a:lnSpc>
                <a:spcPct val="130000"/>
              </a:lnSpc>
              <a:spcAft>
                <a:spcPts val="600"/>
              </a:spcAft>
              <a:buClr>
                <a:srgbClr val="009E9F"/>
              </a:buClr>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750" fill="hold"/>
                                        <p:tgtEl>
                                          <p:spTgt spid="35"/>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20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300"/>
                                        <p:tgtEl>
                                          <p:spTgt spid="25"/>
                                        </p:tgtEl>
                                      </p:cBhvr>
                                    </p:animEffect>
                                  </p:childTnLst>
                                </p:cTn>
                              </p:par>
                              <p:par>
                                <p:cTn id="13" presetID="22" presetClass="entr" presetSubtype="8" fill="hold" nodeType="withEffect">
                                  <p:stCondLst>
                                    <p:cond delay="40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300"/>
                                        <p:tgtEl>
                                          <p:spTgt spid="22"/>
                                        </p:tgtEl>
                                      </p:cBhvr>
                                    </p:animEffect>
                                  </p:childTnLst>
                                </p:cTn>
                              </p:par>
                              <p:par>
                                <p:cTn id="16" presetID="22" presetClass="entr" presetSubtype="8" fill="hold" nodeType="withEffect">
                                  <p:stCondLst>
                                    <p:cond delay="6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300"/>
                                        <p:tgtEl>
                                          <p:spTgt spid="14"/>
                                        </p:tgtEl>
                                      </p:cBhvr>
                                    </p:animEffect>
                                  </p:childTnLst>
                                </p:cTn>
                              </p:par>
                              <p:par>
                                <p:cTn id="19" presetID="22" presetClass="entr" presetSubtype="8" fill="hold" nodeType="withEffect">
                                  <p:stCondLst>
                                    <p:cond delay="8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300"/>
                                        <p:tgtEl>
                                          <p:spTgt spid="11"/>
                                        </p:tgtEl>
                                      </p:cBhvr>
                                    </p:animEffect>
                                  </p:childTnLst>
                                </p:cTn>
                              </p:par>
                              <p:par>
                                <p:cTn id="22" presetID="22" presetClass="entr" presetSubtype="8" fill="hold" nodeType="with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300"/>
                                        <p:tgtEl>
                                          <p:spTgt spid="8"/>
                                        </p:tgtEl>
                                      </p:cBhvr>
                                    </p:animEffect>
                                  </p:childTnLst>
                                </p:cTn>
                              </p:par>
                              <p:par>
                                <p:cTn id="25" presetID="22" presetClass="entr" presetSubtype="8" fill="hold" nodeType="withEffect">
                                  <p:stCondLst>
                                    <p:cond delay="110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300"/>
                                        <p:tgtEl>
                                          <p:spTgt spid="31"/>
                                        </p:tgtEl>
                                      </p:cBhvr>
                                    </p:animEffect>
                                  </p:childTnLst>
                                </p:cTn>
                              </p:par>
                              <p:par>
                                <p:cTn id="28" presetID="22" presetClass="entr" presetSubtype="8" fill="hold" nodeType="withEffect">
                                  <p:stCondLst>
                                    <p:cond delay="130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300"/>
                                        <p:tgtEl>
                                          <p:spTgt spid="28"/>
                                        </p:tgtEl>
                                      </p:cBhvr>
                                    </p:animEffect>
                                  </p:childTnLst>
                                </p:cTn>
                              </p:par>
                              <p:par>
                                <p:cTn id="31" presetID="2" presetClass="entr" presetSubtype="8" fill="hold" grpId="0" nodeType="withEffect">
                                  <p:stCondLst>
                                    <p:cond delay="130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0-#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ID="53" presetClass="entr" presetSubtype="16"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chenying0907 13"/>
          <p:cNvGrpSpPr/>
          <p:nvPr/>
        </p:nvGrpSpPr>
        <p:grpSpPr>
          <a:xfrm>
            <a:off x="5867887" y="1810929"/>
            <a:ext cx="1944739" cy="1929181"/>
            <a:chOff x="1148299" y="972702"/>
            <a:chExt cx="4762500" cy="4724400"/>
          </a:xfrm>
        </p:grpSpPr>
        <p:sp>
          <p:nvSpPr>
            <p:cNvPr id="2" name="chenying0907 5"/>
            <p:cNvSpPr/>
            <p:nvPr/>
          </p:nvSpPr>
          <p:spPr bwMode="auto">
            <a:xfrm>
              <a:off x="2272249" y="972702"/>
              <a:ext cx="2409825" cy="882650"/>
            </a:xfrm>
            <a:custGeom>
              <a:avLst/>
              <a:gdLst>
                <a:gd name="T0" fmla="*/ 122 w 1518"/>
                <a:gd name="T1" fmla="*/ 390 h 556"/>
                <a:gd name="T2" fmla="*/ 98 w 1518"/>
                <a:gd name="T3" fmla="*/ 396 h 556"/>
                <a:gd name="T4" fmla="*/ 64 w 1518"/>
                <a:gd name="T5" fmla="*/ 392 h 556"/>
                <a:gd name="T6" fmla="*/ 34 w 1518"/>
                <a:gd name="T7" fmla="*/ 398 h 556"/>
                <a:gd name="T8" fmla="*/ 16 w 1518"/>
                <a:gd name="T9" fmla="*/ 414 h 556"/>
                <a:gd name="T10" fmla="*/ 2 w 1518"/>
                <a:gd name="T11" fmla="*/ 432 h 556"/>
                <a:gd name="T12" fmla="*/ 2 w 1518"/>
                <a:gd name="T13" fmla="*/ 466 h 556"/>
                <a:gd name="T14" fmla="*/ 20 w 1518"/>
                <a:gd name="T15" fmla="*/ 496 h 556"/>
                <a:gd name="T16" fmla="*/ 50 w 1518"/>
                <a:gd name="T17" fmla="*/ 516 h 556"/>
                <a:gd name="T18" fmla="*/ 72 w 1518"/>
                <a:gd name="T19" fmla="*/ 514 h 556"/>
                <a:gd name="T20" fmla="*/ 94 w 1518"/>
                <a:gd name="T21" fmla="*/ 504 h 556"/>
                <a:gd name="T22" fmla="*/ 114 w 1518"/>
                <a:gd name="T23" fmla="*/ 482 h 556"/>
                <a:gd name="T24" fmla="*/ 128 w 1518"/>
                <a:gd name="T25" fmla="*/ 450 h 556"/>
                <a:gd name="T26" fmla="*/ 146 w 1518"/>
                <a:gd name="T27" fmla="*/ 430 h 556"/>
                <a:gd name="T28" fmla="*/ 280 w 1518"/>
                <a:gd name="T29" fmla="*/ 556 h 556"/>
                <a:gd name="T30" fmla="*/ 384 w 1518"/>
                <a:gd name="T31" fmla="*/ 504 h 556"/>
                <a:gd name="T32" fmla="*/ 552 w 1518"/>
                <a:gd name="T33" fmla="*/ 450 h 556"/>
                <a:gd name="T34" fmla="*/ 732 w 1518"/>
                <a:gd name="T35" fmla="*/ 426 h 556"/>
                <a:gd name="T36" fmla="*/ 728 w 1518"/>
                <a:gd name="T37" fmla="*/ 392 h 556"/>
                <a:gd name="T38" fmla="*/ 708 w 1518"/>
                <a:gd name="T39" fmla="*/ 366 h 556"/>
                <a:gd name="T40" fmla="*/ 692 w 1518"/>
                <a:gd name="T41" fmla="*/ 324 h 556"/>
                <a:gd name="T42" fmla="*/ 692 w 1518"/>
                <a:gd name="T43" fmla="*/ 298 h 556"/>
                <a:gd name="T44" fmla="*/ 712 w 1518"/>
                <a:gd name="T45" fmla="*/ 246 h 556"/>
                <a:gd name="T46" fmla="*/ 726 w 1518"/>
                <a:gd name="T47" fmla="*/ 232 h 556"/>
                <a:gd name="T48" fmla="*/ 780 w 1518"/>
                <a:gd name="T49" fmla="*/ 214 h 556"/>
                <a:gd name="T50" fmla="*/ 804 w 1518"/>
                <a:gd name="T51" fmla="*/ 212 h 556"/>
                <a:gd name="T52" fmla="*/ 838 w 1518"/>
                <a:gd name="T53" fmla="*/ 222 h 556"/>
                <a:gd name="T54" fmla="*/ 864 w 1518"/>
                <a:gd name="T55" fmla="*/ 238 h 556"/>
                <a:gd name="T56" fmla="*/ 882 w 1518"/>
                <a:gd name="T57" fmla="*/ 262 h 556"/>
                <a:gd name="T58" fmla="*/ 894 w 1518"/>
                <a:gd name="T59" fmla="*/ 314 h 556"/>
                <a:gd name="T60" fmla="*/ 886 w 1518"/>
                <a:gd name="T61" fmla="*/ 350 h 556"/>
                <a:gd name="T62" fmla="*/ 870 w 1518"/>
                <a:gd name="T63" fmla="*/ 374 h 556"/>
                <a:gd name="T64" fmla="*/ 858 w 1518"/>
                <a:gd name="T65" fmla="*/ 426 h 556"/>
                <a:gd name="T66" fmla="*/ 976 w 1518"/>
                <a:gd name="T67" fmla="*/ 440 h 556"/>
                <a:gd name="T68" fmla="*/ 1146 w 1518"/>
                <a:gd name="T69" fmla="*/ 484 h 556"/>
                <a:gd name="T70" fmla="*/ 1304 w 1518"/>
                <a:gd name="T71" fmla="*/ 556 h 556"/>
                <a:gd name="T72" fmla="*/ 1364 w 1518"/>
                <a:gd name="T73" fmla="*/ 438 h 556"/>
                <a:gd name="T74" fmla="*/ 1330 w 1518"/>
                <a:gd name="T75" fmla="*/ 442 h 556"/>
                <a:gd name="T76" fmla="*/ 1288 w 1518"/>
                <a:gd name="T77" fmla="*/ 434 h 556"/>
                <a:gd name="T78" fmla="*/ 1264 w 1518"/>
                <a:gd name="T79" fmla="*/ 420 h 556"/>
                <a:gd name="T80" fmla="*/ 1232 w 1518"/>
                <a:gd name="T81" fmla="*/ 376 h 556"/>
                <a:gd name="T82" fmla="*/ 1228 w 1518"/>
                <a:gd name="T83" fmla="*/ 358 h 556"/>
                <a:gd name="T84" fmla="*/ 1238 w 1518"/>
                <a:gd name="T85" fmla="*/ 302 h 556"/>
                <a:gd name="T86" fmla="*/ 1250 w 1518"/>
                <a:gd name="T87" fmla="*/ 280 h 556"/>
                <a:gd name="T88" fmla="*/ 1274 w 1518"/>
                <a:gd name="T89" fmla="*/ 256 h 556"/>
                <a:gd name="T90" fmla="*/ 1304 w 1518"/>
                <a:gd name="T91" fmla="*/ 242 h 556"/>
                <a:gd name="T92" fmla="*/ 1332 w 1518"/>
                <a:gd name="T93" fmla="*/ 240 h 556"/>
                <a:gd name="T94" fmla="*/ 1384 w 1518"/>
                <a:gd name="T95" fmla="*/ 256 h 556"/>
                <a:gd name="T96" fmla="*/ 1410 w 1518"/>
                <a:gd name="T97" fmla="*/ 282 h 556"/>
                <a:gd name="T98" fmla="*/ 1424 w 1518"/>
                <a:gd name="T99" fmla="*/ 306 h 556"/>
                <a:gd name="T100" fmla="*/ 1436 w 1518"/>
                <a:gd name="T101" fmla="*/ 328 h 556"/>
                <a:gd name="T102" fmla="*/ 1476 w 1518"/>
                <a:gd name="T103" fmla="*/ 166 h 556"/>
                <a:gd name="T104" fmla="*/ 1350 w 1518"/>
                <a:gd name="T105" fmla="*/ 108 h 556"/>
                <a:gd name="T106" fmla="*/ 1218 w 1518"/>
                <a:gd name="T107" fmla="*/ 62 h 556"/>
                <a:gd name="T108" fmla="*/ 1080 w 1518"/>
                <a:gd name="T109" fmla="*/ 28 h 556"/>
                <a:gd name="T110" fmla="*/ 938 w 1518"/>
                <a:gd name="T111" fmla="*/ 6 h 556"/>
                <a:gd name="T112" fmla="*/ 792 w 1518"/>
                <a:gd name="T113" fmla="*/ 0 h 556"/>
                <a:gd name="T114" fmla="*/ 694 w 1518"/>
                <a:gd name="T115" fmla="*/ 2 h 556"/>
                <a:gd name="T116" fmla="*/ 550 w 1518"/>
                <a:gd name="T117" fmla="*/ 18 h 556"/>
                <a:gd name="T118" fmla="*/ 412 w 1518"/>
                <a:gd name="T119" fmla="*/ 48 h 556"/>
                <a:gd name="T120" fmla="*/ 278 w 1518"/>
                <a:gd name="T121" fmla="*/ 90 h 556"/>
                <a:gd name="T122" fmla="*/ 148 w 1518"/>
                <a:gd name="T123" fmla="*/ 144 h 556"/>
                <a:gd name="T124" fmla="*/ 66 w 1518"/>
                <a:gd name="T125" fmla="*/ 18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8" h="556">
                  <a:moveTo>
                    <a:pt x="66" y="186"/>
                  </a:moveTo>
                  <a:lnTo>
                    <a:pt x="170" y="364"/>
                  </a:lnTo>
                  <a:lnTo>
                    <a:pt x="122" y="390"/>
                  </a:lnTo>
                  <a:lnTo>
                    <a:pt x="122" y="390"/>
                  </a:lnTo>
                  <a:lnTo>
                    <a:pt x="110" y="394"/>
                  </a:lnTo>
                  <a:lnTo>
                    <a:pt x="98" y="396"/>
                  </a:lnTo>
                  <a:lnTo>
                    <a:pt x="74" y="394"/>
                  </a:lnTo>
                  <a:lnTo>
                    <a:pt x="74" y="394"/>
                  </a:lnTo>
                  <a:lnTo>
                    <a:pt x="64" y="392"/>
                  </a:lnTo>
                  <a:lnTo>
                    <a:pt x="54" y="392"/>
                  </a:lnTo>
                  <a:lnTo>
                    <a:pt x="44" y="394"/>
                  </a:lnTo>
                  <a:lnTo>
                    <a:pt x="34" y="398"/>
                  </a:lnTo>
                  <a:lnTo>
                    <a:pt x="34" y="398"/>
                  </a:lnTo>
                  <a:lnTo>
                    <a:pt x="24" y="406"/>
                  </a:lnTo>
                  <a:lnTo>
                    <a:pt x="16" y="414"/>
                  </a:lnTo>
                  <a:lnTo>
                    <a:pt x="8" y="422"/>
                  </a:lnTo>
                  <a:lnTo>
                    <a:pt x="2" y="432"/>
                  </a:lnTo>
                  <a:lnTo>
                    <a:pt x="2" y="432"/>
                  </a:lnTo>
                  <a:lnTo>
                    <a:pt x="0" y="442"/>
                  </a:lnTo>
                  <a:lnTo>
                    <a:pt x="0" y="454"/>
                  </a:lnTo>
                  <a:lnTo>
                    <a:pt x="2" y="466"/>
                  </a:lnTo>
                  <a:lnTo>
                    <a:pt x="10" y="482"/>
                  </a:lnTo>
                  <a:lnTo>
                    <a:pt x="10" y="482"/>
                  </a:lnTo>
                  <a:lnTo>
                    <a:pt x="20" y="496"/>
                  </a:lnTo>
                  <a:lnTo>
                    <a:pt x="30" y="506"/>
                  </a:lnTo>
                  <a:lnTo>
                    <a:pt x="40" y="512"/>
                  </a:lnTo>
                  <a:lnTo>
                    <a:pt x="50" y="516"/>
                  </a:lnTo>
                  <a:lnTo>
                    <a:pt x="50" y="516"/>
                  </a:lnTo>
                  <a:lnTo>
                    <a:pt x="60" y="516"/>
                  </a:lnTo>
                  <a:lnTo>
                    <a:pt x="72" y="514"/>
                  </a:lnTo>
                  <a:lnTo>
                    <a:pt x="82" y="510"/>
                  </a:lnTo>
                  <a:lnTo>
                    <a:pt x="94" y="504"/>
                  </a:lnTo>
                  <a:lnTo>
                    <a:pt x="94" y="504"/>
                  </a:lnTo>
                  <a:lnTo>
                    <a:pt x="102" y="498"/>
                  </a:lnTo>
                  <a:lnTo>
                    <a:pt x="110" y="492"/>
                  </a:lnTo>
                  <a:lnTo>
                    <a:pt x="114" y="482"/>
                  </a:lnTo>
                  <a:lnTo>
                    <a:pt x="118" y="472"/>
                  </a:lnTo>
                  <a:lnTo>
                    <a:pt x="118" y="472"/>
                  </a:lnTo>
                  <a:lnTo>
                    <a:pt x="128" y="450"/>
                  </a:lnTo>
                  <a:lnTo>
                    <a:pt x="136" y="440"/>
                  </a:lnTo>
                  <a:lnTo>
                    <a:pt x="146" y="430"/>
                  </a:lnTo>
                  <a:lnTo>
                    <a:pt x="146" y="430"/>
                  </a:lnTo>
                  <a:lnTo>
                    <a:pt x="146" y="428"/>
                  </a:lnTo>
                  <a:lnTo>
                    <a:pt x="192" y="404"/>
                  </a:lnTo>
                  <a:lnTo>
                    <a:pt x="280" y="556"/>
                  </a:lnTo>
                  <a:lnTo>
                    <a:pt x="280" y="556"/>
                  </a:lnTo>
                  <a:lnTo>
                    <a:pt x="330" y="528"/>
                  </a:lnTo>
                  <a:lnTo>
                    <a:pt x="384" y="504"/>
                  </a:lnTo>
                  <a:lnTo>
                    <a:pt x="438" y="484"/>
                  </a:lnTo>
                  <a:lnTo>
                    <a:pt x="496" y="466"/>
                  </a:lnTo>
                  <a:lnTo>
                    <a:pt x="552" y="450"/>
                  </a:lnTo>
                  <a:lnTo>
                    <a:pt x="612" y="440"/>
                  </a:lnTo>
                  <a:lnTo>
                    <a:pt x="670" y="430"/>
                  </a:lnTo>
                  <a:lnTo>
                    <a:pt x="732" y="426"/>
                  </a:lnTo>
                  <a:lnTo>
                    <a:pt x="732" y="400"/>
                  </a:lnTo>
                  <a:lnTo>
                    <a:pt x="732" y="400"/>
                  </a:lnTo>
                  <a:lnTo>
                    <a:pt x="728" y="392"/>
                  </a:lnTo>
                  <a:lnTo>
                    <a:pt x="716" y="376"/>
                  </a:lnTo>
                  <a:lnTo>
                    <a:pt x="716" y="376"/>
                  </a:lnTo>
                  <a:lnTo>
                    <a:pt x="708" y="366"/>
                  </a:lnTo>
                  <a:lnTo>
                    <a:pt x="700" y="350"/>
                  </a:lnTo>
                  <a:lnTo>
                    <a:pt x="694" y="334"/>
                  </a:lnTo>
                  <a:lnTo>
                    <a:pt x="692" y="324"/>
                  </a:lnTo>
                  <a:lnTo>
                    <a:pt x="692" y="314"/>
                  </a:lnTo>
                  <a:lnTo>
                    <a:pt x="692" y="314"/>
                  </a:lnTo>
                  <a:lnTo>
                    <a:pt x="692" y="298"/>
                  </a:lnTo>
                  <a:lnTo>
                    <a:pt x="696" y="280"/>
                  </a:lnTo>
                  <a:lnTo>
                    <a:pt x="702" y="262"/>
                  </a:lnTo>
                  <a:lnTo>
                    <a:pt x="712" y="246"/>
                  </a:lnTo>
                  <a:lnTo>
                    <a:pt x="712" y="246"/>
                  </a:lnTo>
                  <a:lnTo>
                    <a:pt x="720" y="240"/>
                  </a:lnTo>
                  <a:lnTo>
                    <a:pt x="726" y="232"/>
                  </a:lnTo>
                  <a:lnTo>
                    <a:pt x="746" y="222"/>
                  </a:lnTo>
                  <a:lnTo>
                    <a:pt x="768" y="216"/>
                  </a:lnTo>
                  <a:lnTo>
                    <a:pt x="780" y="214"/>
                  </a:lnTo>
                  <a:lnTo>
                    <a:pt x="792" y="212"/>
                  </a:lnTo>
                  <a:lnTo>
                    <a:pt x="792" y="212"/>
                  </a:lnTo>
                  <a:lnTo>
                    <a:pt x="804" y="212"/>
                  </a:lnTo>
                  <a:lnTo>
                    <a:pt x="816" y="214"/>
                  </a:lnTo>
                  <a:lnTo>
                    <a:pt x="828" y="218"/>
                  </a:lnTo>
                  <a:lnTo>
                    <a:pt x="838" y="222"/>
                  </a:lnTo>
                  <a:lnTo>
                    <a:pt x="848" y="226"/>
                  </a:lnTo>
                  <a:lnTo>
                    <a:pt x="858" y="232"/>
                  </a:lnTo>
                  <a:lnTo>
                    <a:pt x="864" y="238"/>
                  </a:lnTo>
                  <a:lnTo>
                    <a:pt x="872" y="246"/>
                  </a:lnTo>
                  <a:lnTo>
                    <a:pt x="872" y="246"/>
                  </a:lnTo>
                  <a:lnTo>
                    <a:pt x="882" y="262"/>
                  </a:lnTo>
                  <a:lnTo>
                    <a:pt x="888" y="280"/>
                  </a:lnTo>
                  <a:lnTo>
                    <a:pt x="892" y="298"/>
                  </a:lnTo>
                  <a:lnTo>
                    <a:pt x="894" y="314"/>
                  </a:lnTo>
                  <a:lnTo>
                    <a:pt x="894" y="314"/>
                  </a:lnTo>
                  <a:lnTo>
                    <a:pt x="890" y="334"/>
                  </a:lnTo>
                  <a:lnTo>
                    <a:pt x="886" y="350"/>
                  </a:lnTo>
                  <a:lnTo>
                    <a:pt x="878" y="364"/>
                  </a:lnTo>
                  <a:lnTo>
                    <a:pt x="870" y="374"/>
                  </a:lnTo>
                  <a:lnTo>
                    <a:pt x="870" y="374"/>
                  </a:lnTo>
                  <a:lnTo>
                    <a:pt x="860" y="390"/>
                  </a:lnTo>
                  <a:lnTo>
                    <a:pt x="858" y="396"/>
                  </a:lnTo>
                  <a:lnTo>
                    <a:pt x="858" y="426"/>
                  </a:lnTo>
                  <a:lnTo>
                    <a:pt x="858" y="426"/>
                  </a:lnTo>
                  <a:lnTo>
                    <a:pt x="918" y="432"/>
                  </a:lnTo>
                  <a:lnTo>
                    <a:pt x="976" y="440"/>
                  </a:lnTo>
                  <a:lnTo>
                    <a:pt x="1034" y="452"/>
                  </a:lnTo>
                  <a:lnTo>
                    <a:pt x="1092" y="466"/>
                  </a:lnTo>
                  <a:lnTo>
                    <a:pt x="1146" y="484"/>
                  </a:lnTo>
                  <a:lnTo>
                    <a:pt x="1202" y="506"/>
                  </a:lnTo>
                  <a:lnTo>
                    <a:pt x="1254" y="528"/>
                  </a:lnTo>
                  <a:lnTo>
                    <a:pt x="1304" y="556"/>
                  </a:lnTo>
                  <a:lnTo>
                    <a:pt x="1372" y="438"/>
                  </a:lnTo>
                  <a:lnTo>
                    <a:pt x="1372" y="438"/>
                  </a:lnTo>
                  <a:lnTo>
                    <a:pt x="1364" y="438"/>
                  </a:lnTo>
                  <a:lnTo>
                    <a:pt x="1346" y="440"/>
                  </a:lnTo>
                  <a:lnTo>
                    <a:pt x="1346" y="440"/>
                  </a:lnTo>
                  <a:lnTo>
                    <a:pt x="1330" y="442"/>
                  </a:lnTo>
                  <a:lnTo>
                    <a:pt x="1314" y="442"/>
                  </a:lnTo>
                  <a:lnTo>
                    <a:pt x="1298" y="438"/>
                  </a:lnTo>
                  <a:lnTo>
                    <a:pt x="1288" y="434"/>
                  </a:lnTo>
                  <a:lnTo>
                    <a:pt x="1280" y="430"/>
                  </a:lnTo>
                  <a:lnTo>
                    <a:pt x="1280" y="430"/>
                  </a:lnTo>
                  <a:lnTo>
                    <a:pt x="1264" y="420"/>
                  </a:lnTo>
                  <a:lnTo>
                    <a:pt x="1252" y="408"/>
                  </a:lnTo>
                  <a:lnTo>
                    <a:pt x="1240" y="394"/>
                  </a:lnTo>
                  <a:lnTo>
                    <a:pt x="1232" y="376"/>
                  </a:lnTo>
                  <a:lnTo>
                    <a:pt x="1232" y="376"/>
                  </a:lnTo>
                  <a:lnTo>
                    <a:pt x="1228" y="368"/>
                  </a:lnTo>
                  <a:lnTo>
                    <a:pt x="1228" y="358"/>
                  </a:lnTo>
                  <a:lnTo>
                    <a:pt x="1228" y="336"/>
                  </a:lnTo>
                  <a:lnTo>
                    <a:pt x="1232" y="314"/>
                  </a:lnTo>
                  <a:lnTo>
                    <a:pt x="1238" y="302"/>
                  </a:lnTo>
                  <a:lnTo>
                    <a:pt x="1244" y="292"/>
                  </a:lnTo>
                  <a:lnTo>
                    <a:pt x="1244" y="292"/>
                  </a:lnTo>
                  <a:lnTo>
                    <a:pt x="1250" y="280"/>
                  </a:lnTo>
                  <a:lnTo>
                    <a:pt x="1258" y="272"/>
                  </a:lnTo>
                  <a:lnTo>
                    <a:pt x="1266" y="264"/>
                  </a:lnTo>
                  <a:lnTo>
                    <a:pt x="1274" y="256"/>
                  </a:lnTo>
                  <a:lnTo>
                    <a:pt x="1284" y="250"/>
                  </a:lnTo>
                  <a:lnTo>
                    <a:pt x="1294" y="246"/>
                  </a:lnTo>
                  <a:lnTo>
                    <a:pt x="1304" y="242"/>
                  </a:lnTo>
                  <a:lnTo>
                    <a:pt x="1312" y="240"/>
                  </a:lnTo>
                  <a:lnTo>
                    <a:pt x="1312" y="240"/>
                  </a:lnTo>
                  <a:lnTo>
                    <a:pt x="1332" y="240"/>
                  </a:lnTo>
                  <a:lnTo>
                    <a:pt x="1350" y="242"/>
                  </a:lnTo>
                  <a:lnTo>
                    <a:pt x="1368" y="248"/>
                  </a:lnTo>
                  <a:lnTo>
                    <a:pt x="1384" y="256"/>
                  </a:lnTo>
                  <a:lnTo>
                    <a:pt x="1384" y="256"/>
                  </a:lnTo>
                  <a:lnTo>
                    <a:pt x="1398" y="268"/>
                  </a:lnTo>
                  <a:lnTo>
                    <a:pt x="1410" y="282"/>
                  </a:lnTo>
                  <a:lnTo>
                    <a:pt x="1418" y="294"/>
                  </a:lnTo>
                  <a:lnTo>
                    <a:pt x="1424" y="306"/>
                  </a:lnTo>
                  <a:lnTo>
                    <a:pt x="1424" y="306"/>
                  </a:lnTo>
                  <a:lnTo>
                    <a:pt x="1430" y="324"/>
                  </a:lnTo>
                  <a:lnTo>
                    <a:pt x="1434" y="328"/>
                  </a:lnTo>
                  <a:lnTo>
                    <a:pt x="1436" y="328"/>
                  </a:lnTo>
                  <a:lnTo>
                    <a:pt x="1518" y="186"/>
                  </a:lnTo>
                  <a:lnTo>
                    <a:pt x="1518" y="186"/>
                  </a:lnTo>
                  <a:lnTo>
                    <a:pt x="1476" y="166"/>
                  </a:lnTo>
                  <a:lnTo>
                    <a:pt x="1436" y="144"/>
                  </a:lnTo>
                  <a:lnTo>
                    <a:pt x="1394" y="126"/>
                  </a:lnTo>
                  <a:lnTo>
                    <a:pt x="1350" y="108"/>
                  </a:lnTo>
                  <a:lnTo>
                    <a:pt x="1308" y="90"/>
                  </a:lnTo>
                  <a:lnTo>
                    <a:pt x="1262" y="76"/>
                  </a:lnTo>
                  <a:lnTo>
                    <a:pt x="1218" y="62"/>
                  </a:lnTo>
                  <a:lnTo>
                    <a:pt x="1172" y="48"/>
                  </a:lnTo>
                  <a:lnTo>
                    <a:pt x="1128" y="38"/>
                  </a:lnTo>
                  <a:lnTo>
                    <a:pt x="1080" y="28"/>
                  </a:lnTo>
                  <a:lnTo>
                    <a:pt x="1034" y="18"/>
                  </a:lnTo>
                  <a:lnTo>
                    <a:pt x="986" y="12"/>
                  </a:lnTo>
                  <a:lnTo>
                    <a:pt x="938" y="6"/>
                  </a:lnTo>
                  <a:lnTo>
                    <a:pt x="890" y="2"/>
                  </a:lnTo>
                  <a:lnTo>
                    <a:pt x="842" y="0"/>
                  </a:lnTo>
                  <a:lnTo>
                    <a:pt x="792" y="0"/>
                  </a:lnTo>
                  <a:lnTo>
                    <a:pt x="792" y="0"/>
                  </a:lnTo>
                  <a:lnTo>
                    <a:pt x="742" y="0"/>
                  </a:lnTo>
                  <a:lnTo>
                    <a:pt x="694" y="2"/>
                  </a:lnTo>
                  <a:lnTo>
                    <a:pt x="646" y="6"/>
                  </a:lnTo>
                  <a:lnTo>
                    <a:pt x="598" y="12"/>
                  </a:lnTo>
                  <a:lnTo>
                    <a:pt x="550" y="18"/>
                  </a:lnTo>
                  <a:lnTo>
                    <a:pt x="504" y="28"/>
                  </a:lnTo>
                  <a:lnTo>
                    <a:pt x="458" y="38"/>
                  </a:lnTo>
                  <a:lnTo>
                    <a:pt x="412" y="48"/>
                  </a:lnTo>
                  <a:lnTo>
                    <a:pt x="366" y="62"/>
                  </a:lnTo>
                  <a:lnTo>
                    <a:pt x="322" y="76"/>
                  </a:lnTo>
                  <a:lnTo>
                    <a:pt x="278" y="90"/>
                  </a:lnTo>
                  <a:lnTo>
                    <a:pt x="234" y="108"/>
                  </a:lnTo>
                  <a:lnTo>
                    <a:pt x="190" y="126"/>
                  </a:lnTo>
                  <a:lnTo>
                    <a:pt x="148" y="144"/>
                  </a:lnTo>
                  <a:lnTo>
                    <a:pt x="108" y="166"/>
                  </a:lnTo>
                  <a:lnTo>
                    <a:pt x="66" y="186"/>
                  </a:lnTo>
                  <a:lnTo>
                    <a:pt x="66" y="186"/>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blipFill>
                  <a:blip r:embed="rId3"/>
                  <a:stretch>
                    <a:fillRect/>
                  </a:stretch>
                </a:blipFill>
              </a:endParaRPr>
            </a:p>
          </p:txBody>
        </p:sp>
        <p:sp>
          <p:nvSpPr>
            <p:cNvPr id="3" name="chenying0907 6"/>
            <p:cNvSpPr/>
            <p:nvPr/>
          </p:nvSpPr>
          <p:spPr bwMode="auto">
            <a:xfrm>
              <a:off x="1148299" y="1306077"/>
              <a:ext cx="1504950" cy="2311400"/>
            </a:xfrm>
            <a:custGeom>
              <a:avLst/>
              <a:gdLst>
                <a:gd name="T0" fmla="*/ 872 w 948"/>
                <a:gd name="T1" fmla="*/ 260 h 1456"/>
                <a:gd name="T2" fmla="*/ 858 w 948"/>
                <a:gd name="T3" fmla="*/ 292 h 1456"/>
                <a:gd name="T4" fmla="*/ 830 w 948"/>
                <a:gd name="T5" fmla="*/ 324 h 1456"/>
                <a:gd name="T6" fmla="*/ 806 w 948"/>
                <a:gd name="T7" fmla="*/ 338 h 1456"/>
                <a:gd name="T8" fmla="*/ 752 w 948"/>
                <a:gd name="T9" fmla="*/ 344 h 1456"/>
                <a:gd name="T10" fmla="*/ 732 w 948"/>
                <a:gd name="T11" fmla="*/ 338 h 1456"/>
                <a:gd name="T12" fmla="*/ 690 w 948"/>
                <a:gd name="T13" fmla="*/ 302 h 1456"/>
                <a:gd name="T14" fmla="*/ 678 w 948"/>
                <a:gd name="T15" fmla="*/ 280 h 1456"/>
                <a:gd name="T16" fmla="*/ 668 w 948"/>
                <a:gd name="T17" fmla="*/ 246 h 1456"/>
                <a:gd name="T18" fmla="*/ 670 w 948"/>
                <a:gd name="T19" fmla="*/ 216 h 1456"/>
                <a:gd name="T20" fmla="*/ 682 w 948"/>
                <a:gd name="T21" fmla="*/ 188 h 1456"/>
                <a:gd name="T22" fmla="*/ 724 w 948"/>
                <a:gd name="T23" fmla="*/ 154 h 1456"/>
                <a:gd name="T24" fmla="*/ 758 w 948"/>
                <a:gd name="T25" fmla="*/ 144 h 1456"/>
                <a:gd name="T26" fmla="*/ 786 w 948"/>
                <a:gd name="T27" fmla="*/ 144 h 1456"/>
                <a:gd name="T28" fmla="*/ 818 w 948"/>
                <a:gd name="T29" fmla="*/ 142 h 1456"/>
                <a:gd name="T30" fmla="*/ 696 w 948"/>
                <a:gd name="T31" fmla="*/ 24 h 1456"/>
                <a:gd name="T32" fmla="*/ 580 w 948"/>
                <a:gd name="T33" fmla="*/ 106 h 1456"/>
                <a:gd name="T34" fmla="*/ 472 w 948"/>
                <a:gd name="T35" fmla="*/ 198 h 1456"/>
                <a:gd name="T36" fmla="*/ 374 w 948"/>
                <a:gd name="T37" fmla="*/ 298 h 1456"/>
                <a:gd name="T38" fmla="*/ 286 w 948"/>
                <a:gd name="T39" fmla="*/ 408 h 1456"/>
                <a:gd name="T40" fmla="*/ 208 w 948"/>
                <a:gd name="T41" fmla="*/ 526 h 1456"/>
                <a:gd name="T42" fmla="*/ 142 w 948"/>
                <a:gd name="T43" fmla="*/ 650 h 1456"/>
                <a:gd name="T44" fmla="*/ 86 w 948"/>
                <a:gd name="T45" fmla="*/ 782 h 1456"/>
                <a:gd name="T46" fmla="*/ 44 w 948"/>
                <a:gd name="T47" fmla="*/ 918 h 1456"/>
                <a:gd name="T48" fmla="*/ 16 w 948"/>
                <a:gd name="T49" fmla="*/ 1060 h 1456"/>
                <a:gd name="T50" fmla="*/ 2 w 948"/>
                <a:gd name="T51" fmla="*/ 1206 h 1456"/>
                <a:gd name="T52" fmla="*/ 208 w 948"/>
                <a:gd name="T53" fmla="*/ 1312 h 1456"/>
                <a:gd name="T54" fmla="*/ 200 w 948"/>
                <a:gd name="T55" fmla="*/ 1336 h 1456"/>
                <a:gd name="T56" fmla="*/ 182 w 948"/>
                <a:gd name="T57" fmla="*/ 1364 h 1456"/>
                <a:gd name="T58" fmla="*/ 172 w 948"/>
                <a:gd name="T59" fmla="*/ 1392 h 1456"/>
                <a:gd name="T60" fmla="*/ 174 w 948"/>
                <a:gd name="T61" fmla="*/ 1416 h 1456"/>
                <a:gd name="T62" fmla="*/ 184 w 948"/>
                <a:gd name="T63" fmla="*/ 1436 h 1456"/>
                <a:gd name="T64" fmla="*/ 214 w 948"/>
                <a:gd name="T65" fmla="*/ 1454 h 1456"/>
                <a:gd name="T66" fmla="*/ 250 w 948"/>
                <a:gd name="T67" fmla="*/ 1454 h 1456"/>
                <a:gd name="T68" fmla="*/ 280 w 948"/>
                <a:gd name="T69" fmla="*/ 1436 h 1456"/>
                <a:gd name="T70" fmla="*/ 290 w 948"/>
                <a:gd name="T71" fmla="*/ 1418 h 1456"/>
                <a:gd name="T72" fmla="*/ 294 w 948"/>
                <a:gd name="T73" fmla="*/ 1394 h 1456"/>
                <a:gd name="T74" fmla="*/ 284 w 948"/>
                <a:gd name="T75" fmla="*/ 1366 h 1456"/>
                <a:gd name="T76" fmla="*/ 264 w 948"/>
                <a:gd name="T77" fmla="*/ 1338 h 1456"/>
                <a:gd name="T78" fmla="*/ 254 w 948"/>
                <a:gd name="T79" fmla="*/ 1312 h 1456"/>
                <a:gd name="T80" fmla="*/ 436 w 948"/>
                <a:gd name="T81" fmla="*/ 1256 h 1456"/>
                <a:gd name="T82" fmla="*/ 444 w 948"/>
                <a:gd name="T83" fmla="*/ 1134 h 1456"/>
                <a:gd name="T84" fmla="*/ 484 w 948"/>
                <a:gd name="T85" fmla="*/ 960 h 1456"/>
                <a:gd name="T86" fmla="*/ 550 w 948"/>
                <a:gd name="T87" fmla="*/ 798 h 1456"/>
                <a:gd name="T88" fmla="*/ 520 w 948"/>
                <a:gd name="T89" fmla="*/ 786 h 1456"/>
                <a:gd name="T90" fmla="*/ 486 w 948"/>
                <a:gd name="T91" fmla="*/ 790 h 1456"/>
                <a:gd name="T92" fmla="*/ 442 w 948"/>
                <a:gd name="T93" fmla="*/ 784 h 1456"/>
                <a:gd name="T94" fmla="*/ 418 w 948"/>
                <a:gd name="T95" fmla="*/ 770 h 1456"/>
                <a:gd name="T96" fmla="*/ 384 w 948"/>
                <a:gd name="T97" fmla="*/ 726 h 1456"/>
                <a:gd name="T98" fmla="*/ 380 w 948"/>
                <a:gd name="T99" fmla="*/ 706 h 1456"/>
                <a:gd name="T100" fmla="*/ 390 w 948"/>
                <a:gd name="T101" fmla="*/ 652 h 1456"/>
                <a:gd name="T102" fmla="*/ 402 w 948"/>
                <a:gd name="T103" fmla="*/ 630 h 1456"/>
                <a:gd name="T104" fmla="*/ 426 w 948"/>
                <a:gd name="T105" fmla="*/ 604 h 1456"/>
                <a:gd name="T106" fmla="*/ 454 w 948"/>
                <a:gd name="T107" fmla="*/ 590 h 1456"/>
                <a:gd name="T108" fmla="*/ 484 w 948"/>
                <a:gd name="T109" fmla="*/ 588 h 1456"/>
                <a:gd name="T110" fmla="*/ 534 w 948"/>
                <a:gd name="T111" fmla="*/ 604 h 1456"/>
                <a:gd name="T112" fmla="*/ 560 w 948"/>
                <a:gd name="T113" fmla="*/ 628 h 1456"/>
                <a:gd name="T114" fmla="*/ 576 w 948"/>
                <a:gd name="T115" fmla="*/ 654 h 1456"/>
                <a:gd name="T116" fmla="*/ 612 w 948"/>
                <a:gd name="T117" fmla="*/ 690 h 1456"/>
                <a:gd name="T118" fmla="*/ 682 w 948"/>
                <a:gd name="T119" fmla="*/ 596 h 1456"/>
                <a:gd name="T120" fmla="*/ 806 w 948"/>
                <a:gd name="T121" fmla="*/ 472 h 1456"/>
                <a:gd name="T122" fmla="*/ 948 w 948"/>
                <a:gd name="T123" fmla="*/ 368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8" h="1456">
                  <a:moveTo>
                    <a:pt x="876" y="252"/>
                  </a:moveTo>
                  <a:lnTo>
                    <a:pt x="876" y="252"/>
                  </a:lnTo>
                  <a:lnTo>
                    <a:pt x="872" y="260"/>
                  </a:lnTo>
                  <a:lnTo>
                    <a:pt x="864" y="278"/>
                  </a:lnTo>
                  <a:lnTo>
                    <a:pt x="864" y="278"/>
                  </a:lnTo>
                  <a:lnTo>
                    <a:pt x="858" y="292"/>
                  </a:lnTo>
                  <a:lnTo>
                    <a:pt x="848" y="306"/>
                  </a:lnTo>
                  <a:lnTo>
                    <a:pt x="838" y="318"/>
                  </a:lnTo>
                  <a:lnTo>
                    <a:pt x="830" y="324"/>
                  </a:lnTo>
                  <a:lnTo>
                    <a:pt x="822" y="330"/>
                  </a:lnTo>
                  <a:lnTo>
                    <a:pt x="822" y="330"/>
                  </a:lnTo>
                  <a:lnTo>
                    <a:pt x="806" y="338"/>
                  </a:lnTo>
                  <a:lnTo>
                    <a:pt x="788" y="344"/>
                  </a:lnTo>
                  <a:lnTo>
                    <a:pt x="770" y="346"/>
                  </a:lnTo>
                  <a:lnTo>
                    <a:pt x="752" y="344"/>
                  </a:lnTo>
                  <a:lnTo>
                    <a:pt x="752" y="344"/>
                  </a:lnTo>
                  <a:lnTo>
                    <a:pt x="742" y="342"/>
                  </a:lnTo>
                  <a:lnTo>
                    <a:pt x="732" y="338"/>
                  </a:lnTo>
                  <a:lnTo>
                    <a:pt x="714" y="328"/>
                  </a:lnTo>
                  <a:lnTo>
                    <a:pt x="698" y="312"/>
                  </a:lnTo>
                  <a:lnTo>
                    <a:pt x="690" y="302"/>
                  </a:lnTo>
                  <a:lnTo>
                    <a:pt x="684" y="292"/>
                  </a:lnTo>
                  <a:lnTo>
                    <a:pt x="684" y="292"/>
                  </a:lnTo>
                  <a:lnTo>
                    <a:pt x="678" y="280"/>
                  </a:lnTo>
                  <a:lnTo>
                    <a:pt x="674" y="270"/>
                  </a:lnTo>
                  <a:lnTo>
                    <a:pt x="670" y="258"/>
                  </a:lnTo>
                  <a:lnTo>
                    <a:pt x="668" y="246"/>
                  </a:lnTo>
                  <a:lnTo>
                    <a:pt x="668" y="236"/>
                  </a:lnTo>
                  <a:lnTo>
                    <a:pt x="668" y="226"/>
                  </a:lnTo>
                  <a:lnTo>
                    <a:pt x="670" y="216"/>
                  </a:lnTo>
                  <a:lnTo>
                    <a:pt x="674" y="206"/>
                  </a:lnTo>
                  <a:lnTo>
                    <a:pt x="674" y="206"/>
                  </a:lnTo>
                  <a:lnTo>
                    <a:pt x="682" y="188"/>
                  </a:lnTo>
                  <a:lnTo>
                    <a:pt x="694" y="174"/>
                  </a:lnTo>
                  <a:lnTo>
                    <a:pt x="708" y="162"/>
                  </a:lnTo>
                  <a:lnTo>
                    <a:pt x="724" y="154"/>
                  </a:lnTo>
                  <a:lnTo>
                    <a:pt x="724" y="154"/>
                  </a:lnTo>
                  <a:lnTo>
                    <a:pt x="740" y="146"/>
                  </a:lnTo>
                  <a:lnTo>
                    <a:pt x="758" y="144"/>
                  </a:lnTo>
                  <a:lnTo>
                    <a:pt x="772" y="142"/>
                  </a:lnTo>
                  <a:lnTo>
                    <a:pt x="786" y="144"/>
                  </a:lnTo>
                  <a:lnTo>
                    <a:pt x="786" y="144"/>
                  </a:lnTo>
                  <a:lnTo>
                    <a:pt x="804" y="146"/>
                  </a:lnTo>
                  <a:lnTo>
                    <a:pt x="810" y="146"/>
                  </a:lnTo>
                  <a:lnTo>
                    <a:pt x="818" y="142"/>
                  </a:lnTo>
                  <a:lnTo>
                    <a:pt x="736" y="0"/>
                  </a:lnTo>
                  <a:lnTo>
                    <a:pt x="736" y="0"/>
                  </a:lnTo>
                  <a:lnTo>
                    <a:pt x="696" y="24"/>
                  </a:lnTo>
                  <a:lnTo>
                    <a:pt x="656" y="50"/>
                  </a:lnTo>
                  <a:lnTo>
                    <a:pt x="618" y="78"/>
                  </a:lnTo>
                  <a:lnTo>
                    <a:pt x="580" y="106"/>
                  </a:lnTo>
                  <a:lnTo>
                    <a:pt x="542" y="136"/>
                  </a:lnTo>
                  <a:lnTo>
                    <a:pt x="508" y="166"/>
                  </a:lnTo>
                  <a:lnTo>
                    <a:pt x="472" y="198"/>
                  </a:lnTo>
                  <a:lnTo>
                    <a:pt x="438" y="230"/>
                  </a:lnTo>
                  <a:lnTo>
                    <a:pt x="406" y="264"/>
                  </a:lnTo>
                  <a:lnTo>
                    <a:pt x="374" y="298"/>
                  </a:lnTo>
                  <a:lnTo>
                    <a:pt x="344" y="334"/>
                  </a:lnTo>
                  <a:lnTo>
                    <a:pt x="314" y="370"/>
                  </a:lnTo>
                  <a:lnTo>
                    <a:pt x="286" y="408"/>
                  </a:lnTo>
                  <a:lnTo>
                    <a:pt x="258" y="446"/>
                  </a:lnTo>
                  <a:lnTo>
                    <a:pt x="232" y="486"/>
                  </a:lnTo>
                  <a:lnTo>
                    <a:pt x="208" y="526"/>
                  </a:lnTo>
                  <a:lnTo>
                    <a:pt x="184" y="566"/>
                  </a:lnTo>
                  <a:lnTo>
                    <a:pt x="162" y="608"/>
                  </a:lnTo>
                  <a:lnTo>
                    <a:pt x="142" y="650"/>
                  </a:lnTo>
                  <a:lnTo>
                    <a:pt x="122" y="694"/>
                  </a:lnTo>
                  <a:lnTo>
                    <a:pt x="104" y="738"/>
                  </a:lnTo>
                  <a:lnTo>
                    <a:pt x="86" y="782"/>
                  </a:lnTo>
                  <a:lnTo>
                    <a:pt x="72" y="828"/>
                  </a:lnTo>
                  <a:lnTo>
                    <a:pt x="58" y="872"/>
                  </a:lnTo>
                  <a:lnTo>
                    <a:pt x="44" y="918"/>
                  </a:lnTo>
                  <a:lnTo>
                    <a:pt x="34" y="966"/>
                  </a:lnTo>
                  <a:lnTo>
                    <a:pt x="24" y="1012"/>
                  </a:lnTo>
                  <a:lnTo>
                    <a:pt x="16" y="1060"/>
                  </a:lnTo>
                  <a:lnTo>
                    <a:pt x="10" y="1108"/>
                  </a:lnTo>
                  <a:lnTo>
                    <a:pt x="4" y="1158"/>
                  </a:lnTo>
                  <a:lnTo>
                    <a:pt x="2" y="1206"/>
                  </a:lnTo>
                  <a:lnTo>
                    <a:pt x="0" y="1256"/>
                  </a:lnTo>
                  <a:lnTo>
                    <a:pt x="210" y="1256"/>
                  </a:lnTo>
                  <a:lnTo>
                    <a:pt x="208" y="1312"/>
                  </a:lnTo>
                  <a:lnTo>
                    <a:pt x="208" y="1312"/>
                  </a:lnTo>
                  <a:lnTo>
                    <a:pt x="206" y="1326"/>
                  </a:lnTo>
                  <a:lnTo>
                    <a:pt x="200" y="1336"/>
                  </a:lnTo>
                  <a:lnTo>
                    <a:pt x="188" y="1356"/>
                  </a:lnTo>
                  <a:lnTo>
                    <a:pt x="188" y="1356"/>
                  </a:lnTo>
                  <a:lnTo>
                    <a:pt x="182" y="1364"/>
                  </a:lnTo>
                  <a:lnTo>
                    <a:pt x="176" y="1372"/>
                  </a:lnTo>
                  <a:lnTo>
                    <a:pt x="174" y="1382"/>
                  </a:lnTo>
                  <a:lnTo>
                    <a:pt x="172" y="1392"/>
                  </a:lnTo>
                  <a:lnTo>
                    <a:pt x="172" y="1392"/>
                  </a:lnTo>
                  <a:lnTo>
                    <a:pt x="172" y="1404"/>
                  </a:lnTo>
                  <a:lnTo>
                    <a:pt x="174" y="1416"/>
                  </a:lnTo>
                  <a:lnTo>
                    <a:pt x="178" y="1426"/>
                  </a:lnTo>
                  <a:lnTo>
                    <a:pt x="184" y="1436"/>
                  </a:lnTo>
                  <a:lnTo>
                    <a:pt x="184" y="1436"/>
                  </a:lnTo>
                  <a:lnTo>
                    <a:pt x="192" y="1444"/>
                  </a:lnTo>
                  <a:lnTo>
                    <a:pt x="202" y="1450"/>
                  </a:lnTo>
                  <a:lnTo>
                    <a:pt x="214" y="1454"/>
                  </a:lnTo>
                  <a:lnTo>
                    <a:pt x="232" y="1456"/>
                  </a:lnTo>
                  <a:lnTo>
                    <a:pt x="232" y="1456"/>
                  </a:lnTo>
                  <a:lnTo>
                    <a:pt x="250" y="1454"/>
                  </a:lnTo>
                  <a:lnTo>
                    <a:pt x="262" y="1450"/>
                  </a:lnTo>
                  <a:lnTo>
                    <a:pt x="272" y="1444"/>
                  </a:lnTo>
                  <a:lnTo>
                    <a:pt x="280" y="1436"/>
                  </a:lnTo>
                  <a:lnTo>
                    <a:pt x="280" y="1436"/>
                  </a:lnTo>
                  <a:lnTo>
                    <a:pt x="286" y="1428"/>
                  </a:lnTo>
                  <a:lnTo>
                    <a:pt x="290" y="1418"/>
                  </a:lnTo>
                  <a:lnTo>
                    <a:pt x="292" y="1406"/>
                  </a:lnTo>
                  <a:lnTo>
                    <a:pt x="294" y="1394"/>
                  </a:lnTo>
                  <a:lnTo>
                    <a:pt x="294" y="1394"/>
                  </a:lnTo>
                  <a:lnTo>
                    <a:pt x="292" y="1384"/>
                  </a:lnTo>
                  <a:lnTo>
                    <a:pt x="290" y="1374"/>
                  </a:lnTo>
                  <a:lnTo>
                    <a:pt x="284" y="1366"/>
                  </a:lnTo>
                  <a:lnTo>
                    <a:pt x="278" y="1356"/>
                  </a:lnTo>
                  <a:lnTo>
                    <a:pt x="278" y="1356"/>
                  </a:lnTo>
                  <a:lnTo>
                    <a:pt x="264" y="1338"/>
                  </a:lnTo>
                  <a:lnTo>
                    <a:pt x="258" y="1326"/>
                  </a:lnTo>
                  <a:lnTo>
                    <a:pt x="254" y="1312"/>
                  </a:lnTo>
                  <a:lnTo>
                    <a:pt x="254" y="1312"/>
                  </a:lnTo>
                  <a:lnTo>
                    <a:pt x="254" y="1310"/>
                  </a:lnTo>
                  <a:lnTo>
                    <a:pt x="256" y="1256"/>
                  </a:lnTo>
                  <a:lnTo>
                    <a:pt x="436" y="1256"/>
                  </a:lnTo>
                  <a:lnTo>
                    <a:pt x="436" y="1256"/>
                  </a:lnTo>
                  <a:lnTo>
                    <a:pt x="438" y="1194"/>
                  </a:lnTo>
                  <a:lnTo>
                    <a:pt x="444" y="1134"/>
                  </a:lnTo>
                  <a:lnTo>
                    <a:pt x="454" y="1076"/>
                  </a:lnTo>
                  <a:lnTo>
                    <a:pt x="468" y="1018"/>
                  </a:lnTo>
                  <a:lnTo>
                    <a:pt x="484" y="960"/>
                  </a:lnTo>
                  <a:lnTo>
                    <a:pt x="502" y="906"/>
                  </a:lnTo>
                  <a:lnTo>
                    <a:pt x="524" y="852"/>
                  </a:lnTo>
                  <a:lnTo>
                    <a:pt x="550" y="798"/>
                  </a:lnTo>
                  <a:lnTo>
                    <a:pt x="528" y="786"/>
                  </a:lnTo>
                  <a:lnTo>
                    <a:pt x="528" y="786"/>
                  </a:lnTo>
                  <a:lnTo>
                    <a:pt x="520" y="786"/>
                  </a:lnTo>
                  <a:lnTo>
                    <a:pt x="500" y="788"/>
                  </a:lnTo>
                  <a:lnTo>
                    <a:pt x="500" y="788"/>
                  </a:lnTo>
                  <a:lnTo>
                    <a:pt x="486" y="790"/>
                  </a:lnTo>
                  <a:lnTo>
                    <a:pt x="468" y="790"/>
                  </a:lnTo>
                  <a:lnTo>
                    <a:pt x="452" y="786"/>
                  </a:lnTo>
                  <a:lnTo>
                    <a:pt x="442" y="784"/>
                  </a:lnTo>
                  <a:lnTo>
                    <a:pt x="434" y="778"/>
                  </a:lnTo>
                  <a:lnTo>
                    <a:pt x="434" y="778"/>
                  </a:lnTo>
                  <a:lnTo>
                    <a:pt x="418" y="770"/>
                  </a:lnTo>
                  <a:lnTo>
                    <a:pt x="404" y="758"/>
                  </a:lnTo>
                  <a:lnTo>
                    <a:pt x="394" y="742"/>
                  </a:lnTo>
                  <a:lnTo>
                    <a:pt x="384" y="726"/>
                  </a:lnTo>
                  <a:lnTo>
                    <a:pt x="384" y="726"/>
                  </a:lnTo>
                  <a:lnTo>
                    <a:pt x="382" y="716"/>
                  </a:lnTo>
                  <a:lnTo>
                    <a:pt x="380" y="706"/>
                  </a:lnTo>
                  <a:lnTo>
                    <a:pt x="380" y="686"/>
                  </a:lnTo>
                  <a:lnTo>
                    <a:pt x="386" y="664"/>
                  </a:lnTo>
                  <a:lnTo>
                    <a:pt x="390" y="652"/>
                  </a:lnTo>
                  <a:lnTo>
                    <a:pt x="396" y="640"/>
                  </a:lnTo>
                  <a:lnTo>
                    <a:pt x="396" y="640"/>
                  </a:lnTo>
                  <a:lnTo>
                    <a:pt x="402" y="630"/>
                  </a:lnTo>
                  <a:lnTo>
                    <a:pt x="410" y="620"/>
                  </a:lnTo>
                  <a:lnTo>
                    <a:pt x="418" y="612"/>
                  </a:lnTo>
                  <a:lnTo>
                    <a:pt x="426" y="604"/>
                  </a:lnTo>
                  <a:lnTo>
                    <a:pt x="436" y="598"/>
                  </a:lnTo>
                  <a:lnTo>
                    <a:pt x="444" y="594"/>
                  </a:lnTo>
                  <a:lnTo>
                    <a:pt x="454" y="590"/>
                  </a:lnTo>
                  <a:lnTo>
                    <a:pt x="464" y="588"/>
                  </a:lnTo>
                  <a:lnTo>
                    <a:pt x="464" y="588"/>
                  </a:lnTo>
                  <a:lnTo>
                    <a:pt x="484" y="588"/>
                  </a:lnTo>
                  <a:lnTo>
                    <a:pt x="502" y="590"/>
                  </a:lnTo>
                  <a:lnTo>
                    <a:pt x="518" y="596"/>
                  </a:lnTo>
                  <a:lnTo>
                    <a:pt x="534" y="604"/>
                  </a:lnTo>
                  <a:lnTo>
                    <a:pt x="534" y="604"/>
                  </a:lnTo>
                  <a:lnTo>
                    <a:pt x="550" y="616"/>
                  </a:lnTo>
                  <a:lnTo>
                    <a:pt x="560" y="628"/>
                  </a:lnTo>
                  <a:lnTo>
                    <a:pt x="570" y="642"/>
                  </a:lnTo>
                  <a:lnTo>
                    <a:pt x="576" y="654"/>
                  </a:lnTo>
                  <a:lnTo>
                    <a:pt x="576" y="654"/>
                  </a:lnTo>
                  <a:lnTo>
                    <a:pt x="582" y="670"/>
                  </a:lnTo>
                  <a:lnTo>
                    <a:pt x="586" y="674"/>
                  </a:lnTo>
                  <a:lnTo>
                    <a:pt x="612" y="690"/>
                  </a:lnTo>
                  <a:lnTo>
                    <a:pt x="612" y="690"/>
                  </a:lnTo>
                  <a:lnTo>
                    <a:pt x="646" y="642"/>
                  </a:lnTo>
                  <a:lnTo>
                    <a:pt x="682" y="596"/>
                  </a:lnTo>
                  <a:lnTo>
                    <a:pt x="722" y="552"/>
                  </a:lnTo>
                  <a:lnTo>
                    <a:pt x="762" y="510"/>
                  </a:lnTo>
                  <a:lnTo>
                    <a:pt x="806" y="472"/>
                  </a:lnTo>
                  <a:lnTo>
                    <a:pt x="852" y="434"/>
                  </a:lnTo>
                  <a:lnTo>
                    <a:pt x="900" y="400"/>
                  </a:lnTo>
                  <a:lnTo>
                    <a:pt x="948" y="368"/>
                  </a:lnTo>
                  <a:lnTo>
                    <a:pt x="880" y="250"/>
                  </a:lnTo>
                  <a:lnTo>
                    <a:pt x="876" y="252"/>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4" name="chenying0907 7"/>
            <p:cNvSpPr/>
            <p:nvPr/>
          </p:nvSpPr>
          <p:spPr bwMode="auto">
            <a:xfrm>
              <a:off x="4282024" y="1306077"/>
              <a:ext cx="1628775" cy="1993900"/>
            </a:xfrm>
            <a:custGeom>
              <a:avLst/>
              <a:gdLst>
                <a:gd name="T0" fmla="*/ 148 w 1026"/>
                <a:gd name="T1" fmla="*/ 152 h 1256"/>
                <a:gd name="T2" fmla="*/ 130 w 1026"/>
                <a:gd name="T3" fmla="*/ 134 h 1256"/>
                <a:gd name="T4" fmla="*/ 116 w 1026"/>
                <a:gd name="T5" fmla="*/ 104 h 1256"/>
                <a:gd name="T6" fmla="*/ 96 w 1026"/>
                <a:gd name="T7" fmla="*/ 82 h 1256"/>
                <a:gd name="T8" fmla="*/ 74 w 1026"/>
                <a:gd name="T9" fmla="*/ 72 h 1256"/>
                <a:gd name="T10" fmla="*/ 52 w 1026"/>
                <a:gd name="T11" fmla="*/ 70 h 1256"/>
                <a:gd name="T12" fmla="*/ 22 w 1026"/>
                <a:gd name="T13" fmla="*/ 88 h 1256"/>
                <a:gd name="T14" fmla="*/ 4 w 1026"/>
                <a:gd name="T15" fmla="*/ 118 h 1256"/>
                <a:gd name="T16" fmla="*/ 4 w 1026"/>
                <a:gd name="T17" fmla="*/ 152 h 1256"/>
                <a:gd name="T18" fmla="*/ 14 w 1026"/>
                <a:gd name="T19" fmla="*/ 172 h 1256"/>
                <a:gd name="T20" fmla="*/ 34 w 1026"/>
                <a:gd name="T21" fmla="*/ 186 h 1256"/>
                <a:gd name="T22" fmla="*/ 64 w 1026"/>
                <a:gd name="T23" fmla="*/ 192 h 1256"/>
                <a:gd name="T24" fmla="*/ 98 w 1026"/>
                <a:gd name="T25" fmla="*/ 188 h 1256"/>
                <a:gd name="T26" fmla="*/ 124 w 1026"/>
                <a:gd name="T27" fmla="*/ 192 h 1256"/>
                <a:gd name="T28" fmla="*/ 78 w 1026"/>
                <a:gd name="T29" fmla="*/ 368 h 1256"/>
                <a:gd name="T30" fmla="*/ 176 w 1026"/>
                <a:gd name="T31" fmla="*/ 434 h 1256"/>
                <a:gd name="T32" fmla="*/ 306 w 1026"/>
                <a:gd name="T33" fmla="*/ 554 h 1256"/>
                <a:gd name="T34" fmla="*/ 416 w 1026"/>
                <a:gd name="T35" fmla="*/ 694 h 1256"/>
                <a:gd name="T36" fmla="*/ 442 w 1026"/>
                <a:gd name="T37" fmla="*/ 676 h 1256"/>
                <a:gd name="T38" fmla="*/ 456 w 1026"/>
                <a:gd name="T39" fmla="*/ 644 h 1256"/>
                <a:gd name="T40" fmla="*/ 484 w 1026"/>
                <a:gd name="T41" fmla="*/ 610 h 1256"/>
                <a:gd name="T42" fmla="*/ 508 w 1026"/>
                <a:gd name="T43" fmla="*/ 596 h 1256"/>
                <a:gd name="T44" fmla="*/ 562 w 1026"/>
                <a:gd name="T45" fmla="*/ 588 h 1256"/>
                <a:gd name="T46" fmla="*/ 580 w 1026"/>
                <a:gd name="T47" fmla="*/ 594 h 1256"/>
                <a:gd name="T48" fmla="*/ 624 w 1026"/>
                <a:gd name="T49" fmla="*/ 630 h 1256"/>
                <a:gd name="T50" fmla="*/ 636 w 1026"/>
                <a:gd name="T51" fmla="*/ 652 h 1256"/>
                <a:gd name="T52" fmla="*/ 646 w 1026"/>
                <a:gd name="T53" fmla="*/ 686 h 1256"/>
                <a:gd name="T54" fmla="*/ 644 w 1026"/>
                <a:gd name="T55" fmla="*/ 716 h 1256"/>
                <a:gd name="T56" fmla="*/ 632 w 1026"/>
                <a:gd name="T57" fmla="*/ 744 h 1256"/>
                <a:gd name="T58" fmla="*/ 592 w 1026"/>
                <a:gd name="T59" fmla="*/ 778 h 1256"/>
                <a:gd name="T60" fmla="*/ 558 w 1026"/>
                <a:gd name="T61" fmla="*/ 790 h 1256"/>
                <a:gd name="T62" fmla="*/ 530 w 1026"/>
                <a:gd name="T63" fmla="*/ 790 h 1256"/>
                <a:gd name="T64" fmla="*/ 480 w 1026"/>
                <a:gd name="T65" fmla="*/ 804 h 1256"/>
                <a:gd name="T66" fmla="*/ 524 w 1026"/>
                <a:gd name="T67" fmla="*/ 910 h 1256"/>
                <a:gd name="T68" fmla="*/ 572 w 1026"/>
                <a:gd name="T69" fmla="*/ 1078 h 1256"/>
                <a:gd name="T70" fmla="*/ 590 w 1026"/>
                <a:gd name="T71" fmla="*/ 1256 h 1256"/>
                <a:gd name="T72" fmla="*/ 716 w 1026"/>
                <a:gd name="T73" fmla="*/ 1238 h 1256"/>
                <a:gd name="T74" fmla="*/ 700 w 1026"/>
                <a:gd name="T75" fmla="*/ 1212 h 1256"/>
                <a:gd name="T76" fmla="*/ 692 w 1026"/>
                <a:gd name="T77" fmla="*/ 1176 h 1256"/>
                <a:gd name="T78" fmla="*/ 696 w 1026"/>
                <a:gd name="T79" fmla="*/ 1140 h 1256"/>
                <a:gd name="T80" fmla="*/ 714 w 1026"/>
                <a:gd name="T81" fmla="*/ 1106 h 1256"/>
                <a:gd name="T82" fmla="*/ 746 w 1026"/>
                <a:gd name="T83" fmla="*/ 1084 h 1256"/>
                <a:gd name="T84" fmla="*/ 794 w 1026"/>
                <a:gd name="T85" fmla="*/ 1074 h 1256"/>
                <a:gd name="T86" fmla="*/ 818 w 1026"/>
                <a:gd name="T87" fmla="*/ 1076 h 1256"/>
                <a:gd name="T88" fmla="*/ 850 w 1026"/>
                <a:gd name="T89" fmla="*/ 1090 h 1256"/>
                <a:gd name="T90" fmla="*/ 872 w 1026"/>
                <a:gd name="T91" fmla="*/ 1108 h 1256"/>
                <a:gd name="T92" fmla="*/ 890 w 1026"/>
                <a:gd name="T93" fmla="*/ 1142 h 1256"/>
                <a:gd name="T94" fmla="*/ 894 w 1026"/>
                <a:gd name="T95" fmla="*/ 1178 h 1256"/>
                <a:gd name="T96" fmla="*/ 878 w 1026"/>
                <a:gd name="T97" fmla="*/ 1226 h 1256"/>
                <a:gd name="T98" fmla="*/ 858 w 1026"/>
                <a:gd name="T99" fmla="*/ 1256 h 1256"/>
                <a:gd name="T100" fmla="*/ 1024 w 1026"/>
                <a:gd name="T101" fmla="*/ 1206 h 1256"/>
                <a:gd name="T102" fmla="*/ 1010 w 1026"/>
                <a:gd name="T103" fmla="*/ 1060 h 1256"/>
                <a:gd name="T104" fmla="*/ 982 w 1026"/>
                <a:gd name="T105" fmla="*/ 918 h 1256"/>
                <a:gd name="T106" fmla="*/ 940 w 1026"/>
                <a:gd name="T107" fmla="*/ 782 h 1256"/>
                <a:gd name="T108" fmla="*/ 884 w 1026"/>
                <a:gd name="T109" fmla="*/ 650 h 1256"/>
                <a:gd name="T110" fmla="*/ 818 w 1026"/>
                <a:gd name="T111" fmla="*/ 526 h 1256"/>
                <a:gd name="T112" fmla="*/ 740 w 1026"/>
                <a:gd name="T113" fmla="*/ 408 h 1256"/>
                <a:gd name="T114" fmla="*/ 652 w 1026"/>
                <a:gd name="T115" fmla="*/ 298 h 1256"/>
                <a:gd name="T116" fmla="*/ 554 w 1026"/>
                <a:gd name="T117" fmla="*/ 198 h 1256"/>
                <a:gd name="T118" fmla="*/ 446 w 1026"/>
                <a:gd name="T119" fmla="*/ 106 h 1256"/>
                <a:gd name="T120" fmla="*/ 330 w 1026"/>
                <a:gd name="T121" fmla="*/ 24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6" h="1256">
                  <a:moveTo>
                    <a:pt x="290" y="0"/>
                  </a:moveTo>
                  <a:lnTo>
                    <a:pt x="188" y="176"/>
                  </a:lnTo>
                  <a:lnTo>
                    <a:pt x="148" y="152"/>
                  </a:lnTo>
                  <a:lnTo>
                    <a:pt x="148" y="152"/>
                  </a:lnTo>
                  <a:lnTo>
                    <a:pt x="138" y="144"/>
                  </a:lnTo>
                  <a:lnTo>
                    <a:pt x="130" y="134"/>
                  </a:lnTo>
                  <a:lnTo>
                    <a:pt x="120" y="112"/>
                  </a:lnTo>
                  <a:lnTo>
                    <a:pt x="120" y="112"/>
                  </a:lnTo>
                  <a:lnTo>
                    <a:pt x="116" y="104"/>
                  </a:lnTo>
                  <a:lnTo>
                    <a:pt x="112" y="94"/>
                  </a:lnTo>
                  <a:lnTo>
                    <a:pt x="104" y="88"/>
                  </a:lnTo>
                  <a:lnTo>
                    <a:pt x="96" y="82"/>
                  </a:lnTo>
                  <a:lnTo>
                    <a:pt x="96" y="82"/>
                  </a:lnTo>
                  <a:lnTo>
                    <a:pt x="86" y="76"/>
                  </a:lnTo>
                  <a:lnTo>
                    <a:pt x="74" y="72"/>
                  </a:lnTo>
                  <a:lnTo>
                    <a:pt x="62" y="70"/>
                  </a:lnTo>
                  <a:lnTo>
                    <a:pt x="52" y="70"/>
                  </a:lnTo>
                  <a:lnTo>
                    <a:pt x="52" y="70"/>
                  </a:lnTo>
                  <a:lnTo>
                    <a:pt x="42" y="72"/>
                  </a:lnTo>
                  <a:lnTo>
                    <a:pt x="32" y="78"/>
                  </a:lnTo>
                  <a:lnTo>
                    <a:pt x="22" y="88"/>
                  </a:lnTo>
                  <a:lnTo>
                    <a:pt x="12" y="102"/>
                  </a:lnTo>
                  <a:lnTo>
                    <a:pt x="12" y="102"/>
                  </a:lnTo>
                  <a:lnTo>
                    <a:pt x="4" y="118"/>
                  </a:lnTo>
                  <a:lnTo>
                    <a:pt x="0" y="130"/>
                  </a:lnTo>
                  <a:lnTo>
                    <a:pt x="0" y="142"/>
                  </a:lnTo>
                  <a:lnTo>
                    <a:pt x="4" y="152"/>
                  </a:lnTo>
                  <a:lnTo>
                    <a:pt x="4" y="152"/>
                  </a:lnTo>
                  <a:lnTo>
                    <a:pt x="8" y="162"/>
                  </a:lnTo>
                  <a:lnTo>
                    <a:pt x="14" y="172"/>
                  </a:lnTo>
                  <a:lnTo>
                    <a:pt x="24" y="178"/>
                  </a:lnTo>
                  <a:lnTo>
                    <a:pt x="34" y="186"/>
                  </a:lnTo>
                  <a:lnTo>
                    <a:pt x="34" y="186"/>
                  </a:lnTo>
                  <a:lnTo>
                    <a:pt x="44" y="190"/>
                  </a:lnTo>
                  <a:lnTo>
                    <a:pt x="54" y="192"/>
                  </a:lnTo>
                  <a:lnTo>
                    <a:pt x="64" y="192"/>
                  </a:lnTo>
                  <a:lnTo>
                    <a:pt x="74" y="192"/>
                  </a:lnTo>
                  <a:lnTo>
                    <a:pt x="74" y="192"/>
                  </a:lnTo>
                  <a:lnTo>
                    <a:pt x="98" y="188"/>
                  </a:lnTo>
                  <a:lnTo>
                    <a:pt x="112" y="188"/>
                  </a:lnTo>
                  <a:lnTo>
                    <a:pt x="124" y="192"/>
                  </a:lnTo>
                  <a:lnTo>
                    <a:pt x="124" y="192"/>
                  </a:lnTo>
                  <a:lnTo>
                    <a:pt x="126" y="194"/>
                  </a:lnTo>
                  <a:lnTo>
                    <a:pt x="164" y="216"/>
                  </a:lnTo>
                  <a:lnTo>
                    <a:pt x="78" y="368"/>
                  </a:lnTo>
                  <a:lnTo>
                    <a:pt x="78" y="368"/>
                  </a:lnTo>
                  <a:lnTo>
                    <a:pt x="128" y="400"/>
                  </a:lnTo>
                  <a:lnTo>
                    <a:pt x="176" y="434"/>
                  </a:lnTo>
                  <a:lnTo>
                    <a:pt x="222" y="472"/>
                  </a:lnTo>
                  <a:lnTo>
                    <a:pt x="266" y="512"/>
                  </a:lnTo>
                  <a:lnTo>
                    <a:pt x="306" y="554"/>
                  </a:lnTo>
                  <a:lnTo>
                    <a:pt x="346" y="600"/>
                  </a:lnTo>
                  <a:lnTo>
                    <a:pt x="382" y="646"/>
                  </a:lnTo>
                  <a:lnTo>
                    <a:pt x="416" y="694"/>
                  </a:lnTo>
                  <a:lnTo>
                    <a:pt x="438" y="682"/>
                  </a:lnTo>
                  <a:lnTo>
                    <a:pt x="438" y="682"/>
                  </a:lnTo>
                  <a:lnTo>
                    <a:pt x="442" y="676"/>
                  </a:lnTo>
                  <a:lnTo>
                    <a:pt x="450" y="656"/>
                  </a:lnTo>
                  <a:lnTo>
                    <a:pt x="450" y="656"/>
                  </a:lnTo>
                  <a:lnTo>
                    <a:pt x="456" y="644"/>
                  </a:lnTo>
                  <a:lnTo>
                    <a:pt x="464" y="630"/>
                  </a:lnTo>
                  <a:lnTo>
                    <a:pt x="476" y="616"/>
                  </a:lnTo>
                  <a:lnTo>
                    <a:pt x="484" y="610"/>
                  </a:lnTo>
                  <a:lnTo>
                    <a:pt x="492" y="604"/>
                  </a:lnTo>
                  <a:lnTo>
                    <a:pt x="492" y="604"/>
                  </a:lnTo>
                  <a:lnTo>
                    <a:pt x="508" y="596"/>
                  </a:lnTo>
                  <a:lnTo>
                    <a:pt x="524" y="590"/>
                  </a:lnTo>
                  <a:lnTo>
                    <a:pt x="542" y="588"/>
                  </a:lnTo>
                  <a:lnTo>
                    <a:pt x="562" y="588"/>
                  </a:lnTo>
                  <a:lnTo>
                    <a:pt x="562" y="588"/>
                  </a:lnTo>
                  <a:lnTo>
                    <a:pt x="572" y="590"/>
                  </a:lnTo>
                  <a:lnTo>
                    <a:pt x="580" y="594"/>
                  </a:lnTo>
                  <a:lnTo>
                    <a:pt x="600" y="604"/>
                  </a:lnTo>
                  <a:lnTo>
                    <a:pt x="616" y="620"/>
                  </a:lnTo>
                  <a:lnTo>
                    <a:pt x="624" y="630"/>
                  </a:lnTo>
                  <a:lnTo>
                    <a:pt x="630" y="640"/>
                  </a:lnTo>
                  <a:lnTo>
                    <a:pt x="630" y="640"/>
                  </a:lnTo>
                  <a:lnTo>
                    <a:pt x="636" y="652"/>
                  </a:lnTo>
                  <a:lnTo>
                    <a:pt x="640" y="662"/>
                  </a:lnTo>
                  <a:lnTo>
                    <a:pt x="644" y="674"/>
                  </a:lnTo>
                  <a:lnTo>
                    <a:pt x="646" y="686"/>
                  </a:lnTo>
                  <a:lnTo>
                    <a:pt x="646" y="696"/>
                  </a:lnTo>
                  <a:lnTo>
                    <a:pt x="646" y="706"/>
                  </a:lnTo>
                  <a:lnTo>
                    <a:pt x="644" y="716"/>
                  </a:lnTo>
                  <a:lnTo>
                    <a:pt x="642" y="726"/>
                  </a:lnTo>
                  <a:lnTo>
                    <a:pt x="642" y="726"/>
                  </a:lnTo>
                  <a:lnTo>
                    <a:pt x="632" y="744"/>
                  </a:lnTo>
                  <a:lnTo>
                    <a:pt x="620" y="758"/>
                  </a:lnTo>
                  <a:lnTo>
                    <a:pt x="608" y="770"/>
                  </a:lnTo>
                  <a:lnTo>
                    <a:pt x="592" y="778"/>
                  </a:lnTo>
                  <a:lnTo>
                    <a:pt x="592" y="778"/>
                  </a:lnTo>
                  <a:lnTo>
                    <a:pt x="576" y="786"/>
                  </a:lnTo>
                  <a:lnTo>
                    <a:pt x="558" y="790"/>
                  </a:lnTo>
                  <a:lnTo>
                    <a:pt x="544" y="790"/>
                  </a:lnTo>
                  <a:lnTo>
                    <a:pt x="530" y="790"/>
                  </a:lnTo>
                  <a:lnTo>
                    <a:pt x="530" y="790"/>
                  </a:lnTo>
                  <a:lnTo>
                    <a:pt x="512" y="788"/>
                  </a:lnTo>
                  <a:lnTo>
                    <a:pt x="506" y="788"/>
                  </a:lnTo>
                  <a:lnTo>
                    <a:pt x="480" y="804"/>
                  </a:lnTo>
                  <a:lnTo>
                    <a:pt x="480" y="804"/>
                  </a:lnTo>
                  <a:lnTo>
                    <a:pt x="504" y="856"/>
                  </a:lnTo>
                  <a:lnTo>
                    <a:pt x="524" y="910"/>
                  </a:lnTo>
                  <a:lnTo>
                    <a:pt x="544" y="964"/>
                  </a:lnTo>
                  <a:lnTo>
                    <a:pt x="560" y="1020"/>
                  </a:lnTo>
                  <a:lnTo>
                    <a:pt x="572" y="1078"/>
                  </a:lnTo>
                  <a:lnTo>
                    <a:pt x="582" y="1136"/>
                  </a:lnTo>
                  <a:lnTo>
                    <a:pt x="588" y="1196"/>
                  </a:lnTo>
                  <a:lnTo>
                    <a:pt x="590" y="1256"/>
                  </a:lnTo>
                  <a:lnTo>
                    <a:pt x="730" y="1256"/>
                  </a:lnTo>
                  <a:lnTo>
                    <a:pt x="730" y="1256"/>
                  </a:lnTo>
                  <a:lnTo>
                    <a:pt x="716" y="1238"/>
                  </a:lnTo>
                  <a:lnTo>
                    <a:pt x="716" y="1238"/>
                  </a:lnTo>
                  <a:lnTo>
                    <a:pt x="708" y="1226"/>
                  </a:lnTo>
                  <a:lnTo>
                    <a:pt x="700" y="1212"/>
                  </a:lnTo>
                  <a:lnTo>
                    <a:pt x="694" y="1194"/>
                  </a:lnTo>
                  <a:lnTo>
                    <a:pt x="692" y="1186"/>
                  </a:lnTo>
                  <a:lnTo>
                    <a:pt x="692" y="1176"/>
                  </a:lnTo>
                  <a:lnTo>
                    <a:pt x="692" y="1176"/>
                  </a:lnTo>
                  <a:lnTo>
                    <a:pt x="692" y="1158"/>
                  </a:lnTo>
                  <a:lnTo>
                    <a:pt x="696" y="1140"/>
                  </a:lnTo>
                  <a:lnTo>
                    <a:pt x="704" y="1122"/>
                  </a:lnTo>
                  <a:lnTo>
                    <a:pt x="714" y="1106"/>
                  </a:lnTo>
                  <a:lnTo>
                    <a:pt x="714" y="1106"/>
                  </a:lnTo>
                  <a:lnTo>
                    <a:pt x="720" y="1100"/>
                  </a:lnTo>
                  <a:lnTo>
                    <a:pt x="728" y="1094"/>
                  </a:lnTo>
                  <a:lnTo>
                    <a:pt x="746" y="1084"/>
                  </a:lnTo>
                  <a:lnTo>
                    <a:pt x="768" y="1076"/>
                  </a:lnTo>
                  <a:lnTo>
                    <a:pt x="780" y="1074"/>
                  </a:lnTo>
                  <a:lnTo>
                    <a:pt x="794" y="1074"/>
                  </a:lnTo>
                  <a:lnTo>
                    <a:pt x="794" y="1074"/>
                  </a:lnTo>
                  <a:lnTo>
                    <a:pt x="806" y="1074"/>
                  </a:lnTo>
                  <a:lnTo>
                    <a:pt x="818" y="1076"/>
                  </a:lnTo>
                  <a:lnTo>
                    <a:pt x="830" y="1080"/>
                  </a:lnTo>
                  <a:lnTo>
                    <a:pt x="840" y="1084"/>
                  </a:lnTo>
                  <a:lnTo>
                    <a:pt x="850" y="1090"/>
                  </a:lnTo>
                  <a:lnTo>
                    <a:pt x="858" y="1094"/>
                  </a:lnTo>
                  <a:lnTo>
                    <a:pt x="866" y="1102"/>
                  </a:lnTo>
                  <a:lnTo>
                    <a:pt x="872" y="1108"/>
                  </a:lnTo>
                  <a:lnTo>
                    <a:pt x="872" y="1108"/>
                  </a:lnTo>
                  <a:lnTo>
                    <a:pt x="884" y="1126"/>
                  </a:lnTo>
                  <a:lnTo>
                    <a:pt x="890" y="1142"/>
                  </a:lnTo>
                  <a:lnTo>
                    <a:pt x="892" y="1160"/>
                  </a:lnTo>
                  <a:lnTo>
                    <a:pt x="894" y="1178"/>
                  </a:lnTo>
                  <a:lnTo>
                    <a:pt x="894" y="1178"/>
                  </a:lnTo>
                  <a:lnTo>
                    <a:pt x="890" y="1196"/>
                  </a:lnTo>
                  <a:lnTo>
                    <a:pt x="886" y="1212"/>
                  </a:lnTo>
                  <a:lnTo>
                    <a:pt x="878" y="1226"/>
                  </a:lnTo>
                  <a:lnTo>
                    <a:pt x="870" y="1238"/>
                  </a:lnTo>
                  <a:lnTo>
                    <a:pt x="870" y="1238"/>
                  </a:lnTo>
                  <a:lnTo>
                    <a:pt x="858" y="1256"/>
                  </a:lnTo>
                  <a:lnTo>
                    <a:pt x="1026" y="1256"/>
                  </a:lnTo>
                  <a:lnTo>
                    <a:pt x="1026" y="1256"/>
                  </a:lnTo>
                  <a:lnTo>
                    <a:pt x="1024" y="1206"/>
                  </a:lnTo>
                  <a:lnTo>
                    <a:pt x="1022" y="1158"/>
                  </a:lnTo>
                  <a:lnTo>
                    <a:pt x="1016" y="1108"/>
                  </a:lnTo>
                  <a:lnTo>
                    <a:pt x="1010" y="1060"/>
                  </a:lnTo>
                  <a:lnTo>
                    <a:pt x="1002" y="1012"/>
                  </a:lnTo>
                  <a:lnTo>
                    <a:pt x="992" y="966"/>
                  </a:lnTo>
                  <a:lnTo>
                    <a:pt x="982" y="918"/>
                  </a:lnTo>
                  <a:lnTo>
                    <a:pt x="968" y="872"/>
                  </a:lnTo>
                  <a:lnTo>
                    <a:pt x="954" y="828"/>
                  </a:lnTo>
                  <a:lnTo>
                    <a:pt x="940" y="782"/>
                  </a:lnTo>
                  <a:lnTo>
                    <a:pt x="922" y="738"/>
                  </a:lnTo>
                  <a:lnTo>
                    <a:pt x="904" y="694"/>
                  </a:lnTo>
                  <a:lnTo>
                    <a:pt x="884" y="650"/>
                  </a:lnTo>
                  <a:lnTo>
                    <a:pt x="864" y="608"/>
                  </a:lnTo>
                  <a:lnTo>
                    <a:pt x="842" y="566"/>
                  </a:lnTo>
                  <a:lnTo>
                    <a:pt x="818" y="526"/>
                  </a:lnTo>
                  <a:lnTo>
                    <a:pt x="794" y="486"/>
                  </a:lnTo>
                  <a:lnTo>
                    <a:pt x="768" y="446"/>
                  </a:lnTo>
                  <a:lnTo>
                    <a:pt x="740" y="408"/>
                  </a:lnTo>
                  <a:lnTo>
                    <a:pt x="712" y="370"/>
                  </a:lnTo>
                  <a:lnTo>
                    <a:pt x="682" y="334"/>
                  </a:lnTo>
                  <a:lnTo>
                    <a:pt x="652" y="298"/>
                  </a:lnTo>
                  <a:lnTo>
                    <a:pt x="620" y="264"/>
                  </a:lnTo>
                  <a:lnTo>
                    <a:pt x="588" y="230"/>
                  </a:lnTo>
                  <a:lnTo>
                    <a:pt x="554" y="198"/>
                  </a:lnTo>
                  <a:lnTo>
                    <a:pt x="518" y="166"/>
                  </a:lnTo>
                  <a:lnTo>
                    <a:pt x="484" y="136"/>
                  </a:lnTo>
                  <a:lnTo>
                    <a:pt x="446" y="106"/>
                  </a:lnTo>
                  <a:lnTo>
                    <a:pt x="408" y="78"/>
                  </a:lnTo>
                  <a:lnTo>
                    <a:pt x="370" y="50"/>
                  </a:lnTo>
                  <a:lnTo>
                    <a:pt x="330" y="24"/>
                  </a:lnTo>
                  <a:lnTo>
                    <a:pt x="290" y="0"/>
                  </a:lnTo>
                  <a:lnTo>
                    <a:pt x="290" y="0"/>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5" name="chenying0907 8"/>
            <p:cNvSpPr/>
            <p:nvPr/>
          </p:nvSpPr>
          <p:spPr bwMode="auto">
            <a:xfrm>
              <a:off x="2751674" y="1372752"/>
              <a:ext cx="1685925" cy="1127125"/>
            </a:xfrm>
            <a:custGeom>
              <a:avLst/>
              <a:gdLst>
                <a:gd name="T0" fmla="*/ 1020 w 1062"/>
                <a:gd name="T1" fmla="*/ 556 h 710"/>
                <a:gd name="T2" fmla="*/ 988 w 1062"/>
                <a:gd name="T3" fmla="*/ 556 h 710"/>
                <a:gd name="T4" fmla="*/ 952 w 1062"/>
                <a:gd name="T5" fmla="*/ 558 h 710"/>
                <a:gd name="T6" fmla="*/ 936 w 1062"/>
                <a:gd name="T7" fmla="*/ 554 h 710"/>
                <a:gd name="T8" fmla="*/ 980 w 1062"/>
                <a:gd name="T9" fmla="*/ 342 h 710"/>
                <a:gd name="T10" fmla="*/ 816 w 1062"/>
                <a:gd name="T11" fmla="*/ 270 h 710"/>
                <a:gd name="T12" fmla="*/ 640 w 1062"/>
                <a:gd name="T13" fmla="*/ 228 h 710"/>
                <a:gd name="T14" fmla="*/ 516 w 1062"/>
                <a:gd name="T15" fmla="*/ 144 h 710"/>
                <a:gd name="T16" fmla="*/ 522 w 1062"/>
                <a:gd name="T17" fmla="*/ 118 h 710"/>
                <a:gd name="T18" fmla="*/ 542 w 1062"/>
                <a:gd name="T19" fmla="*/ 92 h 710"/>
                <a:gd name="T20" fmla="*/ 552 w 1062"/>
                <a:gd name="T21" fmla="*/ 62 h 710"/>
                <a:gd name="T22" fmla="*/ 548 w 1062"/>
                <a:gd name="T23" fmla="*/ 38 h 710"/>
                <a:gd name="T24" fmla="*/ 538 w 1062"/>
                <a:gd name="T25" fmla="*/ 18 h 710"/>
                <a:gd name="T26" fmla="*/ 508 w 1062"/>
                <a:gd name="T27" fmla="*/ 2 h 710"/>
                <a:gd name="T28" fmla="*/ 472 w 1062"/>
                <a:gd name="T29" fmla="*/ 2 h 710"/>
                <a:gd name="T30" fmla="*/ 442 w 1062"/>
                <a:gd name="T31" fmla="*/ 20 h 710"/>
                <a:gd name="T32" fmla="*/ 432 w 1062"/>
                <a:gd name="T33" fmla="*/ 38 h 710"/>
                <a:gd name="T34" fmla="*/ 430 w 1062"/>
                <a:gd name="T35" fmla="*/ 62 h 710"/>
                <a:gd name="T36" fmla="*/ 438 w 1062"/>
                <a:gd name="T37" fmla="*/ 92 h 710"/>
                <a:gd name="T38" fmla="*/ 460 w 1062"/>
                <a:gd name="T39" fmla="*/ 120 h 710"/>
                <a:gd name="T40" fmla="*/ 470 w 1062"/>
                <a:gd name="T41" fmla="*/ 144 h 710"/>
                <a:gd name="T42" fmla="*/ 470 w 1062"/>
                <a:gd name="T43" fmla="*/ 216 h 710"/>
                <a:gd name="T44" fmla="*/ 284 w 1062"/>
                <a:gd name="T45" fmla="*/ 238 h 710"/>
                <a:gd name="T46" fmla="*/ 108 w 1062"/>
                <a:gd name="T47" fmla="*/ 290 h 710"/>
                <a:gd name="T48" fmla="*/ 82 w 1062"/>
                <a:gd name="T49" fmla="*/ 484 h 710"/>
                <a:gd name="T50" fmla="*/ 100 w 1062"/>
                <a:gd name="T51" fmla="*/ 470 h 710"/>
                <a:gd name="T52" fmla="*/ 114 w 1062"/>
                <a:gd name="T53" fmla="*/ 440 h 710"/>
                <a:gd name="T54" fmla="*/ 140 w 1062"/>
                <a:gd name="T55" fmla="*/ 406 h 710"/>
                <a:gd name="T56" fmla="*/ 166 w 1062"/>
                <a:gd name="T57" fmla="*/ 392 h 710"/>
                <a:gd name="T58" fmla="*/ 220 w 1062"/>
                <a:gd name="T59" fmla="*/ 386 h 710"/>
                <a:gd name="T60" fmla="*/ 238 w 1062"/>
                <a:gd name="T61" fmla="*/ 392 h 710"/>
                <a:gd name="T62" fmla="*/ 288 w 1062"/>
                <a:gd name="T63" fmla="*/ 438 h 710"/>
                <a:gd name="T64" fmla="*/ 298 w 1062"/>
                <a:gd name="T65" fmla="*/ 460 h 710"/>
                <a:gd name="T66" fmla="*/ 302 w 1062"/>
                <a:gd name="T67" fmla="*/ 494 h 710"/>
                <a:gd name="T68" fmla="*/ 298 w 1062"/>
                <a:gd name="T69" fmla="*/ 524 h 710"/>
                <a:gd name="T70" fmla="*/ 276 w 1062"/>
                <a:gd name="T71" fmla="*/ 556 h 710"/>
                <a:gd name="T72" fmla="*/ 248 w 1062"/>
                <a:gd name="T73" fmla="*/ 576 h 710"/>
                <a:gd name="T74" fmla="*/ 198 w 1062"/>
                <a:gd name="T75" fmla="*/ 588 h 710"/>
                <a:gd name="T76" fmla="*/ 166 w 1062"/>
                <a:gd name="T77" fmla="*/ 584 h 710"/>
                <a:gd name="T78" fmla="*/ 212 w 1062"/>
                <a:gd name="T79" fmla="*/ 710 h 710"/>
                <a:gd name="T80" fmla="*/ 276 w 1062"/>
                <a:gd name="T81" fmla="*/ 680 h 710"/>
                <a:gd name="T82" fmla="*/ 380 w 1062"/>
                <a:gd name="T83" fmla="*/ 650 h 710"/>
                <a:gd name="T84" fmla="*/ 490 w 1062"/>
                <a:gd name="T85" fmla="*/ 640 h 710"/>
                <a:gd name="T86" fmla="*/ 564 w 1062"/>
                <a:gd name="T87" fmla="*/ 646 h 710"/>
                <a:gd name="T88" fmla="*/ 670 w 1062"/>
                <a:gd name="T89" fmla="*/ 668 h 710"/>
                <a:gd name="T90" fmla="*/ 768 w 1062"/>
                <a:gd name="T91" fmla="*/ 710 h 710"/>
                <a:gd name="T92" fmla="*/ 916 w 1062"/>
                <a:gd name="T93" fmla="*/ 594 h 710"/>
                <a:gd name="T94" fmla="*/ 942 w 1062"/>
                <a:gd name="T95" fmla="*/ 634 h 710"/>
                <a:gd name="T96" fmla="*/ 952 w 1062"/>
                <a:gd name="T97" fmla="*/ 652 h 710"/>
                <a:gd name="T98" fmla="*/ 966 w 1062"/>
                <a:gd name="T99" fmla="*/ 666 h 710"/>
                <a:gd name="T100" fmla="*/ 1000 w 1062"/>
                <a:gd name="T101" fmla="*/ 678 h 710"/>
                <a:gd name="T102" fmla="*/ 1020 w 1062"/>
                <a:gd name="T103" fmla="*/ 674 h 710"/>
                <a:gd name="T104" fmla="*/ 1050 w 1062"/>
                <a:gd name="T105" fmla="*/ 646 h 710"/>
                <a:gd name="T106" fmla="*/ 1062 w 1062"/>
                <a:gd name="T107" fmla="*/ 616 h 710"/>
                <a:gd name="T108" fmla="*/ 1060 w 1062"/>
                <a:gd name="T109" fmla="*/ 594 h 710"/>
                <a:gd name="T110" fmla="*/ 1038 w 1062"/>
                <a:gd name="T111" fmla="*/ 56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2" h="710">
                  <a:moveTo>
                    <a:pt x="1028" y="560"/>
                  </a:moveTo>
                  <a:lnTo>
                    <a:pt x="1028" y="560"/>
                  </a:lnTo>
                  <a:lnTo>
                    <a:pt x="1020" y="556"/>
                  </a:lnTo>
                  <a:lnTo>
                    <a:pt x="1010" y="554"/>
                  </a:lnTo>
                  <a:lnTo>
                    <a:pt x="1000" y="554"/>
                  </a:lnTo>
                  <a:lnTo>
                    <a:pt x="988" y="556"/>
                  </a:lnTo>
                  <a:lnTo>
                    <a:pt x="988" y="556"/>
                  </a:lnTo>
                  <a:lnTo>
                    <a:pt x="964" y="558"/>
                  </a:lnTo>
                  <a:lnTo>
                    <a:pt x="952" y="558"/>
                  </a:lnTo>
                  <a:lnTo>
                    <a:pt x="938" y="554"/>
                  </a:lnTo>
                  <a:lnTo>
                    <a:pt x="938" y="554"/>
                  </a:lnTo>
                  <a:lnTo>
                    <a:pt x="936" y="554"/>
                  </a:lnTo>
                  <a:lnTo>
                    <a:pt x="878" y="518"/>
                  </a:lnTo>
                  <a:lnTo>
                    <a:pt x="980" y="342"/>
                  </a:lnTo>
                  <a:lnTo>
                    <a:pt x="980" y="342"/>
                  </a:lnTo>
                  <a:lnTo>
                    <a:pt x="928" y="314"/>
                  </a:lnTo>
                  <a:lnTo>
                    <a:pt x="874" y="290"/>
                  </a:lnTo>
                  <a:lnTo>
                    <a:pt x="816" y="270"/>
                  </a:lnTo>
                  <a:lnTo>
                    <a:pt x="760" y="252"/>
                  </a:lnTo>
                  <a:lnTo>
                    <a:pt x="700" y="238"/>
                  </a:lnTo>
                  <a:lnTo>
                    <a:pt x="640" y="228"/>
                  </a:lnTo>
                  <a:lnTo>
                    <a:pt x="578" y="220"/>
                  </a:lnTo>
                  <a:lnTo>
                    <a:pt x="516" y="216"/>
                  </a:lnTo>
                  <a:lnTo>
                    <a:pt x="516" y="144"/>
                  </a:lnTo>
                  <a:lnTo>
                    <a:pt x="516" y="144"/>
                  </a:lnTo>
                  <a:lnTo>
                    <a:pt x="518" y="130"/>
                  </a:lnTo>
                  <a:lnTo>
                    <a:pt x="522" y="118"/>
                  </a:lnTo>
                  <a:lnTo>
                    <a:pt x="536" y="100"/>
                  </a:lnTo>
                  <a:lnTo>
                    <a:pt x="536" y="100"/>
                  </a:lnTo>
                  <a:lnTo>
                    <a:pt x="542" y="92"/>
                  </a:lnTo>
                  <a:lnTo>
                    <a:pt x="546" y="82"/>
                  </a:lnTo>
                  <a:lnTo>
                    <a:pt x="550" y="74"/>
                  </a:lnTo>
                  <a:lnTo>
                    <a:pt x="552" y="62"/>
                  </a:lnTo>
                  <a:lnTo>
                    <a:pt x="552" y="62"/>
                  </a:lnTo>
                  <a:lnTo>
                    <a:pt x="550" y="50"/>
                  </a:lnTo>
                  <a:lnTo>
                    <a:pt x="548" y="38"/>
                  </a:lnTo>
                  <a:lnTo>
                    <a:pt x="544" y="28"/>
                  </a:lnTo>
                  <a:lnTo>
                    <a:pt x="538" y="18"/>
                  </a:lnTo>
                  <a:lnTo>
                    <a:pt x="538" y="18"/>
                  </a:lnTo>
                  <a:lnTo>
                    <a:pt x="530" y="12"/>
                  </a:lnTo>
                  <a:lnTo>
                    <a:pt x="520" y="6"/>
                  </a:lnTo>
                  <a:lnTo>
                    <a:pt x="508" y="2"/>
                  </a:lnTo>
                  <a:lnTo>
                    <a:pt x="490" y="0"/>
                  </a:lnTo>
                  <a:lnTo>
                    <a:pt x="490" y="0"/>
                  </a:lnTo>
                  <a:lnTo>
                    <a:pt x="472" y="2"/>
                  </a:lnTo>
                  <a:lnTo>
                    <a:pt x="460" y="6"/>
                  </a:lnTo>
                  <a:lnTo>
                    <a:pt x="450" y="12"/>
                  </a:lnTo>
                  <a:lnTo>
                    <a:pt x="442" y="20"/>
                  </a:lnTo>
                  <a:lnTo>
                    <a:pt x="442" y="20"/>
                  </a:lnTo>
                  <a:lnTo>
                    <a:pt x="436" y="28"/>
                  </a:lnTo>
                  <a:lnTo>
                    <a:pt x="432" y="38"/>
                  </a:lnTo>
                  <a:lnTo>
                    <a:pt x="430" y="50"/>
                  </a:lnTo>
                  <a:lnTo>
                    <a:pt x="430" y="62"/>
                  </a:lnTo>
                  <a:lnTo>
                    <a:pt x="430" y="62"/>
                  </a:lnTo>
                  <a:lnTo>
                    <a:pt x="430" y="74"/>
                  </a:lnTo>
                  <a:lnTo>
                    <a:pt x="434" y="82"/>
                  </a:lnTo>
                  <a:lnTo>
                    <a:pt x="438" y="92"/>
                  </a:lnTo>
                  <a:lnTo>
                    <a:pt x="446" y="100"/>
                  </a:lnTo>
                  <a:lnTo>
                    <a:pt x="446" y="100"/>
                  </a:lnTo>
                  <a:lnTo>
                    <a:pt x="460" y="120"/>
                  </a:lnTo>
                  <a:lnTo>
                    <a:pt x="466" y="130"/>
                  </a:lnTo>
                  <a:lnTo>
                    <a:pt x="470" y="144"/>
                  </a:lnTo>
                  <a:lnTo>
                    <a:pt x="470" y="144"/>
                  </a:lnTo>
                  <a:lnTo>
                    <a:pt x="470" y="146"/>
                  </a:lnTo>
                  <a:lnTo>
                    <a:pt x="470" y="216"/>
                  </a:lnTo>
                  <a:lnTo>
                    <a:pt x="470" y="216"/>
                  </a:lnTo>
                  <a:lnTo>
                    <a:pt x="406" y="220"/>
                  </a:lnTo>
                  <a:lnTo>
                    <a:pt x="344" y="226"/>
                  </a:lnTo>
                  <a:lnTo>
                    <a:pt x="284" y="238"/>
                  </a:lnTo>
                  <a:lnTo>
                    <a:pt x="224" y="252"/>
                  </a:lnTo>
                  <a:lnTo>
                    <a:pt x="164" y="268"/>
                  </a:lnTo>
                  <a:lnTo>
                    <a:pt x="108" y="290"/>
                  </a:lnTo>
                  <a:lnTo>
                    <a:pt x="52" y="314"/>
                  </a:lnTo>
                  <a:lnTo>
                    <a:pt x="0" y="342"/>
                  </a:lnTo>
                  <a:lnTo>
                    <a:pt x="82" y="484"/>
                  </a:lnTo>
                  <a:lnTo>
                    <a:pt x="94" y="478"/>
                  </a:lnTo>
                  <a:lnTo>
                    <a:pt x="94" y="478"/>
                  </a:lnTo>
                  <a:lnTo>
                    <a:pt x="100" y="470"/>
                  </a:lnTo>
                  <a:lnTo>
                    <a:pt x="108" y="452"/>
                  </a:lnTo>
                  <a:lnTo>
                    <a:pt x="108" y="452"/>
                  </a:lnTo>
                  <a:lnTo>
                    <a:pt x="114" y="440"/>
                  </a:lnTo>
                  <a:lnTo>
                    <a:pt x="122" y="426"/>
                  </a:lnTo>
                  <a:lnTo>
                    <a:pt x="134" y="412"/>
                  </a:lnTo>
                  <a:lnTo>
                    <a:pt x="140" y="406"/>
                  </a:lnTo>
                  <a:lnTo>
                    <a:pt x="150" y="400"/>
                  </a:lnTo>
                  <a:lnTo>
                    <a:pt x="150" y="400"/>
                  </a:lnTo>
                  <a:lnTo>
                    <a:pt x="166" y="392"/>
                  </a:lnTo>
                  <a:lnTo>
                    <a:pt x="182" y="386"/>
                  </a:lnTo>
                  <a:lnTo>
                    <a:pt x="200" y="384"/>
                  </a:lnTo>
                  <a:lnTo>
                    <a:pt x="220" y="386"/>
                  </a:lnTo>
                  <a:lnTo>
                    <a:pt x="220" y="386"/>
                  </a:lnTo>
                  <a:lnTo>
                    <a:pt x="230" y="388"/>
                  </a:lnTo>
                  <a:lnTo>
                    <a:pt x="238" y="392"/>
                  </a:lnTo>
                  <a:lnTo>
                    <a:pt x="256" y="402"/>
                  </a:lnTo>
                  <a:lnTo>
                    <a:pt x="274" y="418"/>
                  </a:lnTo>
                  <a:lnTo>
                    <a:pt x="288" y="438"/>
                  </a:lnTo>
                  <a:lnTo>
                    <a:pt x="288" y="438"/>
                  </a:lnTo>
                  <a:lnTo>
                    <a:pt x="294" y="450"/>
                  </a:lnTo>
                  <a:lnTo>
                    <a:pt x="298" y="460"/>
                  </a:lnTo>
                  <a:lnTo>
                    <a:pt x="300" y="472"/>
                  </a:lnTo>
                  <a:lnTo>
                    <a:pt x="302" y="484"/>
                  </a:lnTo>
                  <a:lnTo>
                    <a:pt x="302" y="494"/>
                  </a:lnTo>
                  <a:lnTo>
                    <a:pt x="302" y="504"/>
                  </a:lnTo>
                  <a:lnTo>
                    <a:pt x="300" y="514"/>
                  </a:lnTo>
                  <a:lnTo>
                    <a:pt x="298" y="524"/>
                  </a:lnTo>
                  <a:lnTo>
                    <a:pt x="298" y="524"/>
                  </a:lnTo>
                  <a:lnTo>
                    <a:pt x="288" y="542"/>
                  </a:lnTo>
                  <a:lnTo>
                    <a:pt x="276" y="556"/>
                  </a:lnTo>
                  <a:lnTo>
                    <a:pt x="262" y="568"/>
                  </a:lnTo>
                  <a:lnTo>
                    <a:pt x="248" y="576"/>
                  </a:lnTo>
                  <a:lnTo>
                    <a:pt x="248" y="576"/>
                  </a:lnTo>
                  <a:lnTo>
                    <a:pt x="230" y="584"/>
                  </a:lnTo>
                  <a:lnTo>
                    <a:pt x="214" y="586"/>
                  </a:lnTo>
                  <a:lnTo>
                    <a:pt x="198" y="588"/>
                  </a:lnTo>
                  <a:lnTo>
                    <a:pt x="184" y="586"/>
                  </a:lnTo>
                  <a:lnTo>
                    <a:pt x="184" y="586"/>
                  </a:lnTo>
                  <a:lnTo>
                    <a:pt x="166" y="584"/>
                  </a:lnTo>
                  <a:lnTo>
                    <a:pt x="160" y="584"/>
                  </a:lnTo>
                  <a:lnTo>
                    <a:pt x="146" y="594"/>
                  </a:lnTo>
                  <a:lnTo>
                    <a:pt x="212" y="710"/>
                  </a:lnTo>
                  <a:lnTo>
                    <a:pt x="212" y="710"/>
                  </a:lnTo>
                  <a:lnTo>
                    <a:pt x="244" y="694"/>
                  </a:lnTo>
                  <a:lnTo>
                    <a:pt x="276" y="680"/>
                  </a:lnTo>
                  <a:lnTo>
                    <a:pt x="310" y="668"/>
                  </a:lnTo>
                  <a:lnTo>
                    <a:pt x="344" y="658"/>
                  </a:lnTo>
                  <a:lnTo>
                    <a:pt x="380" y="650"/>
                  </a:lnTo>
                  <a:lnTo>
                    <a:pt x="416" y="646"/>
                  </a:lnTo>
                  <a:lnTo>
                    <a:pt x="452" y="642"/>
                  </a:lnTo>
                  <a:lnTo>
                    <a:pt x="490" y="640"/>
                  </a:lnTo>
                  <a:lnTo>
                    <a:pt x="490" y="640"/>
                  </a:lnTo>
                  <a:lnTo>
                    <a:pt x="528" y="642"/>
                  </a:lnTo>
                  <a:lnTo>
                    <a:pt x="564" y="646"/>
                  </a:lnTo>
                  <a:lnTo>
                    <a:pt x="600" y="650"/>
                  </a:lnTo>
                  <a:lnTo>
                    <a:pt x="636" y="658"/>
                  </a:lnTo>
                  <a:lnTo>
                    <a:pt x="670" y="668"/>
                  </a:lnTo>
                  <a:lnTo>
                    <a:pt x="704" y="680"/>
                  </a:lnTo>
                  <a:lnTo>
                    <a:pt x="736" y="694"/>
                  </a:lnTo>
                  <a:lnTo>
                    <a:pt x="768" y="710"/>
                  </a:lnTo>
                  <a:lnTo>
                    <a:pt x="856" y="558"/>
                  </a:lnTo>
                  <a:lnTo>
                    <a:pt x="916" y="594"/>
                  </a:lnTo>
                  <a:lnTo>
                    <a:pt x="916" y="594"/>
                  </a:lnTo>
                  <a:lnTo>
                    <a:pt x="926" y="602"/>
                  </a:lnTo>
                  <a:lnTo>
                    <a:pt x="932" y="614"/>
                  </a:lnTo>
                  <a:lnTo>
                    <a:pt x="942" y="634"/>
                  </a:lnTo>
                  <a:lnTo>
                    <a:pt x="942" y="634"/>
                  </a:lnTo>
                  <a:lnTo>
                    <a:pt x="946" y="644"/>
                  </a:lnTo>
                  <a:lnTo>
                    <a:pt x="952" y="652"/>
                  </a:lnTo>
                  <a:lnTo>
                    <a:pt x="958" y="660"/>
                  </a:lnTo>
                  <a:lnTo>
                    <a:pt x="966" y="666"/>
                  </a:lnTo>
                  <a:lnTo>
                    <a:pt x="966" y="666"/>
                  </a:lnTo>
                  <a:lnTo>
                    <a:pt x="978" y="672"/>
                  </a:lnTo>
                  <a:lnTo>
                    <a:pt x="988" y="676"/>
                  </a:lnTo>
                  <a:lnTo>
                    <a:pt x="1000" y="678"/>
                  </a:lnTo>
                  <a:lnTo>
                    <a:pt x="1010" y="678"/>
                  </a:lnTo>
                  <a:lnTo>
                    <a:pt x="1010" y="678"/>
                  </a:lnTo>
                  <a:lnTo>
                    <a:pt x="1020" y="674"/>
                  </a:lnTo>
                  <a:lnTo>
                    <a:pt x="1032" y="670"/>
                  </a:lnTo>
                  <a:lnTo>
                    <a:pt x="1042" y="660"/>
                  </a:lnTo>
                  <a:lnTo>
                    <a:pt x="1050" y="646"/>
                  </a:lnTo>
                  <a:lnTo>
                    <a:pt x="1050" y="646"/>
                  </a:lnTo>
                  <a:lnTo>
                    <a:pt x="1058" y="630"/>
                  </a:lnTo>
                  <a:lnTo>
                    <a:pt x="1062" y="616"/>
                  </a:lnTo>
                  <a:lnTo>
                    <a:pt x="1062" y="604"/>
                  </a:lnTo>
                  <a:lnTo>
                    <a:pt x="1060" y="594"/>
                  </a:lnTo>
                  <a:lnTo>
                    <a:pt x="1060" y="594"/>
                  </a:lnTo>
                  <a:lnTo>
                    <a:pt x="1054" y="584"/>
                  </a:lnTo>
                  <a:lnTo>
                    <a:pt x="1048" y="576"/>
                  </a:lnTo>
                  <a:lnTo>
                    <a:pt x="1038" y="568"/>
                  </a:lnTo>
                  <a:lnTo>
                    <a:pt x="1028" y="560"/>
                  </a:lnTo>
                  <a:lnTo>
                    <a:pt x="1028" y="560"/>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6" name="chenying0907 9"/>
            <p:cNvSpPr/>
            <p:nvPr/>
          </p:nvSpPr>
          <p:spPr bwMode="auto">
            <a:xfrm>
              <a:off x="1815049" y="1950602"/>
              <a:ext cx="1355725" cy="1349375"/>
            </a:xfrm>
            <a:custGeom>
              <a:avLst/>
              <a:gdLst>
                <a:gd name="T0" fmla="*/ 792 w 854"/>
                <a:gd name="T1" fmla="*/ 60 h 850"/>
                <a:gd name="T2" fmla="*/ 758 w 854"/>
                <a:gd name="T3" fmla="*/ 70 h 850"/>
                <a:gd name="T4" fmla="*/ 744 w 854"/>
                <a:gd name="T5" fmla="*/ 84 h 850"/>
                <a:gd name="T6" fmla="*/ 734 w 854"/>
                <a:gd name="T7" fmla="*/ 102 h 850"/>
                <a:gd name="T8" fmla="*/ 708 w 854"/>
                <a:gd name="T9" fmla="*/ 146 h 850"/>
                <a:gd name="T10" fmla="*/ 652 w 854"/>
                <a:gd name="T11" fmla="*/ 176 h 850"/>
                <a:gd name="T12" fmla="*/ 500 w 854"/>
                <a:gd name="T13" fmla="*/ 34 h 850"/>
                <a:gd name="T14" fmla="*/ 360 w 854"/>
                <a:gd name="T15" fmla="*/ 150 h 850"/>
                <a:gd name="T16" fmla="*/ 244 w 854"/>
                <a:gd name="T17" fmla="*/ 290 h 850"/>
                <a:gd name="T18" fmla="*/ 146 w 854"/>
                <a:gd name="T19" fmla="*/ 304 h 850"/>
                <a:gd name="T20" fmla="*/ 120 w 854"/>
                <a:gd name="T21" fmla="*/ 264 h 850"/>
                <a:gd name="T22" fmla="*/ 110 w 854"/>
                <a:gd name="T23" fmla="*/ 246 h 850"/>
                <a:gd name="T24" fmla="*/ 94 w 854"/>
                <a:gd name="T25" fmla="*/ 232 h 850"/>
                <a:gd name="T26" fmla="*/ 60 w 854"/>
                <a:gd name="T27" fmla="*/ 222 h 850"/>
                <a:gd name="T28" fmla="*/ 40 w 854"/>
                <a:gd name="T29" fmla="*/ 224 h 850"/>
                <a:gd name="T30" fmla="*/ 10 w 854"/>
                <a:gd name="T31" fmla="*/ 254 h 850"/>
                <a:gd name="T32" fmla="*/ 0 w 854"/>
                <a:gd name="T33" fmla="*/ 284 h 850"/>
                <a:gd name="T34" fmla="*/ 2 w 854"/>
                <a:gd name="T35" fmla="*/ 306 h 850"/>
                <a:gd name="T36" fmla="*/ 22 w 854"/>
                <a:gd name="T37" fmla="*/ 332 h 850"/>
                <a:gd name="T38" fmla="*/ 44 w 854"/>
                <a:gd name="T39" fmla="*/ 342 h 850"/>
                <a:gd name="T40" fmla="*/ 74 w 854"/>
                <a:gd name="T41" fmla="*/ 342 h 850"/>
                <a:gd name="T42" fmla="*/ 110 w 854"/>
                <a:gd name="T43" fmla="*/ 340 h 850"/>
                <a:gd name="T44" fmla="*/ 126 w 854"/>
                <a:gd name="T45" fmla="*/ 344 h 850"/>
                <a:gd name="T46" fmla="*/ 160 w 854"/>
                <a:gd name="T47" fmla="*/ 434 h 850"/>
                <a:gd name="T48" fmla="*/ 96 w 854"/>
                <a:gd name="T49" fmla="*/ 604 h 850"/>
                <a:gd name="T50" fmla="*/ 64 w 854"/>
                <a:gd name="T51" fmla="*/ 786 h 850"/>
                <a:gd name="T52" fmla="*/ 220 w 854"/>
                <a:gd name="T53" fmla="*/ 838 h 850"/>
                <a:gd name="T54" fmla="*/ 204 w 854"/>
                <a:gd name="T55" fmla="*/ 814 h 850"/>
                <a:gd name="T56" fmla="*/ 188 w 854"/>
                <a:gd name="T57" fmla="*/ 788 h 850"/>
                <a:gd name="T58" fmla="*/ 180 w 854"/>
                <a:gd name="T59" fmla="*/ 752 h 850"/>
                <a:gd name="T60" fmla="*/ 184 w 854"/>
                <a:gd name="T61" fmla="*/ 716 h 850"/>
                <a:gd name="T62" fmla="*/ 202 w 854"/>
                <a:gd name="T63" fmla="*/ 684 h 850"/>
                <a:gd name="T64" fmla="*/ 236 w 854"/>
                <a:gd name="T65" fmla="*/ 660 h 850"/>
                <a:gd name="T66" fmla="*/ 282 w 854"/>
                <a:gd name="T67" fmla="*/ 652 h 850"/>
                <a:gd name="T68" fmla="*/ 306 w 854"/>
                <a:gd name="T69" fmla="*/ 654 h 850"/>
                <a:gd name="T70" fmla="*/ 338 w 854"/>
                <a:gd name="T71" fmla="*/ 666 h 850"/>
                <a:gd name="T72" fmla="*/ 362 w 854"/>
                <a:gd name="T73" fmla="*/ 686 h 850"/>
                <a:gd name="T74" fmla="*/ 378 w 854"/>
                <a:gd name="T75" fmla="*/ 720 h 850"/>
                <a:gd name="T76" fmla="*/ 382 w 854"/>
                <a:gd name="T77" fmla="*/ 756 h 850"/>
                <a:gd name="T78" fmla="*/ 366 w 854"/>
                <a:gd name="T79" fmla="*/ 804 h 850"/>
                <a:gd name="T80" fmla="*/ 348 w 854"/>
                <a:gd name="T81" fmla="*/ 830 h 850"/>
                <a:gd name="T82" fmla="*/ 496 w 854"/>
                <a:gd name="T83" fmla="*/ 850 h 850"/>
                <a:gd name="T84" fmla="*/ 504 w 854"/>
                <a:gd name="T85" fmla="*/ 774 h 850"/>
                <a:gd name="T86" fmla="*/ 530 w 854"/>
                <a:gd name="T87" fmla="*/ 666 h 850"/>
                <a:gd name="T88" fmla="*/ 574 w 854"/>
                <a:gd name="T89" fmla="*/ 570 h 850"/>
                <a:gd name="T90" fmla="*/ 634 w 854"/>
                <a:gd name="T91" fmla="*/ 484 h 850"/>
                <a:gd name="T92" fmla="*/ 708 w 854"/>
                <a:gd name="T93" fmla="*/ 410 h 850"/>
                <a:gd name="T94" fmla="*/ 676 w 854"/>
                <a:gd name="T95" fmla="*/ 216 h 850"/>
                <a:gd name="T96" fmla="*/ 744 w 854"/>
                <a:gd name="T97" fmla="*/ 182 h 850"/>
                <a:gd name="T98" fmla="*/ 778 w 854"/>
                <a:gd name="T99" fmla="*/ 182 h 850"/>
                <a:gd name="T100" fmla="*/ 808 w 854"/>
                <a:gd name="T101" fmla="*/ 182 h 850"/>
                <a:gd name="T102" fmla="*/ 828 w 854"/>
                <a:gd name="T103" fmla="*/ 172 h 850"/>
                <a:gd name="T104" fmla="*/ 850 w 854"/>
                <a:gd name="T105" fmla="*/ 144 h 850"/>
                <a:gd name="T106" fmla="*/ 854 w 854"/>
                <a:gd name="T107" fmla="*/ 124 h 850"/>
                <a:gd name="T108" fmla="*/ 844 w 854"/>
                <a:gd name="T109" fmla="*/ 94 h 850"/>
                <a:gd name="T110" fmla="*/ 812 w 854"/>
                <a:gd name="T111" fmla="*/ 64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4" h="850">
                  <a:moveTo>
                    <a:pt x="802" y="60"/>
                  </a:moveTo>
                  <a:lnTo>
                    <a:pt x="802" y="60"/>
                  </a:lnTo>
                  <a:lnTo>
                    <a:pt x="792" y="60"/>
                  </a:lnTo>
                  <a:lnTo>
                    <a:pt x="782" y="62"/>
                  </a:lnTo>
                  <a:lnTo>
                    <a:pt x="770" y="66"/>
                  </a:lnTo>
                  <a:lnTo>
                    <a:pt x="758" y="70"/>
                  </a:lnTo>
                  <a:lnTo>
                    <a:pt x="758" y="70"/>
                  </a:lnTo>
                  <a:lnTo>
                    <a:pt x="750" y="78"/>
                  </a:lnTo>
                  <a:lnTo>
                    <a:pt x="744" y="84"/>
                  </a:lnTo>
                  <a:lnTo>
                    <a:pt x="738" y="94"/>
                  </a:lnTo>
                  <a:lnTo>
                    <a:pt x="734" y="102"/>
                  </a:lnTo>
                  <a:lnTo>
                    <a:pt x="734" y="102"/>
                  </a:lnTo>
                  <a:lnTo>
                    <a:pt x="724" y="126"/>
                  </a:lnTo>
                  <a:lnTo>
                    <a:pt x="718" y="136"/>
                  </a:lnTo>
                  <a:lnTo>
                    <a:pt x="708" y="146"/>
                  </a:lnTo>
                  <a:lnTo>
                    <a:pt x="708" y="146"/>
                  </a:lnTo>
                  <a:lnTo>
                    <a:pt x="706" y="146"/>
                  </a:lnTo>
                  <a:lnTo>
                    <a:pt x="652" y="176"/>
                  </a:lnTo>
                  <a:lnTo>
                    <a:pt x="550" y="0"/>
                  </a:lnTo>
                  <a:lnTo>
                    <a:pt x="550" y="0"/>
                  </a:lnTo>
                  <a:lnTo>
                    <a:pt x="500" y="34"/>
                  </a:lnTo>
                  <a:lnTo>
                    <a:pt x="450" y="70"/>
                  </a:lnTo>
                  <a:lnTo>
                    <a:pt x="404" y="108"/>
                  </a:lnTo>
                  <a:lnTo>
                    <a:pt x="360" y="150"/>
                  </a:lnTo>
                  <a:lnTo>
                    <a:pt x="318" y="194"/>
                  </a:lnTo>
                  <a:lnTo>
                    <a:pt x="280" y="240"/>
                  </a:lnTo>
                  <a:lnTo>
                    <a:pt x="244" y="290"/>
                  </a:lnTo>
                  <a:lnTo>
                    <a:pt x="210" y="340"/>
                  </a:lnTo>
                  <a:lnTo>
                    <a:pt x="146" y="304"/>
                  </a:lnTo>
                  <a:lnTo>
                    <a:pt x="146" y="304"/>
                  </a:lnTo>
                  <a:lnTo>
                    <a:pt x="136" y="296"/>
                  </a:lnTo>
                  <a:lnTo>
                    <a:pt x="128" y="286"/>
                  </a:lnTo>
                  <a:lnTo>
                    <a:pt x="120" y="264"/>
                  </a:lnTo>
                  <a:lnTo>
                    <a:pt x="120" y="264"/>
                  </a:lnTo>
                  <a:lnTo>
                    <a:pt x="114" y="254"/>
                  </a:lnTo>
                  <a:lnTo>
                    <a:pt x="110" y="246"/>
                  </a:lnTo>
                  <a:lnTo>
                    <a:pt x="102" y="238"/>
                  </a:lnTo>
                  <a:lnTo>
                    <a:pt x="94" y="232"/>
                  </a:lnTo>
                  <a:lnTo>
                    <a:pt x="94" y="232"/>
                  </a:lnTo>
                  <a:lnTo>
                    <a:pt x="84" y="228"/>
                  </a:lnTo>
                  <a:lnTo>
                    <a:pt x="72" y="224"/>
                  </a:lnTo>
                  <a:lnTo>
                    <a:pt x="60" y="222"/>
                  </a:lnTo>
                  <a:lnTo>
                    <a:pt x="50" y="222"/>
                  </a:lnTo>
                  <a:lnTo>
                    <a:pt x="50" y="222"/>
                  </a:lnTo>
                  <a:lnTo>
                    <a:pt x="40" y="224"/>
                  </a:lnTo>
                  <a:lnTo>
                    <a:pt x="30" y="230"/>
                  </a:lnTo>
                  <a:lnTo>
                    <a:pt x="20" y="240"/>
                  </a:lnTo>
                  <a:lnTo>
                    <a:pt x="10" y="254"/>
                  </a:lnTo>
                  <a:lnTo>
                    <a:pt x="10" y="254"/>
                  </a:lnTo>
                  <a:lnTo>
                    <a:pt x="2" y="270"/>
                  </a:lnTo>
                  <a:lnTo>
                    <a:pt x="0" y="284"/>
                  </a:lnTo>
                  <a:lnTo>
                    <a:pt x="0" y="296"/>
                  </a:lnTo>
                  <a:lnTo>
                    <a:pt x="2" y="306"/>
                  </a:lnTo>
                  <a:lnTo>
                    <a:pt x="2" y="306"/>
                  </a:lnTo>
                  <a:lnTo>
                    <a:pt x="8" y="316"/>
                  </a:lnTo>
                  <a:lnTo>
                    <a:pt x="14" y="324"/>
                  </a:lnTo>
                  <a:lnTo>
                    <a:pt x="22" y="332"/>
                  </a:lnTo>
                  <a:lnTo>
                    <a:pt x="34" y="338"/>
                  </a:lnTo>
                  <a:lnTo>
                    <a:pt x="34" y="338"/>
                  </a:lnTo>
                  <a:lnTo>
                    <a:pt x="44" y="342"/>
                  </a:lnTo>
                  <a:lnTo>
                    <a:pt x="52" y="344"/>
                  </a:lnTo>
                  <a:lnTo>
                    <a:pt x="62" y="344"/>
                  </a:lnTo>
                  <a:lnTo>
                    <a:pt x="74" y="342"/>
                  </a:lnTo>
                  <a:lnTo>
                    <a:pt x="74" y="342"/>
                  </a:lnTo>
                  <a:lnTo>
                    <a:pt x="98" y="340"/>
                  </a:lnTo>
                  <a:lnTo>
                    <a:pt x="110" y="340"/>
                  </a:lnTo>
                  <a:lnTo>
                    <a:pt x="124" y="344"/>
                  </a:lnTo>
                  <a:lnTo>
                    <a:pt x="124" y="344"/>
                  </a:lnTo>
                  <a:lnTo>
                    <a:pt x="126" y="344"/>
                  </a:lnTo>
                  <a:lnTo>
                    <a:pt x="186" y="380"/>
                  </a:lnTo>
                  <a:lnTo>
                    <a:pt x="186" y="380"/>
                  </a:lnTo>
                  <a:lnTo>
                    <a:pt x="160" y="434"/>
                  </a:lnTo>
                  <a:lnTo>
                    <a:pt x="136" y="488"/>
                  </a:lnTo>
                  <a:lnTo>
                    <a:pt x="114" y="546"/>
                  </a:lnTo>
                  <a:lnTo>
                    <a:pt x="96" y="604"/>
                  </a:lnTo>
                  <a:lnTo>
                    <a:pt x="82" y="664"/>
                  </a:lnTo>
                  <a:lnTo>
                    <a:pt x="72" y="724"/>
                  </a:lnTo>
                  <a:lnTo>
                    <a:pt x="64" y="786"/>
                  </a:lnTo>
                  <a:lnTo>
                    <a:pt x="60" y="850"/>
                  </a:lnTo>
                  <a:lnTo>
                    <a:pt x="220" y="850"/>
                  </a:lnTo>
                  <a:lnTo>
                    <a:pt x="220" y="838"/>
                  </a:lnTo>
                  <a:lnTo>
                    <a:pt x="220" y="838"/>
                  </a:lnTo>
                  <a:lnTo>
                    <a:pt x="216" y="830"/>
                  </a:lnTo>
                  <a:lnTo>
                    <a:pt x="204" y="814"/>
                  </a:lnTo>
                  <a:lnTo>
                    <a:pt x="204" y="814"/>
                  </a:lnTo>
                  <a:lnTo>
                    <a:pt x="196" y="802"/>
                  </a:lnTo>
                  <a:lnTo>
                    <a:pt x="188" y="788"/>
                  </a:lnTo>
                  <a:lnTo>
                    <a:pt x="182" y="772"/>
                  </a:lnTo>
                  <a:lnTo>
                    <a:pt x="180" y="762"/>
                  </a:lnTo>
                  <a:lnTo>
                    <a:pt x="180" y="752"/>
                  </a:lnTo>
                  <a:lnTo>
                    <a:pt x="180" y="752"/>
                  </a:lnTo>
                  <a:lnTo>
                    <a:pt x="182" y="734"/>
                  </a:lnTo>
                  <a:lnTo>
                    <a:pt x="184" y="716"/>
                  </a:lnTo>
                  <a:lnTo>
                    <a:pt x="192" y="700"/>
                  </a:lnTo>
                  <a:lnTo>
                    <a:pt x="202" y="684"/>
                  </a:lnTo>
                  <a:lnTo>
                    <a:pt x="202" y="684"/>
                  </a:lnTo>
                  <a:lnTo>
                    <a:pt x="210" y="676"/>
                  </a:lnTo>
                  <a:lnTo>
                    <a:pt x="216" y="670"/>
                  </a:lnTo>
                  <a:lnTo>
                    <a:pt x="236" y="660"/>
                  </a:lnTo>
                  <a:lnTo>
                    <a:pt x="258" y="654"/>
                  </a:lnTo>
                  <a:lnTo>
                    <a:pt x="270" y="652"/>
                  </a:lnTo>
                  <a:lnTo>
                    <a:pt x="282" y="652"/>
                  </a:lnTo>
                  <a:lnTo>
                    <a:pt x="282" y="652"/>
                  </a:lnTo>
                  <a:lnTo>
                    <a:pt x="294" y="652"/>
                  </a:lnTo>
                  <a:lnTo>
                    <a:pt x="306" y="654"/>
                  </a:lnTo>
                  <a:lnTo>
                    <a:pt x="318" y="656"/>
                  </a:lnTo>
                  <a:lnTo>
                    <a:pt x="328" y="662"/>
                  </a:lnTo>
                  <a:lnTo>
                    <a:pt x="338" y="666"/>
                  </a:lnTo>
                  <a:lnTo>
                    <a:pt x="348" y="672"/>
                  </a:lnTo>
                  <a:lnTo>
                    <a:pt x="354" y="678"/>
                  </a:lnTo>
                  <a:lnTo>
                    <a:pt x="362" y="686"/>
                  </a:lnTo>
                  <a:lnTo>
                    <a:pt x="362" y="686"/>
                  </a:lnTo>
                  <a:lnTo>
                    <a:pt x="372" y="702"/>
                  </a:lnTo>
                  <a:lnTo>
                    <a:pt x="378" y="720"/>
                  </a:lnTo>
                  <a:lnTo>
                    <a:pt x="382" y="738"/>
                  </a:lnTo>
                  <a:lnTo>
                    <a:pt x="382" y="756"/>
                  </a:lnTo>
                  <a:lnTo>
                    <a:pt x="382" y="756"/>
                  </a:lnTo>
                  <a:lnTo>
                    <a:pt x="380" y="774"/>
                  </a:lnTo>
                  <a:lnTo>
                    <a:pt x="374" y="790"/>
                  </a:lnTo>
                  <a:lnTo>
                    <a:pt x="366" y="804"/>
                  </a:lnTo>
                  <a:lnTo>
                    <a:pt x="358" y="814"/>
                  </a:lnTo>
                  <a:lnTo>
                    <a:pt x="358" y="814"/>
                  </a:lnTo>
                  <a:lnTo>
                    <a:pt x="348" y="830"/>
                  </a:lnTo>
                  <a:lnTo>
                    <a:pt x="346" y="834"/>
                  </a:lnTo>
                  <a:lnTo>
                    <a:pt x="346" y="850"/>
                  </a:lnTo>
                  <a:lnTo>
                    <a:pt x="496" y="850"/>
                  </a:lnTo>
                  <a:lnTo>
                    <a:pt x="496" y="850"/>
                  </a:lnTo>
                  <a:lnTo>
                    <a:pt x="498" y="812"/>
                  </a:lnTo>
                  <a:lnTo>
                    <a:pt x="504" y="774"/>
                  </a:lnTo>
                  <a:lnTo>
                    <a:pt x="510" y="738"/>
                  </a:lnTo>
                  <a:lnTo>
                    <a:pt x="520" y="702"/>
                  </a:lnTo>
                  <a:lnTo>
                    <a:pt x="530" y="666"/>
                  </a:lnTo>
                  <a:lnTo>
                    <a:pt x="544" y="634"/>
                  </a:lnTo>
                  <a:lnTo>
                    <a:pt x="558" y="600"/>
                  </a:lnTo>
                  <a:lnTo>
                    <a:pt x="574" y="570"/>
                  </a:lnTo>
                  <a:lnTo>
                    <a:pt x="592" y="540"/>
                  </a:lnTo>
                  <a:lnTo>
                    <a:pt x="612" y="510"/>
                  </a:lnTo>
                  <a:lnTo>
                    <a:pt x="634" y="484"/>
                  </a:lnTo>
                  <a:lnTo>
                    <a:pt x="658" y="458"/>
                  </a:lnTo>
                  <a:lnTo>
                    <a:pt x="682" y="432"/>
                  </a:lnTo>
                  <a:lnTo>
                    <a:pt x="708" y="410"/>
                  </a:lnTo>
                  <a:lnTo>
                    <a:pt x="736" y="388"/>
                  </a:lnTo>
                  <a:lnTo>
                    <a:pt x="764" y="370"/>
                  </a:lnTo>
                  <a:lnTo>
                    <a:pt x="676" y="216"/>
                  </a:lnTo>
                  <a:lnTo>
                    <a:pt x="730" y="186"/>
                  </a:lnTo>
                  <a:lnTo>
                    <a:pt x="730" y="186"/>
                  </a:lnTo>
                  <a:lnTo>
                    <a:pt x="744" y="182"/>
                  </a:lnTo>
                  <a:lnTo>
                    <a:pt x="756" y="180"/>
                  </a:lnTo>
                  <a:lnTo>
                    <a:pt x="778" y="182"/>
                  </a:lnTo>
                  <a:lnTo>
                    <a:pt x="778" y="182"/>
                  </a:lnTo>
                  <a:lnTo>
                    <a:pt x="790" y="184"/>
                  </a:lnTo>
                  <a:lnTo>
                    <a:pt x="800" y="184"/>
                  </a:lnTo>
                  <a:lnTo>
                    <a:pt x="808" y="182"/>
                  </a:lnTo>
                  <a:lnTo>
                    <a:pt x="818" y="178"/>
                  </a:lnTo>
                  <a:lnTo>
                    <a:pt x="818" y="178"/>
                  </a:lnTo>
                  <a:lnTo>
                    <a:pt x="828" y="172"/>
                  </a:lnTo>
                  <a:lnTo>
                    <a:pt x="838" y="164"/>
                  </a:lnTo>
                  <a:lnTo>
                    <a:pt x="846" y="154"/>
                  </a:lnTo>
                  <a:lnTo>
                    <a:pt x="850" y="144"/>
                  </a:lnTo>
                  <a:lnTo>
                    <a:pt x="850" y="144"/>
                  </a:lnTo>
                  <a:lnTo>
                    <a:pt x="854" y="134"/>
                  </a:lnTo>
                  <a:lnTo>
                    <a:pt x="854" y="124"/>
                  </a:lnTo>
                  <a:lnTo>
                    <a:pt x="850" y="110"/>
                  </a:lnTo>
                  <a:lnTo>
                    <a:pt x="844" y="94"/>
                  </a:lnTo>
                  <a:lnTo>
                    <a:pt x="844" y="94"/>
                  </a:lnTo>
                  <a:lnTo>
                    <a:pt x="834" y="80"/>
                  </a:lnTo>
                  <a:lnTo>
                    <a:pt x="824" y="70"/>
                  </a:lnTo>
                  <a:lnTo>
                    <a:pt x="812" y="64"/>
                  </a:lnTo>
                  <a:lnTo>
                    <a:pt x="802" y="60"/>
                  </a:lnTo>
                  <a:lnTo>
                    <a:pt x="802" y="60"/>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7" name="chenying0907 10"/>
            <p:cNvSpPr/>
            <p:nvPr/>
          </p:nvSpPr>
          <p:spPr bwMode="auto">
            <a:xfrm>
              <a:off x="4031199" y="1950602"/>
              <a:ext cx="1216025" cy="1692275"/>
            </a:xfrm>
            <a:custGeom>
              <a:avLst/>
              <a:gdLst>
                <a:gd name="T0" fmla="*/ 702 w 766"/>
                <a:gd name="T1" fmla="*/ 222 h 1066"/>
                <a:gd name="T2" fmla="*/ 670 w 766"/>
                <a:gd name="T3" fmla="*/ 232 h 1066"/>
                <a:gd name="T4" fmla="*/ 654 w 766"/>
                <a:gd name="T5" fmla="*/ 246 h 1066"/>
                <a:gd name="T6" fmla="*/ 646 w 766"/>
                <a:gd name="T7" fmla="*/ 266 h 1066"/>
                <a:gd name="T8" fmla="*/ 620 w 766"/>
                <a:gd name="T9" fmla="*/ 308 h 1066"/>
                <a:gd name="T10" fmla="*/ 556 w 766"/>
                <a:gd name="T11" fmla="*/ 344 h 1066"/>
                <a:gd name="T12" fmla="*/ 486 w 766"/>
                <a:gd name="T13" fmla="*/ 244 h 1066"/>
                <a:gd name="T14" fmla="*/ 362 w 766"/>
                <a:gd name="T15" fmla="*/ 110 h 1066"/>
                <a:gd name="T16" fmla="*/ 214 w 766"/>
                <a:gd name="T17" fmla="*/ 0 h 1066"/>
                <a:gd name="T18" fmla="*/ 150 w 766"/>
                <a:gd name="T19" fmla="*/ 154 h 1066"/>
                <a:gd name="T20" fmla="*/ 178 w 766"/>
                <a:gd name="T21" fmla="*/ 152 h 1066"/>
                <a:gd name="T22" fmla="*/ 226 w 766"/>
                <a:gd name="T23" fmla="*/ 156 h 1066"/>
                <a:gd name="T24" fmla="*/ 244 w 766"/>
                <a:gd name="T25" fmla="*/ 162 h 1066"/>
                <a:gd name="T26" fmla="*/ 282 w 766"/>
                <a:gd name="T27" fmla="*/ 200 h 1066"/>
                <a:gd name="T28" fmla="*/ 294 w 766"/>
                <a:gd name="T29" fmla="*/ 226 h 1066"/>
                <a:gd name="T30" fmla="*/ 290 w 766"/>
                <a:gd name="T31" fmla="*/ 280 h 1066"/>
                <a:gd name="T32" fmla="*/ 280 w 766"/>
                <a:gd name="T33" fmla="*/ 302 h 1066"/>
                <a:gd name="T34" fmla="*/ 256 w 766"/>
                <a:gd name="T35" fmla="*/ 330 h 1066"/>
                <a:gd name="T36" fmla="*/ 228 w 766"/>
                <a:gd name="T37" fmla="*/ 348 h 1066"/>
                <a:gd name="T38" fmla="*/ 210 w 766"/>
                <a:gd name="T39" fmla="*/ 354 h 1066"/>
                <a:gd name="T40" fmla="*/ 156 w 766"/>
                <a:gd name="T41" fmla="*/ 344 h 1066"/>
                <a:gd name="T42" fmla="*/ 124 w 766"/>
                <a:gd name="T43" fmla="*/ 324 h 1066"/>
                <a:gd name="T44" fmla="*/ 100 w 766"/>
                <a:gd name="T45" fmla="*/ 286 h 1066"/>
                <a:gd name="T46" fmla="*/ 88 w 766"/>
                <a:gd name="T47" fmla="*/ 264 h 1066"/>
                <a:gd name="T48" fmla="*/ 0 w 766"/>
                <a:gd name="T49" fmla="*/ 370 h 1066"/>
                <a:gd name="T50" fmla="*/ 82 w 766"/>
                <a:gd name="T51" fmla="*/ 432 h 1066"/>
                <a:gd name="T52" fmla="*/ 152 w 766"/>
                <a:gd name="T53" fmla="*/ 510 h 1066"/>
                <a:gd name="T54" fmla="*/ 206 w 766"/>
                <a:gd name="T55" fmla="*/ 600 h 1066"/>
                <a:gd name="T56" fmla="*/ 244 w 766"/>
                <a:gd name="T57" fmla="*/ 702 h 1066"/>
                <a:gd name="T58" fmla="*/ 266 w 766"/>
                <a:gd name="T59" fmla="*/ 812 h 1066"/>
                <a:gd name="T60" fmla="*/ 458 w 766"/>
                <a:gd name="T61" fmla="*/ 922 h 1066"/>
                <a:gd name="T62" fmla="*/ 450 w 766"/>
                <a:gd name="T63" fmla="*/ 948 h 1066"/>
                <a:gd name="T64" fmla="*/ 430 w 766"/>
                <a:gd name="T65" fmla="*/ 974 h 1066"/>
                <a:gd name="T66" fmla="*/ 422 w 766"/>
                <a:gd name="T67" fmla="*/ 1002 h 1066"/>
                <a:gd name="T68" fmla="*/ 424 w 766"/>
                <a:gd name="T69" fmla="*/ 1028 h 1066"/>
                <a:gd name="T70" fmla="*/ 434 w 766"/>
                <a:gd name="T71" fmla="*/ 1048 h 1066"/>
                <a:gd name="T72" fmla="*/ 464 w 766"/>
                <a:gd name="T73" fmla="*/ 1064 h 1066"/>
                <a:gd name="T74" fmla="*/ 498 w 766"/>
                <a:gd name="T75" fmla="*/ 1064 h 1066"/>
                <a:gd name="T76" fmla="*/ 530 w 766"/>
                <a:gd name="T77" fmla="*/ 1048 h 1066"/>
                <a:gd name="T78" fmla="*/ 540 w 766"/>
                <a:gd name="T79" fmla="*/ 1028 h 1066"/>
                <a:gd name="T80" fmla="*/ 544 w 766"/>
                <a:gd name="T81" fmla="*/ 1004 h 1066"/>
                <a:gd name="T82" fmla="*/ 534 w 766"/>
                <a:gd name="T83" fmla="*/ 976 h 1066"/>
                <a:gd name="T84" fmla="*/ 514 w 766"/>
                <a:gd name="T85" fmla="*/ 948 h 1066"/>
                <a:gd name="T86" fmla="*/ 504 w 766"/>
                <a:gd name="T87" fmla="*/ 922 h 1066"/>
                <a:gd name="T88" fmla="*/ 704 w 766"/>
                <a:gd name="T89" fmla="*/ 850 h 1066"/>
                <a:gd name="T90" fmla="*/ 692 w 766"/>
                <a:gd name="T91" fmla="*/ 726 h 1066"/>
                <a:gd name="T92" fmla="*/ 650 w 766"/>
                <a:gd name="T93" fmla="*/ 548 h 1066"/>
                <a:gd name="T94" fmla="*/ 580 w 766"/>
                <a:gd name="T95" fmla="*/ 384 h 1066"/>
                <a:gd name="T96" fmla="*/ 656 w 766"/>
                <a:gd name="T97" fmla="*/ 344 h 1066"/>
                <a:gd name="T98" fmla="*/ 692 w 766"/>
                <a:gd name="T99" fmla="*/ 344 h 1066"/>
                <a:gd name="T100" fmla="*/ 722 w 766"/>
                <a:gd name="T101" fmla="*/ 342 h 1066"/>
                <a:gd name="T102" fmla="*/ 740 w 766"/>
                <a:gd name="T103" fmla="*/ 332 h 1066"/>
                <a:gd name="T104" fmla="*/ 762 w 766"/>
                <a:gd name="T105" fmla="*/ 306 h 1066"/>
                <a:gd name="T106" fmla="*/ 766 w 766"/>
                <a:gd name="T107" fmla="*/ 284 h 1066"/>
                <a:gd name="T108" fmla="*/ 754 w 766"/>
                <a:gd name="T109" fmla="*/ 254 h 1066"/>
                <a:gd name="T110" fmla="*/ 724 w 766"/>
                <a:gd name="T111" fmla="*/ 224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 h="1066">
                  <a:moveTo>
                    <a:pt x="714" y="222"/>
                  </a:moveTo>
                  <a:lnTo>
                    <a:pt x="714" y="222"/>
                  </a:lnTo>
                  <a:lnTo>
                    <a:pt x="702" y="222"/>
                  </a:lnTo>
                  <a:lnTo>
                    <a:pt x="692" y="224"/>
                  </a:lnTo>
                  <a:lnTo>
                    <a:pt x="680" y="228"/>
                  </a:lnTo>
                  <a:lnTo>
                    <a:pt x="670" y="232"/>
                  </a:lnTo>
                  <a:lnTo>
                    <a:pt x="670" y="232"/>
                  </a:lnTo>
                  <a:lnTo>
                    <a:pt x="662" y="238"/>
                  </a:lnTo>
                  <a:lnTo>
                    <a:pt x="654" y="246"/>
                  </a:lnTo>
                  <a:lnTo>
                    <a:pt x="650" y="256"/>
                  </a:lnTo>
                  <a:lnTo>
                    <a:pt x="646" y="266"/>
                  </a:lnTo>
                  <a:lnTo>
                    <a:pt x="646" y="266"/>
                  </a:lnTo>
                  <a:lnTo>
                    <a:pt x="636" y="288"/>
                  </a:lnTo>
                  <a:lnTo>
                    <a:pt x="630" y="298"/>
                  </a:lnTo>
                  <a:lnTo>
                    <a:pt x="620" y="308"/>
                  </a:lnTo>
                  <a:lnTo>
                    <a:pt x="620" y="308"/>
                  </a:lnTo>
                  <a:lnTo>
                    <a:pt x="618" y="310"/>
                  </a:lnTo>
                  <a:lnTo>
                    <a:pt x="556" y="344"/>
                  </a:lnTo>
                  <a:lnTo>
                    <a:pt x="556" y="344"/>
                  </a:lnTo>
                  <a:lnTo>
                    <a:pt x="524" y="294"/>
                  </a:lnTo>
                  <a:lnTo>
                    <a:pt x="486" y="244"/>
                  </a:lnTo>
                  <a:lnTo>
                    <a:pt x="448" y="196"/>
                  </a:lnTo>
                  <a:lnTo>
                    <a:pt x="406" y="152"/>
                  </a:lnTo>
                  <a:lnTo>
                    <a:pt x="362" y="110"/>
                  </a:lnTo>
                  <a:lnTo>
                    <a:pt x="314" y="70"/>
                  </a:lnTo>
                  <a:lnTo>
                    <a:pt x="264" y="34"/>
                  </a:lnTo>
                  <a:lnTo>
                    <a:pt x="214" y="0"/>
                  </a:lnTo>
                  <a:lnTo>
                    <a:pt x="130" y="144"/>
                  </a:lnTo>
                  <a:lnTo>
                    <a:pt x="150" y="154"/>
                  </a:lnTo>
                  <a:lnTo>
                    <a:pt x="150" y="154"/>
                  </a:lnTo>
                  <a:lnTo>
                    <a:pt x="158" y="154"/>
                  </a:lnTo>
                  <a:lnTo>
                    <a:pt x="178" y="152"/>
                  </a:lnTo>
                  <a:lnTo>
                    <a:pt x="178" y="152"/>
                  </a:lnTo>
                  <a:lnTo>
                    <a:pt x="192" y="152"/>
                  </a:lnTo>
                  <a:lnTo>
                    <a:pt x="208" y="152"/>
                  </a:lnTo>
                  <a:lnTo>
                    <a:pt x="226" y="156"/>
                  </a:lnTo>
                  <a:lnTo>
                    <a:pt x="234" y="158"/>
                  </a:lnTo>
                  <a:lnTo>
                    <a:pt x="244" y="162"/>
                  </a:lnTo>
                  <a:lnTo>
                    <a:pt x="244" y="162"/>
                  </a:lnTo>
                  <a:lnTo>
                    <a:pt x="258" y="172"/>
                  </a:lnTo>
                  <a:lnTo>
                    <a:pt x="272" y="184"/>
                  </a:lnTo>
                  <a:lnTo>
                    <a:pt x="282" y="200"/>
                  </a:lnTo>
                  <a:lnTo>
                    <a:pt x="292" y="216"/>
                  </a:lnTo>
                  <a:lnTo>
                    <a:pt x="292" y="216"/>
                  </a:lnTo>
                  <a:lnTo>
                    <a:pt x="294" y="226"/>
                  </a:lnTo>
                  <a:lnTo>
                    <a:pt x="296" y="236"/>
                  </a:lnTo>
                  <a:lnTo>
                    <a:pt x="294" y="256"/>
                  </a:lnTo>
                  <a:lnTo>
                    <a:pt x="290" y="280"/>
                  </a:lnTo>
                  <a:lnTo>
                    <a:pt x="286" y="290"/>
                  </a:lnTo>
                  <a:lnTo>
                    <a:pt x="280" y="302"/>
                  </a:lnTo>
                  <a:lnTo>
                    <a:pt x="280" y="302"/>
                  </a:lnTo>
                  <a:lnTo>
                    <a:pt x="272" y="312"/>
                  </a:lnTo>
                  <a:lnTo>
                    <a:pt x="266" y="322"/>
                  </a:lnTo>
                  <a:lnTo>
                    <a:pt x="256" y="330"/>
                  </a:lnTo>
                  <a:lnTo>
                    <a:pt x="248" y="338"/>
                  </a:lnTo>
                  <a:lnTo>
                    <a:pt x="238" y="344"/>
                  </a:lnTo>
                  <a:lnTo>
                    <a:pt x="228" y="348"/>
                  </a:lnTo>
                  <a:lnTo>
                    <a:pt x="220" y="352"/>
                  </a:lnTo>
                  <a:lnTo>
                    <a:pt x="210" y="354"/>
                  </a:lnTo>
                  <a:lnTo>
                    <a:pt x="210" y="354"/>
                  </a:lnTo>
                  <a:lnTo>
                    <a:pt x="190" y="354"/>
                  </a:lnTo>
                  <a:lnTo>
                    <a:pt x="172" y="350"/>
                  </a:lnTo>
                  <a:lnTo>
                    <a:pt x="156" y="344"/>
                  </a:lnTo>
                  <a:lnTo>
                    <a:pt x="140" y="336"/>
                  </a:lnTo>
                  <a:lnTo>
                    <a:pt x="140" y="336"/>
                  </a:lnTo>
                  <a:lnTo>
                    <a:pt x="124" y="324"/>
                  </a:lnTo>
                  <a:lnTo>
                    <a:pt x="114" y="312"/>
                  </a:lnTo>
                  <a:lnTo>
                    <a:pt x="106" y="298"/>
                  </a:lnTo>
                  <a:lnTo>
                    <a:pt x="100" y="286"/>
                  </a:lnTo>
                  <a:lnTo>
                    <a:pt x="100" y="286"/>
                  </a:lnTo>
                  <a:lnTo>
                    <a:pt x="92" y="270"/>
                  </a:lnTo>
                  <a:lnTo>
                    <a:pt x="88" y="264"/>
                  </a:lnTo>
                  <a:lnTo>
                    <a:pt x="68" y="252"/>
                  </a:lnTo>
                  <a:lnTo>
                    <a:pt x="0" y="370"/>
                  </a:lnTo>
                  <a:lnTo>
                    <a:pt x="0" y="370"/>
                  </a:lnTo>
                  <a:lnTo>
                    <a:pt x="28" y="388"/>
                  </a:lnTo>
                  <a:lnTo>
                    <a:pt x="56" y="410"/>
                  </a:lnTo>
                  <a:lnTo>
                    <a:pt x="82" y="432"/>
                  </a:lnTo>
                  <a:lnTo>
                    <a:pt x="106" y="458"/>
                  </a:lnTo>
                  <a:lnTo>
                    <a:pt x="130" y="484"/>
                  </a:lnTo>
                  <a:lnTo>
                    <a:pt x="152" y="510"/>
                  </a:lnTo>
                  <a:lnTo>
                    <a:pt x="172" y="540"/>
                  </a:lnTo>
                  <a:lnTo>
                    <a:pt x="190" y="570"/>
                  </a:lnTo>
                  <a:lnTo>
                    <a:pt x="206" y="600"/>
                  </a:lnTo>
                  <a:lnTo>
                    <a:pt x="220" y="634"/>
                  </a:lnTo>
                  <a:lnTo>
                    <a:pt x="234" y="666"/>
                  </a:lnTo>
                  <a:lnTo>
                    <a:pt x="244" y="702"/>
                  </a:lnTo>
                  <a:lnTo>
                    <a:pt x="254" y="738"/>
                  </a:lnTo>
                  <a:lnTo>
                    <a:pt x="260" y="774"/>
                  </a:lnTo>
                  <a:lnTo>
                    <a:pt x="266" y="812"/>
                  </a:lnTo>
                  <a:lnTo>
                    <a:pt x="268" y="850"/>
                  </a:lnTo>
                  <a:lnTo>
                    <a:pt x="460" y="850"/>
                  </a:lnTo>
                  <a:lnTo>
                    <a:pt x="458" y="922"/>
                  </a:lnTo>
                  <a:lnTo>
                    <a:pt x="458" y="922"/>
                  </a:lnTo>
                  <a:lnTo>
                    <a:pt x="456" y="936"/>
                  </a:lnTo>
                  <a:lnTo>
                    <a:pt x="450" y="948"/>
                  </a:lnTo>
                  <a:lnTo>
                    <a:pt x="436" y="966"/>
                  </a:lnTo>
                  <a:lnTo>
                    <a:pt x="436" y="966"/>
                  </a:lnTo>
                  <a:lnTo>
                    <a:pt x="430" y="974"/>
                  </a:lnTo>
                  <a:lnTo>
                    <a:pt x="426" y="984"/>
                  </a:lnTo>
                  <a:lnTo>
                    <a:pt x="422" y="992"/>
                  </a:lnTo>
                  <a:lnTo>
                    <a:pt x="422" y="1002"/>
                  </a:lnTo>
                  <a:lnTo>
                    <a:pt x="422" y="1002"/>
                  </a:lnTo>
                  <a:lnTo>
                    <a:pt x="422" y="1016"/>
                  </a:lnTo>
                  <a:lnTo>
                    <a:pt x="424" y="1028"/>
                  </a:lnTo>
                  <a:lnTo>
                    <a:pt x="428" y="1038"/>
                  </a:lnTo>
                  <a:lnTo>
                    <a:pt x="434" y="1048"/>
                  </a:lnTo>
                  <a:lnTo>
                    <a:pt x="434" y="1048"/>
                  </a:lnTo>
                  <a:lnTo>
                    <a:pt x="442" y="1054"/>
                  </a:lnTo>
                  <a:lnTo>
                    <a:pt x="452" y="1060"/>
                  </a:lnTo>
                  <a:lnTo>
                    <a:pt x="464" y="1064"/>
                  </a:lnTo>
                  <a:lnTo>
                    <a:pt x="482" y="1066"/>
                  </a:lnTo>
                  <a:lnTo>
                    <a:pt x="482" y="1066"/>
                  </a:lnTo>
                  <a:lnTo>
                    <a:pt x="498" y="1064"/>
                  </a:lnTo>
                  <a:lnTo>
                    <a:pt x="512" y="1062"/>
                  </a:lnTo>
                  <a:lnTo>
                    <a:pt x="522" y="1056"/>
                  </a:lnTo>
                  <a:lnTo>
                    <a:pt x="530" y="1048"/>
                  </a:lnTo>
                  <a:lnTo>
                    <a:pt x="530" y="1048"/>
                  </a:lnTo>
                  <a:lnTo>
                    <a:pt x="536" y="1040"/>
                  </a:lnTo>
                  <a:lnTo>
                    <a:pt x="540" y="1028"/>
                  </a:lnTo>
                  <a:lnTo>
                    <a:pt x="542" y="1018"/>
                  </a:lnTo>
                  <a:lnTo>
                    <a:pt x="544" y="1004"/>
                  </a:lnTo>
                  <a:lnTo>
                    <a:pt x="544" y="1004"/>
                  </a:lnTo>
                  <a:lnTo>
                    <a:pt x="542" y="994"/>
                  </a:lnTo>
                  <a:lnTo>
                    <a:pt x="540" y="986"/>
                  </a:lnTo>
                  <a:lnTo>
                    <a:pt x="534" y="976"/>
                  </a:lnTo>
                  <a:lnTo>
                    <a:pt x="528" y="968"/>
                  </a:lnTo>
                  <a:lnTo>
                    <a:pt x="528" y="968"/>
                  </a:lnTo>
                  <a:lnTo>
                    <a:pt x="514" y="948"/>
                  </a:lnTo>
                  <a:lnTo>
                    <a:pt x="506" y="936"/>
                  </a:lnTo>
                  <a:lnTo>
                    <a:pt x="504" y="922"/>
                  </a:lnTo>
                  <a:lnTo>
                    <a:pt x="504" y="922"/>
                  </a:lnTo>
                  <a:lnTo>
                    <a:pt x="504" y="922"/>
                  </a:lnTo>
                  <a:lnTo>
                    <a:pt x="506" y="850"/>
                  </a:lnTo>
                  <a:lnTo>
                    <a:pt x="704" y="850"/>
                  </a:lnTo>
                  <a:lnTo>
                    <a:pt x="704" y="850"/>
                  </a:lnTo>
                  <a:lnTo>
                    <a:pt x="700" y="788"/>
                  </a:lnTo>
                  <a:lnTo>
                    <a:pt x="692" y="726"/>
                  </a:lnTo>
                  <a:lnTo>
                    <a:pt x="682" y="666"/>
                  </a:lnTo>
                  <a:lnTo>
                    <a:pt x="668" y="606"/>
                  </a:lnTo>
                  <a:lnTo>
                    <a:pt x="650" y="548"/>
                  </a:lnTo>
                  <a:lnTo>
                    <a:pt x="630" y="492"/>
                  </a:lnTo>
                  <a:lnTo>
                    <a:pt x="606" y="438"/>
                  </a:lnTo>
                  <a:lnTo>
                    <a:pt x="580" y="384"/>
                  </a:lnTo>
                  <a:lnTo>
                    <a:pt x="644" y="348"/>
                  </a:lnTo>
                  <a:lnTo>
                    <a:pt x="644" y="348"/>
                  </a:lnTo>
                  <a:lnTo>
                    <a:pt x="656" y="344"/>
                  </a:lnTo>
                  <a:lnTo>
                    <a:pt x="668" y="342"/>
                  </a:lnTo>
                  <a:lnTo>
                    <a:pt x="692" y="344"/>
                  </a:lnTo>
                  <a:lnTo>
                    <a:pt x="692" y="344"/>
                  </a:lnTo>
                  <a:lnTo>
                    <a:pt x="702" y="344"/>
                  </a:lnTo>
                  <a:lnTo>
                    <a:pt x="712" y="344"/>
                  </a:lnTo>
                  <a:lnTo>
                    <a:pt x="722" y="342"/>
                  </a:lnTo>
                  <a:lnTo>
                    <a:pt x="730" y="338"/>
                  </a:lnTo>
                  <a:lnTo>
                    <a:pt x="730" y="338"/>
                  </a:lnTo>
                  <a:lnTo>
                    <a:pt x="740" y="332"/>
                  </a:lnTo>
                  <a:lnTo>
                    <a:pt x="750" y="324"/>
                  </a:lnTo>
                  <a:lnTo>
                    <a:pt x="758" y="314"/>
                  </a:lnTo>
                  <a:lnTo>
                    <a:pt x="762" y="306"/>
                  </a:lnTo>
                  <a:lnTo>
                    <a:pt x="762" y="306"/>
                  </a:lnTo>
                  <a:lnTo>
                    <a:pt x="766" y="294"/>
                  </a:lnTo>
                  <a:lnTo>
                    <a:pt x="766" y="284"/>
                  </a:lnTo>
                  <a:lnTo>
                    <a:pt x="762" y="270"/>
                  </a:lnTo>
                  <a:lnTo>
                    <a:pt x="754" y="254"/>
                  </a:lnTo>
                  <a:lnTo>
                    <a:pt x="754" y="254"/>
                  </a:lnTo>
                  <a:lnTo>
                    <a:pt x="744" y="240"/>
                  </a:lnTo>
                  <a:lnTo>
                    <a:pt x="734" y="230"/>
                  </a:lnTo>
                  <a:lnTo>
                    <a:pt x="724" y="224"/>
                  </a:lnTo>
                  <a:lnTo>
                    <a:pt x="714" y="222"/>
                  </a:lnTo>
                  <a:lnTo>
                    <a:pt x="714" y="222"/>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8" name="chenying0907 11"/>
            <p:cNvSpPr/>
            <p:nvPr/>
          </p:nvSpPr>
          <p:spPr bwMode="auto">
            <a:xfrm>
              <a:off x="1148299" y="3369827"/>
              <a:ext cx="1625600" cy="1993900"/>
            </a:xfrm>
            <a:custGeom>
              <a:avLst/>
              <a:gdLst>
                <a:gd name="T0" fmla="*/ 982 w 1024"/>
                <a:gd name="T1" fmla="*/ 1080 h 1256"/>
                <a:gd name="T2" fmla="*/ 952 w 1024"/>
                <a:gd name="T3" fmla="*/ 1078 h 1256"/>
                <a:gd name="T4" fmla="*/ 914 w 1024"/>
                <a:gd name="T5" fmla="*/ 1080 h 1256"/>
                <a:gd name="T6" fmla="*/ 900 w 1024"/>
                <a:gd name="T7" fmla="*/ 1076 h 1256"/>
                <a:gd name="T8" fmla="*/ 948 w 1024"/>
                <a:gd name="T9" fmla="*/ 888 h 1256"/>
                <a:gd name="T10" fmla="*/ 804 w 1024"/>
                <a:gd name="T11" fmla="*/ 784 h 1256"/>
                <a:gd name="T12" fmla="*/ 680 w 1024"/>
                <a:gd name="T13" fmla="*/ 658 h 1256"/>
                <a:gd name="T14" fmla="*/ 588 w 1024"/>
                <a:gd name="T15" fmla="*/ 574 h 1256"/>
                <a:gd name="T16" fmla="*/ 576 w 1024"/>
                <a:gd name="T17" fmla="*/ 600 h 1256"/>
                <a:gd name="T18" fmla="*/ 562 w 1024"/>
                <a:gd name="T19" fmla="*/ 628 h 1256"/>
                <a:gd name="T20" fmla="*/ 534 w 1024"/>
                <a:gd name="T21" fmla="*/ 652 h 1256"/>
                <a:gd name="T22" fmla="*/ 502 w 1024"/>
                <a:gd name="T23" fmla="*/ 666 h 1256"/>
                <a:gd name="T24" fmla="*/ 464 w 1024"/>
                <a:gd name="T25" fmla="*/ 668 h 1256"/>
                <a:gd name="T26" fmla="*/ 426 w 1024"/>
                <a:gd name="T27" fmla="*/ 652 h 1256"/>
                <a:gd name="T28" fmla="*/ 396 w 1024"/>
                <a:gd name="T29" fmla="*/ 616 h 1256"/>
                <a:gd name="T30" fmla="*/ 386 w 1024"/>
                <a:gd name="T31" fmla="*/ 594 h 1256"/>
                <a:gd name="T32" fmla="*/ 380 w 1024"/>
                <a:gd name="T33" fmla="*/ 560 h 1256"/>
                <a:gd name="T34" fmla="*/ 384 w 1024"/>
                <a:gd name="T35" fmla="*/ 530 h 1256"/>
                <a:gd name="T36" fmla="*/ 406 w 1024"/>
                <a:gd name="T37" fmla="*/ 498 h 1256"/>
                <a:gd name="T38" fmla="*/ 434 w 1024"/>
                <a:gd name="T39" fmla="*/ 478 h 1256"/>
                <a:gd name="T40" fmla="*/ 482 w 1024"/>
                <a:gd name="T41" fmla="*/ 466 h 1256"/>
                <a:gd name="T42" fmla="*/ 514 w 1024"/>
                <a:gd name="T43" fmla="*/ 468 h 1256"/>
                <a:gd name="T44" fmla="*/ 548 w 1024"/>
                <a:gd name="T45" fmla="*/ 452 h 1256"/>
                <a:gd name="T46" fmla="*/ 482 w 1024"/>
                <a:gd name="T47" fmla="*/ 292 h 1256"/>
                <a:gd name="T48" fmla="*/ 444 w 1024"/>
                <a:gd name="T49" fmla="*/ 120 h 1256"/>
                <a:gd name="T50" fmla="*/ 294 w 1024"/>
                <a:gd name="T51" fmla="*/ 0 h 1256"/>
                <a:gd name="T52" fmla="*/ 298 w 1024"/>
                <a:gd name="T53" fmla="*/ 16 h 1256"/>
                <a:gd name="T54" fmla="*/ 318 w 1024"/>
                <a:gd name="T55" fmla="*/ 44 h 1256"/>
                <a:gd name="T56" fmla="*/ 334 w 1024"/>
                <a:gd name="T57" fmla="*/ 84 h 1256"/>
                <a:gd name="T58" fmla="*/ 332 w 1024"/>
                <a:gd name="T59" fmla="*/ 112 h 1256"/>
                <a:gd name="T60" fmla="*/ 312 w 1024"/>
                <a:gd name="T61" fmla="*/ 162 h 1256"/>
                <a:gd name="T62" fmla="*/ 296 w 1024"/>
                <a:gd name="T63" fmla="*/ 176 h 1256"/>
                <a:gd name="T64" fmla="*/ 244 w 1024"/>
                <a:gd name="T65" fmla="*/ 194 h 1256"/>
                <a:gd name="T66" fmla="*/ 220 w 1024"/>
                <a:gd name="T67" fmla="*/ 194 h 1256"/>
                <a:gd name="T68" fmla="*/ 186 w 1024"/>
                <a:gd name="T69" fmla="*/ 186 h 1256"/>
                <a:gd name="T70" fmla="*/ 158 w 1024"/>
                <a:gd name="T71" fmla="*/ 168 h 1256"/>
                <a:gd name="T72" fmla="*/ 142 w 1024"/>
                <a:gd name="T73" fmla="*/ 144 h 1256"/>
                <a:gd name="T74" fmla="*/ 132 w 1024"/>
                <a:gd name="T75" fmla="*/ 92 h 1256"/>
                <a:gd name="T76" fmla="*/ 140 w 1024"/>
                <a:gd name="T77" fmla="*/ 56 h 1256"/>
                <a:gd name="T78" fmla="*/ 154 w 1024"/>
                <a:gd name="T79" fmla="*/ 32 h 1256"/>
                <a:gd name="T80" fmla="*/ 168 w 1024"/>
                <a:gd name="T81" fmla="*/ 0 h 1256"/>
                <a:gd name="T82" fmla="*/ 2 w 1024"/>
                <a:gd name="T83" fmla="*/ 50 h 1256"/>
                <a:gd name="T84" fmla="*/ 16 w 1024"/>
                <a:gd name="T85" fmla="*/ 196 h 1256"/>
                <a:gd name="T86" fmla="*/ 44 w 1024"/>
                <a:gd name="T87" fmla="*/ 338 h 1256"/>
                <a:gd name="T88" fmla="*/ 86 w 1024"/>
                <a:gd name="T89" fmla="*/ 474 h 1256"/>
                <a:gd name="T90" fmla="*/ 142 w 1024"/>
                <a:gd name="T91" fmla="*/ 606 h 1256"/>
                <a:gd name="T92" fmla="*/ 208 w 1024"/>
                <a:gd name="T93" fmla="*/ 730 h 1256"/>
                <a:gd name="T94" fmla="*/ 286 w 1024"/>
                <a:gd name="T95" fmla="*/ 848 h 1256"/>
                <a:gd name="T96" fmla="*/ 374 w 1024"/>
                <a:gd name="T97" fmla="*/ 958 h 1256"/>
                <a:gd name="T98" fmla="*/ 472 w 1024"/>
                <a:gd name="T99" fmla="*/ 1058 h 1256"/>
                <a:gd name="T100" fmla="*/ 580 w 1024"/>
                <a:gd name="T101" fmla="*/ 1150 h 1256"/>
                <a:gd name="T102" fmla="*/ 696 w 1024"/>
                <a:gd name="T103" fmla="*/ 1232 h 1256"/>
                <a:gd name="T104" fmla="*/ 878 w 1024"/>
                <a:gd name="T105" fmla="*/ 1116 h 1256"/>
                <a:gd name="T106" fmla="*/ 896 w 1024"/>
                <a:gd name="T107" fmla="*/ 1136 h 1256"/>
                <a:gd name="T108" fmla="*/ 908 w 1024"/>
                <a:gd name="T109" fmla="*/ 1166 h 1256"/>
                <a:gd name="T110" fmla="*/ 928 w 1024"/>
                <a:gd name="T111" fmla="*/ 1188 h 1256"/>
                <a:gd name="T112" fmla="*/ 950 w 1024"/>
                <a:gd name="T113" fmla="*/ 1198 h 1256"/>
                <a:gd name="T114" fmla="*/ 974 w 1024"/>
                <a:gd name="T115" fmla="*/ 1200 h 1256"/>
                <a:gd name="T116" fmla="*/ 1004 w 1024"/>
                <a:gd name="T117" fmla="*/ 1182 h 1256"/>
                <a:gd name="T118" fmla="*/ 1020 w 1024"/>
                <a:gd name="T119" fmla="*/ 1152 h 1256"/>
                <a:gd name="T120" fmla="*/ 1022 w 1024"/>
                <a:gd name="T121" fmla="*/ 1116 h 1256"/>
                <a:gd name="T122" fmla="*/ 1010 w 1024"/>
                <a:gd name="T123" fmla="*/ 1098 h 1256"/>
                <a:gd name="T124" fmla="*/ 992 w 1024"/>
                <a:gd name="T125" fmla="*/ 1084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4" h="1256">
                  <a:moveTo>
                    <a:pt x="992" y="1084"/>
                  </a:moveTo>
                  <a:lnTo>
                    <a:pt x="992" y="1084"/>
                  </a:lnTo>
                  <a:lnTo>
                    <a:pt x="982" y="1080"/>
                  </a:lnTo>
                  <a:lnTo>
                    <a:pt x="972" y="1078"/>
                  </a:lnTo>
                  <a:lnTo>
                    <a:pt x="962" y="1078"/>
                  </a:lnTo>
                  <a:lnTo>
                    <a:pt x="952" y="1078"/>
                  </a:lnTo>
                  <a:lnTo>
                    <a:pt x="952" y="1078"/>
                  </a:lnTo>
                  <a:lnTo>
                    <a:pt x="926" y="1082"/>
                  </a:lnTo>
                  <a:lnTo>
                    <a:pt x="914" y="1080"/>
                  </a:lnTo>
                  <a:lnTo>
                    <a:pt x="900" y="1076"/>
                  </a:lnTo>
                  <a:lnTo>
                    <a:pt x="900" y="1076"/>
                  </a:lnTo>
                  <a:lnTo>
                    <a:pt x="900" y="1076"/>
                  </a:lnTo>
                  <a:lnTo>
                    <a:pt x="856" y="1050"/>
                  </a:lnTo>
                  <a:lnTo>
                    <a:pt x="948" y="888"/>
                  </a:lnTo>
                  <a:lnTo>
                    <a:pt x="948" y="888"/>
                  </a:lnTo>
                  <a:lnTo>
                    <a:pt x="898" y="856"/>
                  </a:lnTo>
                  <a:lnTo>
                    <a:pt x="850" y="822"/>
                  </a:lnTo>
                  <a:lnTo>
                    <a:pt x="804" y="784"/>
                  </a:lnTo>
                  <a:lnTo>
                    <a:pt x="760" y="744"/>
                  </a:lnTo>
                  <a:lnTo>
                    <a:pt x="720" y="702"/>
                  </a:lnTo>
                  <a:lnTo>
                    <a:pt x="680" y="658"/>
                  </a:lnTo>
                  <a:lnTo>
                    <a:pt x="644" y="610"/>
                  </a:lnTo>
                  <a:lnTo>
                    <a:pt x="610" y="562"/>
                  </a:lnTo>
                  <a:lnTo>
                    <a:pt x="588" y="574"/>
                  </a:lnTo>
                  <a:lnTo>
                    <a:pt x="588" y="574"/>
                  </a:lnTo>
                  <a:lnTo>
                    <a:pt x="584" y="582"/>
                  </a:lnTo>
                  <a:lnTo>
                    <a:pt x="576" y="600"/>
                  </a:lnTo>
                  <a:lnTo>
                    <a:pt x="576" y="600"/>
                  </a:lnTo>
                  <a:lnTo>
                    <a:pt x="570" y="614"/>
                  </a:lnTo>
                  <a:lnTo>
                    <a:pt x="562" y="628"/>
                  </a:lnTo>
                  <a:lnTo>
                    <a:pt x="550" y="640"/>
                  </a:lnTo>
                  <a:lnTo>
                    <a:pt x="542" y="646"/>
                  </a:lnTo>
                  <a:lnTo>
                    <a:pt x="534" y="652"/>
                  </a:lnTo>
                  <a:lnTo>
                    <a:pt x="534" y="652"/>
                  </a:lnTo>
                  <a:lnTo>
                    <a:pt x="518" y="660"/>
                  </a:lnTo>
                  <a:lnTo>
                    <a:pt x="502" y="666"/>
                  </a:lnTo>
                  <a:lnTo>
                    <a:pt x="484" y="670"/>
                  </a:lnTo>
                  <a:lnTo>
                    <a:pt x="464" y="668"/>
                  </a:lnTo>
                  <a:lnTo>
                    <a:pt x="464" y="668"/>
                  </a:lnTo>
                  <a:lnTo>
                    <a:pt x="454" y="666"/>
                  </a:lnTo>
                  <a:lnTo>
                    <a:pt x="446" y="662"/>
                  </a:lnTo>
                  <a:lnTo>
                    <a:pt x="426" y="652"/>
                  </a:lnTo>
                  <a:lnTo>
                    <a:pt x="410" y="636"/>
                  </a:lnTo>
                  <a:lnTo>
                    <a:pt x="402" y="626"/>
                  </a:lnTo>
                  <a:lnTo>
                    <a:pt x="396" y="616"/>
                  </a:lnTo>
                  <a:lnTo>
                    <a:pt x="396" y="616"/>
                  </a:lnTo>
                  <a:lnTo>
                    <a:pt x="390" y="606"/>
                  </a:lnTo>
                  <a:lnTo>
                    <a:pt x="386" y="594"/>
                  </a:lnTo>
                  <a:lnTo>
                    <a:pt x="382" y="582"/>
                  </a:lnTo>
                  <a:lnTo>
                    <a:pt x="380" y="572"/>
                  </a:lnTo>
                  <a:lnTo>
                    <a:pt x="380" y="560"/>
                  </a:lnTo>
                  <a:lnTo>
                    <a:pt x="380" y="550"/>
                  </a:lnTo>
                  <a:lnTo>
                    <a:pt x="382" y="540"/>
                  </a:lnTo>
                  <a:lnTo>
                    <a:pt x="384" y="530"/>
                  </a:lnTo>
                  <a:lnTo>
                    <a:pt x="384" y="530"/>
                  </a:lnTo>
                  <a:lnTo>
                    <a:pt x="394" y="514"/>
                  </a:lnTo>
                  <a:lnTo>
                    <a:pt x="406" y="498"/>
                  </a:lnTo>
                  <a:lnTo>
                    <a:pt x="418" y="488"/>
                  </a:lnTo>
                  <a:lnTo>
                    <a:pt x="434" y="478"/>
                  </a:lnTo>
                  <a:lnTo>
                    <a:pt x="434" y="478"/>
                  </a:lnTo>
                  <a:lnTo>
                    <a:pt x="450" y="470"/>
                  </a:lnTo>
                  <a:lnTo>
                    <a:pt x="468" y="466"/>
                  </a:lnTo>
                  <a:lnTo>
                    <a:pt x="482" y="466"/>
                  </a:lnTo>
                  <a:lnTo>
                    <a:pt x="496" y="466"/>
                  </a:lnTo>
                  <a:lnTo>
                    <a:pt x="496" y="466"/>
                  </a:lnTo>
                  <a:lnTo>
                    <a:pt x="514" y="468"/>
                  </a:lnTo>
                  <a:lnTo>
                    <a:pt x="520" y="468"/>
                  </a:lnTo>
                  <a:lnTo>
                    <a:pt x="548" y="452"/>
                  </a:lnTo>
                  <a:lnTo>
                    <a:pt x="548" y="452"/>
                  </a:lnTo>
                  <a:lnTo>
                    <a:pt x="522" y="400"/>
                  </a:lnTo>
                  <a:lnTo>
                    <a:pt x="502" y="348"/>
                  </a:lnTo>
                  <a:lnTo>
                    <a:pt x="482" y="292"/>
                  </a:lnTo>
                  <a:lnTo>
                    <a:pt x="466" y="236"/>
                  </a:lnTo>
                  <a:lnTo>
                    <a:pt x="454" y="178"/>
                  </a:lnTo>
                  <a:lnTo>
                    <a:pt x="444" y="120"/>
                  </a:lnTo>
                  <a:lnTo>
                    <a:pt x="438" y="60"/>
                  </a:lnTo>
                  <a:lnTo>
                    <a:pt x="436" y="0"/>
                  </a:lnTo>
                  <a:lnTo>
                    <a:pt x="294" y="0"/>
                  </a:lnTo>
                  <a:lnTo>
                    <a:pt x="294" y="8"/>
                  </a:lnTo>
                  <a:lnTo>
                    <a:pt x="294" y="8"/>
                  </a:lnTo>
                  <a:lnTo>
                    <a:pt x="298" y="16"/>
                  </a:lnTo>
                  <a:lnTo>
                    <a:pt x="310" y="32"/>
                  </a:lnTo>
                  <a:lnTo>
                    <a:pt x="310" y="32"/>
                  </a:lnTo>
                  <a:lnTo>
                    <a:pt x="318" y="44"/>
                  </a:lnTo>
                  <a:lnTo>
                    <a:pt x="326" y="58"/>
                  </a:lnTo>
                  <a:lnTo>
                    <a:pt x="332" y="76"/>
                  </a:lnTo>
                  <a:lnTo>
                    <a:pt x="334" y="84"/>
                  </a:lnTo>
                  <a:lnTo>
                    <a:pt x="334" y="94"/>
                  </a:lnTo>
                  <a:lnTo>
                    <a:pt x="334" y="94"/>
                  </a:lnTo>
                  <a:lnTo>
                    <a:pt x="332" y="112"/>
                  </a:lnTo>
                  <a:lnTo>
                    <a:pt x="328" y="130"/>
                  </a:lnTo>
                  <a:lnTo>
                    <a:pt x="322" y="146"/>
                  </a:lnTo>
                  <a:lnTo>
                    <a:pt x="312" y="162"/>
                  </a:lnTo>
                  <a:lnTo>
                    <a:pt x="312" y="162"/>
                  </a:lnTo>
                  <a:lnTo>
                    <a:pt x="304" y="170"/>
                  </a:lnTo>
                  <a:lnTo>
                    <a:pt x="296" y="176"/>
                  </a:lnTo>
                  <a:lnTo>
                    <a:pt x="278" y="186"/>
                  </a:lnTo>
                  <a:lnTo>
                    <a:pt x="256" y="192"/>
                  </a:lnTo>
                  <a:lnTo>
                    <a:pt x="244" y="194"/>
                  </a:lnTo>
                  <a:lnTo>
                    <a:pt x="232" y="196"/>
                  </a:lnTo>
                  <a:lnTo>
                    <a:pt x="232" y="196"/>
                  </a:lnTo>
                  <a:lnTo>
                    <a:pt x="220" y="194"/>
                  </a:lnTo>
                  <a:lnTo>
                    <a:pt x="208" y="192"/>
                  </a:lnTo>
                  <a:lnTo>
                    <a:pt x="196" y="190"/>
                  </a:lnTo>
                  <a:lnTo>
                    <a:pt x="186" y="186"/>
                  </a:lnTo>
                  <a:lnTo>
                    <a:pt x="176" y="180"/>
                  </a:lnTo>
                  <a:lnTo>
                    <a:pt x="166" y="174"/>
                  </a:lnTo>
                  <a:lnTo>
                    <a:pt x="158" y="168"/>
                  </a:lnTo>
                  <a:lnTo>
                    <a:pt x="152" y="160"/>
                  </a:lnTo>
                  <a:lnTo>
                    <a:pt x="152" y="160"/>
                  </a:lnTo>
                  <a:lnTo>
                    <a:pt x="142" y="144"/>
                  </a:lnTo>
                  <a:lnTo>
                    <a:pt x="136" y="126"/>
                  </a:lnTo>
                  <a:lnTo>
                    <a:pt x="132" y="110"/>
                  </a:lnTo>
                  <a:lnTo>
                    <a:pt x="132" y="92"/>
                  </a:lnTo>
                  <a:lnTo>
                    <a:pt x="132" y="92"/>
                  </a:lnTo>
                  <a:lnTo>
                    <a:pt x="134" y="74"/>
                  </a:lnTo>
                  <a:lnTo>
                    <a:pt x="140" y="56"/>
                  </a:lnTo>
                  <a:lnTo>
                    <a:pt x="148" y="44"/>
                  </a:lnTo>
                  <a:lnTo>
                    <a:pt x="154" y="32"/>
                  </a:lnTo>
                  <a:lnTo>
                    <a:pt x="154" y="32"/>
                  </a:lnTo>
                  <a:lnTo>
                    <a:pt x="166" y="18"/>
                  </a:lnTo>
                  <a:lnTo>
                    <a:pt x="168" y="12"/>
                  </a:lnTo>
                  <a:lnTo>
                    <a:pt x="168" y="0"/>
                  </a:lnTo>
                  <a:lnTo>
                    <a:pt x="0" y="0"/>
                  </a:lnTo>
                  <a:lnTo>
                    <a:pt x="0" y="0"/>
                  </a:lnTo>
                  <a:lnTo>
                    <a:pt x="2" y="50"/>
                  </a:lnTo>
                  <a:lnTo>
                    <a:pt x="4" y="98"/>
                  </a:lnTo>
                  <a:lnTo>
                    <a:pt x="10" y="148"/>
                  </a:lnTo>
                  <a:lnTo>
                    <a:pt x="16" y="196"/>
                  </a:lnTo>
                  <a:lnTo>
                    <a:pt x="24" y="244"/>
                  </a:lnTo>
                  <a:lnTo>
                    <a:pt x="34" y="290"/>
                  </a:lnTo>
                  <a:lnTo>
                    <a:pt x="44" y="338"/>
                  </a:lnTo>
                  <a:lnTo>
                    <a:pt x="58" y="384"/>
                  </a:lnTo>
                  <a:lnTo>
                    <a:pt x="72" y="430"/>
                  </a:lnTo>
                  <a:lnTo>
                    <a:pt x="86" y="474"/>
                  </a:lnTo>
                  <a:lnTo>
                    <a:pt x="104" y="518"/>
                  </a:lnTo>
                  <a:lnTo>
                    <a:pt x="122" y="562"/>
                  </a:lnTo>
                  <a:lnTo>
                    <a:pt x="142" y="606"/>
                  </a:lnTo>
                  <a:lnTo>
                    <a:pt x="162" y="648"/>
                  </a:lnTo>
                  <a:lnTo>
                    <a:pt x="184" y="690"/>
                  </a:lnTo>
                  <a:lnTo>
                    <a:pt x="208" y="730"/>
                  </a:lnTo>
                  <a:lnTo>
                    <a:pt x="232" y="770"/>
                  </a:lnTo>
                  <a:lnTo>
                    <a:pt x="258" y="810"/>
                  </a:lnTo>
                  <a:lnTo>
                    <a:pt x="286" y="848"/>
                  </a:lnTo>
                  <a:lnTo>
                    <a:pt x="314" y="886"/>
                  </a:lnTo>
                  <a:lnTo>
                    <a:pt x="344" y="922"/>
                  </a:lnTo>
                  <a:lnTo>
                    <a:pt x="374" y="958"/>
                  </a:lnTo>
                  <a:lnTo>
                    <a:pt x="406" y="992"/>
                  </a:lnTo>
                  <a:lnTo>
                    <a:pt x="438" y="1026"/>
                  </a:lnTo>
                  <a:lnTo>
                    <a:pt x="472" y="1058"/>
                  </a:lnTo>
                  <a:lnTo>
                    <a:pt x="508" y="1090"/>
                  </a:lnTo>
                  <a:lnTo>
                    <a:pt x="542" y="1122"/>
                  </a:lnTo>
                  <a:lnTo>
                    <a:pt x="580" y="1150"/>
                  </a:lnTo>
                  <a:lnTo>
                    <a:pt x="618" y="1178"/>
                  </a:lnTo>
                  <a:lnTo>
                    <a:pt x="656" y="1206"/>
                  </a:lnTo>
                  <a:lnTo>
                    <a:pt x="696" y="1232"/>
                  </a:lnTo>
                  <a:lnTo>
                    <a:pt x="736" y="1256"/>
                  </a:lnTo>
                  <a:lnTo>
                    <a:pt x="832" y="1090"/>
                  </a:lnTo>
                  <a:lnTo>
                    <a:pt x="878" y="1116"/>
                  </a:lnTo>
                  <a:lnTo>
                    <a:pt x="878" y="1116"/>
                  </a:lnTo>
                  <a:lnTo>
                    <a:pt x="888" y="1126"/>
                  </a:lnTo>
                  <a:lnTo>
                    <a:pt x="896" y="1136"/>
                  </a:lnTo>
                  <a:lnTo>
                    <a:pt x="904" y="1156"/>
                  </a:lnTo>
                  <a:lnTo>
                    <a:pt x="904" y="1156"/>
                  </a:lnTo>
                  <a:lnTo>
                    <a:pt x="908" y="1166"/>
                  </a:lnTo>
                  <a:lnTo>
                    <a:pt x="914" y="1174"/>
                  </a:lnTo>
                  <a:lnTo>
                    <a:pt x="920" y="1182"/>
                  </a:lnTo>
                  <a:lnTo>
                    <a:pt x="928" y="1188"/>
                  </a:lnTo>
                  <a:lnTo>
                    <a:pt x="928" y="1188"/>
                  </a:lnTo>
                  <a:lnTo>
                    <a:pt x="940" y="1194"/>
                  </a:lnTo>
                  <a:lnTo>
                    <a:pt x="950" y="1198"/>
                  </a:lnTo>
                  <a:lnTo>
                    <a:pt x="962" y="1200"/>
                  </a:lnTo>
                  <a:lnTo>
                    <a:pt x="974" y="1200"/>
                  </a:lnTo>
                  <a:lnTo>
                    <a:pt x="974" y="1200"/>
                  </a:lnTo>
                  <a:lnTo>
                    <a:pt x="984" y="1198"/>
                  </a:lnTo>
                  <a:lnTo>
                    <a:pt x="994" y="1192"/>
                  </a:lnTo>
                  <a:lnTo>
                    <a:pt x="1004" y="1182"/>
                  </a:lnTo>
                  <a:lnTo>
                    <a:pt x="1014" y="1168"/>
                  </a:lnTo>
                  <a:lnTo>
                    <a:pt x="1014" y="1168"/>
                  </a:lnTo>
                  <a:lnTo>
                    <a:pt x="1020" y="1152"/>
                  </a:lnTo>
                  <a:lnTo>
                    <a:pt x="1024" y="1138"/>
                  </a:lnTo>
                  <a:lnTo>
                    <a:pt x="1024" y="1126"/>
                  </a:lnTo>
                  <a:lnTo>
                    <a:pt x="1022" y="1116"/>
                  </a:lnTo>
                  <a:lnTo>
                    <a:pt x="1022" y="1116"/>
                  </a:lnTo>
                  <a:lnTo>
                    <a:pt x="1018" y="1108"/>
                  </a:lnTo>
                  <a:lnTo>
                    <a:pt x="1010" y="1098"/>
                  </a:lnTo>
                  <a:lnTo>
                    <a:pt x="1002" y="1090"/>
                  </a:lnTo>
                  <a:lnTo>
                    <a:pt x="992" y="1084"/>
                  </a:lnTo>
                  <a:lnTo>
                    <a:pt x="992" y="108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9" name="chenying0907 12"/>
            <p:cNvSpPr/>
            <p:nvPr/>
          </p:nvSpPr>
          <p:spPr bwMode="auto">
            <a:xfrm>
              <a:off x="1811874" y="3049152"/>
              <a:ext cx="1216025" cy="1670050"/>
            </a:xfrm>
            <a:custGeom>
              <a:avLst/>
              <a:gdLst>
                <a:gd name="T0" fmla="*/ 308 w 766"/>
                <a:gd name="T1" fmla="*/ 142 h 1052"/>
                <a:gd name="T2" fmla="*/ 314 w 766"/>
                <a:gd name="T3" fmla="*/ 118 h 1052"/>
                <a:gd name="T4" fmla="*/ 334 w 766"/>
                <a:gd name="T5" fmla="*/ 90 h 1052"/>
                <a:gd name="T6" fmla="*/ 344 w 766"/>
                <a:gd name="T7" fmla="*/ 62 h 1052"/>
                <a:gd name="T8" fmla="*/ 340 w 766"/>
                <a:gd name="T9" fmla="*/ 38 h 1052"/>
                <a:gd name="T10" fmla="*/ 332 w 766"/>
                <a:gd name="T11" fmla="*/ 18 h 1052"/>
                <a:gd name="T12" fmla="*/ 300 w 766"/>
                <a:gd name="T13" fmla="*/ 0 h 1052"/>
                <a:gd name="T14" fmla="*/ 266 w 766"/>
                <a:gd name="T15" fmla="*/ 0 h 1052"/>
                <a:gd name="T16" fmla="*/ 236 w 766"/>
                <a:gd name="T17" fmla="*/ 18 h 1052"/>
                <a:gd name="T18" fmla="*/ 226 w 766"/>
                <a:gd name="T19" fmla="*/ 36 h 1052"/>
                <a:gd name="T20" fmla="*/ 222 w 766"/>
                <a:gd name="T21" fmla="*/ 60 h 1052"/>
                <a:gd name="T22" fmla="*/ 230 w 766"/>
                <a:gd name="T23" fmla="*/ 90 h 1052"/>
                <a:gd name="T24" fmla="*/ 252 w 766"/>
                <a:gd name="T25" fmla="*/ 118 h 1052"/>
                <a:gd name="T26" fmla="*/ 262 w 766"/>
                <a:gd name="T27" fmla="*/ 142 h 1052"/>
                <a:gd name="T28" fmla="*/ 62 w 766"/>
                <a:gd name="T29" fmla="*/ 202 h 1052"/>
                <a:gd name="T30" fmla="*/ 72 w 766"/>
                <a:gd name="T31" fmla="*/ 326 h 1052"/>
                <a:gd name="T32" fmla="*/ 114 w 766"/>
                <a:gd name="T33" fmla="*/ 504 h 1052"/>
                <a:gd name="T34" fmla="*/ 186 w 766"/>
                <a:gd name="T35" fmla="*/ 668 h 1052"/>
                <a:gd name="T36" fmla="*/ 110 w 766"/>
                <a:gd name="T37" fmla="*/ 710 h 1052"/>
                <a:gd name="T38" fmla="*/ 74 w 766"/>
                <a:gd name="T39" fmla="*/ 708 h 1052"/>
                <a:gd name="T40" fmla="*/ 44 w 766"/>
                <a:gd name="T41" fmla="*/ 710 h 1052"/>
                <a:gd name="T42" fmla="*/ 26 w 766"/>
                <a:gd name="T43" fmla="*/ 720 h 1052"/>
                <a:gd name="T44" fmla="*/ 4 w 766"/>
                <a:gd name="T45" fmla="*/ 748 h 1052"/>
                <a:gd name="T46" fmla="*/ 0 w 766"/>
                <a:gd name="T47" fmla="*/ 770 h 1052"/>
                <a:gd name="T48" fmla="*/ 12 w 766"/>
                <a:gd name="T49" fmla="*/ 798 h 1052"/>
                <a:gd name="T50" fmla="*/ 42 w 766"/>
                <a:gd name="T51" fmla="*/ 828 h 1052"/>
                <a:gd name="T52" fmla="*/ 64 w 766"/>
                <a:gd name="T53" fmla="*/ 830 h 1052"/>
                <a:gd name="T54" fmla="*/ 96 w 766"/>
                <a:gd name="T55" fmla="*/ 820 h 1052"/>
                <a:gd name="T56" fmla="*/ 112 w 766"/>
                <a:gd name="T57" fmla="*/ 806 h 1052"/>
                <a:gd name="T58" fmla="*/ 120 w 766"/>
                <a:gd name="T59" fmla="*/ 788 h 1052"/>
                <a:gd name="T60" fmla="*/ 146 w 766"/>
                <a:gd name="T61" fmla="*/ 744 h 1052"/>
                <a:gd name="T62" fmla="*/ 210 w 766"/>
                <a:gd name="T63" fmla="*/ 708 h 1052"/>
                <a:gd name="T64" fmla="*/ 280 w 766"/>
                <a:gd name="T65" fmla="*/ 808 h 1052"/>
                <a:gd name="T66" fmla="*/ 404 w 766"/>
                <a:gd name="T67" fmla="*/ 942 h 1052"/>
                <a:gd name="T68" fmla="*/ 552 w 766"/>
                <a:gd name="T69" fmla="*/ 1052 h 1052"/>
                <a:gd name="T70" fmla="*/ 616 w 766"/>
                <a:gd name="T71" fmla="*/ 912 h 1052"/>
                <a:gd name="T72" fmla="*/ 588 w 766"/>
                <a:gd name="T73" fmla="*/ 914 h 1052"/>
                <a:gd name="T74" fmla="*/ 540 w 766"/>
                <a:gd name="T75" fmla="*/ 910 h 1052"/>
                <a:gd name="T76" fmla="*/ 522 w 766"/>
                <a:gd name="T77" fmla="*/ 902 h 1052"/>
                <a:gd name="T78" fmla="*/ 482 w 766"/>
                <a:gd name="T79" fmla="*/ 866 h 1052"/>
                <a:gd name="T80" fmla="*/ 472 w 766"/>
                <a:gd name="T81" fmla="*/ 840 h 1052"/>
                <a:gd name="T82" fmla="*/ 476 w 766"/>
                <a:gd name="T83" fmla="*/ 786 h 1052"/>
                <a:gd name="T84" fmla="*/ 486 w 766"/>
                <a:gd name="T85" fmla="*/ 764 h 1052"/>
                <a:gd name="T86" fmla="*/ 508 w 766"/>
                <a:gd name="T87" fmla="*/ 736 h 1052"/>
                <a:gd name="T88" fmla="*/ 536 w 766"/>
                <a:gd name="T89" fmla="*/ 718 h 1052"/>
                <a:gd name="T90" fmla="*/ 556 w 766"/>
                <a:gd name="T91" fmla="*/ 712 h 1052"/>
                <a:gd name="T92" fmla="*/ 610 w 766"/>
                <a:gd name="T93" fmla="*/ 722 h 1052"/>
                <a:gd name="T94" fmla="*/ 640 w 766"/>
                <a:gd name="T95" fmla="*/ 740 h 1052"/>
                <a:gd name="T96" fmla="*/ 666 w 766"/>
                <a:gd name="T97" fmla="*/ 780 h 1052"/>
                <a:gd name="T98" fmla="*/ 676 w 766"/>
                <a:gd name="T99" fmla="*/ 800 h 1052"/>
                <a:gd name="T100" fmla="*/ 766 w 766"/>
                <a:gd name="T101" fmla="*/ 684 h 1052"/>
                <a:gd name="T102" fmla="*/ 684 w 766"/>
                <a:gd name="T103" fmla="*/ 620 h 1052"/>
                <a:gd name="T104" fmla="*/ 614 w 766"/>
                <a:gd name="T105" fmla="*/ 542 h 1052"/>
                <a:gd name="T106" fmla="*/ 560 w 766"/>
                <a:gd name="T107" fmla="*/ 452 h 1052"/>
                <a:gd name="T108" fmla="*/ 522 w 766"/>
                <a:gd name="T109" fmla="*/ 350 h 1052"/>
                <a:gd name="T110" fmla="*/ 500 w 766"/>
                <a:gd name="T111" fmla="*/ 24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 h="1052">
                  <a:moveTo>
                    <a:pt x="498" y="202"/>
                  </a:moveTo>
                  <a:lnTo>
                    <a:pt x="306" y="202"/>
                  </a:lnTo>
                  <a:lnTo>
                    <a:pt x="308" y="142"/>
                  </a:lnTo>
                  <a:lnTo>
                    <a:pt x="308" y="142"/>
                  </a:lnTo>
                  <a:lnTo>
                    <a:pt x="310" y="130"/>
                  </a:lnTo>
                  <a:lnTo>
                    <a:pt x="314" y="118"/>
                  </a:lnTo>
                  <a:lnTo>
                    <a:pt x="328" y="100"/>
                  </a:lnTo>
                  <a:lnTo>
                    <a:pt x="328" y="100"/>
                  </a:lnTo>
                  <a:lnTo>
                    <a:pt x="334" y="90"/>
                  </a:lnTo>
                  <a:lnTo>
                    <a:pt x="340" y="82"/>
                  </a:lnTo>
                  <a:lnTo>
                    <a:pt x="342" y="72"/>
                  </a:lnTo>
                  <a:lnTo>
                    <a:pt x="344" y="62"/>
                  </a:lnTo>
                  <a:lnTo>
                    <a:pt x="344" y="62"/>
                  </a:lnTo>
                  <a:lnTo>
                    <a:pt x="344" y="50"/>
                  </a:lnTo>
                  <a:lnTo>
                    <a:pt x="340" y="38"/>
                  </a:lnTo>
                  <a:lnTo>
                    <a:pt x="336" y="28"/>
                  </a:lnTo>
                  <a:lnTo>
                    <a:pt x="332" y="18"/>
                  </a:lnTo>
                  <a:lnTo>
                    <a:pt x="332" y="18"/>
                  </a:lnTo>
                  <a:lnTo>
                    <a:pt x="324" y="10"/>
                  </a:lnTo>
                  <a:lnTo>
                    <a:pt x="314" y="4"/>
                  </a:lnTo>
                  <a:lnTo>
                    <a:pt x="300" y="0"/>
                  </a:lnTo>
                  <a:lnTo>
                    <a:pt x="284" y="0"/>
                  </a:lnTo>
                  <a:lnTo>
                    <a:pt x="284" y="0"/>
                  </a:lnTo>
                  <a:lnTo>
                    <a:pt x="266" y="0"/>
                  </a:lnTo>
                  <a:lnTo>
                    <a:pt x="252" y="4"/>
                  </a:lnTo>
                  <a:lnTo>
                    <a:pt x="242" y="10"/>
                  </a:lnTo>
                  <a:lnTo>
                    <a:pt x="236" y="18"/>
                  </a:lnTo>
                  <a:lnTo>
                    <a:pt x="236" y="18"/>
                  </a:lnTo>
                  <a:lnTo>
                    <a:pt x="230" y="26"/>
                  </a:lnTo>
                  <a:lnTo>
                    <a:pt x="226" y="36"/>
                  </a:lnTo>
                  <a:lnTo>
                    <a:pt x="222" y="48"/>
                  </a:lnTo>
                  <a:lnTo>
                    <a:pt x="222" y="60"/>
                  </a:lnTo>
                  <a:lnTo>
                    <a:pt x="222" y="60"/>
                  </a:lnTo>
                  <a:lnTo>
                    <a:pt x="222" y="72"/>
                  </a:lnTo>
                  <a:lnTo>
                    <a:pt x="226" y="80"/>
                  </a:lnTo>
                  <a:lnTo>
                    <a:pt x="230" y="90"/>
                  </a:lnTo>
                  <a:lnTo>
                    <a:pt x="238" y="98"/>
                  </a:lnTo>
                  <a:lnTo>
                    <a:pt x="238" y="98"/>
                  </a:lnTo>
                  <a:lnTo>
                    <a:pt x="252" y="118"/>
                  </a:lnTo>
                  <a:lnTo>
                    <a:pt x="258" y="128"/>
                  </a:lnTo>
                  <a:lnTo>
                    <a:pt x="262" y="142"/>
                  </a:lnTo>
                  <a:lnTo>
                    <a:pt x="262" y="142"/>
                  </a:lnTo>
                  <a:lnTo>
                    <a:pt x="262" y="144"/>
                  </a:lnTo>
                  <a:lnTo>
                    <a:pt x="260" y="202"/>
                  </a:lnTo>
                  <a:lnTo>
                    <a:pt x="62" y="202"/>
                  </a:lnTo>
                  <a:lnTo>
                    <a:pt x="62" y="202"/>
                  </a:lnTo>
                  <a:lnTo>
                    <a:pt x="66" y="266"/>
                  </a:lnTo>
                  <a:lnTo>
                    <a:pt x="72" y="326"/>
                  </a:lnTo>
                  <a:lnTo>
                    <a:pt x="84" y="388"/>
                  </a:lnTo>
                  <a:lnTo>
                    <a:pt x="98" y="446"/>
                  </a:lnTo>
                  <a:lnTo>
                    <a:pt x="114" y="504"/>
                  </a:lnTo>
                  <a:lnTo>
                    <a:pt x="136" y="560"/>
                  </a:lnTo>
                  <a:lnTo>
                    <a:pt x="160" y="614"/>
                  </a:lnTo>
                  <a:lnTo>
                    <a:pt x="186" y="668"/>
                  </a:lnTo>
                  <a:lnTo>
                    <a:pt x="122" y="704"/>
                  </a:lnTo>
                  <a:lnTo>
                    <a:pt x="122" y="704"/>
                  </a:lnTo>
                  <a:lnTo>
                    <a:pt x="110" y="710"/>
                  </a:lnTo>
                  <a:lnTo>
                    <a:pt x="98" y="710"/>
                  </a:lnTo>
                  <a:lnTo>
                    <a:pt x="74" y="708"/>
                  </a:lnTo>
                  <a:lnTo>
                    <a:pt x="74" y="708"/>
                  </a:lnTo>
                  <a:lnTo>
                    <a:pt x="64" y="708"/>
                  </a:lnTo>
                  <a:lnTo>
                    <a:pt x="54" y="708"/>
                  </a:lnTo>
                  <a:lnTo>
                    <a:pt x="44" y="710"/>
                  </a:lnTo>
                  <a:lnTo>
                    <a:pt x="36" y="714"/>
                  </a:lnTo>
                  <a:lnTo>
                    <a:pt x="36" y="714"/>
                  </a:lnTo>
                  <a:lnTo>
                    <a:pt x="26" y="720"/>
                  </a:lnTo>
                  <a:lnTo>
                    <a:pt x="16" y="728"/>
                  </a:lnTo>
                  <a:lnTo>
                    <a:pt x="8" y="738"/>
                  </a:lnTo>
                  <a:lnTo>
                    <a:pt x="4" y="748"/>
                  </a:lnTo>
                  <a:lnTo>
                    <a:pt x="4" y="748"/>
                  </a:lnTo>
                  <a:lnTo>
                    <a:pt x="0" y="758"/>
                  </a:lnTo>
                  <a:lnTo>
                    <a:pt x="0" y="770"/>
                  </a:lnTo>
                  <a:lnTo>
                    <a:pt x="4" y="782"/>
                  </a:lnTo>
                  <a:lnTo>
                    <a:pt x="12" y="798"/>
                  </a:lnTo>
                  <a:lnTo>
                    <a:pt x="12" y="798"/>
                  </a:lnTo>
                  <a:lnTo>
                    <a:pt x="22" y="812"/>
                  </a:lnTo>
                  <a:lnTo>
                    <a:pt x="32" y="822"/>
                  </a:lnTo>
                  <a:lnTo>
                    <a:pt x="42" y="828"/>
                  </a:lnTo>
                  <a:lnTo>
                    <a:pt x="52" y="830"/>
                  </a:lnTo>
                  <a:lnTo>
                    <a:pt x="52" y="830"/>
                  </a:lnTo>
                  <a:lnTo>
                    <a:pt x="64" y="830"/>
                  </a:lnTo>
                  <a:lnTo>
                    <a:pt x="74" y="830"/>
                  </a:lnTo>
                  <a:lnTo>
                    <a:pt x="86" y="826"/>
                  </a:lnTo>
                  <a:lnTo>
                    <a:pt x="96" y="820"/>
                  </a:lnTo>
                  <a:lnTo>
                    <a:pt x="96" y="820"/>
                  </a:lnTo>
                  <a:lnTo>
                    <a:pt x="104" y="814"/>
                  </a:lnTo>
                  <a:lnTo>
                    <a:pt x="112" y="806"/>
                  </a:lnTo>
                  <a:lnTo>
                    <a:pt x="116" y="798"/>
                  </a:lnTo>
                  <a:lnTo>
                    <a:pt x="120" y="788"/>
                  </a:lnTo>
                  <a:lnTo>
                    <a:pt x="120" y="788"/>
                  </a:lnTo>
                  <a:lnTo>
                    <a:pt x="130" y="764"/>
                  </a:lnTo>
                  <a:lnTo>
                    <a:pt x="136" y="754"/>
                  </a:lnTo>
                  <a:lnTo>
                    <a:pt x="146" y="744"/>
                  </a:lnTo>
                  <a:lnTo>
                    <a:pt x="146" y="744"/>
                  </a:lnTo>
                  <a:lnTo>
                    <a:pt x="148" y="742"/>
                  </a:lnTo>
                  <a:lnTo>
                    <a:pt x="210" y="708"/>
                  </a:lnTo>
                  <a:lnTo>
                    <a:pt x="210" y="708"/>
                  </a:lnTo>
                  <a:lnTo>
                    <a:pt x="242" y="760"/>
                  </a:lnTo>
                  <a:lnTo>
                    <a:pt x="280" y="808"/>
                  </a:lnTo>
                  <a:lnTo>
                    <a:pt x="318" y="856"/>
                  </a:lnTo>
                  <a:lnTo>
                    <a:pt x="360" y="900"/>
                  </a:lnTo>
                  <a:lnTo>
                    <a:pt x="404" y="942"/>
                  </a:lnTo>
                  <a:lnTo>
                    <a:pt x="452" y="982"/>
                  </a:lnTo>
                  <a:lnTo>
                    <a:pt x="502" y="1018"/>
                  </a:lnTo>
                  <a:lnTo>
                    <a:pt x="552" y="1052"/>
                  </a:lnTo>
                  <a:lnTo>
                    <a:pt x="630" y="920"/>
                  </a:lnTo>
                  <a:lnTo>
                    <a:pt x="616" y="912"/>
                  </a:lnTo>
                  <a:lnTo>
                    <a:pt x="616" y="912"/>
                  </a:lnTo>
                  <a:lnTo>
                    <a:pt x="608" y="910"/>
                  </a:lnTo>
                  <a:lnTo>
                    <a:pt x="588" y="914"/>
                  </a:lnTo>
                  <a:lnTo>
                    <a:pt x="588" y="914"/>
                  </a:lnTo>
                  <a:lnTo>
                    <a:pt x="574" y="914"/>
                  </a:lnTo>
                  <a:lnTo>
                    <a:pt x="558" y="914"/>
                  </a:lnTo>
                  <a:lnTo>
                    <a:pt x="540" y="910"/>
                  </a:lnTo>
                  <a:lnTo>
                    <a:pt x="530" y="908"/>
                  </a:lnTo>
                  <a:lnTo>
                    <a:pt x="522" y="902"/>
                  </a:lnTo>
                  <a:lnTo>
                    <a:pt x="522" y="902"/>
                  </a:lnTo>
                  <a:lnTo>
                    <a:pt x="508" y="892"/>
                  </a:lnTo>
                  <a:lnTo>
                    <a:pt x="494" y="880"/>
                  </a:lnTo>
                  <a:lnTo>
                    <a:pt x="482" y="866"/>
                  </a:lnTo>
                  <a:lnTo>
                    <a:pt x="474" y="848"/>
                  </a:lnTo>
                  <a:lnTo>
                    <a:pt x="474" y="848"/>
                  </a:lnTo>
                  <a:lnTo>
                    <a:pt x="472" y="840"/>
                  </a:lnTo>
                  <a:lnTo>
                    <a:pt x="470" y="830"/>
                  </a:lnTo>
                  <a:lnTo>
                    <a:pt x="470" y="808"/>
                  </a:lnTo>
                  <a:lnTo>
                    <a:pt x="476" y="786"/>
                  </a:lnTo>
                  <a:lnTo>
                    <a:pt x="480" y="776"/>
                  </a:lnTo>
                  <a:lnTo>
                    <a:pt x="486" y="764"/>
                  </a:lnTo>
                  <a:lnTo>
                    <a:pt x="486" y="764"/>
                  </a:lnTo>
                  <a:lnTo>
                    <a:pt x="492" y="754"/>
                  </a:lnTo>
                  <a:lnTo>
                    <a:pt x="500" y="744"/>
                  </a:lnTo>
                  <a:lnTo>
                    <a:pt x="508" y="736"/>
                  </a:lnTo>
                  <a:lnTo>
                    <a:pt x="518" y="728"/>
                  </a:lnTo>
                  <a:lnTo>
                    <a:pt x="526" y="722"/>
                  </a:lnTo>
                  <a:lnTo>
                    <a:pt x="536" y="718"/>
                  </a:lnTo>
                  <a:lnTo>
                    <a:pt x="546" y="714"/>
                  </a:lnTo>
                  <a:lnTo>
                    <a:pt x="556" y="712"/>
                  </a:lnTo>
                  <a:lnTo>
                    <a:pt x="556" y="712"/>
                  </a:lnTo>
                  <a:lnTo>
                    <a:pt x="574" y="712"/>
                  </a:lnTo>
                  <a:lnTo>
                    <a:pt x="592" y="714"/>
                  </a:lnTo>
                  <a:lnTo>
                    <a:pt x="610" y="722"/>
                  </a:lnTo>
                  <a:lnTo>
                    <a:pt x="626" y="730"/>
                  </a:lnTo>
                  <a:lnTo>
                    <a:pt x="626" y="730"/>
                  </a:lnTo>
                  <a:lnTo>
                    <a:pt x="640" y="740"/>
                  </a:lnTo>
                  <a:lnTo>
                    <a:pt x="652" y="754"/>
                  </a:lnTo>
                  <a:lnTo>
                    <a:pt x="660" y="766"/>
                  </a:lnTo>
                  <a:lnTo>
                    <a:pt x="666" y="780"/>
                  </a:lnTo>
                  <a:lnTo>
                    <a:pt x="666" y="780"/>
                  </a:lnTo>
                  <a:lnTo>
                    <a:pt x="674" y="796"/>
                  </a:lnTo>
                  <a:lnTo>
                    <a:pt x="676" y="800"/>
                  </a:lnTo>
                  <a:lnTo>
                    <a:pt x="692" y="810"/>
                  </a:lnTo>
                  <a:lnTo>
                    <a:pt x="766" y="684"/>
                  </a:lnTo>
                  <a:lnTo>
                    <a:pt x="766" y="684"/>
                  </a:lnTo>
                  <a:lnTo>
                    <a:pt x="738" y="664"/>
                  </a:lnTo>
                  <a:lnTo>
                    <a:pt x="710" y="642"/>
                  </a:lnTo>
                  <a:lnTo>
                    <a:pt x="684" y="620"/>
                  </a:lnTo>
                  <a:lnTo>
                    <a:pt x="660" y="596"/>
                  </a:lnTo>
                  <a:lnTo>
                    <a:pt x="636" y="570"/>
                  </a:lnTo>
                  <a:lnTo>
                    <a:pt x="614" y="542"/>
                  </a:lnTo>
                  <a:lnTo>
                    <a:pt x="594" y="514"/>
                  </a:lnTo>
                  <a:lnTo>
                    <a:pt x="576" y="484"/>
                  </a:lnTo>
                  <a:lnTo>
                    <a:pt x="560" y="452"/>
                  </a:lnTo>
                  <a:lnTo>
                    <a:pt x="546" y="420"/>
                  </a:lnTo>
                  <a:lnTo>
                    <a:pt x="532" y="386"/>
                  </a:lnTo>
                  <a:lnTo>
                    <a:pt x="522" y="350"/>
                  </a:lnTo>
                  <a:lnTo>
                    <a:pt x="512" y="316"/>
                  </a:lnTo>
                  <a:lnTo>
                    <a:pt x="506" y="278"/>
                  </a:lnTo>
                  <a:lnTo>
                    <a:pt x="500" y="240"/>
                  </a:lnTo>
                  <a:lnTo>
                    <a:pt x="498" y="202"/>
                  </a:lnTo>
                  <a:lnTo>
                    <a:pt x="498" y="202"/>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10" name="chenying0907 13"/>
            <p:cNvSpPr/>
            <p:nvPr/>
          </p:nvSpPr>
          <p:spPr bwMode="auto">
            <a:xfrm>
              <a:off x="3888324" y="3369827"/>
              <a:ext cx="1355725" cy="1349375"/>
            </a:xfrm>
            <a:custGeom>
              <a:avLst/>
              <a:gdLst>
                <a:gd name="T0" fmla="*/ 810 w 854"/>
                <a:gd name="T1" fmla="*/ 508 h 850"/>
                <a:gd name="T2" fmla="*/ 780 w 854"/>
                <a:gd name="T3" fmla="*/ 508 h 850"/>
                <a:gd name="T4" fmla="*/ 744 w 854"/>
                <a:gd name="T5" fmla="*/ 510 h 850"/>
                <a:gd name="T6" fmla="*/ 728 w 854"/>
                <a:gd name="T7" fmla="*/ 506 h 850"/>
                <a:gd name="T8" fmla="*/ 694 w 854"/>
                <a:gd name="T9" fmla="*/ 418 h 850"/>
                <a:gd name="T10" fmla="*/ 758 w 854"/>
                <a:gd name="T11" fmla="*/ 246 h 850"/>
                <a:gd name="T12" fmla="*/ 790 w 854"/>
                <a:gd name="T13" fmla="*/ 64 h 850"/>
                <a:gd name="T14" fmla="*/ 634 w 854"/>
                <a:gd name="T15" fmla="*/ 26 h 850"/>
                <a:gd name="T16" fmla="*/ 650 w 854"/>
                <a:gd name="T17" fmla="*/ 48 h 850"/>
                <a:gd name="T18" fmla="*/ 666 w 854"/>
                <a:gd name="T19" fmla="*/ 76 h 850"/>
                <a:gd name="T20" fmla="*/ 674 w 854"/>
                <a:gd name="T21" fmla="*/ 112 h 850"/>
                <a:gd name="T22" fmla="*/ 668 w 854"/>
                <a:gd name="T23" fmla="*/ 146 h 850"/>
                <a:gd name="T24" fmla="*/ 650 w 854"/>
                <a:gd name="T25" fmla="*/ 180 h 850"/>
                <a:gd name="T26" fmla="*/ 618 w 854"/>
                <a:gd name="T27" fmla="*/ 204 h 850"/>
                <a:gd name="T28" fmla="*/ 572 w 854"/>
                <a:gd name="T29" fmla="*/ 212 h 850"/>
                <a:gd name="T30" fmla="*/ 546 w 854"/>
                <a:gd name="T31" fmla="*/ 210 h 850"/>
                <a:gd name="T32" fmla="*/ 514 w 854"/>
                <a:gd name="T33" fmla="*/ 198 h 850"/>
                <a:gd name="T34" fmla="*/ 492 w 854"/>
                <a:gd name="T35" fmla="*/ 178 h 850"/>
                <a:gd name="T36" fmla="*/ 476 w 854"/>
                <a:gd name="T37" fmla="*/ 144 h 850"/>
                <a:gd name="T38" fmla="*/ 472 w 854"/>
                <a:gd name="T39" fmla="*/ 108 h 850"/>
                <a:gd name="T40" fmla="*/ 486 w 854"/>
                <a:gd name="T41" fmla="*/ 60 h 850"/>
                <a:gd name="T42" fmla="*/ 506 w 854"/>
                <a:gd name="T43" fmla="*/ 34 h 850"/>
                <a:gd name="T44" fmla="*/ 358 w 854"/>
                <a:gd name="T45" fmla="*/ 0 h 850"/>
                <a:gd name="T46" fmla="*/ 350 w 854"/>
                <a:gd name="T47" fmla="*/ 76 h 850"/>
                <a:gd name="T48" fmla="*/ 324 w 854"/>
                <a:gd name="T49" fmla="*/ 184 h 850"/>
                <a:gd name="T50" fmla="*/ 280 w 854"/>
                <a:gd name="T51" fmla="*/ 282 h 850"/>
                <a:gd name="T52" fmla="*/ 220 w 854"/>
                <a:gd name="T53" fmla="*/ 368 h 850"/>
                <a:gd name="T54" fmla="*/ 146 w 854"/>
                <a:gd name="T55" fmla="*/ 440 h 850"/>
                <a:gd name="T56" fmla="*/ 184 w 854"/>
                <a:gd name="T57" fmla="*/ 644 h 850"/>
                <a:gd name="T58" fmla="*/ 110 w 854"/>
                <a:gd name="T59" fmla="*/ 682 h 850"/>
                <a:gd name="T60" fmla="*/ 74 w 854"/>
                <a:gd name="T61" fmla="*/ 680 h 850"/>
                <a:gd name="T62" fmla="*/ 44 w 854"/>
                <a:gd name="T63" fmla="*/ 682 h 850"/>
                <a:gd name="T64" fmla="*/ 24 w 854"/>
                <a:gd name="T65" fmla="*/ 692 h 850"/>
                <a:gd name="T66" fmla="*/ 2 w 854"/>
                <a:gd name="T67" fmla="*/ 718 h 850"/>
                <a:gd name="T68" fmla="*/ 0 w 854"/>
                <a:gd name="T69" fmla="*/ 740 h 850"/>
                <a:gd name="T70" fmla="*/ 10 w 854"/>
                <a:gd name="T71" fmla="*/ 770 h 850"/>
                <a:gd name="T72" fmla="*/ 40 w 854"/>
                <a:gd name="T73" fmla="*/ 800 h 850"/>
                <a:gd name="T74" fmla="*/ 60 w 854"/>
                <a:gd name="T75" fmla="*/ 804 h 850"/>
                <a:gd name="T76" fmla="*/ 94 w 854"/>
                <a:gd name="T77" fmla="*/ 792 h 850"/>
                <a:gd name="T78" fmla="*/ 110 w 854"/>
                <a:gd name="T79" fmla="*/ 780 h 850"/>
                <a:gd name="T80" fmla="*/ 120 w 854"/>
                <a:gd name="T81" fmla="*/ 760 h 850"/>
                <a:gd name="T82" fmla="*/ 146 w 854"/>
                <a:gd name="T83" fmla="*/ 718 h 850"/>
                <a:gd name="T84" fmla="*/ 206 w 854"/>
                <a:gd name="T85" fmla="*/ 682 h 850"/>
                <a:gd name="T86" fmla="*/ 354 w 854"/>
                <a:gd name="T87" fmla="*/ 818 h 850"/>
                <a:gd name="T88" fmla="*/ 494 w 854"/>
                <a:gd name="T89" fmla="*/ 700 h 850"/>
                <a:gd name="T90" fmla="*/ 610 w 854"/>
                <a:gd name="T91" fmla="*/ 560 h 850"/>
                <a:gd name="T92" fmla="*/ 708 w 854"/>
                <a:gd name="T93" fmla="*/ 546 h 850"/>
                <a:gd name="T94" fmla="*/ 736 w 854"/>
                <a:gd name="T95" fmla="*/ 586 h 850"/>
                <a:gd name="T96" fmla="*/ 744 w 854"/>
                <a:gd name="T97" fmla="*/ 604 h 850"/>
                <a:gd name="T98" fmla="*/ 760 w 854"/>
                <a:gd name="T99" fmla="*/ 618 h 850"/>
                <a:gd name="T100" fmla="*/ 794 w 854"/>
                <a:gd name="T101" fmla="*/ 628 h 850"/>
                <a:gd name="T102" fmla="*/ 814 w 854"/>
                <a:gd name="T103" fmla="*/ 626 h 850"/>
                <a:gd name="T104" fmla="*/ 844 w 854"/>
                <a:gd name="T105" fmla="*/ 596 h 850"/>
                <a:gd name="T106" fmla="*/ 854 w 854"/>
                <a:gd name="T107" fmla="*/ 566 h 850"/>
                <a:gd name="T108" fmla="*/ 852 w 854"/>
                <a:gd name="T109" fmla="*/ 544 h 850"/>
                <a:gd name="T110" fmla="*/ 832 w 854"/>
                <a:gd name="T111" fmla="*/ 51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4" h="850">
                  <a:moveTo>
                    <a:pt x="820" y="512"/>
                  </a:moveTo>
                  <a:lnTo>
                    <a:pt x="820" y="512"/>
                  </a:lnTo>
                  <a:lnTo>
                    <a:pt x="810" y="508"/>
                  </a:lnTo>
                  <a:lnTo>
                    <a:pt x="802" y="506"/>
                  </a:lnTo>
                  <a:lnTo>
                    <a:pt x="792" y="506"/>
                  </a:lnTo>
                  <a:lnTo>
                    <a:pt x="780" y="508"/>
                  </a:lnTo>
                  <a:lnTo>
                    <a:pt x="780" y="508"/>
                  </a:lnTo>
                  <a:lnTo>
                    <a:pt x="756" y="512"/>
                  </a:lnTo>
                  <a:lnTo>
                    <a:pt x="744" y="510"/>
                  </a:lnTo>
                  <a:lnTo>
                    <a:pt x="730" y="506"/>
                  </a:lnTo>
                  <a:lnTo>
                    <a:pt x="730" y="506"/>
                  </a:lnTo>
                  <a:lnTo>
                    <a:pt x="728" y="506"/>
                  </a:lnTo>
                  <a:lnTo>
                    <a:pt x="668" y="470"/>
                  </a:lnTo>
                  <a:lnTo>
                    <a:pt x="668" y="470"/>
                  </a:lnTo>
                  <a:lnTo>
                    <a:pt x="694" y="418"/>
                  </a:lnTo>
                  <a:lnTo>
                    <a:pt x="718" y="362"/>
                  </a:lnTo>
                  <a:lnTo>
                    <a:pt x="740" y="306"/>
                  </a:lnTo>
                  <a:lnTo>
                    <a:pt x="758" y="246"/>
                  </a:lnTo>
                  <a:lnTo>
                    <a:pt x="772" y="188"/>
                  </a:lnTo>
                  <a:lnTo>
                    <a:pt x="782" y="126"/>
                  </a:lnTo>
                  <a:lnTo>
                    <a:pt x="790" y="64"/>
                  </a:lnTo>
                  <a:lnTo>
                    <a:pt x="794" y="0"/>
                  </a:lnTo>
                  <a:lnTo>
                    <a:pt x="634" y="0"/>
                  </a:lnTo>
                  <a:lnTo>
                    <a:pt x="634" y="26"/>
                  </a:lnTo>
                  <a:lnTo>
                    <a:pt x="634" y="26"/>
                  </a:lnTo>
                  <a:lnTo>
                    <a:pt x="638" y="34"/>
                  </a:lnTo>
                  <a:lnTo>
                    <a:pt x="650" y="48"/>
                  </a:lnTo>
                  <a:lnTo>
                    <a:pt x="650" y="48"/>
                  </a:lnTo>
                  <a:lnTo>
                    <a:pt x="658" y="60"/>
                  </a:lnTo>
                  <a:lnTo>
                    <a:pt x="666" y="76"/>
                  </a:lnTo>
                  <a:lnTo>
                    <a:pt x="672" y="92"/>
                  </a:lnTo>
                  <a:lnTo>
                    <a:pt x="672" y="102"/>
                  </a:lnTo>
                  <a:lnTo>
                    <a:pt x="674" y="112"/>
                  </a:lnTo>
                  <a:lnTo>
                    <a:pt x="674" y="112"/>
                  </a:lnTo>
                  <a:lnTo>
                    <a:pt x="672" y="130"/>
                  </a:lnTo>
                  <a:lnTo>
                    <a:pt x="668" y="146"/>
                  </a:lnTo>
                  <a:lnTo>
                    <a:pt x="662" y="164"/>
                  </a:lnTo>
                  <a:lnTo>
                    <a:pt x="650" y="180"/>
                  </a:lnTo>
                  <a:lnTo>
                    <a:pt x="650" y="180"/>
                  </a:lnTo>
                  <a:lnTo>
                    <a:pt x="644" y="186"/>
                  </a:lnTo>
                  <a:lnTo>
                    <a:pt x="636" y="194"/>
                  </a:lnTo>
                  <a:lnTo>
                    <a:pt x="618" y="204"/>
                  </a:lnTo>
                  <a:lnTo>
                    <a:pt x="596" y="210"/>
                  </a:lnTo>
                  <a:lnTo>
                    <a:pt x="584" y="212"/>
                  </a:lnTo>
                  <a:lnTo>
                    <a:pt x="572" y="212"/>
                  </a:lnTo>
                  <a:lnTo>
                    <a:pt x="572" y="212"/>
                  </a:lnTo>
                  <a:lnTo>
                    <a:pt x="558" y="212"/>
                  </a:lnTo>
                  <a:lnTo>
                    <a:pt x="546" y="210"/>
                  </a:lnTo>
                  <a:lnTo>
                    <a:pt x="536" y="206"/>
                  </a:lnTo>
                  <a:lnTo>
                    <a:pt x="524" y="202"/>
                  </a:lnTo>
                  <a:lnTo>
                    <a:pt x="514" y="198"/>
                  </a:lnTo>
                  <a:lnTo>
                    <a:pt x="506" y="192"/>
                  </a:lnTo>
                  <a:lnTo>
                    <a:pt x="498" y="186"/>
                  </a:lnTo>
                  <a:lnTo>
                    <a:pt x="492" y="178"/>
                  </a:lnTo>
                  <a:lnTo>
                    <a:pt x="492" y="178"/>
                  </a:lnTo>
                  <a:lnTo>
                    <a:pt x="482" y="162"/>
                  </a:lnTo>
                  <a:lnTo>
                    <a:pt x="476" y="144"/>
                  </a:lnTo>
                  <a:lnTo>
                    <a:pt x="472" y="126"/>
                  </a:lnTo>
                  <a:lnTo>
                    <a:pt x="472" y="108"/>
                  </a:lnTo>
                  <a:lnTo>
                    <a:pt x="472" y="108"/>
                  </a:lnTo>
                  <a:lnTo>
                    <a:pt x="474" y="90"/>
                  </a:lnTo>
                  <a:lnTo>
                    <a:pt x="480" y="74"/>
                  </a:lnTo>
                  <a:lnTo>
                    <a:pt x="486" y="60"/>
                  </a:lnTo>
                  <a:lnTo>
                    <a:pt x="494" y="48"/>
                  </a:lnTo>
                  <a:lnTo>
                    <a:pt x="494" y="48"/>
                  </a:lnTo>
                  <a:lnTo>
                    <a:pt x="506" y="34"/>
                  </a:lnTo>
                  <a:lnTo>
                    <a:pt x="508" y="28"/>
                  </a:lnTo>
                  <a:lnTo>
                    <a:pt x="508" y="0"/>
                  </a:lnTo>
                  <a:lnTo>
                    <a:pt x="358" y="0"/>
                  </a:lnTo>
                  <a:lnTo>
                    <a:pt x="358" y="0"/>
                  </a:lnTo>
                  <a:lnTo>
                    <a:pt x="356" y="38"/>
                  </a:lnTo>
                  <a:lnTo>
                    <a:pt x="350" y="76"/>
                  </a:lnTo>
                  <a:lnTo>
                    <a:pt x="344" y="114"/>
                  </a:lnTo>
                  <a:lnTo>
                    <a:pt x="334" y="148"/>
                  </a:lnTo>
                  <a:lnTo>
                    <a:pt x="324" y="184"/>
                  </a:lnTo>
                  <a:lnTo>
                    <a:pt x="310" y="218"/>
                  </a:lnTo>
                  <a:lnTo>
                    <a:pt x="296" y="250"/>
                  </a:lnTo>
                  <a:lnTo>
                    <a:pt x="280" y="282"/>
                  </a:lnTo>
                  <a:lnTo>
                    <a:pt x="262" y="312"/>
                  </a:lnTo>
                  <a:lnTo>
                    <a:pt x="242" y="340"/>
                  </a:lnTo>
                  <a:lnTo>
                    <a:pt x="220" y="368"/>
                  </a:lnTo>
                  <a:lnTo>
                    <a:pt x="196" y="394"/>
                  </a:lnTo>
                  <a:lnTo>
                    <a:pt x="172" y="418"/>
                  </a:lnTo>
                  <a:lnTo>
                    <a:pt x="146" y="440"/>
                  </a:lnTo>
                  <a:lnTo>
                    <a:pt x="120" y="462"/>
                  </a:lnTo>
                  <a:lnTo>
                    <a:pt x="90" y="482"/>
                  </a:lnTo>
                  <a:lnTo>
                    <a:pt x="184" y="644"/>
                  </a:lnTo>
                  <a:lnTo>
                    <a:pt x="122" y="678"/>
                  </a:lnTo>
                  <a:lnTo>
                    <a:pt x="122" y="678"/>
                  </a:lnTo>
                  <a:lnTo>
                    <a:pt x="110" y="682"/>
                  </a:lnTo>
                  <a:lnTo>
                    <a:pt x="98" y="684"/>
                  </a:lnTo>
                  <a:lnTo>
                    <a:pt x="74" y="680"/>
                  </a:lnTo>
                  <a:lnTo>
                    <a:pt x="74" y="680"/>
                  </a:lnTo>
                  <a:lnTo>
                    <a:pt x="64" y="680"/>
                  </a:lnTo>
                  <a:lnTo>
                    <a:pt x="54" y="680"/>
                  </a:lnTo>
                  <a:lnTo>
                    <a:pt x="44" y="682"/>
                  </a:lnTo>
                  <a:lnTo>
                    <a:pt x="36" y="686"/>
                  </a:lnTo>
                  <a:lnTo>
                    <a:pt x="36" y="686"/>
                  </a:lnTo>
                  <a:lnTo>
                    <a:pt x="24" y="692"/>
                  </a:lnTo>
                  <a:lnTo>
                    <a:pt x="16" y="700"/>
                  </a:lnTo>
                  <a:lnTo>
                    <a:pt x="8" y="710"/>
                  </a:lnTo>
                  <a:lnTo>
                    <a:pt x="2" y="718"/>
                  </a:lnTo>
                  <a:lnTo>
                    <a:pt x="2" y="718"/>
                  </a:lnTo>
                  <a:lnTo>
                    <a:pt x="0" y="730"/>
                  </a:lnTo>
                  <a:lnTo>
                    <a:pt x="0" y="740"/>
                  </a:lnTo>
                  <a:lnTo>
                    <a:pt x="2" y="754"/>
                  </a:lnTo>
                  <a:lnTo>
                    <a:pt x="10" y="770"/>
                  </a:lnTo>
                  <a:lnTo>
                    <a:pt x="10" y="770"/>
                  </a:lnTo>
                  <a:lnTo>
                    <a:pt x="20" y="784"/>
                  </a:lnTo>
                  <a:lnTo>
                    <a:pt x="30" y="794"/>
                  </a:lnTo>
                  <a:lnTo>
                    <a:pt x="40" y="800"/>
                  </a:lnTo>
                  <a:lnTo>
                    <a:pt x="50" y="802"/>
                  </a:lnTo>
                  <a:lnTo>
                    <a:pt x="50" y="802"/>
                  </a:lnTo>
                  <a:lnTo>
                    <a:pt x="60" y="804"/>
                  </a:lnTo>
                  <a:lnTo>
                    <a:pt x="72" y="802"/>
                  </a:lnTo>
                  <a:lnTo>
                    <a:pt x="84" y="798"/>
                  </a:lnTo>
                  <a:lnTo>
                    <a:pt x="94" y="792"/>
                  </a:lnTo>
                  <a:lnTo>
                    <a:pt x="94" y="792"/>
                  </a:lnTo>
                  <a:lnTo>
                    <a:pt x="102" y="786"/>
                  </a:lnTo>
                  <a:lnTo>
                    <a:pt x="110" y="780"/>
                  </a:lnTo>
                  <a:lnTo>
                    <a:pt x="114" y="770"/>
                  </a:lnTo>
                  <a:lnTo>
                    <a:pt x="120" y="760"/>
                  </a:lnTo>
                  <a:lnTo>
                    <a:pt x="120" y="760"/>
                  </a:lnTo>
                  <a:lnTo>
                    <a:pt x="128" y="738"/>
                  </a:lnTo>
                  <a:lnTo>
                    <a:pt x="136" y="726"/>
                  </a:lnTo>
                  <a:lnTo>
                    <a:pt x="146" y="718"/>
                  </a:lnTo>
                  <a:lnTo>
                    <a:pt x="146" y="718"/>
                  </a:lnTo>
                  <a:lnTo>
                    <a:pt x="148" y="716"/>
                  </a:lnTo>
                  <a:lnTo>
                    <a:pt x="206" y="682"/>
                  </a:lnTo>
                  <a:lnTo>
                    <a:pt x="304" y="850"/>
                  </a:lnTo>
                  <a:lnTo>
                    <a:pt x="304" y="850"/>
                  </a:lnTo>
                  <a:lnTo>
                    <a:pt x="354" y="818"/>
                  </a:lnTo>
                  <a:lnTo>
                    <a:pt x="404" y="780"/>
                  </a:lnTo>
                  <a:lnTo>
                    <a:pt x="450" y="742"/>
                  </a:lnTo>
                  <a:lnTo>
                    <a:pt x="494" y="700"/>
                  </a:lnTo>
                  <a:lnTo>
                    <a:pt x="536" y="656"/>
                  </a:lnTo>
                  <a:lnTo>
                    <a:pt x="574" y="610"/>
                  </a:lnTo>
                  <a:lnTo>
                    <a:pt x="610" y="560"/>
                  </a:lnTo>
                  <a:lnTo>
                    <a:pt x="644" y="510"/>
                  </a:lnTo>
                  <a:lnTo>
                    <a:pt x="708" y="546"/>
                  </a:lnTo>
                  <a:lnTo>
                    <a:pt x="708" y="546"/>
                  </a:lnTo>
                  <a:lnTo>
                    <a:pt x="718" y="556"/>
                  </a:lnTo>
                  <a:lnTo>
                    <a:pt x="726" y="566"/>
                  </a:lnTo>
                  <a:lnTo>
                    <a:pt x="736" y="586"/>
                  </a:lnTo>
                  <a:lnTo>
                    <a:pt x="736" y="586"/>
                  </a:lnTo>
                  <a:lnTo>
                    <a:pt x="740" y="596"/>
                  </a:lnTo>
                  <a:lnTo>
                    <a:pt x="744" y="604"/>
                  </a:lnTo>
                  <a:lnTo>
                    <a:pt x="752" y="612"/>
                  </a:lnTo>
                  <a:lnTo>
                    <a:pt x="760" y="618"/>
                  </a:lnTo>
                  <a:lnTo>
                    <a:pt x="760" y="618"/>
                  </a:lnTo>
                  <a:lnTo>
                    <a:pt x="770" y="624"/>
                  </a:lnTo>
                  <a:lnTo>
                    <a:pt x="782" y="628"/>
                  </a:lnTo>
                  <a:lnTo>
                    <a:pt x="794" y="628"/>
                  </a:lnTo>
                  <a:lnTo>
                    <a:pt x="804" y="628"/>
                  </a:lnTo>
                  <a:lnTo>
                    <a:pt x="804" y="628"/>
                  </a:lnTo>
                  <a:lnTo>
                    <a:pt x="814" y="626"/>
                  </a:lnTo>
                  <a:lnTo>
                    <a:pt x="824" y="620"/>
                  </a:lnTo>
                  <a:lnTo>
                    <a:pt x="834" y="610"/>
                  </a:lnTo>
                  <a:lnTo>
                    <a:pt x="844" y="596"/>
                  </a:lnTo>
                  <a:lnTo>
                    <a:pt x="844" y="596"/>
                  </a:lnTo>
                  <a:lnTo>
                    <a:pt x="852" y="580"/>
                  </a:lnTo>
                  <a:lnTo>
                    <a:pt x="854" y="566"/>
                  </a:lnTo>
                  <a:lnTo>
                    <a:pt x="854" y="556"/>
                  </a:lnTo>
                  <a:lnTo>
                    <a:pt x="852" y="544"/>
                  </a:lnTo>
                  <a:lnTo>
                    <a:pt x="852" y="544"/>
                  </a:lnTo>
                  <a:lnTo>
                    <a:pt x="846" y="536"/>
                  </a:lnTo>
                  <a:lnTo>
                    <a:pt x="840" y="526"/>
                  </a:lnTo>
                  <a:lnTo>
                    <a:pt x="832" y="518"/>
                  </a:lnTo>
                  <a:lnTo>
                    <a:pt x="820" y="512"/>
                  </a:lnTo>
                  <a:lnTo>
                    <a:pt x="820" y="512"/>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11" name="chenying0907 14"/>
            <p:cNvSpPr/>
            <p:nvPr/>
          </p:nvSpPr>
          <p:spPr bwMode="auto">
            <a:xfrm>
              <a:off x="4405849" y="3074552"/>
              <a:ext cx="1504950" cy="2289175"/>
            </a:xfrm>
            <a:custGeom>
              <a:avLst/>
              <a:gdLst>
                <a:gd name="T0" fmla="*/ 740 w 948"/>
                <a:gd name="T1" fmla="*/ 130 h 1442"/>
                <a:gd name="T2" fmla="*/ 760 w 948"/>
                <a:gd name="T3" fmla="*/ 100 h 1442"/>
                <a:gd name="T4" fmla="*/ 774 w 948"/>
                <a:gd name="T5" fmla="*/ 74 h 1442"/>
                <a:gd name="T6" fmla="*/ 774 w 948"/>
                <a:gd name="T7" fmla="*/ 52 h 1442"/>
                <a:gd name="T8" fmla="*/ 764 w 948"/>
                <a:gd name="T9" fmla="*/ 20 h 1442"/>
                <a:gd name="T10" fmla="*/ 746 w 948"/>
                <a:gd name="T11" fmla="*/ 6 h 1442"/>
                <a:gd name="T12" fmla="*/ 716 w 948"/>
                <a:gd name="T13" fmla="*/ 0 h 1442"/>
                <a:gd name="T14" fmla="*/ 674 w 948"/>
                <a:gd name="T15" fmla="*/ 12 h 1442"/>
                <a:gd name="T16" fmla="*/ 660 w 948"/>
                <a:gd name="T17" fmla="*/ 28 h 1442"/>
                <a:gd name="T18" fmla="*/ 654 w 948"/>
                <a:gd name="T19" fmla="*/ 62 h 1442"/>
                <a:gd name="T20" fmla="*/ 658 w 948"/>
                <a:gd name="T21" fmla="*/ 82 h 1442"/>
                <a:gd name="T22" fmla="*/ 668 w 948"/>
                <a:gd name="T23" fmla="*/ 98 h 1442"/>
                <a:gd name="T24" fmla="*/ 692 w 948"/>
                <a:gd name="T25" fmla="*/ 144 h 1442"/>
                <a:gd name="T26" fmla="*/ 692 w 948"/>
                <a:gd name="T27" fmla="*/ 186 h 1442"/>
                <a:gd name="T28" fmla="*/ 510 w 948"/>
                <a:gd name="T29" fmla="*/ 248 h 1442"/>
                <a:gd name="T30" fmla="*/ 480 w 948"/>
                <a:gd name="T31" fmla="*/ 424 h 1442"/>
                <a:gd name="T32" fmla="*/ 424 w 948"/>
                <a:gd name="T33" fmla="*/ 592 h 1442"/>
                <a:gd name="T34" fmla="*/ 420 w 948"/>
                <a:gd name="T35" fmla="*/ 656 h 1442"/>
                <a:gd name="T36" fmla="*/ 448 w 948"/>
                <a:gd name="T37" fmla="*/ 654 h 1442"/>
                <a:gd name="T38" fmla="*/ 496 w 948"/>
                <a:gd name="T39" fmla="*/ 656 h 1442"/>
                <a:gd name="T40" fmla="*/ 514 w 948"/>
                <a:gd name="T41" fmla="*/ 664 h 1442"/>
                <a:gd name="T42" fmla="*/ 554 w 948"/>
                <a:gd name="T43" fmla="*/ 700 h 1442"/>
                <a:gd name="T44" fmla="*/ 566 w 948"/>
                <a:gd name="T45" fmla="*/ 726 h 1442"/>
                <a:gd name="T46" fmla="*/ 562 w 948"/>
                <a:gd name="T47" fmla="*/ 780 h 1442"/>
                <a:gd name="T48" fmla="*/ 554 w 948"/>
                <a:gd name="T49" fmla="*/ 802 h 1442"/>
                <a:gd name="T50" fmla="*/ 530 w 948"/>
                <a:gd name="T51" fmla="*/ 830 h 1442"/>
                <a:gd name="T52" fmla="*/ 504 w 948"/>
                <a:gd name="T53" fmla="*/ 848 h 1442"/>
                <a:gd name="T54" fmla="*/ 484 w 948"/>
                <a:gd name="T55" fmla="*/ 854 h 1442"/>
                <a:gd name="T56" fmla="*/ 430 w 948"/>
                <a:gd name="T57" fmla="*/ 846 h 1442"/>
                <a:gd name="T58" fmla="*/ 398 w 948"/>
                <a:gd name="T59" fmla="*/ 828 h 1442"/>
                <a:gd name="T60" fmla="*/ 372 w 948"/>
                <a:gd name="T61" fmla="*/ 788 h 1442"/>
                <a:gd name="T62" fmla="*/ 362 w 948"/>
                <a:gd name="T63" fmla="*/ 768 h 1442"/>
                <a:gd name="T64" fmla="*/ 302 w 948"/>
                <a:gd name="T65" fmla="*/ 800 h 1442"/>
                <a:gd name="T66" fmla="*/ 186 w 948"/>
                <a:gd name="T67" fmla="*/ 932 h 1442"/>
                <a:gd name="T68" fmla="*/ 48 w 948"/>
                <a:gd name="T69" fmla="*/ 1042 h 1442"/>
                <a:gd name="T70" fmla="*/ 72 w 948"/>
                <a:gd name="T71" fmla="*/ 1200 h 1442"/>
                <a:gd name="T72" fmla="*/ 84 w 948"/>
                <a:gd name="T73" fmla="*/ 1178 h 1442"/>
                <a:gd name="T74" fmla="*/ 110 w 948"/>
                <a:gd name="T75" fmla="*/ 1138 h 1442"/>
                <a:gd name="T76" fmla="*/ 126 w 948"/>
                <a:gd name="T77" fmla="*/ 1126 h 1442"/>
                <a:gd name="T78" fmla="*/ 176 w 948"/>
                <a:gd name="T79" fmla="*/ 1110 h 1442"/>
                <a:gd name="T80" fmla="*/ 206 w 948"/>
                <a:gd name="T81" fmla="*/ 1114 h 1442"/>
                <a:gd name="T82" fmla="*/ 250 w 948"/>
                <a:gd name="T83" fmla="*/ 1144 h 1442"/>
                <a:gd name="T84" fmla="*/ 270 w 948"/>
                <a:gd name="T85" fmla="*/ 1174 h 1442"/>
                <a:gd name="T86" fmla="*/ 278 w 948"/>
                <a:gd name="T87" fmla="*/ 1208 h 1442"/>
                <a:gd name="T88" fmla="*/ 276 w 948"/>
                <a:gd name="T89" fmla="*/ 1240 h 1442"/>
                <a:gd name="T90" fmla="*/ 264 w 948"/>
                <a:gd name="T91" fmla="*/ 1266 h 1442"/>
                <a:gd name="T92" fmla="*/ 224 w 948"/>
                <a:gd name="T93" fmla="*/ 1302 h 1442"/>
                <a:gd name="T94" fmla="*/ 190 w 948"/>
                <a:gd name="T95" fmla="*/ 1312 h 1442"/>
                <a:gd name="T96" fmla="*/ 160 w 948"/>
                <a:gd name="T97" fmla="*/ 1312 h 1442"/>
                <a:gd name="T98" fmla="*/ 136 w 948"/>
                <a:gd name="T99" fmla="*/ 1310 h 1442"/>
                <a:gd name="T100" fmla="*/ 252 w 948"/>
                <a:gd name="T101" fmla="*/ 1418 h 1442"/>
                <a:gd name="T102" fmla="*/ 368 w 948"/>
                <a:gd name="T103" fmla="*/ 1336 h 1442"/>
                <a:gd name="T104" fmla="*/ 476 w 948"/>
                <a:gd name="T105" fmla="*/ 1244 h 1442"/>
                <a:gd name="T106" fmla="*/ 574 w 948"/>
                <a:gd name="T107" fmla="*/ 1144 h 1442"/>
                <a:gd name="T108" fmla="*/ 662 w 948"/>
                <a:gd name="T109" fmla="*/ 1034 h 1442"/>
                <a:gd name="T110" fmla="*/ 740 w 948"/>
                <a:gd name="T111" fmla="*/ 916 h 1442"/>
                <a:gd name="T112" fmla="*/ 806 w 948"/>
                <a:gd name="T113" fmla="*/ 792 h 1442"/>
                <a:gd name="T114" fmla="*/ 862 w 948"/>
                <a:gd name="T115" fmla="*/ 660 h 1442"/>
                <a:gd name="T116" fmla="*/ 904 w 948"/>
                <a:gd name="T117" fmla="*/ 524 h 1442"/>
                <a:gd name="T118" fmla="*/ 932 w 948"/>
                <a:gd name="T119" fmla="*/ 382 h 1442"/>
                <a:gd name="T120" fmla="*/ 946 w 948"/>
                <a:gd name="T121" fmla="*/ 236 h 1442"/>
                <a:gd name="T122" fmla="*/ 738 w 948"/>
                <a:gd name="T123" fmla="*/ 14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8" h="1442">
                  <a:moveTo>
                    <a:pt x="738" y="144"/>
                  </a:moveTo>
                  <a:lnTo>
                    <a:pt x="738" y="144"/>
                  </a:lnTo>
                  <a:lnTo>
                    <a:pt x="740" y="130"/>
                  </a:lnTo>
                  <a:lnTo>
                    <a:pt x="746" y="118"/>
                  </a:lnTo>
                  <a:lnTo>
                    <a:pt x="760" y="100"/>
                  </a:lnTo>
                  <a:lnTo>
                    <a:pt x="760" y="100"/>
                  </a:lnTo>
                  <a:lnTo>
                    <a:pt x="766" y="92"/>
                  </a:lnTo>
                  <a:lnTo>
                    <a:pt x="770" y="82"/>
                  </a:lnTo>
                  <a:lnTo>
                    <a:pt x="774" y="74"/>
                  </a:lnTo>
                  <a:lnTo>
                    <a:pt x="776" y="64"/>
                  </a:lnTo>
                  <a:lnTo>
                    <a:pt x="776" y="64"/>
                  </a:lnTo>
                  <a:lnTo>
                    <a:pt x="774" y="52"/>
                  </a:lnTo>
                  <a:lnTo>
                    <a:pt x="772" y="40"/>
                  </a:lnTo>
                  <a:lnTo>
                    <a:pt x="768" y="28"/>
                  </a:lnTo>
                  <a:lnTo>
                    <a:pt x="764" y="20"/>
                  </a:lnTo>
                  <a:lnTo>
                    <a:pt x="764" y="20"/>
                  </a:lnTo>
                  <a:lnTo>
                    <a:pt x="756" y="12"/>
                  </a:lnTo>
                  <a:lnTo>
                    <a:pt x="746" y="6"/>
                  </a:lnTo>
                  <a:lnTo>
                    <a:pt x="732" y="2"/>
                  </a:lnTo>
                  <a:lnTo>
                    <a:pt x="716" y="0"/>
                  </a:lnTo>
                  <a:lnTo>
                    <a:pt x="716" y="0"/>
                  </a:lnTo>
                  <a:lnTo>
                    <a:pt x="698" y="2"/>
                  </a:lnTo>
                  <a:lnTo>
                    <a:pt x="684" y="6"/>
                  </a:lnTo>
                  <a:lnTo>
                    <a:pt x="674" y="12"/>
                  </a:lnTo>
                  <a:lnTo>
                    <a:pt x="666" y="18"/>
                  </a:lnTo>
                  <a:lnTo>
                    <a:pt x="666" y="18"/>
                  </a:lnTo>
                  <a:lnTo>
                    <a:pt x="660" y="28"/>
                  </a:lnTo>
                  <a:lnTo>
                    <a:pt x="656" y="38"/>
                  </a:lnTo>
                  <a:lnTo>
                    <a:pt x="654" y="50"/>
                  </a:lnTo>
                  <a:lnTo>
                    <a:pt x="654" y="62"/>
                  </a:lnTo>
                  <a:lnTo>
                    <a:pt x="654" y="62"/>
                  </a:lnTo>
                  <a:lnTo>
                    <a:pt x="654" y="72"/>
                  </a:lnTo>
                  <a:lnTo>
                    <a:pt x="658" y="82"/>
                  </a:lnTo>
                  <a:lnTo>
                    <a:pt x="662" y="90"/>
                  </a:lnTo>
                  <a:lnTo>
                    <a:pt x="668" y="98"/>
                  </a:lnTo>
                  <a:lnTo>
                    <a:pt x="668" y="98"/>
                  </a:lnTo>
                  <a:lnTo>
                    <a:pt x="684" y="118"/>
                  </a:lnTo>
                  <a:lnTo>
                    <a:pt x="690" y="130"/>
                  </a:lnTo>
                  <a:lnTo>
                    <a:pt x="692" y="144"/>
                  </a:lnTo>
                  <a:lnTo>
                    <a:pt x="692" y="144"/>
                  </a:lnTo>
                  <a:lnTo>
                    <a:pt x="692" y="146"/>
                  </a:lnTo>
                  <a:lnTo>
                    <a:pt x="692" y="186"/>
                  </a:lnTo>
                  <a:lnTo>
                    <a:pt x="512" y="186"/>
                  </a:lnTo>
                  <a:lnTo>
                    <a:pt x="512" y="186"/>
                  </a:lnTo>
                  <a:lnTo>
                    <a:pt x="510" y="248"/>
                  </a:lnTo>
                  <a:lnTo>
                    <a:pt x="502" y="308"/>
                  </a:lnTo>
                  <a:lnTo>
                    <a:pt x="494" y="366"/>
                  </a:lnTo>
                  <a:lnTo>
                    <a:pt x="480" y="424"/>
                  </a:lnTo>
                  <a:lnTo>
                    <a:pt x="464" y="482"/>
                  </a:lnTo>
                  <a:lnTo>
                    <a:pt x="446" y="538"/>
                  </a:lnTo>
                  <a:lnTo>
                    <a:pt x="424" y="592"/>
                  </a:lnTo>
                  <a:lnTo>
                    <a:pt x="398" y="644"/>
                  </a:lnTo>
                  <a:lnTo>
                    <a:pt x="420" y="656"/>
                  </a:lnTo>
                  <a:lnTo>
                    <a:pt x="420" y="656"/>
                  </a:lnTo>
                  <a:lnTo>
                    <a:pt x="428" y="656"/>
                  </a:lnTo>
                  <a:lnTo>
                    <a:pt x="448" y="654"/>
                  </a:lnTo>
                  <a:lnTo>
                    <a:pt x="448" y="654"/>
                  </a:lnTo>
                  <a:lnTo>
                    <a:pt x="462" y="652"/>
                  </a:lnTo>
                  <a:lnTo>
                    <a:pt x="480" y="652"/>
                  </a:lnTo>
                  <a:lnTo>
                    <a:pt x="496" y="656"/>
                  </a:lnTo>
                  <a:lnTo>
                    <a:pt x="506" y="660"/>
                  </a:lnTo>
                  <a:lnTo>
                    <a:pt x="514" y="664"/>
                  </a:lnTo>
                  <a:lnTo>
                    <a:pt x="514" y="664"/>
                  </a:lnTo>
                  <a:lnTo>
                    <a:pt x="530" y="674"/>
                  </a:lnTo>
                  <a:lnTo>
                    <a:pt x="544" y="686"/>
                  </a:lnTo>
                  <a:lnTo>
                    <a:pt x="554" y="700"/>
                  </a:lnTo>
                  <a:lnTo>
                    <a:pt x="564" y="716"/>
                  </a:lnTo>
                  <a:lnTo>
                    <a:pt x="564" y="716"/>
                  </a:lnTo>
                  <a:lnTo>
                    <a:pt x="566" y="726"/>
                  </a:lnTo>
                  <a:lnTo>
                    <a:pt x="568" y="736"/>
                  </a:lnTo>
                  <a:lnTo>
                    <a:pt x="568" y="756"/>
                  </a:lnTo>
                  <a:lnTo>
                    <a:pt x="562" y="780"/>
                  </a:lnTo>
                  <a:lnTo>
                    <a:pt x="558" y="790"/>
                  </a:lnTo>
                  <a:lnTo>
                    <a:pt x="554" y="802"/>
                  </a:lnTo>
                  <a:lnTo>
                    <a:pt x="554" y="802"/>
                  </a:lnTo>
                  <a:lnTo>
                    <a:pt x="546" y="812"/>
                  </a:lnTo>
                  <a:lnTo>
                    <a:pt x="538" y="822"/>
                  </a:lnTo>
                  <a:lnTo>
                    <a:pt x="530" y="830"/>
                  </a:lnTo>
                  <a:lnTo>
                    <a:pt x="522" y="838"/>
                  </a:lnTo>
                  <a:lnTo>
                    <a:pt x="512" y="844"/>
                  </a:lnTo>
                  <a:lnTo>
                    <a:pt x="504" y="848"/>
                  </a:lnTo>
                  <a:lnTo>
                    <a:pt x="494" y="852"/>
                  </a:lnTo>
                  <a:lnTo>
                    <a:pt x="484" y="854"/>
                  </a:lnTo>
                  <a:lnTo>
                    <a:pt x="484" y="854"/>
                  </a:lnTo>
                  <a:lnTo>
                    <a:pt x="464" y="856"/>
                  </a:lnTo>
                  <a:lnTo>
                    <a:pt x="446" y="852"/>
                  </a:lnTo>
                  <a:lnTo>
                    <a:pt x="430" y="846"/>
                  </a:lnTo>
                  <a:lnTo>
                    <a:pt x="414" y="838"/>
                  </a:lnTo>
                  <a:lnTo>
                    <a:pt x="414" y="838"/>
                  </a:lnTo>
                  <a:lnTo>
                    <a:pt x="398" y="828"/>
                  </a:lnTo>
                  <a:lnTo>
                    <a:pt x="388" y="814"/>
                  </a:lnTo>
                  <a:lnTo>
                    <a:pt x="378" y="802"/>
                  </a:lnTo>
                  <a:lnTo>
                    <a:pt x="372" y="788"/>
                  </a:lnTo>
                  <a:lnTo>
                    <a:pt x="372" y="788"/>
                  </a:lnTo>
                  <a:lnTo>
                    <a:pt x="366" y="772"/>
                  </a:lnTo>
                  <a:lnTo>
                    <a:pt x="362" y="768"/>
                  </a:lnTo>
                  <a:lnTo>
                    <a:pt x="336" y="752"/>
                  </a:lnTo>
                  <a:lnTo>
                    <a:pt x="336" y="752"/>
                  </a:lnTo>
                  <a:lnTo>
                    <a:pt x="302" y="800"/>
                  </a:lnTo>
                  <a:lnTo>
                    <a:pt x="264" y="846"/>
                  </a:lnTo>
                  <a:lnTo>
                    <a:pt x="226" y="890"/>
                  </a:lnTo>
                  <a:lnTo>
                    <a:pt x="186" y="932"/>
                  </a:lnTo>
                  <a:lnTo>
                    <a:pt x="142" y="972"/>
                  </a:lnTo>
                  <a:lnTo>
                    <a:pt x="96" y="1008"/>
                  </a:lnTo>
                  <a:lnTo>
                    <a:pt x="48" y="1042"/>
                  </a:lnTo>
                  <a:lnTo>
                    <a:pt x="0" y="1074"/>
                  </a:lnTo>
                  <a:lnTo>
                    <a:pt x="72" y="1200"/>
                  </a:lnTo>
                  <a:lnTo>
                    <a:pt x="72" y="1200"/>
                  </a:lnTo>
                  <a:lnTo>
                    <a:pt x="76" y="1194"/>
                  </a:lnTo>
                  <a:lnTo>
                    <a:pt x="84" y="1178"/>
                  </a:lnTo>
                  <a:lnTo>
                    <a:pt x="84" y="1178"/>
                  </a:lnTo>
                  <a:lnTo>
                    <a:pt x="90" y="1164"/>
                  </a:lnTo>
                  <a:lnTo>
                    <a:pt x="98" y="1150"/>
                  </a:lnTo>
                  <a:lnTo>
                    <a:pt x="110" y="1138"/>
                  </a:lnTo>
                  <a:lnTo>
                    <a:pt x="118" y="1132"/>
                  </a:lnTo>
                  <a:lnTo>
                    <a:pt x="126" y="1126"/>
                  </a:lnTo>
                  <a:lnTo>
                    <a:pt x="126" y="1126"/>
                  </a:lnTo>
                  <a:lnTo>
                    <a:pt x="142" y="1118"/>
                  </a:lnTo>
                  <a:lnTo>
                    <a:pt x="158" y="1112"/>
                  </a:lnTo>
                  <a:lnTo>
                    <a:pt x="176" y="1110"/>
                  </a:lnTo>
                  <a:lnTo>
                    <a:pt x="196" y="1110"/>
                  </a:lnTo>
                  <a:lnTo>
                    <a:pt x="196" y="1110"/>
                  </a:lnTo>
                  <a:lnTo>
                    <a:pt x="206" y="1114"/>
                  </a:lnTo>
                  <a:lnTo>
                    <a:pt x="214" y="1116"/>
                  </a:lnTo>
                  <a:lnTo>
                    <a:pt x="232" y="1128"/>
                  </a:lnTo>
                  <a:lnTo>
                    <a:pt x="250" y="1144"/>
                  </a:lnTo>
                  <a:lnTo>
                    <a:pt x="264" y="1164"/>
                  </a:lnTo>
                  <a:lnTo>
                    <a:pt x="264" y="1164"/>
                  </a:lnTo>
                  <a:lnTo>
                    <a:pt x="270" y="1174"/>
                  </a:lnTo>
                  <a:lnTo>
                    <a:pt x="274" y="1186"/>
                  </a:lnTo>
                  <a:lnTo>
                    <a:pt x="276" y="1198"/>
                  </a:lnTo>
                  <a:lnTo>
                    <a:pt x="278" y="1208"/>
                  </a:lnTo>
                  <a:lnTo>
                    <a:pt x="280" y="1220"/>
                  </a:lnTo>
                  <a:lnTo>
                    <a:pt x="278" y="1230"/>
                  </a:lnTo>
                  <a:lnTo>
                    <a:pt x="276" y="1240"/>
                  </a:lnTo>
                  <a:lnTo>
                    <a:pt x="274" y="1250"/>
                  </a:lnTo>
                  <a:lnTo>
                    <a:pt x="274" y="1250"/>
                  </a:lnTo>
                  <a:lnTo>
                    <a:pt x="264" y="1266"/>
                  </a:lnTo>
                  <a:lnTo>
                    <a:pt x="252" y="1280"/>
                  </a:lnTo>
                  <a:lnTo>
                    <a:pt x="238" y="1292"/>
                  </a:lnTo>
                  <a:lnTo>
                    <a:pt x="224" y="1302"/>
                  </a:lnTo>
                  <a:lnTo>
                    <a:pt x="224" y="1302"/>
                  </a:lnTo>
                  <a:lnTo>
                    <a:pt x="206" y="1310"/>
                  </a:lnTo>
                  <a:lnTo>
                    <a:pt x="190" y="1312"/>
                  </a:lnTo>
                  <a:lnTo>
                    <a:pt x="174" y="1312"/>
                  </a:lnTo>
                  <a:lnTo>
                    <a:pt x="160" y="1312"/>
                  </a:lnTo>
                  <a:lnTo>
                    <a:pt x="160" y="1312"/>
                  </a:lnTo>
                  <a:lnTo>
                    <a:pt x="142" y="1310"/>
                  </a:lnTo>
                  <a:lnTo>
                    <a:pt x="136" y="1310"/>
                  </a:lnTo>
                  <a:lnTo>
                    <a:pt x="136" y="1310"/>
                  </a:lnTo>
                  <a:lnTo>
                    <a:pt x="212" y="1442"/>
                  </a:lnTo>
                  <a:lnTo>
                    <a:pt x="212" y="1442"/>
                  </a:lnTo>
                  <a:lnTo>
                    <a:pt x="252" y="1418"/>
                  </a:lnTo>
                  <a:lnTo>
                    <a:pt x="292" y="1392"/>
                  </a:lnTo>
                  <a:lnTo>
                    <a:pt x="330" y="1364"/>
                  </a:lnTo>
                  <a:lnTo>
                    <a:pt x="368" y="1336"/>
                  </a:lnTo>
                  <a:lnTo>
                    <a:pt x="406" y="1308"/>
                  </a:lnTo>
                  <a:lnTo>
                    <a:pt x="440" y="1276"/>
                  </a:lnTo>
                  <a:lnTo>
                    <a:pt x="476" y="1244"/>
                  </a:lnTo>
                  <a:lnTo>
                    <a:pt x="510" y="1212"/>
                  </a:lnTo>
                  <a:lnTo>
                    <a:pt x="542" y="1178"/>
                  </a:lnTo>
                  <a:lnTo>
                    <a:pt x="574" y="1144"/>
                  </a:lnTo>
                  <a:lnTo>
                    <a:pt x="604" y="1108"/>
                  </a:lnTo>
                  <a:lnTo>
                    <a:pt x="634" y="1072"/>
                  </a:lnTo>
                  <a:lnTo>
                    <a:pt x="662" y="1034"/>
                  </a:lnTo>
                  <a:lnTo>
                    <a:pt x="690" y="996"/>
                  </a:lnTo>
                  <a:lnTo>
                    <a:pt x="716" y="956"/>
                  </a:lnTo>
                  <a:lnTo>
                    <a:pt x="740" y="916"/>
                  </a:lnTo>
                  <a:lnTo>
                    <a:pt x="764" y="876"/>
                  </a:lnTo>
                  <a:lnTo>
                    <a:pt x="786" y="834"/>
                  </a:lnTo>
                  <a:lnTo>
                    <a:pt x="806" y="792"/>
                  </a:lnTo>
                  <a:lnTo>
                    <a:pt x="826" y="748"/>
                  </a:lnTo>
                  <a:lnTo>
                    <a:pt x="844" y="704"/>
                  </a:lnTo>
                  <a:lnTo>
                    <a:pt x="862" y="660"/>
                  </a:lnTo>
                  <a:lnTo>
                    <a:pt x="876" y="616"/>
                  </a:lnTo>
                  <a:lnTo>
                    <a:pt x="890" y="570"/>
                  </a:lnTo>
                  <a:lnTo>
                    <a:pt x="904" y="524"/>
                  </a:lnTo>
                  <a:lnTo>
                    <a:pt x="914" y="476"/>
                  </a:lnTo>
                  <a:lnTo>
                    <a:pt x="924" y="430"/>
                  </a:lnTo>
                  <a:lnTo>
                    <a:pt x="932" y="382"/>
                  </a:lnTo>
                  <a:lnTo>
                    <a:pt x="938" y="334"/>
                  </a:lnTo>
                  <a:lnTo>
                    <a:pt x="944" y="284"/>
                  </a:lnTo>
                  <a:lnTo>
                    <a:pt x="946" y="236"/>
                  </a:lnTo>
                  <a:lnTo>
                    <a:pt x="948" y="186"/>
                  </a:lnTo>
                  <a:lnTo>
                    <a:pt x="738" y="186"/>
                  </a:lnTo>
                  <a:lnTo>
                    <a:pt x="738" y="14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12" name="chenying0907 15"/>
            <p:cNvSpPr/>
            <p:nvPr/>
          </p:nvSpPr>
          <p:spPr bwMode="auto">
            <a:xfrm>
              <a:off x="2621499" y="4169927"/>
              <a:ext cx="1685925" cy="1127125"/>
            </a:xfrm>
            <a:custGeom>
              <a:avLst/>
              <a:gdLst>
                <a:gd name="T0" fmla="*/ 962 w 1062"/>
                <a:gd name="T1" fmla="*/ 252 h 710"/>
                <a:gd name="T2" fmla="*/ 948 w 1062"/>
                <a:gd name="T3" fmla="*/ 284 h 710"/>
                <a:gd name="T4" fmla="*/ 920 w 1062"/>
                <a:gd name="T5" fmla="*/ 318 h 710"/>
                <a:gd name="T6" fmla="*/ 896 w 1062"/>
                <a:gd name="T7" fmla="*/ 332 h 710"/>
                <a:gd name="T8" fmla="*/ 842 w 1062"/>
                <a:gd name="T9" fmla="*/ 338 h 710"/>
                <a:gd name="T10" fmla="*/ 822 w 1062"/>
                <a:gd name="T11" fmla="*/ 332 h 710"/>
                <a:gd name="T12" fmla="*/ 774 w 1062"/>
                <a:gd name="T13" fmla="*/ 286 h 710"/>
                <a:gd name="T14" fmla="*/ 764 w 1062"/>
                <a:gd name="T15" fmla="*/ 262 h 710"/>
                <a:gd name="T16" fmla="*/ 758 w 1062"/>
                <a:gd name="T17" fmla="*/ 230 h 710"/>
                <a:gd name="T18" fmla="*/ 764 w 1062"/>
                <a:gd name="T19" fmla="*/ 200 h 710"/>
                <a:gd name="T20" fmla="*/ 784 w 1062"/>
                <a:gd name="T21" fmla="*/ 168 h 710"/>
                <a:gd name="T22" fmla="*/ 814 w 1062"/>
                <a:gd name="T23" fmla="*/ 146 h 710"/>
                <a:gd name="T24" fmla="*/ 864 w 1062"/>
                <a:gd name="T25" fmla="*/ 136 h 710"/>
                <a:gd name="T26" fmla="*/ 896 w 1062"/>
                <a:gd name="T27" fmla="*/ 140 h 710"/>
                <a:gd name="T28" fmla="*/ 850 w 1062"/>
                <a:gd name="T29" fmla="*/ 0 h 710"/>
                <a:gd name="T30" fmla="*/ 786 w 1062"/>
                <a:gd name="T31" fmla="*/ 30 h 710"/>
                <a:gd name="T32" fmla="*/ 682 w 1062"/>
                <a:gd name="T33" fmla="*/ 60 h 710"/>
                <a:gd name="T34" fmla="*/ 572 w 1062"/>
                <a:gd name="T35" fmla="*/ 70 h 710"/>
                <a:gd name="T36" fmla="*/ 498 w 1062"/>
                <a:gd name="T37" fmla="*/ 66 h 710"/>
                <a:gd name="T38" fmla="*/ 392 w 1062"/>
                <a:gd name="T39" fmla="*/ 42 h 710"/>
                <a:gd name="T40" fmla="*/ 294 w 1062"/>
                <a:gd name="T41" fmla="*/ 0 h 710"/>
                <a:gd name="T42" fmla="*/ 146 w 1062"/>
                <a:gd name="T43" fmla="*/ 130 h 710"/>
                <a:gd name="T44" fmla="*/ 120 w 1062"/>
                <a:gd name="T45" fmla="*/ 90 h 710"/>
                <a:gd name="T46" fmla="*/ 110 w 1062"/>
                <a:gd name="T47" fmla="*/ 72 h 710"/>
                <a:gd name="T48" fmla="*/ 96 w 1062"/>
                <a:gd name="T49" fmla="*/ 58 h 710"/>
                <a:gd name="T50" fmla="*/ 62 w 1062"/>
                <a:gd name="T51" fmla="*/ 46 h 710"/>
                <a:gd name="T52" fmla="*/ 40 w 1062"/>
                <a:gd name="T53" fmla="*/ 48 h 710"/>
                <a:gd name="T54" fmla="*/ 10 w 1062"/>
                <a:gd name="T55" fmla="*/ 78 h 710"/>
                <a:gd name="T56" fmla="*/ 0 w 1062"/>
                <a:gd name="T57" fmla="*/ 108 h 710"/>
                <a:gd name="T58" fmla="*/ 2 w 1062"/>
                <a:gd name="T59" fmla="*/ 130 h 710"/>
                <a:gd name="T60" fmla="*/ 22 w 1062"/>
                <a:gd name="T61" fmla="*/ 156 h 710"/>
                <a:gd name="T62" fmla="*/ 42 w 1062"/>
                <a:gd name="T63" fmla="*/ 166 h 710"/>
                <a:gd name="T64" fmla="*/ 72 w 1062"/>
                <a:gd name="T65" fmla="*/ 168 h 710"/>
                <a:gd name="T66" fmla="*/ 110 w 1062"/>
                <a:gd name="T67" fmla="*/ 166 h 710"/>
                <a:gd name="T68" fmla="*/ 124 w 1062"/>
                <a:gd name="T69" fmla="*/ 170 h 710"/>
                <a:gd name="T70" fmla="*/ 82 w 1062"/>
                <a:gd name="T71" fmla="*/ 368 h 710"/>
                <a:gd name="T72" fmla="*/ 246 w 1062"/>
                <a:gd name="T73" fmla="*/ 440 h 710"/>
                <a:gd name="T74" fmla="*/ 422 w 1062"/>
                <a:gd name="T75" fmla="*/ 482 h 710"/>
                <a:gd name="T76" fmla="*/ 546 w 1062"/>
                <a:gd name="T77" fmla="*/ 566 h 710"/>
                <a:gd name="T78" fmla="*/ 540 w 1062"/>
                <a:gd name="T79" fmla="*/ 592 h 710"/>
                <a:gd name="T80" fmla="*/ 520 w 1062"/>
                <a:gd name="T81" fmla="*/ 620 h 710"/>
                <a:gd name="T82" fmla="*/ 512 w 1062"/>
                <a:gd name="T83" fmla="*/ 648 h 710"/>
                <a:gd name="T84" fmla="*/ 514 w 1062"/>
                <a:gd name="T85" fmla="*/ 672 h 710"/>
                <a:gd name="T86" fmla="*/ 524 w 1062"/>
                <a:gd name="T87" fmla="*/ 692 h 710"/>
                <a:gd name="T88" fmla="*/ 554 w 1062"/>
                <a:gd name="T89" fmla="*/ 708 h 710"/>
                <a:gd name="T90" fmla="*/ 590 w 1062"/>
                <a:gd name="T91" fmla="*/ 708 h 710"/>
                <a:gd name="T92" fmla="*/ 620 w 1062"/>
                <a:gd name="T93" fmla="*/ 690 h 710"/>
                <a:gd name="T94" fmla="*/ 630 w 1062"/>
                <a:gd name="T95" fmla="*/ 672 h 710"/>
                <a:gd name="T96" fmla="*/ 634 w 1062"/>
                <a:gd name="T97" fmla="*/ 648 h 710"/>
                <a:gd name="T98" fmla="*/ 624 w 1062"/>
                <a:gd name="T99" fmla="*/ 620 h 710"/>
                <a:gd name="T100" fmla="*/ 602 w 1062"/>
                <a:gd name="T101" fmla="*/ 592 h 710"/>
                <a:gd name="T102" fmla="*/ 592 w 1062"/>
                <a:gd name="T103" fmla="*/ 566 h 710"/>
                <a:gd name="T104" fmla="*/ 592 w 1062"/>
                <a:gd name="T105" fmla="*/ 494 h 710"/>
                <a:gd name="T106" fmla="*/ 778 w 1062"/>
                <a:gd name="T107" fmla="*/ 474 h 710"/>
                <a:gd name="T108" fmla="*/ 954 w 1062"/>
                <a:gd name="T109" fmla="*/ 420 h 710"/>
                <a:gd name="T110" fmla="*/ 986 w 1062"/>
                <a:gd name="T111" fmla="*/ 236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2" h="710">
                  <a:moveTo>
                    <a:pt x="966" y="246"/>
                  </a:moveTo>
                  <a:lnTo>
                    <a:pt x="966" y="246"/>
                  </a:lnTo>
                  <a:lnTo>
                    <a:pt x="962" y="252"/>
                  </a:lnTo>
                  <a:lnTo>
                    <a:pt x="954" y="272"/>
                  </a:lnTo>
                  <a:lnTo>
                    <a:pt x="954" y="272"/>
                  </a:lnTo>
                  <a:lnTo>
                    <a:pt x="948" y="284"/>
                  </a:lnTo>
                  <a:lnTo>
                    <a:pt x="940" y="298"/>
                  </a:lnTo>
                  <a:lnTo>
                    <a:pt x="928" y="312"/>
                  </a:lnTo>
                  <a:lnTo>
                    <a:pt x="920" y="318"/>
                  </a:lnTo>
                  <a:lnTo>
                    <a:pt x="912" y="324"/>
                  </a:lnTo>
                  <a:lnTo>
                    <a:pt x="912" y="324"/>
                  </a:lnTo>
                  <a:lnTo>
                    <a:pt x="896" y="332"/>
                  </a:lnTo>
                  <a:lnTo>
                    <a:pt x="878" y="336"/>
                  </a:lnTo>
                  <a:lnTo>
                    <a:pt x="860" y="340"/>
                  </a:lnTo>
                  <a:lnTo>
                    <a:pt x="842" y="338"/>
                  </a:lnTo>
                  <a:lnTo>
                    <a:pt x="842" y="338"/>
                  </a:lnTo>
                  <a:lnTo>
                    <a:pt x="832" y="336"/>
                  </a:lnTo>
                  <a:lnTo>
                    <a:pt x="822" y="332"/>
                  </a:lnTo>
                  <a:lnTo>
                    <a:pt x="804" y="322"/>
                  </a:lnTo>
                  <a:lnTo>
                    <a:pt x="788" y="306"/>
                  </a:lnTo>
                  <a:lnTo>
                    <a:pt x="774" y="286"/>
                  </a:lnTo>
                  <a:lnTo>
                    <a:pt x="774" y="286"/>
                  </a:lnTo>
                  <a:lnTo>
                    <a:pt x="768" y="274"/>
                  </a:lnTo>
                  <a:lnTo>
                    <a:pt x="764" y="262"/>
                  </a:lnTo>
                  <a:lnTo>
                    <a:pt x="760" y="252"/>
                  </a:lnTo>
                  <a:lnTo>
                    <a:pt x="758" y="240"/>
                  </a:lnTo>
                  <a:lnTo>
                    <a:pt x="758" y="230"/>
                  </a:lnTo>
                  <a:lnTo>
                    <a:pt x="758" y="218"/>
                  </a:lnTo>
                  <a:lnTo>
                    <a:pt x="760" y="208"/>
                  </a:lnTo>
                  <a:lnTo>
                    <a:pt x="764" y="200"/>
                  </a:lnTo>
                  <a:lnTo>
                    <a:pt x="764" y="200"/>
                  </a:lnTo>
                  <a:lnTo>
                    <a:pt x="772" y="182"/>
                  </a:lnTo>
                  <a:lnTo>
                    <a:pt x="784" y="168"/>
                  </a:lnTo>
                  <a:lnTo>
                    <a:pt x="798" y="156"/>
                  </a:lnTo>
                  <a:lnTo>
                    <a:pt x="814" y="146"/>
                  </a:lnTo>
                  <a:lnTo>
                    <a:pt x="814" y="146"/>
                  </a:lnTo>
                  <a:lnTo>
                    <a:pt x="830" y="140"/>
                  </a:lnTo>
                  <a:lnTo>
                    <a:pt x="848" y="136"/>
                  </a:lnTo>
                  <a:lnTo>
                    <a:pt x="864" y="136"/>
                  </a:lnTo>
                  <a:lnTo>
                    <a:pt x="876" y="136"/>
                  </a:lnTo>
                  <a:lnTo>
                    <a:pt x="876" y="136"/>
                  </a:lnTo>
                  <a:lnTo>
                    <a:pt x="896" y="140"/>
                  </a:lnTo>
                  <a:lnTo>
                    <a:pt x="900" y="138"/>
                  </a:lnTo>
                  <a:lnTo>
                    <a:pt x="922" y="126"/>
                  </a:lnTo>
                  <a:lnTo>
                    <a:pt x="850" y="0"/>
                  </a:lnTo>
                  <a:lnTo>
                    <a:pt x="850" y="0"/>
                  </a:lnTo>
                  <a:lnTo>
                    <a:pt x="818" y="16"/>
                  </a:lnTo>
                  <a:lnTo>
                    <a:pt x="786" y="30"/>
                  </a:lnTo>
                  <a:lnTo>
                    <a:pt x="752" y="42"/>
                  </a:lnTo>
                  <a:lnTo>
                    <a:pt x="718" y="52"/>
                  </a:lnTo>
                  <a:lnTo>
                    <a:pt x="682" y="60"/>
                  </a:lnTo>
                  <a:lnTo>
                    <a:pt x="646" y="66"/>
                  </a:lnTo>
                  <a:lnTo>
                    <a:pt x="610" y="68"/>
                  </a:lnTo>
                  <a:lnTo>
                    <a:pt x="572" y="70"/>
                  </a:lnTo>
                  <a:lnTo>
                    <a:pt x="572" y="70"/>
                  </a:lnTo>
                  <a:lnTo>
                    <a:pt x="534" y="68"/>
                  </a:lnTo>
                  <a:lnTo>
                    <a:pt x="498" y="66"/>
                  </a:lnTo>
                  <a:lnTo>
                    <a:pt x="462" y="60"/>
                  </a:lnTo>
                  <a:lnTo>
                    <a:pt x="426" y="52"/>
                  </a:lnTo>
                  <a:lnTo>
                    <a:pt x="392" y="42"/>
                  </a:lnTo>
                  <a:lnTo>
                    <a:pt x="358" y="30"/>
                  </a:lnTo>
                  <a:lnTo>
                    <a:pt x="326" y="16"/>
                  </a:lnTo>
                  <a:lnTo>
                    <a:pt x="294" y="0"/>
                  </a:lnTo>
                  <a:lnTo>
                    <a:pt x="200" y="162"/>
                  </a:lnTo>
                  <a:lnTo>
                    <a:pt x="146" y="130"/>
                  </a:lnTo>
                  <a:lnTo>
                    <a:pt x="146" y="130"/>
                  </a:lnTo>
                  <a:lnTo>
                    <a:pt x="136" y="120"/>
                  </a:lnTo>
                  <a:lnTo>
                    <a:pt x="128" y="110"/>
                  </a:lnTo>
                  <a:lnTo>
                    <a:pt x="120" y="90"/>
                  </a:lnTo>
                  <a:lnTo>
                    <a:pt x="120" y="90"/>
                  </a:lnTo>
                  <a:lnTo>
                    <a:pt x="114" y="80"/>
                  </a:lnTo>
                  <a:lnTo>
                    <a:pt x="110" y="72"/>
                  </a:lnTo>
                  <a:lnTo>
                    <a:pt x="104" y="64"/>
                  </a:lnTo>
                  <a:lnTo>
                    <a:pt x="96" y="58"/>
                  </a:lnTo>
                  <a:lnTo>
                    <a:pt x="96" y="58"/>
                  </a:lnTo>
                  <a:lnTo>
                    <a:pt x="84" y="52"/>
                  </a:lnTo>
                  <a:lnTo>
                    <a:pt x="72" y="48"/>
                  </a:lnTo>
                  <a:lnTo>
                    <a:pt x="62" y="46"/>
                  </a:lnTo>
                  <a:lnTo>
                    <a:pt x="50" y="46"/>
                  </a:lnTo>
                  <a:lnTo>
                    <a:pt x="50" y="46"/>
                  </a:lnTo>
                  <a:lnTo>
                    <a:pt x="40" y="48"/>
                  </a:lnTo>
                  <a:lnTo>
                    <a:pt x="30" y="54"/>
                  </a:lnTo>
                  <a:lnTo>
                    <a:pt x="20" y="64"/>
                  </a:lnTo>
                  <a:lnTo>
                    <a:pt x="10" y="78"/>
                  </a:lnTo>
                  <a:lnTo>
                    <a:pt x="10" y="78"/>
                  </a:lnTo>
                  <a:lnTo>
                    <a:pt x="2" y="94"/>
                  </a:lnTo>
                  <a:lnTo>
                    <a:pt x="0" y="108"/>
                  </a:lnTo>
                  <a:lnTo>
                    <a:pt x="0" y="120"/>
                  </a:lnTo>
                  <a:lnTo>
                    <a:pt x="2" y="130"/>
                  </a:lnTo>
                  <a:lnTo>
                    <a:pt x="2" y="130"/>
                  </a:lnTo>
                  <a:lnTo>
                    <a:pt x="6" y="138"/>
                  </a:lnTo>
                  <a:lnTo>
                    <a:pt x="14" y="148"/>
                  </a:lnTo>
                  <a:lnTo>
                    <a:pt x="22" y="156"/>
                  </a:lnTo>
                  <a:lnTo>
                    <a:pt x="32" y="162"/>
                  </a:lnTo>
                  <a:lnTo>
                    <a:pt x="32" y="162"/>
                  </a:lnTo>
                  <a:lnTo>
                    <a:pt x="42" y="166"/>
                  </a:lnTo>
                  <a:lnTo>
                    <a:pt x="52" y="168"/>
                  </a:lnTo>
                  <a:lnTo>
                    <a:pt x="62" y="168"/>
                  </a:lnTo>
                  <a:lnTo>
                    <a:pt x="72" y="168"/>
                  </a:lnTo>
                  <a:lnTo>
                    <a:pt x="72" y="168"/>
                  </a:lnTo>
                  <a:lnTo>
                    <a:pt x="96" y="164"/>
                  </a:lnTo>
                  <a:lnTo>
                    <a:pt x="110" y="166"/>
                  </a:lnTo>
                  <a:lnTo>
                    <a:pt x="124" y="170"/>
                  </a:lnTo>
                  <a:lnTo>
                    <a:pt x="124" y="170"/>
                  </a:lnTo>
                  <a:lnTo>
                    <a:pt x="124" y="170"/>
                  </a:lnTo>
                  <a:lnTo>
                    <a:pt x="178" y="202"/>
                  </a:lnTo>
                  <a:lnTo>
                    <a:pt x="82" y="368"/>
                  </a:lnTo>
                  <a:lnTo>
                    <a:pt x="82" y="368"/>
                  </a:lnTo>
                  <a:lnTo>
                    <a:pt x="134" y="396"/>
                  </a:lnTo>
                  <a:lnTo>
                    <a:pt x="188" y="420"/>
                  </a:lnTo>
                  <a:lnTo>
                    <a:pt x="246" y="440"/>
                  </a:lnTo>
                  <a:lnTo>
                    <a:pt x="302" y="458"/>
                  </a:lnTo>
                  <a:lnTo>
                    <a:pt x="362" y="472"/>
                  </a:lnTo>
                  <a:lnTo>
                    <a:pt x="422" y="482"/>
                  </a:lnTo>
                  <a:lnTo>
                    <a:pt x="484" y="490"/>
                  </a:lnTo>
                  <a:lnTo>
                    <a:pt x="546" y="494"/>
                  </a:lnTo>
                  <a:lnTo>
                    <a:pt x="546" y="566"/>
                  </a:lnTo>
                  <a:lnTo>
                    <a:pt x="546" y="566"/>
                  </a:lnTo>
                  <a:lnTo>
                    <a:pt x="544" y="580"/>
                  </a:lnTo>
                  <a:lnTo>
                    <a:pt x="540" y="592"/>
                  </a:lnTo>
                  <a:lnTo>
                    <a:pt x="526" y="610"/>
                  </a:lnTo>
                  <a:lnTo>
                    <a:pt x="526" y="610"/>
                  </a:lnTo>
                  <a:lnTo>
                    <a:pt x="520" y="620"/>
                  </a:lnTo>
                  <a:lnTo>
                    <a:pt x="516" y="628"/>
                  </a:lnTo>
                  <a:lnTo>
                    <a:pt x="512" y="638"/>
                  </a:lnTo>
                  <a:lnTo>
                    <a:pt x="512" y="648"/>
                  </a:lnTo>
                  <a:lnTo>
                    <a:pt x="512" y="648"/>
                  </a:lnTo>
                  <a:lnTo>
                    <a:pt x="512" y="660"/>
                  </a:lnTo>
                  <a:lnTo>
                    <a:pt x="514" y="672"/>
                  </a:lnTo>
                  <a:lnTo>
                    <a:pt x="518" y="682"/>
                  </a:lnTo>
                  <a:lnTo>
                    <a:pt x="524" y="692"/>
                  </a:lnTo>
                  <a:lnTo>
                    <a:pt x="524" y="692"/>
                  </a:lnTo>
                  <a:lnTo>
                    <a:pt x="532" y="700"/>
                  </a:lnTo>
                  <a:lnTo>
                    <a:pt x="542" y="706"/>
                  </a:lnTo>
                  <a:lnTo>
                    <a:pt x="554" y="708"/>
                  </a:lnTo>
                  <a:lnTo>
                    <a:pt x="572" y="710"/>
                  </a:lnTo>
                  <a:lnTo>
                    <a:pt x="572" y="710"/>
                  </a:lnTo>
                  <a:lnTo>
                    <a:pt x="590" y="708"/>
                  </a:lnTo>
                  <a:lnTo>
                    <a:pt x="602" y="704"/>
                  </a:lnTo>
                  <a:lnTo>
                    <a:pt x="612" y="698"/>
                  </a:lnTo>
                  <a:lnTo>
                    <a:pt x="620" y="690"/>
                  </a:lnTo>
                  <a:lnTo>
                    <a:pt x="620" y="690"/>
                  </a:lnTo>
                  <a:lnTo>
                    <a:pt x="626" y="682"/>
                  </a:lnTo>
                  <a:lnTo>
                    <a:pt x="630" y="672"/>
                  </a:lnTo>
                  <a:lnTo>
                    <a:pt x="632" y="660"/>
                  </a:lnTo>
                  <a:lnTo>
                    <a:pt x="634" y="648"/>
                  </a:lnTo>
                  <a:lnTo>
                    <a:pt x="634" y="648"/>
                  </a:lnTo>
                  <a:lnTo>
                    <a:pt x="632" y="638"/>
                  </a:lnTo>
                  <a:lnTo>
                    <a:pt x="628" y="628"/>
                  </a:lnTo>
                  <a:lnTo>
                    <a:pt x="624" y="620"/>
                  </a:lnTo>
                  <a:lnTo>
                    <a:pt x="618" y="610"/>
                  </a:lnTo>
                  <a:lnTo>
                    <a:pt x="618" y="610"/>
                  </a:lnTo>
                  <a:lnTo>
                    <a:pt x="602" y="592"/>
                  </a:lnTo>
                  <a:lnTo>
                    <a:pt x="596" y="580"/>
                  </a:lnTo>
                  <a:lnTo>
                    <a:pt x="592" y="566"/>
                  </a:lnTo>
                  <a:lnTo>
                    <a:pt x="592" y="566"/>
                  </a:lnTo>
                  <a:lnTo>
                    <a:pt x="592" y="564"/>
                  </a:lnTo>
                  <a:lnTo>
                    <a:pt x="592" y="494"/>
                  </a:lnTo>
                  <a:lnTo>
                    <a:pt x="592" y="494"/>
                  </a:lnTo>
                  <a:lnTo>
                    <a:pt x="656" y="490"/>
                  </a:lnTo>
                  <a:lnTo>
                    <a:pt x="718" y="484"/>
                  </a:lnTo>
                  <a:lnTo>
                    <a:pt x="778" y="474"/>
                  </a:lnTo>
                  <a:lnTo>
                    <a:pt x="838" y="458"/>
                  </a:lnTo>
                  <a:lnTo>
                    <a:pt x="898" y="442"/>
                  </a:lnTo>
                  <a:lnTo>
                    <a:pt x="954" y="420"/>
                  </a:lnTo>
                  <a:lnTo>
                    <a:pt x="1010" y="396"/>
                  </a:lnTo>
                  <a:lnTo>
                    <a:pt x="1062" y="368"/>
                  </a:lnTo>
                  <a:lnTo>
                    <a:pt x="986" y="236"/>
                  </a:lnTo>
                  <a:lnTo>
                    <a:pt x="966" y="246"/>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13" name="chenying0907 16"/>
            <p:cNvSpPr/>
            <p:nvPr/>
          </p:nvSpPr>
          <p:spPr bwMode="auto">
            <a:xfrm>
              <a:off x="2377024" y="4814452"/>
              <a:ext cx="2409825" cy="882650"/>
            </a:xfrm>
            <a:custGeom>
              <a:avLst/>
              <a:gdLst>
                <a:gd name="T0" fmla="*/ 1456 w 1518"/>
                <a:gd name="T1" fmla="*/ 54 h 556"/>
                <a:gd name="T2" fmla="*/ 1422 w 1518"/>
                <a:gd name="T3" fmla="*/ 64 h 556"/>
                <a:gd name="T4" fmla="*/ 1408 w 1518"/>
                <a:gd name="T5" fmla="*/ 78 h 556"/>
                <a:gd name="T6" fmla="*/ 1398 w 1518"/>
                <a:gd name="T7" fmla="*/ 96 h 556"/>
                <a:gd name="T8" fmla="*/ 1372 w 1518"/>
                <a:gd name="T9" fmla="*/ 140 h 556"/>
                <a:gd name="T10" fmla="*/ 1332 w 1518"/>
                <a:gd name="T11" fmla="*/ 162 h 556"/>
                <a:gd name="T12" fmla="*/ 1188 w 1518"/>
                <a:gd name="T13" fmla="*/ 28 h 556"/>
                <a:gd name="T14" fmla="*/ 1022 w 1518"/>
                <a:gd name="T15" fmla="*/ 90 h 556"/>
                <a:gd name="T16" fmla="*/ 848 w 1518"/>
                <a:gd name="T17" fmla="*/ 126 h 556"/>
                <a:gd name="T18" fmla="*/ 786 w 1518"/>
                <a:gd name="T19" fmla="*/ 156 h 556"/>
                <a:gd name="T20" fmla="*/ 802 w 1518"/>
                <a:gd name="T21" fmla="*/ 180 h 556"/>
                <a:gd name="T22" fmla="*/ 824 w 1518"/>
                <a:gd name="T23" fmla="*/ 222 h 556"/>
                <a:gd name="T24" fmla="*/ 828 w 1518"/>
                <a:gd name="T25" fmla="*/ 242 h 556"/>
                <a:gd name="T26" fmla="*/ 816 w 1518"/>
                <a:gd name="T27" fmla="*/ 294 h 556"/>
                <a:gd name="T28" fmla="*/ 798 w 1518"/>
                <a:gd name="T29" fmla="*/ 318 h 556"/>
                <a:gd name="T30" fmla="*/ 750 w 1518"/>
                <a:gd name="T31" fmla="*/ 342 h 556"/>
                <a:gd name="T32" fmla="*/ 726 w 1518"/>
                <a:gd name="T33" fmla="*/ 344 h 556"/>
                <a:gd name="T34" fmla="*/ 690 w 1518"/>
                <a:gd name="T35" fmla="*/ 338 h 556"/>
                <a:gd name="T36" fmla="*/ 660 w 1518"/>
                <a:gd name="T37" fmla="*/ 324 h 556"/>
                <a:gd name="T38" fmla="*/ 646 w 1518"/>
                <a:gd name="T39" fmla="*/ 310 h 556"/>
                <a:gd name="T40" fmla="*/ 626 w 1518"/>
                <a:gd name="T41" fmla="*/ 260 h 556"/>
                <a:gd name="T42" fmla="*/ 628 w 1518"/>
                <a:gd name="T43" fmla="*/ 224 h 556"/>
                <a:gd name="T44" fmla="*/ 648 w 1518"/>
                <a:gd name="T45" fmla="*/ 182 h 556"/>
                <a:gd name="T46" fmla="*/ 660 w 1518"/>
                <a:gd name="T47" fmla="*/ 162 h 556"/>
                <a:gd name="T48" fmla="*/ 600 w 1518"/>
                <a:gd name="T49" fmla="*/ 126 h 556"/>
                <a:gd name="T50" fmla="*/ 426 w 1518"/>
                <a:gd name="T51" fmla="*/ 90 h 556"/>
                <a:gd name="T52" fmla="*/ 264 w 1518"/>
                <a:gd name="T53" fmla="*/ 28 h 556"/>
                <a:gd name="T54" fmla="*/ 144 w 1518"/>
                <a:gd name="T55" fmla="*/ 130 h 556"/>
                <a:gd name="T56" fmla="*/ 172 w 1518"/>
                <a:gd name="T57" fmla="*/ 128 h 556"/>
                <a:gd name="T58" fmla="*/ 202 w 1518"/>
                <a:gd name="T59" fmla="*/ 128 h 556"/>
                <a:gd name="T60" fmla="*/ 238 w 1518"/>
                <a:gd name="T61" fmla="*/ 140 h 556"/>
                <a:gd name="T62" fmla="*/ 266 w 1518"/>
                <a:gd name="T63" fmla="*/ 162 h 556"/>
                <a:gd name="T64" fmla="*/ 286 w 1518"/>
                <a:gd name="T65" fmla="*/ 194 h 556"/>
                <a:gd name="T66" fmla="*/ 290 w 1518"/>
                <a:gd name="T67" fmla="*/ 234 h 556"/>
                <a:gd name="T68" fmla="*/ 274 w 1518"/>
                <a:gd name="T69" fmla="*/ 278 h 556"/>
                <a:gd name="T70" fmla="*/ 260 w 1518"/>
                <a:gd name="T71" fmla="*/ 298 h 556"/>
                <a:gd name="T72" fmla="*/ 232 w 1518"/>
                <a:gd name="T73" fmla="*/ 320 h 556"/>
                <a:gd name="T74" fmla="*/ 204 w 1518"/>
                <a:gd name="T75" fmla="*/ 330 h 556"/>
                <a:gd name="T76" fmla="*/ 166 w 1518"/>
                <a:gd name="T77" fmla="*/ 328 h 556"/>
                <a:gd name="T78" fmla="*/ 134 w 1518"/>
                <a:gd name="T79" fmla="*/ 312 h 556"/>
                <a:gd name="T80" fmla="*/ 100 w 1518"/>
                <a:gd name="T81" fmla="*/ 276 h 556"/>
                <a:gd name="T82" fmla="*/ 86 w 1518"/>
                <a:gd name="T83" fmla="*/ 246 h 556"/>
                <a:gd name="T84" fmla="*/ 0 w 1518"/>
                <a:gd name="T85" fmla="*/ 370 h 556"/>
                <a:gd name="T86" fmla="*/ 82 w 1518"/>
                <a:gd name="T87" fmla="*/ 412 h 556"/>
                <a:gd name="T88" fmla="*/ 210 w 1518"/>
                <a:gd name="T89" fmla="*/ 466 h 556"/>
                <a:gd name="T90" fmla="*/ 346 w 1518"/>
                <a:gd name="T91" fmla="*/ 508 h 556"/>
                <a:gd name="T92" fmla="*/ 484 w 1518"/>
                <a:gd name="T93" fmla="*/ 538 h 556"/>
                <a:gd name="T94" fmla="*/ 628 w 1518"/>
                <a:gd name="T95" fmla="*/ 554 h 556"/>
                <a:gd name="T96" fmla="*/ 726 w 1518"/>
                <a:gd name="T97" fmla="*/ 556 h 556"/>
                <a:gd name="T98" fmla="*/ 872 w 1518"/>
                <a:gd name="T99" fmla="*/ 550 h 556"/>
                <a:gd name="T100" fmla="*/ 1014 w 1518"/>
                <a:gd name="T101" fmla="*/ 528 h 556"/>
                <a:gd name="T102" fmla="*/ 1152 w 1518"/>
                <a:gd name="T103" fmla="*/ 494 h 556"/>
                <a:gd name="T104" fmla="*/ 1284 w 1518"/>
                <a:gd name="T105" fmla="*/ 448 h 556"/>
                <a:gd name="T106" fmla="*/ 1410 w 1518"/>
                <a:gd name="T107" fmla="*/ 390 h 556"/>
                <a:gd name="T108" fmla="*/ 1394 w 1518"/>
                <a:gd name="T109" fmla="*/ 180 h 556"/>
                <a:gd name="T110" fmla="*/ 1420 w 1518"/>
                <a:gd name="T111" fmla="*/ 174 h 556"/>
                <a:gd name="T112" fmla="*/ 1454 w 1518"/>
                <a:gd name="T113" fmla="*/ 178 h 556"/>
                <a:gd name="T114" fmla="*/ 1482 w 1518"/>
                <a:gd name="T115" fmla="*/ 170 h 556"/>
                <a:gd name="T116" fmla="*/ 1502 w 1518"/>
                <a:gd name="T117" fmla="*/ 156 h 556"/>
                <a:gd name="T118" fmla="*/ 1514 w 1518"/>
                <a:gd name="T119" fmla="*/ 138 h 556"/>
                <a:gd name="T120" fmla="*/ 1514 w 1518"/>
                <a:gd name="T121" fmla="*/ 102 h 556"/>
                <a:gd name="T122" fmla="*/ 1498 w 1518"/>
                <a:gd name="T123" fmla="*/ 74 h 556"/>
                <a:gd name="T124" fmla="*/ 1466 w 1518"/>
                <a:gd name="T125" fmla="*/ 5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8" h="556">
                  <a:moveTo>
                    <a:pt x="1466" y="54"/>
                  </a:moveTo>
                  <a:lnTo>
                    <a:pt x="1466" y="54"/>
                  </a:lnTo>
                  <a:lnTo>
                    <a:pt x="1456" y="54"/>
                  </a:lnTo>
                  <a:lnTo>
                    <a:pt x="1446" y="56"/>
                  </a:lnTo>
                  <a:lnTo>
                    <a:pt x="1434" y="60"/>
                  </a:lnTo>
                  <a:lnTo>
                    <a:pt x="1422" y="64"/>
                  </a:lnTo>
                  <a:lnTo>
                    <a:pt x="1422" y="64"/>
                  </a:lnTo>
                  <a:lnTo>
                    <a:pt x="1414" y="70"/>
                  </a:lnTo>
                  <a:lnTo>
                    <a:pt x="1408" y="78"/>
                  </a:lnTo>
                  <a:lnTo>
                    <a:pt x="1402" y="86"/>
                  </a:lnTo>
                  <a:lnTo>
                    <a:pt x="1398" y="96"/>
                  </a:lnTo>
                  <a:lnTo>
                    <a:pt x="1398" y="96"/>
                  </a:lnTo>
                  <a:lnTo>
                    <a:pt x="1388" y="120"/>
                  </a:lnTo>
                  <a:lnTo>
                    <a:pt x="1382" y="130"/>
                  </a:lnTo>
                  <a:lnTo>
                    <a:pt x="1372" y="140"/>
                  </a:lnTo>
                  <a:lnTo>
                    <a:pt x="1372" y="140"/>
                  </a:lnTo>
                  <a:lnTo>
                    <a:pt x="1370" y="140"/>
                  </a:lnTo>
                  <a:lnTo>
                    <a:pt x="1332" y="162"/>
                  </a:lnTo>
                  <a:lnTo>
                    <a:pt x="1238" y="0"/>
                  </a:lnTo>
                  <a:lnTo>
                    <a:pt x="1238" y="0"/>
                  </a:lnTo>
                  <a:lnTo>
                    <a:pt x="1188" y="28"/>
                  </a:lnTo>
                  <a:lnTo>
                    <a:pt x="1134" y="52"/>
                  </a:lnTo>
                  <a:lnTo>
                    <a:pt x="1080" y="72"/>
                  </a:lnTo>
                  <a:lnTo>
                    <a:pt x="1022" y="90"/>
                  </a:lnTo>
                  <a:lnTo>
                    <a:pt x="966" y="106"/>
                  </a:lnTo>
                  <a:lnTo>
                    <a:pt x="906" y="118"/>
                  </a:lnTo>
                  <a:lnTo>
                    <a:pt x="848" y="126"/>
                  </a:lnTo>
                  <a:lnTo>
                    <a:pt x="786" y="130"/>
                  </a:lnTo>
                  <a:lnTo>
                    <a:pt x="786" y="156"/>
                  </a:lnTo>
                  <a:lnTo>
                    <a:pt x="786" y="156"/>
                  </a:lnTo>
                  <a:lnTo>
                    <a:pt x="790" y="164"/>
                  </a:lnTo>
                  <a:lnTo>
                    <a:pt x="802" y="180"/>
                  </a:lnTo>
                  <a:lnTo>
                    <a:pt x="802" y="180"/>
                  </a:lnTo>
                  <a:lnTo>
                    <a:pt x="810" y="192"/>
                  </a:lnTo>
                  <a:lnTo>
                    <a:pt x="818" y="206"/>
                  </a:lnTo>
                  <a:lnTo>
                    <a:pt x="824" y="222"/>
                  </a:lnTo>
                  <a:lnTo>
                    <a:pt x="826" y="232"/>
                  </a:lnTo>
                  <a:lnTo>
                    <a:pt x="828" y="242"/>
                  </a:lnTo>
                  <a:lnTo>
                    <a:pt x="828" y="242"/>
                  </a:lnTo>
                  <a:lnTo>
                    <a:pt x="826" y="260"/>
                  </a:lnTo>
                  <a:lnTo>
                    <a:pt x="822" y="278"/>
                  </a:lnTo>
                  <a:lnTo>
                    <a:pt x="816" y="294"/>
                  </a:lnTo>
                  <a:lnTo>
                    <a:pt x="806" y="310"/>
                  </a:lnTo>
                  <a:lnTo>
                    <a:pt x="806" y="310"/>
                  </a:lnTo>
                  <a:lnTo>
                    <a:pt x="798" y="318"/>
                  </a:lnTo>
                  <a:lnTo>
                    <a:pt x="792" y="324"/>
                  </a:lnTo>
                  <a:lnTo>
                    <a:pt x="772" y="334"/>
                  </a:lnTo>
                  <a:lnTo>
                    <a:pt x="750" y="342"/>
                  </a:lnTo>
                  <a:lnTo>
                    <a:pt x="738" y="344"/>
                  </a:lnTo>
                  <a:lnTo>
                    <a:pt x="726" y="344"/>
                  </a:lnTo>
                  <a:lnTo>
                    <a:pt x="726" y="344"/>
                  </a:lnTo>
                  <a:lnTo>
                    <a:pt x="714" y="344"/>
                  </a:lnTo>
                  <a:lnTo>
                    <a:pt x="702" y="342"/>
                  </a:lnTo>
                  <a:lnTo>
                    <a:pt x="690" y="338"/>
                  </a:lnTo>
                  <a:lnTo>
                    <a:pt x="680" y="334"/>
                  </a:lnTo>
                  <a:lnTo>
                    <a:pt x="670" y="330"/>
                  </a:lnTo>
                  <a:lnTo>
                    <a:pt x="660" y="324"/>
                  </a:lnTo>
                  <a:lnTo>
                    <a:pt x="654" y="318"/>
                  </a:lnTo>
                  <a:lnTo>
                    <a:pt x="646" y="310"/>
                  </a:lnTo>
                  <a:lnTo>
                    <a:pt x="646" y="310"/>
                  </a:lnTo>
                  <a:lnTo>
                    <a:pt x="636" y="294"/>
                  </a:lnTo>
                  <a:lnTo>
                    <a:pt x="630" y="276"/>
                  </a:lnTo>
                  <a:lnTo>
                    <a:pt x="626" y="260"/>
                  </a:lnTo>
                  <a:lnTo>
                    <a:pt x="626" y="242"/>
                  </a:lnTo>
                  <a:lnTo>
                    <a:pt x="626" y="242"/>
                  </a:lnTo>
                  <a:lnTo>
                    <a:pt x="628" y="224"/>
                  </a:lnTo>
                  <a:lnTo>
                    <a:pt x="632" y="206"/>
                  </a:lnTo>
                  <a:lnTo>
                    <a:pt x="640" y="192"/>
                  </a:lnTo>
                  <a:lnTo>
                    <a:pt x="648" y="182"/>
                  </a:lnTo>
                  <a:lnTo>
                    <a:pt x="648" y="182"/>
                  </a:lnTo>
                  <a:lnTo>
                    <a:pt x="658" y="166"/>
                  </a:lnTo>
                  <a:lnTo>
                    <a:pt x="660" y="162"/>
                  </a:lnTo>
                  <a:lnTo>
                    <a:pt x="660" y="130"/>
                  </a:lnTo>
                  <a:lnTo>
                    <a:pt x="660" y="130"/>
                  </a:lnTo>
                  <a:lnTo>
                    <a:pt x="600" y="126"/>
                  </a:lnTo>
                  <a:lnTo>
                    <a:pt x="542" y="116"/>
                  </a:lnTo>
                  <a:lnTo>
                    <a:pt x="484" y="104"/>
                  </a:lnTo>
                  <a:lnTo>
                    <a:pt x="426" y="90"/>
                  </a:lnTo>
                  <a:lnTo>
                    <a:pt x="372" y="72"/>
                  </a:lnTo>
                  <a:lnTo>
                    <a:pt x="316" y="50"/>
                  </a:lnTo>
                  <a:lnTo>
                    <a:pt x="264" y="28"/>
                  </a:lnTo>
                  <a:lnTo>
                    <a:pt x="214" y="0"/>
                  </a:lnTo>
                  <a:lnTo>
                    <a:pt x="140" y="128"/>
                  </a:lnTo>
                  <a:lnTo>
                    <a:pt x="144" y="130"/>
                  </a:lnTo>
                  <a:lnTo>
                    <a:pt x="144" y="130"/>
                  </a:lnTo>
                  <a:lnTo>
                    <a:pt x="152" y="132"/>
                  </a:lnTo>
                  <a:lnTo>
                    <a:pt x="172" y="128"/>
                  </a:lnTo>
                  <a:lnTo>
                    <a:pt x="172" y="128"/>
                  </a:lnTo>
                  <a:lnTo>
                    <a:pt x="186" y="128"/>
                  </a:lnTo>
                  <a:lnTo>
                    <a:pt x="202" y="128"/>
                  </a:lnTo>
                  <a:lnTo>
                    <a:pt x="220" y="132"/>
                  </a:lnTo>
                  <a:lnTo>
                    <a:pt x="228" y="134"/>
                  </a:lnTo>
                  <a:lnTo>
                    <a:pt x="238" y="140"/>
                  </a:lnTo>
                  <a:lnTo>
                    <a:pt x="238" y="140"/>
                  </a:lnTo>
                  <a:lnTo>
                    <a:pt x="252" y="150"/>
                  </a:lnTo>
                  <a:lnTo>
                    <a:pt x="266" y="162"/>
                  </a:lnTo>
                  <a:lnTo>
                    <a:pt x="276" y="176"/>
                  </a:lnTo>
                  <a:lnTo>
                    <a:pt x="286" y="194"/>
                  </a:lnTo>
                  <a:lnTo>
                    <a:pt x="286" y="194"/>
                  </a:lnTo>
                  <a:lnTo>
                    <a:pt x="288" y="202"/>
                  </a:lnTo>
                  <a:lnTo>
                    <a:pt x="290" y="212"/>
                  </a:lnTo>
                  <a:lnTo>
                    <a:pt x="290" y="234"/>
                  </a:lnTo>
                  <a:lnTo>
                    <a:pt x="284" y="256"/>
                  </a:lnTo>
                  <a:lnTo>
                    <a:pt x="280" y="266"/>
                  </a:lnTo>
                  <a:lnTo>
                    <a:pt x="274" y="278"/>
                  </a:lnTo>
                  <a:lnTo>
                    <a:pt x="274" y="278"/>
                  </a:lnTo>
                  <a:lnTo>
                    <a:pt x="268" y="288"/>
                  </a:lnTo>
                  <a:lnTo>
                    <a:pt x="260" y="298"/>
                  </a:lnTo>
                  <a:lnTo>
                    <a:pt x="252" y="306"/>
                  </a:lnTo>
                  <a:lnTo>
                    <a:pt x="242" y="314"/>
                  </a:lnTo>
                  <a:lnTo>
                    <a:pt x="232" y="320"/>
                  </a:lnTo>
                  <a:lnTo>
                    <a:pt x="224" y="324"/>
                  </a:lnTo>
                  <a:lnTo>
                    <a:pt x="214" y="328"/>
                  </a:lnTo>
                  <a:lnTo>
                    <a:pt x="204" y="330"/>
                  </a:lnTo>
                  <a:lnTo>
                    <a:pt x="204" y="330"/>
                  </a:lnTo>
                  <a:lnTo>
                    <a:pt x="184" y="330"/>
                  </a:lnTo>
                  <a:lnTo>
                    <a:pt x="166" y="328"/>
                  </a:lnTo>
                  <a:lnTo>
                    <a:pt x="150" y="320"/>
                  </a:lnTo>
                  <a:lnTo>
                    <a:pt x="134" y="312"/>
                  </a:lnTo>
                  <a:lnTo>
                    <a:pt x="134" y="312"/>
                  </a:lnTo>
                  <a:lnTo>
                    <a:pt x="120" y="302"/>
                  </a:lnTo>
                  <a:lnTo>
                    <a:pt x="108" y="288"/>
                  </a:lnTo>
                  <a:lnTo>
                    <a:pt x="100" y="276"/>
                  </a:lnTo>
                  <a:lnTo>
                    <a:pt x="94" y="262"/>
                  </a:lnTo>
                  <a:lnTo>
                    <a:pt x="94" y="262"/>
                  </a:lnTo>
                  <a:lnTo>
                    <a:pt x="86" y="246"/>
                  </a:lnTo>
                  <a:lnTo>
                    <a:pt x="84" y="242"/>
                  </a:lnTo>
                  <a:lnTo>
                    <a:pt x="76" y="238"/>
                  </a:lnTo>
                  <a:lnTo>
                    <a:pt x="0" y="370"/>
                  </a:lnTo>
                  <a:lnTo>
                    <a:pt x="0" y="370"/>
                  </a:lnTo>
                  <a:lnTo>
                    <a:pt x="42" y="390"/>
                  </a:lnTo>
                  <a:lnTo>
                    <a:pt x="82" y="412"/>
                  </a:lnTo>
                  <a:lnTo>
                    <a:pt x="124" y="430"/>
                  </a:lnTo>
                  <a:lnTo>
                    <a:pt x="168" y="448"/>
                  </a:lnTo>
                  <a:lnTo>
                    <a:pt x="210" y="466"/>
                  </a:lnTo>
                  <a:lnTo>
                    <a:pt x="256" y="480"/>
                  </a:lnTo>
                  <a:lnTo>
                    <a:pt x="300" y="496"/>
                  </a:lnTo>
                  <a:lnTo>
                    <a:pt x="346" y="508"/>
                  </a:lnTo>
                  <a:lnTo>
                    <a:pt x="390" y="518"/>
                  </a:lnTo>
                  <a:lnTo>
                    <a:pt x="438" y="528"/>
                  </a:lnTo>
                  <a:lnTo>
                    <a:pt x="484" y="538"/>
                  </a:lnTo>
                  <a:lnTo>
                    <a:pt x="532" y="544"/>
                  </a:lnTo>
                  <a:lnTo>
                    <a:pt x="580" y="550"/>
                  </a:lnTo>
                  <a:lnTo>
                    <a:pt x="628" y="554"/>
                  </a:lnTo>
                  <a:lnTo>
                    <a:pt x="676" y="556"/>
                  </a:lnTo>
                  <a:lnTo>
                    <a:pt x="726" y="556"/>
                  </a:lnTo>
                  <a:lnTo>
                    <a:pt x="726" y="556"/>
                  </a:lnTo>
                  <a:lnTo>
                    <a:pt x="776" y="556"/>
                  </a:lnTo>
                  <a:lnTo>
                    <a:pt x="824" y="554"/>
                  </a:lnTo>
                  <a:lnTo>
                    <a:pt x="872" y="550"/>
                  </a:lnTo>
                  <a:lnTo>
                    <a:pt x="920" y="544"/>
                  </a:lnTo>
                  <a:lnTo>
                    <a:pt x="968" y="538"/>
                  </a:lnTo>
                  <a:lnTo>
                    <a:pt x="1014" y="528"/>
                  </a:lnTo>
                  <a:lnTo>
                    <a:pt x="1062" y="518"/>
                  </a:lnTo>
                  <a:lnTo>
                    <a:pt x="1106" y="508"/>
                  </a:lnTo>
                  <a:lnTo>
                    <a:pt x="1152" y="494"/>
                  </a:lnTo>
                  <a:lnTo>
                    <a:pt x="1196" y="480"/>
                  </a:lnTo>
                  <a:lnTo>
                    <a:pt x="1242" y="466"/>
                  </a:lnTo>
                  <a:lnTo>
                    <a:pt x="1284" y="448"/>
                  </a:lnTo>
                  <a:lnTo>
                    <a:pt x="1328" y="430"/>
                  </a:lnTo>
                  <a:lnTo>
                    <a:pt x="1370" y="412"/>
                  </a:lnTo>
                  <a:lnTo>
                    <a:pt x="1410" y="390"/>
                  </a:lnTo>
                  <a:lnTo>
                    <a:pt x="1452" y="370"/>
                  </a:lnTo>
                  <a:lnTo>
                    <a:pt x="1354" y="202"/>
                  </a:lnTo>
                  <a:lnTo>
                    <a:pt x="1394" y="180"/>
                  </a:lnTo>
                  <a:lnTo>
                    <a:pt x="1394" y="180"/>
                  </a:lnTo>
                  <a:lnTo>
                    <a:pt x="1408" y="174"/>
                  </a:lnTo>
                  <a:lnTo>
                    <a:pt x="1420" y="174"/>
                  </a:lnTo>
                  <a:lnTo>
                    <a:pt x="1444" y="176"/>
                  </a:lnTo>
                  <a:lnTo>
                    <a:pt x="1444" y="176"/>
                  </a:lnTo>
                  <a:lnTo>
                    <a:pt x="1454" y="178"/>
                  </a:lnTo>
                  <a:lnTo>
                    <a:pt x="1464" y="176"/>
                  </a:lnTo>
                  <a:lnTo>
                    <a:pt x="1472" y="176"/>
                  </a:lnTo>
                  <a:lnTo>
                    <a:pt x="1482" y="170"/>
                  </a:lnTo>
                  <a:lnTo>
                    <a:pt x="1482" y="170"/>
                  </a:lnTo>
                  <a:lnTo>
                    <a:pt x="1492" y="164"/>
                  </a:lnTo>
                  <a:lnTo>
                    <a:pt x="1502" y="156"/>
                  </a:lnTo>
                  <a:lnTo>
                    <a:pt x="1510" y="148"/>
                  </a:lnTo>
                  <a:lnTo>
                    <a:pt x="1514" y="138"/>
                  </a:lnTo>
                  <a:lnTo>
                    <a:pt x="1514" y="138"/>
                  </a:lnTo>
                  <a:lnTo>
                    <a:pt x="1518" y="128"/>
                  </a:lnTo>
                  <a:lnTo>
                    <a:pt x="1518" y="116"/>
                  </a:lnTo>
                  <a:lnTo>
                    <a:pt x="1514" y="102"/>
                  </a:lnTo>
                  <a:lnTo>
                    <a:pt x="1508" y="88"/>
                  </a:lnTo>
                  <a:lnTo>
                    <a:pt x="1508" y="88"/>
                  </a:lnTo>
                  <a:lnTo>
                    <a:pt x="1498" y="74"/>
                  </a:lnTo>
                  <a:lnTo>
                    <a:pt x="1488" y="64"/>
                  </a:lnTo>
                  <a:lnTo>
                    <a:pt x="1476" y="58"/>
                  </a:lnTo>
                  <a:lnTo>
                    <a:pt x="1466" y="54"/>
                  </a:lnTo>
                  <a:lnTo>
                    <a:pt x="1466" y="5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grpSp>
      <p:sp>
        <p:nvSpPr>
          <p:cNvPr id="15" name="文本框 14"/>
          <p:cNvSpPr txBox="1"/>
          <p:nvPr/>
        </p:nvSpPr>
        <p:spPr>
          <a:xfrm>
            <a:off x="2249603" y="1198165"/>
            <a:ext cx="7653057" cy="3154710"/>
          </a:xfrm>
          <a:prstGeom prst="rect">
            <a:avLst/>
          </a:prstGeom>
          <a:noFill/>
        </p:spPr>
        <p:txBody>
          <a:bodyPr wrap="none" rtlCol="0">
            <a:spAutoFit/>
          </a:bodyPr>
          <a:lstStyle/>
          <a:p>
            <a:r>
              <a:rPr lang="en-US" altLang="zh-CN" sz="19900" b="1">
                <a:blipFill>
                  <a:blip r:embed="rId3"/>
                  <a:stretch>
                    <a:fillRect/>
                  </a:stretch>
                </a:blipFill>
                <a:latin typeface="微软雅黑" panose="020B0503020204020204" pitchFamily="34" charset="-122"/>
                <a:ea typeface="微软雅黑" panose="020B0503020204020204" pitchFamily="34" charset="-122"/>
              </a:rPr>
              <a:t>FU   R</a:t>
            </a:r>
            <a:endParaRPr lang="zh-CN" altLang="en-US" sz="19900" b="1" dirty="0">
              <a:blipFill>
                <a:blip r:embed="rId3"/>
                <a:stretch>
                  <a:fillRect/>
                </a:stretch>
              </a:blipFill>
              <a:latin typeface="微软雅黑" panose="020B0503020204020204" pitchFamily="34" charset="-122"/>
              <a:ea typeface="微软雅黑" panose="020B0503020204020204" pitchFamily="34" charset="-122"/>
            </a:endParaRPr>
          </a:p>
        </p:txBody>
      </p:sp>
      <p:sp>
        <p:nvSpPr>
          <p:cNvPr id="16" name="任意多边形 15"/>
          <p:cNvSpPr/>
          <p:nvPr/>
        </p:nvSpPr>
        <p:spPr>
          <a:xfrm rot="16200000" flipH="1">
            <a:off x="6269658" y="-396430"/>
            <a:ext cx="45719" cy="8686802"/>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a:blip r:embed="rId3"/>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ea typeface="幼圆" panose="02010509060101010101" pitchFamily="49" charset="-122"/>
            </a:endParaRPr>
          </a:p>
        </p:txBody>
      </p:sp>
      <p:sp>
        <p:nvSpPr>
          <p:cNvPr id="17" name="矩形 16"/>
          <p:cNvSpPr/>
          <p:nvPr/>
        </p:nvSpPr>
        <p:spPr>
          <a:xfrm>
            <a:off x="1808588" y="4058163"/>
            <a:ext cx="4415906" cy="646331"/>
          </a:xfrm>
          <a:prstGeom prst="rect">
            <a:avLst/>
          </a:prstGeom>
        </p:spPr>
        <p:txBody>
          <a:bodyPr wrap="square">
            <a:spAutoFit/>
          </a:bodyPr>
          <a:lstStyle/>
          <a:p>
            <a:pPr>
              <a:defRPr/>
            </a:pPr>
            <a:r>
              <a:rPr lang="zh-CN" altLang="en-US" sz="3600" kern="0">
                <a:effectLst>
                  <a:glow rad="63500">
                    <a:prstClr val="white">
                      <a:lumMod val="65000"/>
                      <a:alpha val="40000"/>
                    </a:prstClr>
                  </a:glow>
                </a:effectLst>
                <a:latin typeface="微软雅黑" panose="020B0503020204020204" pitchFamily="34" charset="-122"/>
                <a:ea typeface="微软雅黑" panose="020B0503020204020204" pitchFamily="34" charset="-122"/>
              </a:rPr>
              <a:t>总结与不足</a:t>
            </a:r>
          </a:p>
        </p:txBody>
      </p:sp>
      <p:sp>
        <p:nvSpPr>
          <p:cNvPr id="18" name="矩形 17"/>
          <p:cNvSpPr/>
          <p:nvPr/>
        </p:nvSpPr>
        <p:spPr>
          <a:xfrm>
            <a:off x="4016541" y="4074601"/>
            <a:ext cx="6710491" cy="646331"/>
          </a:xfrm>
          <a:prstGeom prst="rect">
            <a:avLst/>
          </a:prstGeom>
        </p:spPr>
        <p:txBody>
          <a:bodyPr wrap="none">
            <a:spAutoFit/>
          </a:bodyPr>
          <a:lstStyle/>
          <a:p>
            <a:pPr algn="ctr">
              <a:defRPr/>
            </a:pPr>
            <a:r>
              <a:rPr lang="en-US" altLang="zh-CN" sz="3600" kern="0">
                <a:solidFill>
                  <a:srgbClr val="6CD1C1"/>
                </a:solidFill>
                <a:effectLst>
                  <a:glow rad="63500">
                    <a:prstClr val="white">
                      <a:lumMod val="65000"/>
                      <a:alpha val="40000"/>
                    </a:prstClr>
                  </a:glow>
                </a:effectLst>
                <a:latin typeface="微软雅黑" panose="020B0503020204020204" pitchFamily="34" charset="-122"/>
                <a:ea typeface="微软雅黑" panose="020B0503020204020204" pitchFamily="34" charset="-122"/>
              </a:rPr>
              <a:t> SUMMARY AND DEFICIENCY</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40000">
                                      <p:stCondLst>
                                        <p:cond delay="0"/>
                                      </p:stCondLst>
                                      <p:iterate type="lt">
                                        <p:tmPct val="26667"/>
                                      </p:iterate>
                                      <p:childTnLst>
                                        <p:set>
                                          <p:cBhvr>
                                            <p:cTn id="6" dur="1" fill="hold">
                                              <p:stCondLst>
                                                <p:cond delay="0"/>
                                              </p:stCondLst>
                                            </p:cTn>
                                            <p:tgtEl>
                                              <p:spTgt spid="15"/>
                                            </p:tgtEl>
                                            <p:attrNameLst>
                                              <p:attrName>style.visibility</p:attrName>
                                            </p:attrNameLst>
                                          </p:cBhvr>
                                          <p:to>
                                            <p:strVal val="visible"/>
                                          </p:to>
                                        </p:set>
                                        <p:anim calcmode="lin" valueType="num" p14:bounceEnd="40000">
                                          <p:cBhvr additive="base">
                                            <p:cTn id="7"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166"/>
                                </p:stCondLst>
                                <p:childTnLst>
                                  <p:par>
                                    <p:cTn id="10" presetID="2" presetClass="entr" presetSubtype="2" fill="hold" nodeType="afterEffect" p14:presetBounceEnd="40000">
                                      <p:stCondLst>
                                        <p:cond delay="0"/>
                                      </p:stCondLst>
                                      <p:iterate type="lt">
                                        <p:tmPct val="26667"/>
                                      </p:iterate>
                                      <p:childTnLst>
                                        <p:set>
                                          <p:cBhvr>
                                            <p:cTn id="11" dur="1" fill="hold">
                                              <p:stCondLst>
                                                <p:cond delay="0"/>
                                              </p:stCondLst>
                                            </p:cTn>
                                            <p:tgtEl>
                                              <p:spTgt spid="14"/>
                                            </p:tgtEl>
                                            <p:attrNameLst>
                                              <p:attrName>style.visibility</p:attrName>
                                            </p:attrNameLst>
                                          </p:cBhvr>
                                          <p:to>
                                            <p:strVal val="visible"/>
                                          </p:to>
                                        </p:set>
                                        <p:anim calcmode="lin" valueType="num" p14:bounceEnd="40000">
                                          <p:cBhvr additive="base">
                                            <p:cTn id="12"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666"/>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2166"/>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666"/>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8"/>
                                            </p:tgtEl>
                                            <p:attrNameLst>
                                              <p:attrName>style.visibility</p:attrName>
                                            </p:attrNameLst>
                                          </p:cBhvr>
                                          <p:to>
                                            <p:strVal val="visible"/>
                                          </p:to>
                                        </p:set>
                                        <p:anim calcmode="discrete" valueType="clr">
                                          <p:cBhvr override="childStyle">
                                            <p:cTn id="2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
                                            </p:tgtEl>
                                            <p:attrNameLst>
                                              <p:attrName>fillcolor</p:attrName>
                                            </p:attrNameLst>
                                          </p:cBhvr>
                                          <p:tavLst>
                                            <p:tav tm="0">
                                              <p:val>
                                                <p:clrVal>
                                                  <a:schemeClr val="accent2"/>
                                                </p:clrVal>
                                              </p:val>
                                            </p:tav>
                                            <p:tav tm="50000">
                                              <p:val>
                                                <p:clrVal>
                                                  <a:schemeClr val="hlink"/>
                                                </p:clrVal>
                                              </p:val>
                                            </p:tav>
                                          </p:tavLst>
                                        </p:anim>
                                        <p:set>
                                          <p:cBhvr>
                                            <p:cTn id="27"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26667"/>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166"/>
                                </p:stCondLst>
                                <p:childTnLst>
                                  <p:par>
                                    <p:cTn id="10" presetID="2" presetClass="entr" presetSubtype="2" fill="hold" nodeType="afterEffect">
                                      <p:stCondLst>
                                        <p:cond delay="0"/>
                                      </p:stCondLst>
                                      <p:iterate type="lt">
                                        <p:tmPct val="26667"/>
                                      </p:iterate>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666"/>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2166"/>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666"/>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8"/>
                                            </p:tgtEl>
                                            <p:attrNameLst>
                                              <p:attrName>style.visibility</p:attrName>
                                            </p:attrNameLst>
                                          </p:cBhvr>
                                          <p:to>
                                            <p:strVal val="visible"/>
                                          </p:to>
                                        </p:set>
                                        <p:anim calcmode="discrete" valueType="clr">
                                          <p:cBhvr override="childStyle">
                                            <p:cTn id="2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
                                            </p:tgtEl>
                                            <p:attrNameLst>
                                              <p:attrName>fillcolor</p:attrName>
                                            </p:attrNameLst>
                                          </p:cBhvr>
                                          <p:tavLst>
                                            <p:tav tm="0">
                                              <p:val>
                                                <p:clrVal>
                                                  <a:schemeClr val="accent2"/>
                                                </p:clrVal>
                                              </p:val>
                                            </p:tav>
                                            <p:tav tm="50000">
                                              <p:val>
                                                <p:clrVal>
                                                  <a:schemeClr val="hlink"/>
                                                </p:clrVal>
                                              </p:val>
                                            </p:tav>
                                          </p:tavLst>
                                        </p:anim>
                                        <p:set>
                                          <p:cBhvr>
                                            <p:cTn id="27"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圆角矩形 7"/>
          <p:cNvSpPr/>
          <p:nvPr/>
        </p:nvSpPr>
        <p:spPr>
          <a:xfrm>
            <a:off x="1781594" y="3847248"/>
            <a:ext cx="8785568" cy="252000"/>
          </a:xfrm>
          <a:prstGeom prst="roundRect">
            <a:avLst>
              <a:gd name="adj" fmla="val 50000"/>
            </a:avLst>
          </a:pr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p:nvSpPr>
        <p:spPr>
          <a:xfrm>
            <a:off x="3028272" y="3874248"/>
            <a:ext cx="197897"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p>
        </p:txBody>
      </p:sp>
      <p:sp>
        <p:nvSpPr>
          <p:cNvPr id="10" name="椭圆 9"/>
          <p:cNvSpPr/>
          <p:nvPr/>
        </p:nvSpPr>
        <p:spPr>
          <a:xfrm>
            <a:off x="6006042" y="3874248"/>
            <a:ext cx="197897"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p>
        </p:txBody>
      </p:sp>
      <p:sp>
        <p:nvSpPr>
          <p:cNvPr id="11" name="椭圆 10"/>
          <p:cNvSpPr/>
          <p:nvPr/>
        </p:nvSpPr>
        <p:spPr>
          <a:xfrm>
            <a:off x="8983811" y="3874248"/>
            <a:ext cx="197897"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00"/>
          </a:p>
        </p:txBody>
      </p:sp>
      <p:grpSp>
        <p:nvGrpSpPr>
          <p:cNvPr id="12" name="chenying0907 11"/>
          <p:cNvGrpSpPr/>
          <p:nvPr/>
        </p:nvGrpSpPr>
        <p:grpSpPr>
          <a:xfrm>
            <a:off x="2159604" y="1497800"/>
            <a:ext cx="1935234" cy="2475449"/>
            <a:chOff x="1896614" y="929593"/>
            <a:chExt cx="1935234" cy="2475449"/>
          </a:xfrm>
        </p:grpSpPr>
        <p:sp>
          <p:nvSpPr>
            <p:cNvPr id="13" name="椭圆 14"/>
            <p:cNvSpPr/>
            <p:nvPr/>
          </p:nvSpPr>
          <p:spPr bwMode="auto">
            <a:xfrm>
              <a:off x="1896614" y="929593"/>
              <a:ext cx="1935234"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4" name="椭圆 14"/>
            <p:cNvSpPr/>
            <p:nvPr/>
          </p:nvSpPr>
          <p:spPr bwMode="auto">
            <a:xfrm>
              <a:off x="1966001" y="983108"/>
              <a:ext cx="1796457" cy="2297933"/>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blipFill>
              <a:blip r:embed="rId3"/>
              <a:stretch>
                <a:fillRect/>
              </a:stretch>
            </a:blipFill>
            <a:ln w="14288" cap="flat">
              <a:noFill/>
              <a:prstDash val="solid"/>
              <a:miter lim="800000"/>
            </a:ln>
            <a:effectLst/>
          </p:spPr>
          <p:txBody>
            <a:bodyPr vert="horz" wrap="square" lIns="91440" tIns="45720" rIns="91440" bIns="45720" numCol="1" anchor="t" anchorCtr="0" compatLnSpc="1"/>
            <a:lstStyle/>
            <a:p>
              <a:endParaRPr lang="zh-CN" altLang="en-US"/>
            </a:p>
          </p:txBody>
        </p:sp>
        <p:grpSp>
          <p:nvGrpSpPr>
            <p:cNvPr id="20" name="chenying0907 19"/>
            <p:cNvGrpSpPr>
              <a:grpSpLocks noChangeAspect="1"/>
            </p:cNvGrpSpPr>
            <p:nvPr/>
          </p:nvGrpSpPr>
          <p:grpSpPr>
            <a:xfrm>
              <a:off x="2545661" y="2233735"/>
              <a:ext cx="671786" cy="516414"/>
              <a:chOff x="8204201" y="339725"/>
              <a:chExt cx="954087" cy="733425"/>
            </a:xfrm>
            <a:solidFill>
              <a:schemeClr val="bg1"/>
            </a:solidFill>
          </p:grpSpPr>
          <p:sp>
            <p:nvSpPr>
              <p:cNvPr id="22" name="chenying0907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chenying0907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1" name="文本框 25"/>
            <p:cNvSpPr txBox="1"/>
            <p:nvPr/>
          </p:nvSpPr>
          <p:spPr>
            <a:xfrm>
              <a:off x="2162470" y="1119558"/>
              <a:ext cx="1414170" cy="107721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a:solidFill>
                    <a:schemeClr val="bg1"/>
                  </a:solidFill>
                </a:rPr>
                <a:t>Sample</a:t>
              </a:r>
            </a:p>
            <a:p>
              <a:r>
                <a:rPr lang="en-US" altLang="zh-CN" sz="3200" dirty="0">
                  <a:solidFill>
                    <a:schemeClr val="bg1"/>
                  </a:solidFill>
                  <a:latin typeface="Arial Black" panose="020B0A04020102020204" pitchFamily="34" charset="0"/>
                </a:rPr>
                <a:t>TEXT</a:t>
              </a:r>
              <a:endParaRPr lang="zh-CN" altLang="en-US" sz="3200" dirty="0">
                <a:solidFill>
                  <a:schemeClr val="bg1"/>
                </a:solidFill>
                <a:latin typeface="Arial Black" panose="020B0A04020102020204" pitchFamily="34" charset="0"/>
              </a:endParaRPr>
            </a:p>
          </p:txBody>
        </p:sp>
      </p:grpSp>
      <p:grpSp>
        <p:nvGrpSpPr>
          <p:cNvPr id="24" name="chenying0907 23"/>
          <p:cNvGrpSpPr/>
          <p:nvPr/>
        </p:nvGrpSpPr>
        <p:grpSpPr>
          <a:xfrm>
            <a:off x="5137372" y="1497800"/>
            <a:ext cx="1935234" cy="2475449"/>
            <a:chOff x="4874382" y="929593"/>
            <a:chExt cx="1935234" cy="2475449"/>
          </a:xfrm>
        </p:grpSpPr>
        <p:sp>
          <p:nvSpPr>
            <p:cNvPr id="25" name="椭圆 14"/>
            <p:cNvSpPr/>
            <p:nvPr/>
          </p:nvSpPr>
          <p:spPr bwMode="auto">
            <a:xfrm>
              <a:off x="4874382" y="929593"/>
              <a:ext cx="1935234"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grpSp>
          <p:nvGrpSpPr>
            <p:cNvPr id="26" name="chenying0907 25"/>
            <p:cNvGrpSpPr/>
            <p:nvPr/>
          </p:nvGrpSpPr>
          <p:grpSpPr>
            <a:xfrm>
              <a:off x="4943770" y="993956"/>
              <a:ext cx="1796457" cy="2297933"/>
              <a:chOff x="4943770" y="993956"/>
              <a:chExt cx="1796457" cy="2297933"/>
            </a:xfrm>
          </p:grpSpPr>
          <p:sp>
            <p:nvSpPr>
              <p:cNvPr id="27" name="椭圆 14"/>
              <p:cNvSpPr/>
              <p:nvPr/>
            </p:nvSpPr>
            <p:spPr bwMode="auto">
              <a:xfrm>
                <a:off x="4943770" y="993956"/>
                <a:ext cx="1796457" cy="2297933"/>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blipFill>
                <a:blip r:embed="rId4"/>
                <a:stretch>
                  <a:fillRect/>
                </a:stretch>
              </a:blipFill>
              <a:ln w="14288" cap="flat">
                <a:noFill/>
                <a:prstDash val="solid"/>
                <a:miter lim="800000"/>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chenying0907 5"/>
              <p:cNvSpPr>
                <a:spLocks noEditPoints="1"/>
              </p:cNvSpPr>
              <p:nvPr/>
            </p:nvSpPr>
            <p:spPr bwMode="auto">
              <a:xfrm>
                <a:off x="5679971" y="2303037"/>
                <a:ext cx="324054" cy="535600"/>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文本框 28"/>
              <p:cNvSpPr txBox="1"/>
              <p:nvPr/>
            </p:nvSpPr>
            <p:spPr>
              <a:xfrm>
                <a:off x="5137576" y="1119558"/>
                <a:ext cx="1414170" cy="107721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a:solidFill>
                      <a:schemeClr val="bg1"/>
                    </a:solidFill>
                  </a:rPr>
                  <a:t>Sample</a:t>
                </a:r>
              </a:p>
              <a:p>
                <a:r>
                  <a:rPr lang="en-US" altLang="zh-CN" sz="3200" dirty="0">
                    <a:solidFill>
                      <a:schemeClr val="bg1"/>
                    </a:solidFill>
                    <a:latin typeface="Arial Black" panose="020B0A04020102020204" pitchFamily="34" charset="0"/>
                  </a:rPr>
                  <a:t>TEXT</a:t>
                </a:r>
                <a:endParaRPr lang="zh-CN" altLang="en-US" sz="3200" dirty="0">
                  <a:solidFill>
                    <a:schemeClr val="bg1"/>
                  </a:solidFill>
                  <a:latin typeface="Arial Black" panose="020B0A04020102020204" pitchFamily="34" charset="0"/>
                </a:endParaRPr>
              </a:p>
            </p:txBody>
          </p:sp>
        </p:grpSp>
      </p:grpSp>
      <p:grpSp>
        <p:nvGrpSpPr>
          <p:cNvPr id="30" name="chenying0907 29"/>
          <p:cNvGrpSpPr/>
          <p:nvPr/>
        </p:nvGrpSpPr>
        <p:grpSpPr>
          <a:xfrm>
            <a:off x="8115141" y="1497800"/>
            <a:ext cx="1935234" cy="2475449"/>
            <a:chOff x="7852151" y="929593"/>
            <a:chExt cx="1935234" cy="2475449"/>
          </a:xfrm>
        </p:grpSpPr>
        <p:sp>
          <p:nvSpPr>
            <p:cNvPr id="31" name="椭圆 14"/>
            <p:cNvSpPr/>
            <p:nvPr/>
          </p:nvSpPr>
          <p:spPr bwMode="auto">
            <a:xfrm>
              <a:off x="7852151" y="929593"/>
              <a:ext cx="1935234" cy="2475449"/>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14"/>
            <p:cNvSpPr/>
            <p:nvPr/>
          </p:nvSpPr>
          <p:spPr bwMode="auto">
            <a:xfrm>
              <a:off x="7921539" y="993955"/>
              <a:ext cx="1796457" cy="2297933"/>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blipFill>
              <a:blip r:embed="rId6"/>
              <a:stretch>
                <a:fillRect/>
              </a:stretch>
            </a:blipFill>
            <a:ln w="14288" cap="flat">
              <a:noFill/>
              <a:prstDash val="solid"/>
              <a:miter lim="800000"/>
            </a:ln>
            <a:effectLst/>
          </p:spPr>
          <p:txBody>
            <a:bodyPr vert="horz" wrap="square" lIns="91440" tIns="45720" rIns="91440" bIns="45720" numCol="1" anchor="t" anchorCtr="0" compatLnSpc="1"/>
            <a:lstStyle/>
            <a:p>
              <a:endParaRPr lang="zh-CN" altLang="en-US"/>
            </a:p>
          </p:txBody>
        </p:sp>
        <p:grpSp>
          <p:nvGrpSpPr>
            <p:cNvPr id="33" name="chenying0907 32"/>
            <p:cNvGrpSpPr>
              <a:grpSpLocks noChangeAspect="1"/>
            </p:cNvGrpSpPr>
            <p:nvPr/>
          </p:nvGrpSpPr>
          <p:grpSpPr>
            <a:xfrm>
              <a:off x="8539666" y="2260268"/>
              <a:ext cx="560205" cy="479638"/>
              <a:chOff x="2162176" y="-104775"/>
              <a:chExt cx="1655763" cy="1417638"/>
            </a:xfrm>
            <a:solidFill>
              <a:schemeClr val="bg1"/>
            </a:solidFill>
          </p:grpSpPr>
          <p:sp>
            <p:nvSpPr>
              <p:cNvPr id="35" name="chenying0907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36" name="chenying0907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grpSp>
        <p:sp>
          <p:nvSpPr>
            <p:cNvPr id="34" name="文本框 29"/>
            <p:cNvSpPr txBox="1"/>
            <p:nvPr/>
          </p:nvSpPr>
          <p:spPr>
            <a:xfrm>
              <a:off x="8112682" y="1119558"/>
              <a:ext cx="1414170" cy="107721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a:solidFill>
                    <a:schemeClr val="bg1"/>
                  </a:solidFill>
                </a:rPr>
                <a:t>Sample</a:t>
              </a:r>
            </a:p>
            <a:p>
              <a:r>
                <a:rPr lang="en-US" altLang="zh-CN" sz="3200" dirty="0">
                  <a:solidFill>
                    <a:schemeClr val="bg1"/>
                  </a:solidFill>
                  <a:latin typeface="Arial Black" panose="020B0A04020102020204" pitchFamily="34" charset="0"/>
                </a:rPr>
                <a:t>TEXT</a:t>
              </a:r>
              <a:endParaRPr lang="zh-CN" altLang="en-US" sz="3200" dirty="0">
                <a:solidFill>
                  <a:schemeClr val="bg1"/>
                </a:solidFill>
                <a:latin typeface="Arial Black" panose="020B0A04020102020204" pitchFamily="34" charset="0"/>
              </a:endParaRPr>
            </a:p>
          </p:txBody>
        </p:sp>
      </p:grpSp>
      <p:sp>
        <p:nvSpPr>
          <p:cNvPr id="37" name="矩形 36"/>
          <p:cNvSpPr>
            <a:spLocks noChangeArrowheads="1"/>
          </p:cNvSpPr>
          <p:nvPr/>
        </p:nvSpPr>
        <p:spPr bwMode="auto">
          <a:xfrm>
            <a:off x="1213676" y="6158061"/>
            <a:ext cx="102906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p:txBody>
      </p:sp>
      <p:sp>
        <p:nvSpPr>
          <p:cNvPr id="38" name="文本框 48"/>
          <p:cNvSpPr>
            <a:spLocks noChangeArrowheads="1"/>
          </p:cNvSpPr>
          <p:nvPr/>
        </p:nvSpPr>
        <p:spPr bwMode="auto">
          <a:xfrm>
            <a:off x="4477724" y="5429581"/>
            <a:ext cx="41156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YOUR TITLE</a:t>
            </a:r>
            <a:r>
              <a:rPr lang="en-US" sz="36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HERE</a:t>
            </a:r>
            <a:endParaRPr lang="zh-CN" altLang="en-US" sz="3600" b="1" dirty="0">
              <a:solidFill>
                <a:schemeClr val="tx1">
                  <a:lumMod val="65000"/>
                  <a:lumOff val="35000"/>
                </a:schemeClr>
              </a:solidFill>
              <a:latin typeface="Calibri" panose="020F0502020204030204" pitchFamily="34" charset="0"/>
              <a:sym typeface="宋体" panose="02010600030101010101" pitchFamily="2" charset="-122"/>
            </a:endParaRPr>
          </a:p>
        </p:txBody>
      </p:sp>
      <p:cxnSp>
        <p:nvCxnSpPr>
          <p:cNvPr id="39" name="直接连接符 38"/>
          <p:cNvCxnSpPr/>
          <p:nvPr/>
        </p:nvCxnSpPr>
        <p:spPr>
          <a:xfrm>
            <a:off x="1213676" y="6067865"/>
            <a:ext cx="1029062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文本框 33"/>
          <p:cNvSpPr txBox="1"/>
          <p:nvPr/>
        </p:nvSpPr>
        <p:spPr>
          <a:xfrm>
            <a:off x="2400374" y="4207528"/>
            <a:ext cx="1445011" cy="430887"/>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200" dirty="0">
                <a:solidFill>
                  <a:schemeClr val="tx1">
                    <a:lumMod val="65000"/>
                    <a:lumOff val="35000"/>
                  </a:schemeClr>
                </a:solidFill>
              </a:rPr>
              <a:t>OPTION 01</a:t>
            </a:r>
          </a:p>
        </p:txBody>
      </p:sp>
      <p:sp>
        <p:nvSpPr>
          <p:cNvPr id="41" name="文本框 47"/>
          <p:cNvSpPr txBox="1"/>
          <p:nvPr/>
        </p:nvSpPr>
        <p:spPr>
          <a:xfrm>
            <a:off x="5429788" y="4207528"/>
            <a:ext cx="1445011" cy="430887"/>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200" dirty="0">
                <a:solidFill>
                  <a:schemeClr val="tx1">
                    <a:lumMod val="65000"/>
                    <a:lumOff val="35000"/>
                  </a:schemeClr>
                </a:solidFill>
              </a:rPr>
              <a:t>OPTION 01</a:t>
            </a:r>
          </a:p>
        </p:txBody>
      </p:sp>
      <p:sp>
        <p:nvSpPr>
          <p:cNvPr id="42" name="文本框 48"/>
          <p:cNvSpPr txBox="1"/>
          <p:nvPr/>
        </p:nvSpPr>
        <p:spPr>
          <a:xfrm>
            <a:off x="8459202" y="4207528"/>
            <a:ext cx="1445011" cy="430887"/>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200" dirty="0">
                <a:solidFill>
                  <a:schemeClr val="tx1">
                    <a:lumMod val="65000"/>
                    <a:lumOff val="35000"/>
                  </a:schemeClr>
                </a:solidFill>
              </a:rPr>
              <a:t>OPTION 01</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47"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anim calcmode="lin" valueType="num">
                                      <p:cBhvr>
                                        <p:cTn id="41" dur="500" fill="hold"/>
                                        <p:tgtEl>
                                          <p:spTgt spid="24"/>
                                        </p:tgtEl>
                                        <p:attrNameLst>
                                          <p:attrName>ppt_x</p:attrName>
                                        </p:attrNameLst>
                                      </p:cBhvr>
                                      <p:tavLst>
                                        <p:tav tm="0">
                                          <p:val>
                                            <p:strVal val="#ppt_x"/>
                                          </p:val>
                                        </p:tav>
                                        <p:tav tm="100000">
                                          <p:val>
                                            <p:strVal val="#ppt_x"/>
                                          </p:val>
                                        </p:tav>
                                      </p:tavLst>
                                    </p:anim>
                                    <p:anim calcmode="lin" valueType="num">
                                      <p:cBhvr>
                                        <p:cTn id="42" dur="500" fill="hold"/>
                                        <p:tgtEl>
                                          <p:spTgt spid="24"/>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50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ppt_x</p:attrName>
                                        </p:attrNameLst>
                                      </p:cBhvr>
                                      <p:tavLst>
                                        <p:tav tm="0">
                                          <p:val>
                                            <p:strVal val="#ppt_x"/>
                                          </p:val>
                                        </p:tav>
                                        <p:tav tm="100000">
                                          <p:val>
                                            <p:strVal val="#ppt_x"/>
                                          </p:val>
                                        </p:tav>
                                      </p:tavLst>
                                    </p:anim>
                                    <p:anim calcmode="lin" valueType="num">
                                      <p:cBhvr>
                                        <p:cTn id="47" dur="5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anim calcmode="lin" valueType="num">
                                      <p:cBhvr>
                                        <p:cTn id="52" dur="500" fill="hold"/>
                                        <p:tgtEl>
                                          <p:spTgt spid="40"/>
                                        </p:tgtEl>
                                        <p:attrNameLst>
                                          <p:attrName>ppt_x</p:attrName>
                                        </p:attrNameLst>
                                      </p:cBhvr>
                                      <p:tavLst>
                                        <p:tav tm="0">
                                          <p:val>
                                            <p:strVal val="#ppt_x"/>
                                          </p:val>
                                        </p:tav>
                                        <p:tav tm="100000">
                                          <p:val>
                                            <p:strVal val="#ppt_x"/>
                                          </p:val>
                                        </p:tav>
                                      </p:tavLst>
                                    </p:anim>
                                    <p:anim calcmode="lin" valueType="num">
                                      <p:cBhvr>
                                        <p:cTn id="53" dur="500" fill="hold"/>
                                        <p:tgtEl>
                                          <p:spTgt spid="4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anim calcmode="lin" valueType="num">
                                      <p:cBhvr>
                                        <p:cTn id="57" dur="500" fill="hold"/>
                                        <p:tgtEl>
                                          <p:spTgt spid="41"/>
                                        </p:tgtEl>
                                        <p:attrNameLst>
                                          <p:attrName>ppt_x</p:attrName>
                                        </p:attrNameLst>
                                      </p:cBhvr>
                                      <p:tavLst>
                                        <p:tav tm="0">
                                          <p:val>
                                            <p:strVal val="#ppt_x"/>
                                          </p:val>
                                        </p:tav>
                                        <p:tav tm="100000">
                                          <p:val>
                                            <p:strVal val="#ppt_x"/>
                                          </p:val>
                                        </p:tav>
                                      </p:tavLst>
                                    </p:anim>
                                    <p:anim calcmode="lin" valueType="num">
                                      <p:cBhvr>
                                        <p:cTn id="58" dur="5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50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anim calcmode="lin" valueType="num">
                                      <p:cBhvr>
                                        <p:cTn id="62" dur="500" fill="hold"/>
                                        <p:tgtEl>
                                          <p:spTgt spid="42"/>
                                        </p:tgtEl>
                                        <p:attrNameLst>
                                          <p:attrName>ppt_x</p:attrName>
                                        </p:attrNameLst>
                                      </p:cBhvr>
                                      <p:tavLst>
                                        <p:tav tm="0">
                                          <p:val>
                                            <p:strVal val="#ppt_x"/>
                                          </p:val>
                                        </p:tav>
                                        <p:tav tm="100000">
                                          <p:val>
                                            <p:strVal val="#ppt_x"/>
                                          </p:val>
                                        </p:tav>
                                      </p:tavLst>
                                    </p:anim>
                                    <p:anim calcmode="lin" valueType="num">
                                      <p:cBhvr>
                                        <p:cTn id="63"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7" grpId="0"/>
      <p:bldP spid="38"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henying0907 3"/>
          <p:cNvGrpSpPr/>
          <p:nvPr/>
        </p:nvGrpSpPr>
        <p:grpSpPr>
          <a:xfrm flipH="1">
            <a:off x="6477000" y="1069424"/>
            <a:ext cx="5079142" cy="5062051"/>
            <a:chOff x="976185" y="897974"/>
            <a:chExt cx="4967415" cy="5062051"/>
          </a:xfrm>
        </p:grpSpPr>
        <p:sp>
          <p:nvSpPr>
            <p:cNvPr id="5" name="chenying0907 5"/>
            <p:cNvSpPr/>
            <p:nvPr/>
          </p:nvSpPr>
          <p:spPr bwMode="auto">
            <a:xfrm flipH="1">
              <a:off x="1185980" y="897974"/>
              <a:ext cx="1436058" cy="892691"/>
            </a:xfrm>
            <a:custGeom>
              <a:avLst/>
              <a:gdLst>
                <a:gd name="T0" fmla="*/ 734 w 972"/>
                <a:gd name="T1" fmla="*/ 66 h 604"/>
                <a:gd name="T2" fmla="*/ 598 w 972"/>
                <a:gd name="T3" fmla="*/ 22 h 604"/>
                <a:gd name="T4" fmla="*/ 460 w 972"/>
                <a:gd name="T5" fmla="*/ 2 h 604"/>
                <a:gd name="T6" fmla="*/ 384 w 972"/>
                <a:gd name="T7" fmla="*/ 0 h 604"/>
                <a:gd name="T8" fmla="*/ 250 w 972"/>
                <a:gd name="T9" fmla="*/ 10 h 604"/>
                <a:gd name="T10" fmla="*/ 176 w 972"/>
                <a:gd name="T11" fmla="*/ 264 h 604"/>
                <a:gd name="T12" fmla="*/ 104 w 972"/>
                <a:gd name="T13" fmla="*/ 282 h 604"/>
                <a:gd name="T14" fmla="*/ 74 w 972"/>
                <a:gd name="T15" fmla="*/ 272 h 604"/>
                <a:gd name="T16" fmla="*/ 40 w 972"/>
                <a:gd name="T17" fmla="*/ 268 h 604"/>
                <a:gd name="T18" fmla="*/ 22 w 972"/>
                <a:gd name="T19" fmla="*/ 276 h 604"/>
                <a:gd name="T20" fmla="*/ 6 w 972"/>
                <a:gd name="T21" fmla="*/ 288 h 604"/>
                <a:gd name="T22" fmla="*/ 0 w 972"/>
                <a:gd name="T23" fmla="*/ 318 h 604"/>
                <a:gd name="T24" fmla="*/ 2 w 972"/>
                <a:gd name="T25" fmla="*/ 332 h 604"/>
                <a:gd name="T26" fmla="*/ 20 w 972"/>
                <a:gd name="T27" fmla="*/ 364 h 604"/>
                <a:gd name="T28" fmla="*/ 36 w 972"/>
                <a:gd name="T29" fmla="*/ 372 h 604"/>
                <a:gd name="T30" fmla="*/ 68 w 972"/>
                <a:gd name="T31" fmla="*/ 370 h 604"/>
                <a:gd name="T32" fmla="*/ 82 w 972"/>
                <a:gd name="T33" fmla="*/ 362 h 604"/>
                <a:gd name="T34" fmla="*/ 108 w 972"/>
                <a:gd name="T35" fmla="*/ 332 h 604"/>
                <a:gd name="T36" fmla="*/ 126 w 972"/>
                <a:gd name="T37" fmla="*/ 318 h 604"/>
                <a:gd name="T38" fmla="*/ 228 w 972"/>
                <a:gd name="T39" fmla="*/ 464 h 604"/>
                <a:gd name="T40" fmla="*/ 362 w 972"/>
                <a:gd name="T41" fmla="*/ 434 h 604"/>
                <a:gd name="T42" fmla="*/ 508 w 972"/>
                <a:gd name="T43" fmla="*/ 486 h 604"/>
                <a:gd name="T44" fmla="*/ 508 w 972"/>
                <a:gd name="T45" fmla="*/ 510 h 604"/>
                <a:gd name="T46" fmla="*/ 496 w 972"/>
                <a:gd name="T47" fmla="*/ 544 h 604"/>
                <a:gd name="T48" fmla="*/ 496 w 972"/>
                <a:gd name="T49" fmla="*/ 562 h 604"/>
                <a:gd name="T50" fmla="*/ 510 w 972"/>
                <a:gd name="T51" fmla="*/ 590 h 604"/>
                <a:gd name="T52" fmla="*/ 524 w 972"/>
                <a:gd name="T53" fmla="*/ 600 h 604"/>
                <a:gd name="T54" fmla="*/ 560 w 972"/>
                <a:gd name="T55" fmla="*/ 600 h 604"/>
                <a:gd name="T56" fmla="*/ 586 w 972"/>
                <a:gd name="T57" fmla="*/ 590 h 604"/>
                <a:gd name="T58" fmla="*/ 598 w 972"/>
                <a:gd name="T59" fmla="*/ 574 h 604"/>
                <a:gd name="T60" fmla="*/ 600 w 972"/>
                <a:gd name="T61" fmla="*/ 546 h 604"/>
                <a:gd name="T62" fmla="*/ 596 w 972"/>
                <a:gd name="T63" fmla="*/ 526 h 604"/>
                <a:gd name="T64" fmla="*/ 576 w 972"/>
                <a:gd name="T65" fmla="*/ 508 h 604"/>
                <a:gd name="T66" fmla="*/ 546 w 972"/>
                <a:gd name="T67" fmla="*/ 476 h 604"/>
                <a:gd name="T68" fmla="*/ 530 w 972"/>
                <a:gd name="T69" fmla="*/ 412 h 604"/>
                <a:gd name="T70" fmla="*/ 612 w 972"/>
                <a:gd name="T71" fmla="*/ 410 h 604"/>
                <a:gd name="T72" fmla="*/ 708 w 972"/>
                <a:gd name="T73" fmla="*/ 418 h 604"/>
                <a:gd name="T74" fmla="*/ 846 w 972"/>
                <a:gd name="T75" fmla="*/ 454 h 604"/>
                <a:gd name="T76" fmla="*/ 972 w 972"/>
                <a:gd name="T77" fmla="*/ 524 h 604"/>
                <a:gd name="T78" fmla="*/ 918 w 972"/>
                <a:gd name="T79" fmla="*/ 274 h 604"/>
                <a:gd name="T80" fmla="*/ 868 w 972"/>
                <a:gd name="T81" fmla="*/ 180 h 604"/>
                <a:gd name="T82" fmla="*/ 800 w 972"/>
                <a:gd name="T83" fmla="*/ 100 h 604"/>
                <a:gd name="T84" fmla="*/ 778 w 972"/>
                <a:gd name="T85" fmla="*/ 8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2" h="604">
                  <a:moveTo>
                    <a:pt x="778" y="86"/>
                  </a:moveTo>
                  <a:lnTo>
                    <a:pt x="778" y="86"/>
                  </a:lnTo>
                  <a:lnTo>
                    <a:pt x="734" y="66"/>
                  </a:lnTo>
                  <a:lnTo>
                    <a:pt x="688" y="48"/>
                  </a:lnTo>
                  <a:lnTo>
                    <a:pt x="642" y="34"/>
                  </a:lnTo>
                  <a:lnTo>
                    <a:pt x="598" y="22"/>
                  </a:lnTo>
                  <a:lnTo>
                    <a:pt x="552" y="14"/>
                  </a:lnTo>
                  <a:lnTo>
                    <a:pt x="506" y="6"/>
                  </a:lnTo>
                  <a:lnTo>
                    <a:pt x="460" y="2"/>
                  </a:lnTo>
                  <a:lnTo>
                    <a:pt x="414" y="0"/>
                  </a:lnTo>
                  <a:lnTo>
                    <a:pt x="414" y="0"/>
                  </a:lnTo>
                  <a:lnTo>
                    <a:pt x="384" y="0"/>
                  </a:lnTo>
                  <a:lnTo>
                    <a:pt x="384" y="0"/>
                  </a:lnTo>
                  <a:lnTo>
                    <a:pt x="318" y="4"/>
                  </a:lnTo>
                  <a:lnTo>
                    <a:pt x="250" y="10"/>
                  </a:lnTo>
                  <a:lnTo>
                    <a:pt x="184" y="22"/>
                  </a:lnTo>
                  <a:lnTo>
                    <a:pt x="118" y="34"/>
                  </a:lnTo>
                  <a:lnTo>
                    <a:pt x="176" y="264"/>
                  </a:lnTo>
                  <a:lnTo>
                    <a:pt x="116" y="280"/>
                  </a:lnTo>
                  <a:lnTo>
                    <a:pt x="116" y="280"/>
                  </a:lnTo>
                  <a:lnTo>
                    <a:pt x="104" y="282"/>
                  </a:lnTo>
                  <a:lnTo>
                    <a:pt x="94" y="280"/>
                  </a:lnTo>
                  <a:lnTo>
                    <a:pt x="74" y="272"/>
                  </a:lnTo>
                  <a:lnTo>
                    <a:pt x="74" y="272"/>
                  </a:lnTo>
                  <a:lnTo>
                    <a:pt x="58" y="268"/>
                  </a:lnTo>
                  <a:lnTo>
                    <a:pt x="50" y="266"/>
                  </a:lnTo>
                  <a:lnTo>
                    <a:pt x="40" y="268"/>
                  </a:lnTo>
                  <a:lnTo>
                    <a:pt x="40" y="268"/>
                  </a:lnTo>
                  <a:lnTo>
                    <a:pt x="30" y="272"/>
                  </a:lnTo>
                  <a:lnTo>
                    <a:pt x="22" y="276"/>
                  </a:lnTo>
                  <a:lnTo>
                    <a:pt x="14" y="282"/>
                  </a:lnTo>
                  <a:lnTo>
                    <a:pt x="6" y="288"/>
                  </a:lnTo>
                  <a:lnTo>
                    <a:pt x="6" y="288"/>
                  </a:lnTo>
                  <a:lnTo>
                    <a:pt x="2" y="296"/>
                  </a:lnTo>
                  <a:lnTo>
                    <a:pt x="0" y="306"/>
                  </a:lnTo>
                  <a:lnTo>
                    <a:pt x="0" y="318"/>
                  </a:lnTo>
                  <a:lnTo>
                    <a:pt x="2" y="332"/>
                  </a:lnTo>
                  <a:lnTo>
                    <a:pt x="2" y="332"/>
                  </a:lnTo>
                  <a:lnTo>
                    <a:pt x="2" y="332"/>
                  </a:lnTo>
                  <a:lnTo>
                    <a:pt x="8" y="346"/>
                  </a:lnTo>
                  <a:lnTo>
                    <a:pt x="14" y="356"/>
                  </a:lnTo>
                  <a:lnTo>
                    <a:pt x="20" y="364"/>
                  </a:lnTo>
                  <a:lnTo>
                    <a:pt x="28" y="368"/>
                  </a:lnTo>
                  <a:lnTo>
                    <a:pt x="28" y="368"/>
                  </a:lnTo>
                  <a:lnTo>
                    <a:pt x="36" y="372"/>
                  </a:lnTo>
                  <a:lnTo>
                    <a:pt x="46" y="372"/>
                  </a:lnTo>
                  <a:lnTo>
                    <a:pt x="56" y="372"/>
                  </a:lnTo>
                  <a:lnTo>
                    <a:pt x="68" y="370"/>
                  </a:lnTo>
                  <a:lnTo>
                    <a:pt x="68" y="370"/>
                  </a:lnTo>
                  <a:lnTo>
                    <a:pt x="76" y="366"/>
                  </a:lnTo>
                  <a:lnTo>
                    <a:pt x="82" y="362"/>
                  </a:lnTo>
                  <a:lnTo>
                    <a:pt x="94" y="348"/>
                  </a:lnTo>
                  <a:lnTo>
                    <a:pt x="94" y="348"/>
                  </a:lnTo>
                  <a:lnTo>
                    <a:pt x="108" y="332"/>
                  </a:lnTo>
                  <a:lnTo>
                    <a:pt x="116" y="324"/>
                  </a:lnTo>
                  <a:lnTo>
                    <a:pt x="126" y="318"/>
                  </a:lnTo>
                  <a:lnTo>
                    <a:pt x="126" y="318"/>
                  </a:lnTo>
                  <a:lnTo>
                    <a:pt x="128" y="318"/>
                  </a:lnTo>
                  <a:lnTo>
                    <a:pt x="186" y="302"/>
                  </a:lnTo>
                  <a:lnTo>
                    <a:pt x="228" y="464"/>
                  </a:lnTo>
                  <a:lnTo>
                    <a:pt x="228" y="464"/>
                  </a:lnTo>
                  <a:lnTo>
                    <a:pt x="294" y="448"/>
                  </a:lnTo>
                  <a:lnTo>
                    <a:pt x="362" y="434"/>
                  </a:lnTo>
                  <a:lnTo>
                    <a:pt x="426" y="424"/>
                  </a:lnTo>
                  <a:lnTo>
                    <a:pt x="490" y="416"/>
                  </a:lnTo>
                  <a:lnTo>
                    <a:pt x="508" y="486"/>
                  </a:lnTo>
                  <a:lnTo>
                    <a:pt x="508" y="486"/>
                  </a:lnTo>
                  <a:lnTo>
                    <a:pt x="510" y="498"/>
                  </a:lnTo>
                  <a:lnTo>
                    <a:pt x="508" y="510"/>
                  </a:lnTo>
                  <a:lnTo>
                    <a:pt x="500" y="528"/>
                  </a:lnTo>
                  <a:lnTo>
                    <a:pt x="500" y="528"/>
                  </a:lnTo>
                  <a:lnTo>
                    <a:pt x="496" y="544"/>
                  </a:lnTo>
                  <a:lnTo>
                    <a:pt x="496" y="554"/>
                  </a:lnTo>
                  <a:lnTo>
                    <a:pt x="496" y="562"/>
                  </a:lnTo>
                  <a:lnTo>
                    <a:pt x="496" y="562"/>
                  </a:lnTo>
                  <a:lnTo>
                    <a:pt x="500" y="572"/>
                  </a:lnTo>
                  <a:lnTo>
                    <a:pt x="504" y="582"/>
                  </a:lnTo>
                  <a:lnTo>
                    <a:pt x="510" y="590"/>
                  </a:lnTo>
                  <a:lnTo>
                    <a:pt x="516" y="596"/>
                  </a:lnTo>
                  <a:lnTo>
                    <a:pt x="516" y="596"/>
                  </a:lnTo>
                  <a:lnTo>
                    <a:pt x="524" y="600"/>
                  </a:lnTo>
                  <a:lnTo>
                    <a:pt x="534" y="604"/>
                  </a:lnTo>
                  <a:lnTo>
                    <a:pt x="546" y="604"/>
                  </a:lnTo>
                  <a:lnTo>
                    <a:pt x="560" y="600"/>
                  </a:lnTo>
                  <a:lnTo>
                    <a:pt x="560" y="600"/>
                  </a:lnTo>
                  <a:lnTo>
                    <a:pt x="574" y="596"/>
                  </a:lnTo>
                  <a:lnTo>
                    <a:pt x="586" y="590"/>
                  </a:lnTo>
                  <a:lnTo>
                    <a:pt x="592" y="582"/>
                  </a:lnTo>
                  <a:lnTo>
                    <a:pt x="598" y="574"/>
                  </a:lnTo>
                  <a:lnTo>
                    <a:pt x="598" y="574"/>
                  </a:lnTo>
                  <a:lnTo>
                    <a:pt x="600" y="566"/>
                  </a:lnTo>
                  <a:lnTo>
                    <a:pt x="600" y="556"/>
                  </a:lnTo>
                  <a:lnTo>
                    <a:pt x="600" y="546"/>
                  </a:lnTo>
                  <a:lnTo>
                    <a:pt x="598" y="536"/>
                  </a:lnTo>
                  <a:lnTo>
                    <a:pt x="598" y="536"/>
                  </a:lnTo>
                  <a:lnTo>
                    <a:pt x="596" y="526"/>
                  </a:lnTo>
                  <a:lnTo>
                    <a:pt x="590" y="520"/>
                  </a:lnTo>
                  <a:lnTo>
                    <a:pt x="576" y="508"/>
                  </a:lnTo>
                  <a:lnTo>
                    <a:pt x="576" y="508"/>
                  </a:lnTo>
                  <a:lnTo>
                    <a:pt x="560" y="496"/>
                  </a:lnTo>
                  <a:lnTo>
                    <a:pt x="552" y="486"/>
                  </a:lnTo>
                  <a:lnTo>
                    <a:pt x="546" y="476"/>
                  </a:lnTo>
                  <a:lnTo>
                    <a:pt x="546" y="476"/>
                  </a:lnTo>
                  <a:lnTo>
                    <a:pt x="546" y="474"/>
                  </a:lnTo>
                  <a:lnTo>
                    <a:pt x="530" y="412"/>
                  </a:lnTo>
                  <a:lnTo>
                    <a:pt x="530" y="412"/>
                  </a:lnTo>
                  <a:lnTo>
                    <a:pt x="572" y="410"/>
                  </a:lnTo>
                  <a:lnTo>
                    <a:pt x="612" y="410"/>
                  </a:lnTo>
                  <a:lnTo>
                    <a:pt x="612" y="410"/>
                  </a:lnTo>
                  <a:lnTo>
                    <a:pt x="660" y="412"/>
                  </a:lnTo>
                  <a:lnTo>
                    <a:pt x="708" y="418"/>
                  </a:lnTo>
                  <a:lnTo>
                    <a:pt x="756" y="426"/>
                  </a:lnTo>
                  <a:lnTo>
                    <a:pt x="802" y="438"/>
                  </a:lnTo>
                  <a:lnTo>
                    <a:pt x="846" y="454"/>
                  </a:lnTo>
                  <a:lnTo>
                    <a:pt x="888" y="474"/>
                  </a:lnTo>
                  <a:lnTo>
                    <a:pt x="930" y="496"/>
                  </a:lnTo>
                  <a:lnTo>
                    <a:pt x="972" y="524"/>
                  </a:lnTo>
                  <a:lnTo>
                    <a:pt x="926" y="298"/>
                  </a:lnTo>
                  <a:lnTo>
                    <a:pt x="926" y="298"/>
                  </a:lnTo>
                  <a:lnTo>
                    <a:pt x="918" y="274"/>
                  </a:lnTo>
                  <a:lnTo>
                    <a:pt x="906" y="246"/>
                  </a:lnTo>
                  <a:lnTo>
                    <a:pt x="888" y="214"/>
                  </a:lnTo>
                  <a:lnTo>
                    <a:pt x="868" y="180"/>
                  </a:lnTo>
                  <a:lnTo>
                    <a:pt x="844" y="150"/>
                  </a:lnTo>
                  <a:lnTo>
                    <a:pt x="822" y="122"/>
                  </a:lnTo>
                  <a:lnTo>
                    <a:pt x="800" y="100"/>
                  </a:lnTo>
                  <a:lnTo>
                    <a:pt x="788" y="92"/>
                  </a:lnTo>
                  <a:lnTo>
                    <a:pt x="778" y="86"/>
                  </a:lnTo>
                  <a:lnTo>
                    <a:pt x="778" y="86"/>
                  </a:lnTo>
                  <a:close/>
                </a:path>
              </a:pathLst>
            </a:custGeom>
            <a:blipFill dpi="0" rotWithShape="1">
              <a:blip r:embed="rId3"/>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chenying0907 6"/>
            <p:cNvSpPr/>
            <p:nvPr/>
          </p:nvSpPr>
          <p:spPr bwMode="auto">
            <a:xfrm flipH="1">
              <a:off x="2353146" y="965960"/>
              <a:ext cx="1539478" cy="975457"/>
            </a:xfrm>
            <a:custGeom>
              <a:avLst/>
              <a:gdLst>
                <a:gd name="T0" fmla="*/ 998 w 1042"/>
                <a:gd name="T1" fmla="*/ 304 h 660"/>
                <a:gd name="T2" fmla="*/ 982 w 1042"/>
                <a:gd name="T3" fmla="*/ 324 h 660"/>
                <a:gd name="T4" fmla="*/ 974 w 1042"/>
                <a:gd name="T5" fmla="*/ 332 h 660"/>
                <a:gd name="T6" fmla="*/ 950 w 1042"/>
                <a:gd name="T7" fmla="*/ 352 h 660"/>
                <a:gd name="T8" fmla="*/ 936 w 1042"/>
                <a:gd name="T9" fmla="*/ 358 h 660"/>
                <a:gd name="T10" fmla="*/ 904 w 1042"/>
                <a:gd name="T11" fmla="*/ 362 h 660"/>
                <a:gd name="T12" fmla="*/ 874 w 1042"/>
                <a:gd name="T13" fmla="*/ 354 h 660"/>
                <a:gd name="T14" fmla="*/ 858 w 1042"/>
                <a:gd name="T15" fmla="*/ 346 h 660"/>
                <a:gd name="T16" fmla="*/ 836 w 1042"/>
                <a:gd name="T17" fmla="*/ 316 h 660"/>
                <a:gd name="T18" fmla="*/ 828 w 1042"/>
                <a:gd name="T19" fmla="*/ 296 h 660"/>
                <a:gd name="T20" fmla="*/ 826 w 1042"/>
                <a:gd name="T21" fmla="*/ 254 h 660"/>
                <a:gd name="T22" fmla="*/ 838 w 1042"/>
                <a:gd name="T23" fmla="*/ 222 h 660"/>
                <a:gd name="T24" fmla="*/ 850 w 1042"/>
                <a:gd name="T25" fmla="*/ 210 h 660"/>
                <a:gd name="T26" fmla="*/ 878 w 1042"/>
                <a:gd name="T27" fmla="*/ 194 h 660"/>
                <a:gd name="T28" fmla="*/ 892 w 1042"/>
                <a:gd name="T29" fmla="*/ 188 h 660"/>
                <a:gd name="T30" fmla="*/ 922 w 1042"/>
                <a:gd name="T31" fmla="*/ 188 h 660"/>
                <a:gd name="T32" fmla="*/ 946 w 1042"/>
                <a:gd name="T33" fmla="*/ 194 h 660"/>
                <a:gd name="T34" fmla="*/ 962 w 1042"/>
                <a:gd name="T35" fmla="*/ 200 h 660"/>
                <a:gd name="T36" fmla="*/ 982 w 1042"/>
                <a:gd name="T37" fmla="*/ 196 h 660"/>
                <a:gd name="T38" fmla="*/ 930 w 1042"/>
                <a:gd name="T39" fmla="*/ 0 h 660"/>
                <a:gd name="T40" fmla="*/ 816 w 1042"/>
                <a:gd name="T41" fmla="*/ 32 h 660"/>
                <a:gd name="T42" fmla="*/ 582 w 1042"/>
                <a:gd name="T43" fmla="*/ 110 h 660"/>
                <a:gd name="T44" fmla="*/ 350 w 1042"/>
                <a:gd name="T45" fmla="*/ 194 h 660"/>
                <a:gd name="T46" fmla="*/ 176 w 1042"/>
                <a:gd name="T47" fmla="*/ 250 h 660"/>
                <a:gd name="T48" fmla="*/ 58 w 1042"/>
                <a:gd name="T49" fmla="*/ 280 h 660"/>
                <a:gd name="T50" fmla="*/ 64 w 1042"/>
                <a:gd name="T51" fmla="*/ 446 h 660"/>
                <a:gd name="T52" fmla="*/ 92 w 1042"/>
                <a:gd name="T53" fmla="*/ 440 h 660"/>
                <a:gd name="T54" fmla="*/ 108 w 1042"/>
                <a:gd name="T55" fmla="*/ 420 h 660"/>
                <a:gd name="T56" fmla="*/ 116 w 1042"/>
                <a:gd name="T57" fmla="*/ 412 h 660"/>
                <a:gd name="T58" fmla="*/ 138 w 1042"/>
                <a:gd name="T59" fmla="*/ 392 h 660"/>
                <a:gd name="T60" fmla="*/ 154 w 1042"/>
                <a:gd name="T61" fmla="*/ 386 h 660"/>
                <a:gd name="T62" fmla="*/ 184 w 1042"/>
                <a:gd name="T63" fmla="*/ 382 h 660"/>
                <a:gd name="T64" fmla="*/ 216 w 1042"/>
                <a:gd name="T65" fmla="*/ 388 h 660"/>
                <a:gd name="T66" fmla="*/ 230 w 1042"/>
                <a:gd name="T67" fmla="*/ 398 h 660"/>
                <a:gd name="T68" fmla="*/ 254 w 1042"/>
                <a:gd name="T69" fmla="*/ 428 h 660"/>
                <a:gd name="T70" fmla="*/ 262 w 1042"/>
                <a:gd name="T71" fmla="*/ 448 h 660"/>
                <a:gd name="T72" fmla="*/ 264 w 1042"/>
                <a:gd name="T73" fmla="*/ 488 h 660"/>
                <a:gd name="T74" fmla="*/ 252 w 1042"/>
                <a:gd name="T75" fmla="*/ 522 h 660"/>
                <a:gd name="T76" fmla="*/ 240 w 1042"/>
                <a:gd name="T77" fmla="*/ 534 h 660"/>
                <a:gd name="T78" fmla="*/ 214 w 1042"/>
                <a:gd name="T79" fmla="*/ 550 h 660"/>
                <a:gd name="T80" fmla="*/ 200 w 1042"/>
                <a:gd name="T81" fmla="*/ 554 h 660"/>
                <a:gd name="T82" fmla="*/ 168 w 1042"/>
                <a:gd name="T83" fmla="*/ 556 h 660"/>
                <a:gd name="T84" fmla="*/ 144 w 1042"/>
                <a:gd name="T85" fmla="*/ 550 h 660"/>
                <a:gd name="T86" fmla="*/ 130 w 1042"/>
                <a:gd name="T87" fmla="*/ 544 h 660"/>
                <a:gd name="T88" fmla="*/ 106 w 1042"/>
                <a:gd name="T89" fmla="*/ 548 h 660"/>
                <a:gd name="T90" fmla="*/ 152 w 1042"/>
                <a:gd name="T91" fmla="*/ 660 h 660"/>
                <a:gd name="T92" fmla="*/ 322 w 1042"/>
                <a:gd name="T93" fmla="*/ 628 h 660"/>
                <a:gd name="T94" fmla="*/ 488 w 1042"/>
                <a:gd name="T95" fmla="*/ 588 h 660"/>
                <a:gd name="T96" fmla="*/ 808 w 1042"/>
                <a:gd name="T97" fmla="*/ 496 h 660"/>
                <a:gd name="T98" fmla="*/ 926 w 1042"/>
                <a:gd name="T99" fmla="*/ 462 h 660"/>
                <a:gd name="T100" fmla="*/ 1008 w 1042"/>
                <a:gd name="T101" fmla="*/ 30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2" h="660">
                  <a:moveTo>
                    <a:pt x="998" y="304"/>
                  </a:moveTo>
                  <a:lnTo>
                    <a:pt x="998" y="304"/>
                  </a:lnTo>
                  <a:lnTo>
                    <a:pt x="992" y="310"/>
                  </a:lnTo>
                  <a:lnTo>
                    <a:pt x="982" y="324"/>
                  </a:lnTo>
                  <a:lnTo>
                    <a:pt x="982" y="324"/>
                  </a:lnTo>
                  <a:lnTo>
                    <a:pt x="974" y="332"/>
                  </a:lnTo>
                  <a:lnTo>
                    <a:pt x="964" y="342"/>
                  </a:lnTo>
                  <a:lnTo>
                    <a:pt x="950" y="352"/>
                  </a:lnTo>
                  <a:lnTo>
                    <a:pt x="936" y="358"/>
                  </a:lnTo>
                  <a:lnTo>
                    <a:pt x="936" y="358"/>
                  </a:lnTo>
                  <a:lnTo>
                    <a:pt x="920" y="360"/>
                  </a:lnTo>
                  <a:lnTo>
                    <a:pt x="904" y="362"/>
                  </a:lnTo>
                  <a:lnTo>
                    <a:pt x="888" y="360"/>
                  </a:lnTo>
                  <a:lnTo>
                    <a:pt x="874" y="354"/>
                  </a:lnTo>
                  <a:lnTo>
                    <a:pt x="874" y="354"/>
                  </a:lnTo>
                  <a:lnTo>
                    <a:pt x="858" y="346"/>
                  </a:lnTo>
                  <a:lnTo>
                    <a:pt x="846" y="332"/>
                  </a:lnTo>
                  <a:lnTo>
                    <a:pt x="836" y="316"/>
                  </a:lnTo>
                  <a:lnTo>
                    <a:pt x="828" y="296"/>
                  </a:lnTo>
                  <a:lnTo>
                    <a:pt x="828" y="296"/>
                  </a:lnTo>
                  <a:lnTo>
                    <a:pt x="824" y="274"/>
                  </a:lnTo>
                  <a:lnTo>
                    <a:pt x="826" y="254"/>
                  </a:lnTo>
                  <a:lnTo>
                    <a:pt x="830" y="236"/>
                  </a:lnTo>
                  <a:lnTo>
                    <a:pt x="838" y="222"/>
                  </a:lnTo>
                  <a:lnTo>
                    <a:pt x="838" y="222"/>
                  </a:lnTo>
                  <a:lnTo>
                    <a:pt x="850" y="210"/>
                  </a:lnTo>
                  <a:lnTo>
                    <a:pt x="862" y="200"/>
                  </a:lnTo>
                  <a:lnTo>
                    <a:pt x="878" y="194"/>
                  </a:lnTo>
                  <a:lnTo>
                    <a:pt x="892" y="188"/>
                  </a:lnTo>
                  <a:lnTo>
                    <a:pt x="892" y="188"/>
                  </a:lnTo>
                  <a:lnTo>
                    <a:pt x="908" y="186"/>
                  </a:lnTo>
                  <a:lnTo>
                    <a:pt x="922" y="188"/>
                  </a:lnTo>
                  <a:lnTo>
                    <a:pt x="936" y="190"/>
                  </a:lnTo>
                  <a:lnTo>
                    <a:pt x="946" y="194"/>
                  </a:lnTo>
                  <a:lnTo>
                    <a:pt x="946" y="194"/>
                  </a:lnTo>
                  <a:lnTo>
                    <a:pt x="962" y="200"/>
                  </a:lnTo>
                  <a:lnTo>
                    <a:pt x="966" y="200"/>
                  </a:lnTo>
                  <a:lnTo>
                    <a:pt x="982" y="196"/>
                  </a:lnTo>
                  <a:lnTo>
                    <a:pt x="930" y="0"/>
                  </a:lnTo>
                  <a:lnTo>
                    <a:pt x="930" y="0"/>
                  </a:lnTo>
                  <a:lnTo>
                    <a:pt x="872" y="16"/>
                  </a:lnTo>
                  <a:lnTo>
                    <a:pt x="816" y="32"/>
                  </a:lnTo>
                  <a:lnTo>
                    <a:pt x="700" y="70"/>
                  </a:lnTo>
                  <a:lnTo>
                    <a:pt x="582" y="110"/>
                  </a:lnTo>
                  <a:lnTo>
                    <a:pt x="466" y="152"/>
                  </a:lnTo>
                  <a:lnTo>
                    <a:pt x="350" y="194"/>
                  </a:lnTo>
                  <a:lnTo>
                    <a:pt x="234" y="232"/>
                  </a:lnTo>
                  <a:lnTo>
                    <a:pt x="176" y="250"/>
                  </a:lnTo>
                  <a:lnTo>
                    <a:pt x="116" y="266"/>
                  </a:lnTo>
                  <a:lnTo>
                    <a:pt x="58" y="280"/>
                  </a:lnTo>
                  <a:lnTo>
                    <a:pt x="0" y="292"/>
                  </a:lnTo>
                  <a:lnTo>
                    <a:pt x="64" y="446"/>
                  </a:lnTo>
                  <a:lnTo>
                    <a:pt x="92" y="440"/>
                  </a:lnTo>
                  <a:lnTo>
                    <a:pt x="92" y="440"/>
                  </a:lnTo>
                  <a:lnTo>
                    <a:pt x="98" y="434"/>
                  </a:lnTo>
                  <a:lnTo>
                    <a:pt x="108" y="420"/>
                  </a:lnTo>
                  <a:lnTo>
                    <a:pt x="108" y="420"/>
                  </a:lnTo>
                  <a:lnTo>
                    <a:pt x="116" y="412"/>
                  </a:lnTo>
                  <a:lnTo>
                    <a:pt x="126" y="402"/>
                  </a:lnTo>
                  <a:lnTo>
                    <a:pt x="138" y="392"/>
                  </a:lnTo>
                  <a:lnTo>
                    <a:pt x="154" y="386"/>
                  </a:lnTo>
                  <a:lnTo>
                    <a:pt x="154" y="386"/>
                  </a:lnTo>
                  <a:lnTo>
                    <a:pt x="170" y="384"/>
                  </a:lnTo>
                  <a:lnTo>
                    <a:pt x="184" y="382"/>
                  </a:lnTo>
                  <a:lnTo>
                    <a:pt x="200" y="384"/>
                  </a:lnTo>
                  <a:lnTo>
                    <a:pt x="216" y="388"/>
                  </a:lnTo>
                  <a:lnTo>
                    <a:pt x="216" y="388"/>
                  </a:lnTo>
                  <a:lnTo>
                    <a:pt x="230" y="398"/>
                  </a:lnTo>
                  <a:lnTo>
                    <a:pt x="244" y="410"/>
                  </a:lnTo>
                  <a:lnTo>
                    <a:pt x="254" y="428"/>
                  </a:lnTo>
                  <a:lnTo>
                    <a:pt x="262" y="448"/>
                  </a:lnTo>
                  <a:lnTo>
                    <a:pt x="262" y="448"/>
                  </a:lnTo>
                  <a:lnTo>
                    <a:pt x="266" y="468"/>
                  </a:lnTo>
                  <a:lnTo>
                    <a:pt x="264" y="488"/>
                  </a:lnTo>
                  <a:lnTo>
                    <a:pt x="260" y="506"/>
                  </a:lnTo>
                  <a:lnTo>
                    <a:pt x="252" y="522"/>
                  </a:lnTo>
                  <a:lnTo>
                    <a:pt x="252" y="522"/>
                  </a:lnTo>
                  <a:lnTo>
                    <a:pt x="240" y="534"/>
                  </a:lnTo>
                  <a:lnTo>
                    <a:pt x="228" y="544"/>
                  </a:lnTo>
                  <a:lnTo>
                    <a:pt x="214" y="550"/>
                  </a:lnTo>
                  <a:lnTo>
                    <a:pt x="200" y="554"/>
                  </a:lnTo>
                  <a:lnTo>
                    <a:pt x="200" y="554"/>
                  </a:lnTo>
                  <a:lnTo>
                    <a:pt x="184" y="558"/>
                  </a:lnTo>
                  <a:lnTo>
                    <a:pt x="168" y="556"/>
                  </a:lnTo>
                  <a:lnTo>
                    <a:pt x="156" y="554"/>
                  </a:lnTo>
                  <a:lnTo>
                    <a:pt x="144" y="550"/>
                  </a:lnTo>
                  <a:lnTo>
                    <a:pt x="144" y="550"/>
                  </a:lnTo>
                  <a:lnTo>
                    <a:pt x="130" y="544"/>
                  </a:lnTo>
                  <a:lnTo>
                    <a:pt x="124" y="544"/>
                  </a:lnTo>
                  <a:lnTo>
                    <a:pt x="106" y="548"/>
                  </a:lnTo>
                  <a:lnTo>
                    <a:pt x="152" y="660"/>
                  </a:lnTo>
                  <a:lnTo>
                    <a:pt x="152" y="660"/>
                  </a:lnTo>
                  <a:lnTo>
                    <a:pt x="238" y="646"/>
                  </a:lnTo>
                  <a:lnTo>
                    <a:pt x="322" y="628"/>
                  </a:lnTo>
                  <a:lnTo>
                    <a:pt x="404" y="608"/>
                  </a:lnTo>
                  <a:lnTo>
                    <a:pt x="488" y="588"/>
                  </a:lnTo>
                  <a:lnTo>
                    <a:pt x="650" y="542"/>
                  </a:lnTo>
                  <a:lnTo>
                    <a:pt x="808" y="496"/>
                  </a:lnTo>
                  <a:lnTo>
                    <a:pt x="808" y="496"/>
                  </a:lnTo>
                  <a:lnTo>
                    <a:pt x="926" y="462"/>
                  </a:lnTo>
                  <a:lnTo>
                    <a:pt x="1042" y="430"/>
                  </a:lnTo>
                  <a:lnTo>
                    <a:pt x="1008" y="302"/>
                  </a:lnTo>
                  <a:lnTo>
                    <a:pt x="998" y="304"/>
                  </a:lnTo>
                  <a:close/>
                </a:path>
              </a:pathLst>
            </a:custGeom>
            <a:blipFill dpi="0" rotWithShape="1">
              <a:blip r:embed="rId4"/>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chenying0907 7"/>
            <p:cNvSpPr/>
            <p:nvPr/>
          </p:nvSpPr>
          <p:spPr bwMode="auto">
            <a:xfrm flipH="1">
              <a:off x="3549861" y="1231994"/>
              <a:ext cx="1539478" cy="1022752"/>
            </a:xfrm>
            <a:custGeom>
              <a:avLst/>
              <a:gdLst>
                <a:gd name="T0" fmla="*/ 1004 w 1042"/>
                <a:gd name="T1" fmla="*/ 238 h 692"/>
                <a:gd name="T2" fmla="*/ 972 w 1042"/>
                <a:gd name="T3" fmla="*/ 240 h 692"/>
                <a:gd name="T4" fmla="*/ 958 w 1042"/>
                <a:gd name="T5" fmla="*/ 248 h 692"/>
                <a:gd name="T6" fmla="*/ 934 w 1042"/>
                <a:gd name="T7" fmla="*/ 278 h 692"/>
                <a:gd name="T8" fmla="*/ 914 w 1042"/>
                <a:gd name="T9" fmla="*/ 292 h 692"/>
                <a:gd name="T10" fmla="*/ 762 w 1042"/>
                <a:gd name="T11" fmla="*/ 122 h 692"/>
                <a:gd name="T12" fmla="*/ 676 w 1042"/>
                <a:gd name="T13" fmla="*/ 132 h 692"/>
                <a:gd name="T14" fmla="*/ 550 w 1042"/>
                <a:gd name="T15" fmla="*/ 138 h 692"/>
                <a:gd name="T16" fmla="*/ 422 w 1042"/>
                <a:gd name="T17" fmla="*/ 128 h 692"/>
                <a:gd name="T18" fmla="*/ 294 w 1042"/>
                <a:gd name="T19" fmla="*/ 100 h 692"/>
                <a:gd name="T20" fmla="*/ 166 w 1042"/>
                <a:gd name="T21" fmla="*/ 50 h 692"/>
                <a:gd name="T22" fmla="*/ 82 w 1042"/>
                <a:gd name="T23" fmla="*/ 4 h 692"/>
                <a:gd name="T24" fmla="*/ 64 w 1042"/>
                <a:gd name="T25" fmla="*/ 0 h 692"/>
                <a:gd name="T26" fmla="*/ 48 w 1042"/>
                <a:gd name="T27" fmla="*/ 2 h 692"/>
                <a:gd name="T28" fmla="*/ 16 w 1042"/>
                <a:gd name="T29" fmla="*/ 36 h 692"/>
                <a:gd name="T30" fmla="*/ 0 w 1042"/>
                <a:gd name="T31" fmla="*/ 90 h 692"/>
                <a:gd name="T32" fmla="*/ 134 w 1042"/>
                <a:gd name="T33" fmla="*/ 406 h 692"/>
                <a:gd name="T34" fmla="*/ 212 w 1042"/>
                <a:gd name="T35" fmla="*/ 434 h 692"/>
                <a:gd name="T36" fmla="*/ 440 w 1042"/>
                <a:gd name="T37" fmla="*/ 488 h 692"/>
                <a:gd name="T38" fmla="*/ 668 w 1042"/>
                <a:gd name="T39" fmla="*/ 504 h 692"/>
                <a:gd name="T40" fmla="*/ 762 w 1042"/>
                <a:gd name="T41" fmla="*/ 576 h 692"/>
                <a:gd name="T42" fmla="*/ 756 w 1042"/>
                <a:gd name="T43" fmla="*/ 618 h 692"/>
                <a:gd name="T44" fmla="*/ 750 w 1042"/>
                <a:gd name="T45" fmla="*/ 642 h 692"/>
                <a:gd name="T46" fmla="*/ 754 w 1042"/>
                <a:gd name="T47" fmla="*/ 662 h 692"/>
                <a:gd name="T48" fmla="*/ 772 w 1042"/>
                <a:gd name="T49" fmla="*/ 686 h 692"/>
                <a:gd name="T50" fmla="*/ 788 w 1042"/>
                <a:gd name="T51" fmla="*/ 692 h 692"/>
                <a:gd name="T52" fmla="*/ 816 w 1042"/>
                <a:gd name="T53" fmla="*/ 690 h 692"/>
                <a:gd name="T54" fmla="*/ 840 w 1042"/>
                <a:gd name="T55" fmla="*/ 678 h 692"/>
                <a:gd name="T56" fmla="*/ 852 w 1042"/>
                <a:gd name="T57" fmla="*/ 664 h 692"/>
                <a:gd name="T58" fmla="*/ 854 w 1042"/>
                <a:gd name="T59" fmla="*/ 636 h 692"/>
                <a:gd name="T60" fmla="*/ 850 w 1042"/>
                <a:gd name="T61" fmla="*/ 616 h 692"/>
                <a:gd name="T62" fmla="*/ 832 w 1042"/>
                <a:gd name="T63" fmla="*/ 598 h 692"/>
                <a:gd name="T64" fmla="*/ 802 w 1042"/>
                <a:gd name="T65" fmla="*/ 566 h 692"/>
                <a:gd name="T66" fmla="*/ 784 w 1042"/>
                <a:gd name="T67" fmla="*/ 500 h 692"/>
                <a:gd name="T68" fmla="*/ 914 w 1042"/>
                <a:gd name="T69" fmla="*/ 486 h 692"/>
                <a:gd name="T70" fmla="*/ 926 w 1042"/>
                <a:gd name="T71" fmla="*/ 330 h 692"/>
                <a:gd name="T72" fmla="*/ 966 w 1042"/>
                <a:gd name="T73" fmla="*/ 338 h 692"/>
                <a:gd name="T74" fmla="*/ 992 w 1042"/>
                <a:gd name="T75" fmla="*/ 342 h 692"/>
                <a:gd name="T76" fmla="*/ 1010 w 1042"/>
                <a:gd name="T77" fmla="*/ 338 h 692"/>
                <a:gd name="T78" fmla="*/ 1034 w 1042"/>
                <a:gd name="T79" fmla="*/ 320 h 692"/>
                <a:gd name="T80" fmla="*/ 1042 w 1042"/>
                <a:gd name="T81" fmla="*/ 304 h 692"/>
                <a:gd name="T82" fmla="*/ 1038 w 1042"/>
                <a:gd name="T83" fmla="*/ 276 h 692"/>
                <a:gd name="T84" fmla="*/ 1020 w 1042"/>
                <a:gd name="T85" fmla="*/ 246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2" h="692">
                  <a:moveTo>
                    <a:pt x="1012" y="240"/>
                  </a:moveTo>
                  <a:lnTo>
                    <a:pt x="1012" y="240"/>
                  </a:lnTo>
                  <a:lnTo>
                    <a:pt x="1004" y="238"/>
                  </a:lnTo>
                  <a:lnTo>
                    <a:pt x="994" y="236"/>
                  </a:lnTo>
                  <a:lnTo>
                    <a:pt x="984" y="238"/>
                  </a:lnTo>
                  <a:lnTo>
                    <a:pt x="972" y="240"/>
                  </a:lnTo>
                  <a:lnTo>
                    <a:pt x="972" y="240"/>
                  </a:lnTo>
                  <a:lnTo>
                    <a:pt x="964" y="242"/>
                  </a:lnTo>
                  <a:lnTo>
                    <a:pt x="958" y="248"/>
                  </a:lnTo>
                  <a:lnTo>
                    <a:pt x="946" y="262"/>
                  </a:lnTo>
                  <a:lnTo>
                    <a:pt x="946" y="262"/>
                  </a:lnTo>
                  <a:lnTo>
                    <a:pt x="934" y="278"/>
                  </a:lnTo>
                  <a:lnTo>
                    <a:pt x="926" y="286"/>
                  </a:lnTo>
                  <a:lnTo>
                    <a:pt x="914" y="292"/>
                  </a:lnTo>
                  <a:lnTo>
                    <a:pt x="914" y="292"/>
                  </a:lnTo>
                  <a:lnTo>
                    <a:pt x="912" y="292"/>
                  </a:lnTo>
                  <a:lnTo>
                    <a:pt x="840" y="312"/>
                  </a:lnTo>
                  <a:lnTo>
                    <a:pt x="762" y="122"/>
                  </a:lnTo>
                  <a:lnTo>
                    <a:pt x="762" y="122"/>
                  </a:lnTo>
                  <a:lnTo>
                    <a:pt x="720" y="128"/>
                  </a:lnTo>
                  <a:lnTo>
                    <a:pt x="676" y="132"/>
                  </a:lnTo>
                  <a:lnTo>
                    <a:pt x="634" y="136"/>
                  </a:lnTo>
                  <a:lnTo>
                    <a:pt x="592" y="138"/>
                  </a:lnTo>
                  <a:lnTo>
                    <a:pt x="550" y="138"/>
                  </a:lnTo>
                  <a:lnTo>
                    <a:pt x="506" y="138"/>
                  </a:lnTo>
                  <a:lnTo>
                    <a:pt x="464" y="134"/>
                  </a:lnTo>
                  <a:lnTo>
                    <a:pt x="422" y="128"/>
                  </a:lnTo>
                  <a:lnTo>
                    <a:pt x="380" y="122"/>
                  </a:lnTo>
                  <a:lnTo>
                    <a:pt x="336" y="112"/>
                  </a:lnTo>
                  <a:lnTo>
                    <a:pt x="294" y="100"/>
                  </a:lnTo>
                  <a:lnTo>
                    <a:pt x="252" y="86"/>
                  </a:lnTo>
                  <a:lnTo>
                    <a:pt x="208" y="70"/>
                  </a:lnTo>
                  <a:lnTo>
                    <a:pt x="166" y="50"/>
                  </a:lnTo>
                  <a:lnTo>
                    <a:pt x="124" y="30"/>
                  </a:lnTo>
                  <a:lnTo>
                    <a:pt x="82" y="4"/>
                  </a:lnTo>
                  <a:lnTo>
                    <a:pt x="82" y="4"/>
                  </a:lnTo>
                  <a:lnTo>
                    <a:pt x="72" y="0"/>
                  </a:lnTo>
                  <a:lnTo>
                    <a:pt x="64" y="0"/>
                  </a:lnTo>
                  <a:lnTo>
                    <a:pt x="64" y="0"/>
                  </a:lnTo>
                  <a:lnTo>
                    <a:pt x="56" y="0"/>
                  </a:lnTo>
                  <a:lnTo>
                    <a:pt x="48" y="2"/>
                  </a:lnTo>
                  <a:lnTo>
                    <a:pt x="48" y="2"/>
                  </a:lnTo>
                  <a:lnTo>
                    <a:pt x="36" y="10"/>
                  </a:lnTo>
                  <a:lnTo>
                    <a:pt x="26" y="22"/>
                  </a:lnTo>
                  <a:lnTo>
                    <a:pt x="16" y="36"/>
                  </a:lnTo>
                  <a:lnTo>
                    <a:pt x="8" y="54"/>
                  </a:lnTo>
                  <a:lnTo>
                    <a:pt x="4" y="72"/>
                  </a:lnTo>
                  <a:lnTo>
                    <a:pt x="0" y="90"/>
                  </a:lnTo>
                  <a:lnTo>
                    <a:pt x="0" y="108"/>
                  </a:lnTo>
                  <a:lnTo>
                    <a:pt x="2" y="126"/>
                  </a:lnTo>
                  <a:lnTo>
                    <a:pt x="134" y="406"/>
                  </a:lnTo>
                  <a:lnTo>
                    <a:pt x="134" y="406"/>
                  </a:lnTo>
                  <a:lnTo>
                    <a:pt x="172" y="420"/>
                  </a:lnTo>
                  <a:lnTo>
                    <a:pt x="212" y="434"/>
                  </a:lnTo>
                  <a:lnTo>
                    <a:pt x="288" y="456"/>
                  </a:lnTo>
                  <a:lnTo>
                    <a:pt x="364" y="474"/>
                  </a:lnTo>
                  <a:lnTo>
                    <a:pt x="440" y="488"/>
                  </a:lnTo>
                  <a:lnTo>
                    <a:pt x="518" y="496"/>
                  </a:lnTo>
                  <a:lnTo>
                    <a:pt x="592" y="502"/>
                  </a:lnTo>
                  <a:lnTo>
                    <a:pt x="668" y="504"/>
                  </a:lnTo>
                  <a:lnTo>
                    <a:pt x="744" y="502"/>
                  </a:lnTo>
                  <a:lnTo>
                    <a:pt x="762" y="576"/>
                  </a:lnTo>
                  <a:lnTo>
                    <a:pt x="762" y="576"/>
                  </a:lnTo>
                  <a:lnTo>
                    <a:pt x="764" y="588"/>
                  </a:lnTo>
                  <a:lnTo>
                    <a:pt x="762" y="598"/>
                  </a:lnTo>
                  <a:lnTo>
                    <a:pt x="756" y="618"/>
                  </a:lnTo>
                  <a:lnTo>
                    <a:pt x="756" y="618"/>
                  </a:lnTo>
                  <a:lnTo>
                    <a:pt x="750" y="634"/>
                  </a:lnTo>
                  <a:lnTo>
                    <a:pt x="750" y="642"/>
                  </a:lnTo>
                  <a:lnTo>
                    <a:pt x="750" y="652"/>
                  </a:lnTo>
                  <a:lnTo>
                    <a:pt x="750" y="652"/>
                  </a:lnTo>
                  <a:lnTo>
                    <a:pt x="754" y="662"/>
                  </a:lnTo>
                  <a:lnTo>
                    <a:pt x="758" y="670"/>
                  </a:lnTo>
                  <a:lnTo>
                    <a:pt x="764" y="678"/>
                  </a:lnTo>
                  <a:lnTo>
                    <a:pt x="772" y="686"/>
                  </a:lnTo>
                  <a:lnTo>
                    <a:pt x="772" y="686"/>
                  </a:lnTo>
                  <a:lnTo>
                    <a:pt x="780" y="690"/>
                  </a:lnTo>
                  <a:lnTo>
                    <a:pt x="788" y="692"/>
                  </a:lnTo>
                  <a:lnTo>
                    <a:pt x="800" y="692"/>
                  </a:lnTo>
                  <a:lnTo>
                    <a:pt x="816" y="690"/>
                  </a:lnTo>
                  <a:lnTo>
                    <a:pt x="816" y="690"/>
                  </a:lnTo>
                  <a:lnTo>
                    <a:pt x="816" y="690"/>
                  </a:lnTo>
                  <a:lnTo>
                    <a:pt x="830" y="684"/>
                  </a:lnTo>
                  <a:lnTo>
                    <a:pt x="840" y="678"/>
                  </a:lnTo>
                  <a:lnTo>
                    <a:pt x="848" y="672"/>
                  </a:lnTo>
                  <a:lnTo>
                    <a:pt x="852" y="664"/>
                  </a:lnTo>
                  <a:lnTo>
                    <a:pt x="852" y="664"/>
                  </a:lnTo>
                  <a:lnTo>
                    <a:pt x="854" y="656"/>
                  </a:lnTo>
                  <a:lnTo>
                    <a:pt x="856" y="646"/>
                  </a:lnTo>
                  <a:lnTo>
                    <a:pt x="854" y="636"/>
                  </a:lnTo>
                  <a:lnTo>
                    <a:pt x="852" y="624"/>
                  </a:lnTo>
                  <a:lnTo>
                    <a:pt x="852" y="624"/>
                  </a:lnTo>
                  <a:lnTo>
                    <a:pt x="850" y="616"/>
                  </a:lnTo>
                  <a:lnTo>
                    <a:pt x="844" y="610"/>
                  </a:lnTo>
                  <a:lnTo>
                    <a:pt x="832" y="598"/>
                  </a:lnTo>
                  <a:lnTo>
                    <a:pt x="832" y="598"/>
                  </a:lnTo>
                  <a:lnTo>
                    <a:pt x="814" y="584"/>
                  </a:lnTo>
                  <a:lnTo>
                    <a:pt x="806" y="576"/>
                  </a:lnTo>
                  <a:lnTo>
                    <a:pt x="802" y="566"/>
                  </a:lnTo>
                  <a:lnTo>
                    <a:pt x="802" y="566"/>
                  </a:lnTo>
                  <a:lnTo>
                    <a:pt x="800" y="564"/>
                  </a:lnTo>
                  <a:lnTo>
                    <a:pt x="784" y="500"/>
                  </a:lnTo>
                  <a:lnTo>
                    <a:pt x="784" y="500"/>
                  </a:lnTo>
                  <a:lnTo>
                    <a:pt x="848" y="494"/>
                  </a:lnTo>
                  <a:lnTo>
                    <a:pt x="914" y="486"/>
                  </a:lnTo>
                  <a:lnTo>
                    <a:pt x="856" y="348"/>
                  </a:lnTo>
                  <a:lnTo>
                    <a:pt x="926" y="330"/>
                  </a:lnTo>
                  <a:lnTo>
                    <a:pt x="926" y="330"/>
                  </a:lnTo>
                  <a:lnTo>
                    <a:pt x="936" y="328"/>
                  </a:lnTo>
                  <a:lnTo>
                    <a:pt x="948" y="330"/>
                  </a:lnTo>
                  <a:lnTo>
                    <a:pt x="966" y="338"/>
                  </a:lnTo>
                  <a:lnTo>
                    <a:pt x="966" y="338"/>
                  </a:lnTo>
                  <a:lnTo>
                    <a:pt x="984" y="342"/>
                  </a:lnTo>
                  <a:lnTo>
                    <a:pt x="992" y="342"/>
                  </a:lnTo>
                  <a:lnTo>
                    <a:pt x="1000" y="342"/>
                  </a:lnTo>
                  <a:lnTo>
                    <a:pt x="1000" y="342"/>
                  </a:lnTo>
                  <a:lnTo>
                    <a:pt x="1010" y="338"/>
                  </a:lnTo>
                  <a:lnTo>
                    <a:pt x="1020" y="334"/>
                  </a:lnTo>
                  <a:lnTo>
                    <a:pt x="1028" y="328"/>
                  </a:lnTo>
                  <a:lnTo>
                    <a:pt x="1034" y="320"/>
                  </a:lnTo>
                  <a:lnTo>
                    <a:pt x="1034" y="320"/>
                  </a:lnTo>
                  <a:lnTo>
                    <a:pt x="1038" y="312"/>
                  </a:lnTo>
                  <a:lnTo>
                    <a:pt x="1042" y="304"/>
                  </a:lnTo>
                  <a:lnTo>
                    <a:pt x="1042" y="292"/>
                  </a:lnTo>
                  <a:lnTo>
                    <a:pt x="1038" y="276"/>
                  </a:lnTo>
                  <a:lnTo>
                    <a:pt x="1038" y="276"/>
                  </a:lnTo>
                  <a:lnTo>
                    <a:pt x="1034" y="262"/>
                  </a:lnTo>
                  <a:lnTo>
                    <a:pt x="1028" y="252"/>
                  </a:lnTo>
                  <a:lnTo>
                    <a:pt x="1020" y="246"/>
                  </a:lnTo>
                  <a:lnTo>
                    <a:pt x="1012" y="240"/>
                  </a:lnTo>
                  <a:lnTo>
                    <a:pt x="1012" y="240"/>
                  </a:lnTo>
                  <a:close/>
                </a:path>
              </a:pathLst>
            </a:custGeom>
            <a:blipFill dpi="0" rotWithShape="1">
              <a:blip r:embed="rId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chenying0907 8"/>
            <p:cNvSpPr/>
            <p:nvPr/>
          </p:nvSpPr>
          <p:spPr bwMode="auto">
            <a:xfrm flipH="1">
              <a:off x="4752486" y="1282245"/>
              <a:ext cx="833268" cy="1392243"/>
            </a:xfrm>
            <a:custGeom>
              <a:avLst/>
              <a:gdLst>
                <a:gd name="T0" fmla="*/ 350 w 564"/>
                <a:gd name="T1" fmla="*/ 368 h 942"/>
                <a:gd name="T2" fmla="*/ 346 w 564"/>
                <a:gd name="T3" fmla="*/ 360 h 942"/>
                <a:gd name="T4" fmla="*/ 346 w 564"/>
                <a:gd name="T5" fmla="*/ 360 h 942"/>
                <a:gd name="T6" fmla="*/ 346 w 564"/>
                <a:gd name="T7" fmla="*/ 358 h 942"/>
                <a:gd name="T8" fmla="*/ 194 w 564"/>
                <a:gd name="T9" fmla="*/ 44 h 942"/>
                <a:gd name="T10" fmla="*/ 178 w 564"/>
                <a:gd name="T11" fmla="*/ 28 h 942"/>
                <a:gd name="T12" fmla="*/ 150 w 564"/>
                <a:gd name="T13" fmla="*/ 8 h 942"/>
                <a:gd name="T14" fmla="*/ 126 w 564"/>
                <a:gd name="T15" fmla="*/ 0 h 942"/>
                <a:gd name="T16" fmla="*/ 114 w 564"/>
                <a:gd name="T17" fmla="*/ 0 h 942"/>
                <a:gd name="T18" fmla="*/ 106 w 564"/>
                <a:gd name="T19" fmla="*/ 0 h 942"/>
                <a:gd name="T20" fmla="*/ 106 w 564"/>
                <a:gd name="T21" fmla="*/ 0 h 942"/>
                <a:gd name="T22" fmla="*/ 102 w 564"/>
                <a:gd name="T23" fmla="*/ 2 h 942"/>
                <a:gd name="T24" fmla="*/ 90 w 564"/>
                <a:gd name="T25" fmla="*/ 4 h 942"/>
                <a:gd name="T26" fmla="*/ 78 w 564"/>
                <a:gd name="T27" fmla="*/ 10 h 942"/>
                <a:gd name="T28" fmla="*/ 46 w 564"/>
                <a:gd name="T29" fmla="*/ 30 h 942"/>
                <a:gd name="T30" fmla="*/ 24 w 564"/>
                <a:gd name="T31" fmla="*/ 58 h 942"/>
                <a:gd name="T32" fmla="*/ 14 w 564"/>
                <a:gd name="T33" fmla="*/ 80 h 942"/>
                <a:gd name="T34" fmla="*/ 2 w 564"/>
                <a:gd name="T35" fmla="*/ 126 h 942"/>
                <a:gd name="T36" fmla="*/ 0 w 564"/>
                <a:gd name="T37" fmla="*/ 150 h 942"/>
                <a:gd name="T38" fmla="*/ 184 w 564"/>
                <a:gd name="T39" fmla="*/ 546 h 942"/>
                <a:gd name="T40" fmla="*/ 418 w 564"/>
                <a:gd name="T41" fmla="*/ 912 h 942"/>
                <a:gd name="T42" fmla="*/ 412 w 564"/>
                <a:gd name="T43" fmla="*/ 898 h 942"/>
                <a:gd name="T44" fmla="*/ 390 w 564"/>
                <a:gd name="T45" fmla="*/ 886 h 942"/>
                <a:gd name="T46" fmla="*/ 380 w 564"/>
                <a:gd name="T47" fmla="*/ 880 h 942"/>
                <a:gd name="T48" fmla="*/ 356 w 564"/>
                <a:gd name="T49" fmla="*/ 862 h 942"/>
                <a:gd name="T50" fmla="*/ 348 w 564"/>
                <a:gd name="T51" fmla="*/ 848 h 942"/>
                <a:gd name="T52" fmla="*/ 338 w 564"/>
                <a:gd name="T53" fmla="*/ 818 h 942"/>
                <a:gd name="T54" fmla="*/ 338 w 564"/>
                <a:gd name="T55" fmla="*/ 786 h 942"/>
                <a:gd name="T56" fmla="*/ 344 w 564"/>
                <a:gd name="T57" fmla="*/ 770 h 942"/>
                <a:gd name="T58" fmla="*/ 368 w 564"/>
                <a:gd name="T59" fmla="*/ 742 h 942"/>
                <a:gd name="T60" fmla="*/ 386 w 564"/>
                <a:gd name="T61" fmla="*/ 730 h 942"/>
                <a:gd name="T62" fmla="*/ 424 w 564"/>
                <a:gd name="T63" fmla="*/ 718 h 942"/>
                <a:gd name="T64" fmla="*/ 460 w 564"/>
                <a:gd name="T65" fmla="*/ 724 h 942"/>
                <a:gd name="T66" fmla="*/ 474 w 564"/>
                <a:gd name="T67" fmla="*/ 734 h 942"/>
                <a:gd name="T68" fmla="*/ 496 w 564"/>
                <a:gd name="T69" fmla="*/ 756 h 942"/>
                <a:gd name="T70" fmla="*/ 504 w 564"/>
                <a:gd name="T71" fmla="*/ 770 h 942"/>
                <a:gd name="T72" fmla="*/ 510 w 564"/>
                <a:gd name="T73" fmla="*/ 800 h 942"/>
                <a:gd name="T74" fmla="*/ 510 w 564"/>
                <a:gd name="T75" fmla="*/ 824 h 942"/>
                <a:gd name="T76" fmla="*/ 506 w 564"/>
                <a:gd name="T77" fmla="*/ 840 h 942"/>
                <a:gd name="T78" fmla="*/ 514 w 564"/>
                <a:gd name="T79" fmla="*/ 860 h 942"/>
                <a:gd name="T80" fmla="*/ 564 w 564"/>
                <a:gd name="T81" fmla="*/ 832 h 942"/>
                <a:gd name="T82" fmla="*/ 350 w 564"/>
                <a:gd name="T83" fmla="*/ 368 h 942"/>
                <a:gd name="T84" fmla="*/ 350 w 564"/>
                <a:gd name="T85" fmla="*/ 36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4" h="942">
                  <a:moveTo>
                    <a:pt x="350" y="368"/>
                  </a:moveTo>
                  <a:lnTo>
                    <a:pt x="350" y="368"/>
                  </a:lnTo>
                  <a:lnTo>
                    <a:pt x="346" y="360"/>
                  </a:lnTo>
                  <a:lnTo>
                    <a:pt x="346" y="360"/>
                  </a:lnTo>
                  <a:lnTo>
                    <a:pt x="346" y="360"/>
                  </a:lnTo>
                  <a:lnTo>
                    <a:pt x="346" y="360"/>
                  </a:lnTo>
                  <a:lnTo>
                    <a:pt x="346" y="358"/>
                  </a:lnTo>
                  <a:lnTo>
                    <a:pt x="346" y="358"/>
                  </a:lnTo>
                  <a:lnTo>
                    <a:pt x="272" y="204"/>
                  </a:lnTo>
                  <a:lnTo>
                    <a:pt x="194" y="44"/>
                  </a:lnTo>
                  <a:lnTo>
                    <a:pt x="194" y="44"/>
                  </a:lnTo>
                  <a:lnTo>
                    <a:pt x="178" y="28"/>
                  </a:lnTo>
                  <a:lnTo>
                    <a:pt x="160" y="14"/>
                  </a:lnTo>
                  <a:lnTo>
                    <a:pt x="150" y="8"/>
                  </a:lnTo>
                  <a:lnTo>
                    <a:pt x="138" y="4"/>
                  </a:lnTo>
                  <a:lnTo>
                    <a:pt x="126" y="0"/>
                  </a:lnTo>
                  <a:lnTo>
                    <a:pt x="114" y="0"/>
                  </a:lnTo>
                  <a:lnTo>
                    <a:pt x="114" y="0"/>
                  </a:lnTo>
                  <a:lnTo>
                    <a:pt x="106" y="0"/>
                  </a:lnTo>
                  <a:lnTo>
                    <a:pt x="106" y="0"/>
                  </a:lnTo>
                  <a:lnTo>
                    <a:pt x="106" y="0"/>
                  </a:lnTo>
                  <a:lnTo>
                    <a:pt x="106" y="0"/>
                  </a:lnTo>
                  <a:lnTo>
                    <a:pt x="102" y="0"/>
                  </a:lnTo>
                  <a:lnTo>
                    <a:pt x="102" y="2"/>
                  </a:lnTo>
                  <a:lnTo>
                    <a:pt x="102" y="2"/>
                  </a:lnTo>
                  <a:lnTo>
                    <a:pt x="90" y="4"/>
                  </a:lnTo>
                  <a:lnTo>
                    <a:pt x="78" y="10"/>
                  </a:lnTo>
                  <a:lnTo>
                    <a:pt x="78" y="10"/>
                  </a:lnTo>
                  <a:lnTo>
                    <a:pt x="60" y="18"/>
                  </a:lnTo>
                  <a:lnTo>
                    <a:pt x="46" y="30"/>
                  </a:lnTo>
                  <a:lnTo>
                    <a:pt x="34" y="42"/>
                  </a:lnTo>
                  <a:lnTo>
                    <a:pt x="24" y="58"/>
                  </a:lnTo>
                  <a:lnTo>
                    <a:pt x="24" y="58"/>
                  </a:lnTo>
                  <a:lnTo>
                    <a:pt x="14" y="80"/>
                  </a:lnTo>
                  <a:lnTo>
                    <a:pt x="8" y="102"/>
                  </a:lnTo>
                  <a:lnTo>
                    <a:pt x="2" y="126"/>
                  </a:lnTo>
                  <a:lnTo>
                    <a:pt x="0" y="150"/>
                  </a:lnTo>
                  <a:lnTo>
                    <a:pt x="0" y="150"/>
                  </a:lnTo>
                  <a:lnTo>
                    <a:pt x="92" y="348"/>
                  </a:lnTo>
                  <a:lnTo>
                    <a:pt x="184" y="546"/>
                  </a:lnTo>
                  <a:lnTo>
                    <a:pt x="362" y="942"/>
                  </a:lnTo>
                  <a:lnTo>
                    <a:pt x="418" y="912"/>
                  </a:lnTo>
                  <a:lnTo>
                    <a:pt x="412" y="898"/>
                  </a:lnTo>
                  <a:lnTo>
                    <a:pt x="412" y="898"/>
                  </a:lnTo>
                  <a:lnTo>
                    <a:pt x="406" y="894"/>
                  </a:lnTo>
                  <a:lnTo>
                    <a:pt x="390" y="886"/>
                  </a:lnTo>
                  <a:lnTo>
                    <a:pt x="390" y="886"/>
                  </a:lnTo>
                  <a:lnTo>
                    <a:pt x="380" y="880"/>
                  </a:lnTo>
                  <a:lnTo>
                    <a:pt x="368" y="872"/>
                  </a:lnTo>
                  <a:lnTo>
                    <a:pt x="356" y="862"/>
                  </a:lnTo>
                  <a:lnTo>
                    <a:pt x="348" y="848"/>
                  </a:lnTo>
                  <a:lnTo>
                    <a:pt x="348" y="848"/>
                  </a:lnTo>
                  <a:lnTo>
                    <a:pt x="342" y="834"/>
                  </a:lnTo>
                  <a:lnTo>
                    <a:pt x="338" y="818"/>
                  </a:lnTo>
                  <a:lnTo>
                    <a:pt x="336" y="802"/>
                  </a:lnTo>
                  <a:lnTo>
                    <a:pt x="338" y="786"/>
                  </a:lnTo>
                  <a:lnTo>
                    <a:pt x="338" y="786"/>
                  </a:lnTo>
                  <a:lnTo>
                    <a:pt x="344" y="770"/>
                  </a:lnTo>
                  <a:lnTo>
                    <a:pt x="354" y="756"/>
                  </a:lnTo>
                  <a:lnTo>
                    <a:pt x="368" y="742"/>
                  </a:lnTo>
                  <a:lnTo>
                    <a:pt x="386" y="730"/>
                  </a:lnTo>
                  <a:lnTo>
                    <a:pt x="386" y="730"/>
                  </a:lnTo>
                  <a:lnTo>
                    <a:pt x="404" y="722"/>
                  </a:lnTo>
                  <a:lnTo>
                    <a:pt x="424" y="718"/>
                  </a:lnTo>
                  <a:lnTo>
                    <a:pt x="444" y="720"/>
                  </a:lnTo>
                  <a:lnTo>
                    <a:pt x="460" y="724"/>
                  </a:lnTo>
                  <a:lnTo>
                    <a:pt x="460" y="724"/>
                  </a:lnTo>
                  <a:lnTo>
                    <a:pt x="474" y="734"/>
                  </a:lnTo>
                  <a:lnTo>
                    <a:pt x="486" y="744"/>
                  </a:lnTo>
                  <a:lnTo>
                    <a:pt x="496" y="756"/>
                  </a:lnTo>
                  <a:lnTo>
                    <a:pt x="504" y="770"/>
                  </a:lnTo>
                  <a:lnTo>
                    <a:pt x="504" y="770"/>
                  </a:lnTo>
                  <a:lnTo>
                    <a:pt x="508" y="784"/>
                  </a:lnTo>
                  <a:lnTo>
                    <a:pt x="510" y="800"/>
                  </a:lnTo>
                  <a:lnTo>
                    <a:pt x="510" y="812"/>
                  </a:lnTo>
                  <a:lnTo>
                    <a:pt x="510" y="824"/>
                  </a:lnTo>
                  <a:lnTo>
                    <a:pt x="510" y="824"/>
                  </a:lnTo>
                  <a:lnTo>
                    <a:pt x="506" y="840"/>
                  </a:lnTo>
                  <a:lnTo>
                    <a:pt x="508" y="846"/>
                  </a:lnTo>
                  <a:lnTo>
                    <a:pt x="514" y="860"/>
                  </a:lnTo>
                  <a:lnTo>
                    <a:pt x="564" y="832"/>
                  </a:lnTo>
                  <a:lnTo>
                    <a:pt x="564" y="832"/>
                  </a:lnTo>
                  <a:lnTo>
                    <a:pt x="460" y="604"/>
                  </a:lnTo>
                  <a:lnTo>
                    <a:pt x="350" y="368"/>
                  </a:lnTo>
                  <a:lnTo>
                    <a:pt x="350" y="368"/>
                  </a:lnTo>
                  <a:lnTo>
                    <a:pt x="350" y="368"/>
                  </a:lnTo>
                  <a:lnTo>
                    <a:pt x="350" y="368"/>
                  </a:lnTo>
                  <a:close/>
                </a:path>
              </a:pathLst>
            </a:custGeom>
            <a:blipFill dpi="0" rotWithShape="1">
              <a:blip r:embed="rId4"/>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chenying0907 9"/>
            <p:cNvSpPr/>
            <p:nvPr/>
          </p:nvSpPr>
          <p:spPr bwMode="auto">
            <a:xfrm flipH="1">
              <a:off x="4194019" y="2393675"/>
              <a:ext cx="845088" cy="1616894"/>
            </a:xfrm>
            <a:custGeom>
              <a:avLst/>
              <a:gdLst>
                <a:gd name="T0" fmla="*/ 214 w 572"/>
                <a:gd name="T1" fmla="*/ 124 h 1094"/>
                <a:gd name="T2" fmla="*/ 136 w 572"/>
                <a:gd name="T3" fmla="*/ 166 h 1094"/>
                <a:gd name="T4" fmla="*/ 106 w 572"/>
                <a:gd name="T5" fmla="*/ 108 h 1094"/>
                <a:gd name="T6" fmla="*/ 106 w 572"/>
                <a:gd name="T7" fmla="*/ 108 h 1094"/>
                <a:gd name="T8" fmla="*/ 102 w 572"/>
                <a:gd name="T9" fmla="*/ 98 h 1094"/>
                <a:gd name="T10" fmla="*/ 102 w 572"/>
                <a:gd name="T11" fmla="*/ 88 h 1094"/>
                <a:gd name="T12" fmla="*/ 106 w 572"/>
                <a:gd name="T13" fmla="*/ 68 h 1094"/>
                <a:gd name="T14" fmla="*/ 106 w 572"/>
                <a:gd name="T15" fmla="*/ 68 h 1094"/>
                <a:gd name="T16" fmla="*/ 106 w 572"/>
                <a:gd name="T17" fmla="*/ 50 h 1094"/>
                <a:gd name="T18" fmla="*/ 106 w 572"/>
                <a:gd name="T19" fmla="*/ 42 h 1094"/>
                <a:gd name="T20" fmla="*/ 102 w 572"/>
                <a:gd name="T21" fmla="*/ 32 h 1094"/>
                <a:gd name="T22" fmla="*/ 102 w 572"/>
                <a:gd name="T23" fmla="*/ 32 h 1094"/>
                <a:gd name="T24" fmla="*/ 96 w 572"/>
                <a:gd name="T25" fmla="*/ 24 h 1094"/>
                <a:gd name="T26" fmla="*/ 90 w 572"/>
                <a:gd name="T27" fmla="*/ 16 h 1094"/>
                <a:gd name="T28" fmla="*/ 84 w 572"/>
                <a:gd name="T29" fmla="*/ 8 h 1094"/>
                <a:gd name="T30" fmla="*/ 76 w 572"/>
                <a:gd name="T31" fmla="*/ 4 h 1094"/>
                <a:gd name="T32" fmla="*/ 76 w 572"/>
                <a:gd name="T33" fmla="*/ 4 h 1094"/>
                <a:gd name="T34" fmla="*/ 66 w 572"/>
                <a:gd name="T35" fmla="*/ 2 h 1094"/>
                <a:gd name="T36" fmla="*/ 56 w 572"/>
                <a:gd name="T37" fmla="*/ 0 h 1094"/>
                <a:gd name="T38" fmla="*/ 56 w 572"/>
                <a:gd name="T39" fmla="*/ 0 h 1094"/>
                <a:gd name="T40" fmla="*/ 44 w 572"/>
                <a:gd name="T41" fmla="*/ 2 h 1094"/>
                <a:gd name="T42" fmla="*/ 32 w 572"/>
                <a:gd name="T43" fmla="*/ 8 h 1094"/>
                <a:gd name="T44" fmla="*/ 32 w 572"/>
                <a:gd name="T45" fmla="*/ 8 h 1094"/>
                <a:gd name="T46" fmla="*/ 18 w 572"/>
                <a:gd name="T47" fmla="*/ 16 h 1094"/>
                <a:gd name="T48" fmla="*/ 10 w 572"/>
                <a:gd name="T49" fmla="*/ 24 h 1094"/>
                <a:gd name="T50" fmla="*/ 4 w 572"/>
                <a:gd name="T51" fmla="*/ 34 h 1094"/>
                <a:gd name="T52" fmla="*/ 2 w 572"/>
                <a:gd name="T53" fmla="*/ 42 h 1094"/>
                <a:gd name="T54" fmla="*/ 2 w 572"/>
                <a:gd name="T55" fmla="*/ 42 h 1094"/>
                <a:gd name="T56" fmla="*/ 0 w 572"/>
                <a:gd name="T57" fmla="*/ 52 h 1094"/>
                <a:gd name="T58" fmla="*/ 2 w 572"/>
                <a:gd name="T59" fmla="*/ 60 h 1094"/>
                <a:gd name="T60" fmla="*/ 4 w 572"/>
                <a:gd name="T61" fmla="*/ 70 h 1094"/>
                <a:gd name="T62" fmla="*/ 8 w 572"/>
                <a:gd name="T63" fmla="*/ 80 h 1094"/>
                <a:gd name="T64" fmla="*/ 8 w 572"/>
                <a:gd name="T65" fmla="*/ 80 h 1094"/>
                <a:gd name="T66" fmla="*/ 12 w 572"/>
                <a:gd name="T67" fmla="*/ 88 h 1094"/>
                <a:gd name="T68" fmla="*/ 20 w 572"/>
                <a:gd name="T69" fmla="*/ 94 h 1094"/>
                <a:gd name="T70" fmla="*/ 34 w 572"/>
                <a:gd name="T71" fmla="*/ 102 h 1094"/>
                <a:gd name="T72" fmla="*/ 34 w 572"/>
                <a:gd name="T73" fmla="*/ 102 h 1094"/>
                <a:gd name="T74" fmla="*/ 54 w 572"/>
                <a:gd name="T75" fmla="*/ 112 h 1094"/>
                <a:gd name="T76" fmla="*/ 64 w 572"/>
                <a:gd name="T77" fmla="*/ 118 h 1094"/>
                <a:gd name="T78" fmla="*/ 72 w 572"/>
                <a:gd name="T79" fmla="*/ 128 h 1094"/>
                <a:gd name="T80" fmla="*/ 72 w 572"/>
                <a:gd name="T81" fmla="*/ 128 h 1094"/>
                <a:gd name="T82" fmla="*/ 72 w 572"/>
                <a:gd name="T83" fmla="*/ 128 h 1094"/>
                <a:gd name="T84" fmla="*/ 100 w 572"/>
                <a:gd name="T85" fmla="*/ 186 h 1094"/>
                <a:gd name="T86" fmla="*/ 12 w 572"/>
                <a:gd name="T87" fmla="*/ 234 h 1094"/>
                <a:gd name="T88" fmla="*/ 12 w 572"/>
                <a:gd name="T89" fmla="*/ 234 h 1094"/>
                <a:gd name="T90" fmla="*/ 206 w 572"/>
                <a:gd name="T91" fmla="*/ 672 h 1094"/>
                <a:gd name="T92" fmla="*/ 386 w 572"/>
                <a:gd name="T93" fmla="*/ 1094 h 1094"/>
                <a:gd name="T94" fmla="*/ 572 w 572"/>
                <a:gd name="T95" fmla="*/ 920 h 1094"/>
                <a:gd name="T96" fmla="*/ 572 w 572"/>
                <a:gd name="T97" fmla="*/ 920 h 1094"/>
                <a:gd name="T98" fmla="*/ 512 w 572"/>
                <a:gd name="T99" fmla="*/ 788 h 1094"/>
                <a:gd name="T100" fmla="*/ 512 w 572"/>
                <a:gd name="T101" fmla="*/ 788 h 1094"/>
                <a:gd name="T102" fmla="*/ 214 w 572"/>
                <a:gd name="T103" fmla="*/ 124 h 1094"/>
                <a:gd name="T104" fmla="*/ 214 w 572"/>
                <a:gd name="T105" fmla="*/ 12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2" h="1094">
                  <a:moveTo>
                    <a:pt x="214" y="124"/>
                  </a:moveTo>
                  <a:lnTo>
                    <a:pt x="136" y="166"/>
                  </a:lnTo>
                  <a:lnTo>
                    <a:pt x="106" y="108"/>
                  </a:lnTo>
                  <a:lnTo>
                    <a:pt x="106" y="108"/>
                  </a:lnTo>
                  <a:lnTo>
                    <a:pt x="102" y="98"/>
                  </a:lnTo>
                  <a:lnTo>
                    <a:pt x="102" y="88"/>
                  </a:lnTo>
                  <a:lnTo>
                    <a:pt x="106" y="68"/>
                  </a:lnTo>
                  <a:lnTo>
                    <a:pt x="106" y="68"/>
                  </a:lnTo>
                  <a:lnTo>
                    <a:pt x="106" y="50"/>
                  </a:lnTo>
                  <a:lnTo>
                    <a:pt x="106" y="42"/>
                  </a:lnTo>
                  <a:lnTo>
                    <a:pt x="102" y="32"/>
                  </a:lnTo>
                  <a:lnTo>
                    <a:pt x="102" y="32"/>
                  </a:lnTo>
                  <a:lnTo>
                    <a:pt x="96" y="24"/>
                  </a:lnTo>
                  <a:lnTo>
                    <a:pt x="90" y="16"/>
                  </a:lnTo>
                  <a:lnTo>
                    <a:pt x="84" y="8"/>
                  </a:lnTo>
                  <a:lnTo>
                    <a:pt x="76" y="4"/>
                  </a:lnTo>
                  <a:lnTo>
                    <a:pt x="76" y="4"/>
                  </a:lnTo>
                  <a:lnTo>
                    <a:pt x="66" y="2"/>
                  </a:lnTo>
                  <a:lnTo>
                    <a:pt x="56" y="0"/>
                  </a:lnTo>
                  <a:lnTo>
                    <a:pt x="56" y="0"/>
                  </a:lnTo>
                  <a:lnTo>
                    <a:pt x="44" y="2"/>
                  </a:lnTo>
                  <a:lnTo>
                    <a:pt x="32" y="8"/>
                  </a:lnTo>
                  <a:lnTo>
                    <a:pt x="32" y="8"/>
                  </a:lnTo>
                  <a:lnTo>
                    <a:pt x="18" y="16"/>
                  </a:lnTo>
                  <a:lnTo>
                    <a:pt x="10" y="24"/>
                  </a:lnTo>
                  <a:lnTo>
                    <a:pt x="4" y="34"/>
                  </a:lnTo>
                  <a:lnTo>
                    <a:pt x="2" y="42"/>
                  </a:lnTo>
                  <a:lnTo>
                    <a:pt x="2" y="42"/>
                  </a:lnTo>
                  <a:lnTo>
                    <a:pt x="0" y="52"/>
                  </a:lnTo>
                  <a:lnTo>
                    <a:pt x="2" y="60"/>
                  </a:lnTo>
                  <a:lnTo>
                    <a:pt x="4" y="70"/>
                  </a:lnTo>
                  <a:lnTo>
                    <a:pt x="8" y="80"/>
                  </a:lnTo>
                  <a:lnTo>
                    <a:pt x="8" y="80"/>
                  </a:lnTo>
                  <a:lnTo>
                    <a:pt x="12" y="88"/>
                  </a:lnTo>
                  <a:lnTo>
                    <a:pt x="20" y="94"/>
                  </a:lnTo>
                  <a:lnTo>
                    <a:pt x="34" y="102"/>
                  </a:lnTo>
                  <a:lnTo>
                    <a:pt x="34" y="102"/>
                  </a:lnTo>
                  <a:lnTo>
                    <a:pt x="54" y="112"/>
                  </a:lnTo>
                  <a:lnTo>
                    <a:pt x="64" y="118"/>
                  </a:lnTo>
                  <a:lnTo>
                    <a:pt x="72" y="128"/>
                  </a:lnTo>
                  <a:lnTo>
                    <a:pt x="72" y="128"/>
                  </a:lnTo>
                  <a:lnTo>
                    <a:pt x="72" y="128"/>
                  </a:lnTo>
                  <a:lnTo>
                    <a:pt x="100" y="186"/>
                  </a:lnTo>
                  <a:lnTo>
                    <a:pt x="12" y="234"/>
                  </a:lnTo>
                  <a:lnTo>
                    <a:pt x="12" y="234"/>
                  </a:lnTo>
                  <a:lnTo>
                    <a:pt x="206" y="672"/>
                  </a:lnTo>
                  <a:lnTo>
                    <a:pt x="386" y="1094"/>
                  </a:lnTo>
                  <a:lnTo>
                    <a:pt x="572" y="920"/>
                  </a:lnTo>
                  <a:lnTo>
                    <a:pt x="572" y="920"/>
                  </a:lnTo>
                  <a:lnTo>
                    <a:pt x="512" y="788"/>
                  </a:lnTo>
                  <a:lnTo>
                    <a:pt x="512" y="788"/>
                  </a:lnTo>
                  <a:lnTo>
                    <a:pt x="214" y="124"/>
                  </a:lnTo>
                  <a:lnTo>
                    <a:pt x="214" y="124"/>
                  </a:lnTo>
                  <a:close/>
                </a:path>
              </a:pathLst>
            </a:custGeom>
            <a:blipFill dpi="0" rotWithShape="1">
              <a:blip r:embed="rId3"/>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chenying0907 10"/>
            <p:cNvSpPr/>
            <p:nvPr/>
          </p:nvSpPr>
          <p:spPr bwMode="auto">
            <a:xfrm flipH="1">
              <a:off x="1055966" y="1574882"/>
              <a:ext cx="1964977" cy="857220"/>
            </a:xfrm>
            <a:custGeom>
              <a:avLst/>
              <a:gdLst>
                <a:gd name="T0" fmla="*/ 848 w 1330"/>
                <a:gd name="T1" fmla="*/ 0 h 580"/>
                <a:gd name="T2" fmla="*/ 854 w 1330"/>
                <a:gd name="T3" fmla="*/ 12 h 580"/>
                <a:gd name="T4" fmla="*/ 876 w 1330"/>
                <a:gd name="T5" fmla="*/ 30 h 580"/>
                <a:gd name="T6" fmla="*/ 902 w 1330"/>
                <a:gd name="T7" fmla="*/ 68 h 580"/>
                <a:gd name="T8" fmla="*/ 906 w 1330"/>
                <a:gd name="T9" fmla="*/ 100 h 580"/>
                <a:gd name="T10" fmla="*/ 898 w 1330"/>
                <a:gd name="T11" fmla="*/ 130 h 580"/>
                <a:gd name="T12" fmla="*/ 860 w 1330"/>
                <a:gd name="T13" fmla="*/ 168 h 580"/>
                <a:gd name="T14" fmla="*/ 818 w 1330"/>
                <a:gd name="T15" fmla="*/ 180 h 580"/>
                <a:gd name="T16" fmla="*/ 766 w 1330"/>
                <a:gd name="T17" fmla="*/ 166 h 580"/>
                <a:gd name="T18" fmla="*/ 744 w 1330"/>
                <a:gd name="T19" fmla="*/ 142 h 580"/>
                <a:gd name="T20" fmla="*/ 732 w 1330"/>
                <a:gd name="T21" fmla="*/ 112 h 580"/>
                <a:gd name="T22" fmla="*/ 734 w 1330"/>
                <a:gd name="T23" fmla="*/ 68 h 580"/>
                <a:gd name="T24" fmla="*/ 744 w 1330"/>
                <a:gd name="T25" fmla="*/ 42 h 580"/>
                <a:gd name="T26" fmla="*/ 736 w 1330"/>
                <a:gd name="T27" fmla="*/ 8 h 580"/>
                <a:gd name="T28" fmla="*/ 558 w 1330"/>
                <a:gd name="T29" fmla="*/ 42 h 580"/>
                <a:gd name="T30" fmla="*/ 232 w 1330"/>
                <a:gd name="T31" fmla="*/ 130 h 580"/>
                <a:gd name="T32" fmla="*/ 0 w 1330"/>
                <a:gd name="T33" fmla="*/ 198 h 580"/>
                <a:gd name="T34" fmla="*/ 86 w 1330"/>
                <a:gd name="T35" fmla="*/ 348 h 580"/>
                <a:gd name="T36" fmla="*/ 100 w 1330"/>
                <a:gd name="T37" fmla="*/ 328 h 580"/>
                <a:gd name="T38" fmla="*/ 126 w 1330"/>
                <a:gd name="T39" fmla="*/ 296 h 580"/>
                <a:gd name="T40" fmla="*/ 156 w 1330"/>
                <a:gd name="T41" fmla="*/ 282 h 580"/>
                <a:gd name="T42" fmla="*/ 202 w 1330"/>
                <a:gd name="T43" fmla="*/ 282 h 580"/>
                <a:gd name="T44" fmla="*/ 232 w 1330"/>
                <a:gd name="T45" fmla="*/ 300 h 580"/>
                <a:gd name="T46" fmla="*/ 256 w 1330"/>
                <a:gd name="T47" fmla="*/ 332 h 580"/>
                <a:gd name="T48" fmla="*/ 262 w 1330"/>
                <a:gd name="T49" fmla="*/ 392 h 580"/>
                <a:gd name="T50" fmla="*/ 246 w 1330"/>
                <a:gd name="T51" fmla="*/ 422 h 580"/>
                <a:gd name="T52" fmla="*/ 208 w 1330"/>
                <a:gd name="T53" fmla="*/ 448 h 580"/>
                <a:gd name="T54" fmla="*/ 178 w 1330"/>
                <a:gd name="T55" fmla="*/ 454 h 580"/>
                <a:gd name="T56" fmla="*/ 152 w 1330"/>
                <a:gd name="T57" fmla="*/ 450 h 580"/>
                <a:gd name="T58" fmla="*/ 108 w 1330"/>
                <a:gd name="T59" fmla="*/ 456 h 580"/>
                <a:gd name="T60" fmla="*/ 188 w 1330"/>
                <a:gd name="T61" fmla="*/ 566 h 580"/>
                <a:gd name="T62" fmla="*/ 322 w 1330"/>
                <a:gd name="T63" fmla="*/ 502 h 580"/>
                <a:gd name="T64" fmla="*/ 524 w 1330"/>
                <a:gd name="T65" fmla="*/ 420 h 580"/>
                <a:gd name="T66" fmla="*/ 664 w 1330"/>
                <a:gd name="T67" fmla="*/ 382 h 580"/>
                <a:gd name="T68" fmla="*/ 752 w 1330"/>
                <a:gd name="T69" fmla="*/ 428 h 580"/>
                <a:gd name="T70" fmla="*/ 750 w 1330"/>
                <a:gd name="T71" fmla="*/ 452 h 580"/>
                <a:gd name="T72" fmla="*/ 738 w 1330"/>
                <a:gd name="T73" fmla="*/ 486 h 580"/>
                <a:gd name="T74" fmla="*/ 740 w 1330"/>
                <a:gd name="T75" fmla="*/ 504 h 580"/>
                <a:gd name="T76" fmla="*/ 752 w 1330"/>
                <a:gd name="T77" fmla="*/ 532 h 580"/>
                <a:gd name="T78" fmla="*/ 768 w 1330"/>
                <a:gd name="T79" fmla="*/ 542 h 580"/>
                <a:gd name="T80" fmla="*/ 804 w 1330"/>
                <a:gd name="T81" fmla="*/ 542 h 580"/>
                <a:gd name="T82" fmla="*/ 828 w 1330"/>
                <a:gd name="T83" fmla="*/ 532 h 580"/>
                <a:gd name="T84" fmla="*/ 840 w 1330"/>
                <a:gd name="T85" fmla="*/ 516 h 580"/>
                <a:gd name="T86" fmla="*/ 844 w 1330"/>
                <a:gd name="T87" fmla="*/ 488 h 580"/>
                <a:gd name="T88" fmla="*/ 838 w 1330"/>
                <a:gd name="T89" fmla="*/ 468 h 580"/>
                <a:gd name="T90" fmla="*/ 820 w 1330"/>
                <a:gd name="T91" fmla="*/ 450 h 580"/>
                <a:gd name="T92" fmla="*/ 790 w 1330"/>
                <a:gd name="T93" fmla="*/ 418 h 580"/>
                <a:gd name="T94" fmla="*/ 776 w 1330"/>
                <a:gd name="T95" fmla="*/ 366 h 580"/>
                <a:gd name="T96" fmla="*/ 850 w 1330"/>
                <a:gd name="T97" fmla="*/ 364 h 580"/>
                <a:gd name="T98" fmla="*/ 964 w 1330"/>
                <a:gd name="T99" fmla="*/ 372 h 580"/>
                <a:gd name="T100" fmla="*/ 1142 w 1330"/>
                <a:gd name="T101" fmla="*/ 416 h 580"/>
                <a:gd name="T102" fmla="*/ 1330 w 1330"/>
                <a:gd name="T103" fmla="*/ 504 h 580"/>
                <a:gd name="T104" fmla="*/ 1236 w 1330"/>
                <a:gd name="T105" fmla="*/ 122 h 580"/>
                <a:gd name="T106" fmla="*/ 1172 w 1330"/>
                <a:gd name="T107" fmla="*/ 76 h 580"/>
                <a:gd name="T108" fmla="*/ 1106 w 1330"/>
                <a:gd name="T109" fmla="*/ 42 h 580"/>
                <a:gd name="T110" fmla="*/ 986 w 1330"/>
                <a:gd name="T111" fmla="*/ 8 h 580"/>
                <a:gd name="T112" fmla="*/ 882 w 1330"/>
                <a:gd name="T113"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0" h="580">
                  <a:moveTo>
                    <a:pt x="882" y="0"/>
                  </a:moveTo>
                  <a:lnTo>
                    <a:pt x="882" y="0"/>
                  </a:lnTo>
                  <a:lnTo>
                    <a:pt x="848" y="0"/>
                  </a:lnTo>
                  <a:lnTo>
                    <a:pt x="848" y="6"/>
                  </a:lnTo>
                  <a:lnTo>
                    <a:pt x="848" y="6"/>
                  </a:lnTo>
                  <a:lnTo>
                    <a:pt x="854" y="12"/>
                  </a:lnTo>
                  <a:lnTo>
                    <a:pt x="868" y="22"/>
                  </a:lnTo>
                  <a:lnTo>
                    <a:pt x="868" y="22"/>
                  </a:lnTo>
                  <a:lnTo>
                    <a:pt x="876" y="30"/>
                  </a:lnTo>
                  <a:lnTo>
                    <a:pt x="886" y="40"/>
                  </a:lnTo>
                  <a:lnTo>
                    <a:pt x="896" y="54"/>
                  </a:lnTo>
                  <a:lnTo>
                    <a:pt x="902" y="68"/>
                  </a:lnTo>
                  <a:lnTo>
                    <a:pt x="902" y="68"/>
                  </a:lnTo>
                  <a:lnTo>
                    <a:pt x="904" y="84"/>
                  </a:lnTo>
                  <a:lnTo>
                    <a:pt x="906" y="100"/>
                  </a:lnTo>
                  <a:lnTo>
                    <a:pt x="904" y="116"/>
                  </a:lnTo>
                  <a:lnTo>
                    <a:pt x="898" y="130"/>
                  </a:lnTo>
                  <a:lnTo>
                    <a:pt x="898" y="130"/>
                  </a:lnTo>
                  <a:lnTo>
                    <a:pt x="890" y="146"/>
                  </a:lnTo>
                  <a:lnTo>
                    <a:pt x="876" y="158"/>
                  </a:lnTo>
                  <a:lnTo>
                    <a:pt x="860" y="168"/>
                  </a:lnTo>
                  <a:lnTo>
                    <a:pt x="840" y="176"/>
                  </a:lnTo>
                  <a:lnTo>
                    <a:pt x="840" y="176"/>
                  </a:lnTo>
                  <a:lnTo>
                    <a:pt x="818" y="180"/>
                  </a:lnTo>
                  <a:lnTo>
                    <a:pt x="798" y="178"/>
                  </a:lnTo>
                  <a:lnTo>
                    <a:pt x="780" y="174"/>
                  </a:lnTo>
                  <a:lnTo>
                    <a:pt x="766" y="166"/>
                  </a:lnTo>
                  <a:lnTo>
                    <a:pt x="766" y="166"/>
                  </a:lnTo>
                  <a:lnTo>
                    <a:pt x="754" y="154"/>
                  </a:lnTo>
                  <a:lnTo>
                    <a:pt x="744" y="142"/>
                  </a:lnTo>
                  <a:lnTo>
                    <a:pt x="738" y="128"/>
                  </a:lnTo>
                  <a:lnTo>
                    <a:pt x="732" y="112"/>
                  </a:lnTo>
                  <a:lnTo>
                    <a:pt x="732" y="112"/>
                  </a:lnTo>
                  <a:lnTo>
                    <a:pt x="730" y="96"/>
                  </a:lnTo>
                  <a:lnTo>
                    <a:pt x="732" y="82"/>
                  </a:lnTo>
                  <a:lnTo>
                    <a:pt x="734" y="68"/>
                  </a:lnTo>
                  <a:lnTo>
                    <a:pt x="738" y="58"/>
                  </a:lnTo>
                  <a:lnTo>
                    <a:pt x="738" y="58"/>
                  </a:lnTo>
                  <a:lnTo>
                    <a:pt x="744" y="42"/>
                  </a:lnTo>
                  <a:lnTo>
                    <a:pt x="744" y="38"/>
                  </a:lnTo>
                  <a:lnTo>
                    <a:pt x="736" y="8"/>
                  </a:lnTo>
                  <a:lnTo>
                    <a:pt x="736" y="8"/>
                  </a:lnTo>
                  <a:lnTo>
                    <a:pt x="678" y="18"/>
                  </a:lnTo>
                  <a:lnTo>
                    <a:pt x="618" y="28"/>
                  </a:lnTo>
                  <a:lnTo>
                    <a:pt x="558" y="42"/>
                  </a:lnTo>
                  <a:lnTo>
                    <a:pt x="494" y="56"/>
                  </a:lnTo>
                  <a:lnTo>
                    <a:pt x="366" y="92"/>
                  </a:lnTo>
                  <a:lnTo>
                    <a:pt x="232" y="130"/>
                  </a:lnTo>
                  <a:lnTo>
                    <a:pt x="232" y="130"/>
                  </a:lnTo>
                  <a:lnTo>
                    <a:pt x="118" y="164"/>
                  </a:lnTo>
                  <a:lnTo>
                    <a:pt x="0" y="198"/>
                  </a:lnTo>
                  <a:lnTo>
                    <a:pt x="66" y="356"/>
                  </a:lnTo>
                  <a:lnTo>
                    <a:pt x="86" y="348"/>
                  </a:lnTo>
                  <a:lnTo>
                    <a:pt x="86" y="348"/>
                  </a:lnTo>
                  <a:lnTo>
                    <a:pt x="92" y="342"/>
                  </a:lnTo>
                  <a:lnTo>
                    <a:pt x="100" y="328"/>
                  </a:lnTo>
                  <a:lnTo>
                    <a:pt x="100" y="328"/>
                  </a:lnTo>
                  <a:lnTo>
                    <a:pt x="106" y="316"/>
                  </a:lnTo>
                  <a:lnTo>
                    <a:pt x="114" y="306"/>
                  </a:lnTo>
                  <a:lnTo>
                    <a:pt x="126" y="296"/>
                  </a:lnTo>
                  <a:lnTo>
                    <a:pt x="140" y="286"/>
                  </a:lnTo>
                  <a:lnTo>
                    <a:pt x="140" y="286"/>
                  </a:lnTo>
                  <a:lnTo>
                    <a:pt x="156" y="282"/>
                  </a:lnTo>
                  <a:lnTo>
                    <a:pt x="170" y="278"/>
                  </a:lnTo>
                  <a:lnTo>
                    <a:pt x="186" y="278"/>
                  </a:lnTo>
                  <a:lnTo>
                    <a:pt x="202" y="282"/>
                  </a:lnTo>
                  <a:lnTo>
                    <a:pt x="202" y="282"/>
                  </a:lnTo>
                  <a:lnTo>
                    <a:pt x="218" y="288"/>
                  </a:lnTo>
                  <a:lnTo>
                    <a:pt x="232" y="300"/>
                  </a:lnTo>
                  <a:lnTo>
                    <a:pt x="246" y="314"/>
                  </a:lnTo>
                  <a:lnTo>
                    <a:pt x="256" y="332"/>
                  </a:lnTo>
                  <a:lnTo>
                    <a:pt x="256" y="332"/>
                  </a:lnTo>
                  <a:lnTo>
                    <a:pt x="262" y="354"/>
                  </a:lnTo>
                  <a:lnTo>
                    <a:pt x="264" y="374"/>
                  </a:lnTo>
                  <a:lnTo>
                    <a:pt x="262" y="392"/>
                  </a:lnTo>
                  <a:lnTo>
                    <a:pt x="256" y="408"/>
                  </a:lnTo>
                  <a:lnTo>
                    <a:pt x="256" y="408"/>
                  </a:lnTo>
                  <a:lnTo>
                    <a:pt x="246" y="422"/>
                  </a:lnTo>
                  <a:lnTo>
                    <a:pt x="234" y="432"/>
                  </a:lnTo>
                  <a:lnTo>
                    <a:pt x="222" y="442"/>
                  </a:lnTo>
                  <a:lnTo>
                    <a:pt x="208" y="448"/>
                  </a:lnTo>
                  <a:lnTo>
                    <a:pt x="208" y="448"/>
                  </a:lnTo>
                  <a:lnTo>
                    <a:pt x="192" y="452"/>
                  </a:lnTo>
                  <a:lnTo>
                    <a:pt x="178" y="454"/>
                  </a:lnTo>
                  <a:lnTo>
                    <a:pt x="164" y="452"/>
                  </a:lnTo>
                  <a:lnTo>
                    <a:pt x="152" y="450"/>
                  </a:lnTo>
                  <a:lnTo>
                    <a:pt x="152" y="450"/>
                  </a:lnTo>
                  <a:lnTo>
                    <a:pt x="138" y="446"/>
                  </a:lnTo>
                  <a:lnTo>
                    <a:pt x="132" y="446"/>
                  </a:lnTo>
                  <a:lnTo>
                    <a:pt x="108" y="456"/>
                  </a:lnTo>
                  <a:lnTo>
                    <a:pt x="160" y="580"/>
                  </a:lnTo>
                  <a:lnTo>
                    <a:pt x="160" y="580"/>
                  </a:lnTo>
                  <a:lnTo>
                    <a:pt x="188" y="566"/>
                  </a:lnTo>
                  <a:lnTo>
                    <a:pt x="188" y="566"/>
                  </a:lnTo>
                  <a:lnTo>
                    <a:pt x="254" y="534"/>
                  </a:lnTo>
                  <a:lnTo>
                    <a:pt x="322" y="502"/>
                  </a:lnTo>
                  <a:lnTo>
                    <a:pt x="388" y="472"/>
                  </a:lnTo>
                  <a:lnTo>
                    <a:pt x="456" y="444"/>
                  </a:lnTo>
                  <a:lnTo>
                    <a:pt x="524" y="420"/>
                  </a:lnTo>
                  <a:lnTo>
                    <a:pt x="594" y="400"/>
                  </a:lnTo>
                  <a:lnTo>
                    <a:pt x="630" y="390"/>
                  </a:lnTo>
                  <a:lnTo>
                    <a:pt x="664" y="382"/>
                  </a:lnTo>
                  <a:lnTo>
                    <a:pt x="700" y="376"/>
                  </a:lnTo>
                  <a:lnTo>
                    <a:pt x="736" y="372"/>
                  </a:lnTo>
                  <a:lnTo>
                    <a:pt x="752" y="428"/>
                  </a:lnTo>
                  <a:lnTo>
                    <a:pt x="752" y="428"/>
                  </a:lnTo>
                  <a:lnTo>
                    <a:pt x="752" y="440"/>
                  </a:lnTo>
                  <a:lnTo>
                    <a:pt x="750" y="452"/>
                  </a:lnTo>
                  <a:lnTo>
                    <a:pt x="744" y="470"/>
                  </a:lnTo>
                  <a:lnTo>
                    <a:pt x="744" y="470"/>
                  </a:lnTo>
                  <a:lnTo>
                    <a:pt x="738" y="486"/>
                  </a:lnTo>
                  <a:lnTo>
                    <a:pt x="738" y="496"/>
                  </a:lnTo>
                  <a:lnTo>
                    <a:pt x="740" y="504"/>
                  </a:lnTo>
                  <a:lnTo>
                    <a:pt x="740" y="504"/>
                  </a:lnTo>
                  <a:lnTo>
                    <a:pt x="742" y="514"/>
                  </a:lnTo>
                  <a:lnTo>
                    <a:pt x="748" y="524"/>
                  </a:lnTo>
                  <a:lnTo>
                    <a:pt x="752" y="532"/>
                  </a:lnTo>
                  <a:lnTo>
                    <a:pt x="760" y="538"/>
                  </a:lnTo>
                  <a:lnTo>
                    <a:pt x="760" y="538"/>
                  </a:lnTo>
                  <a:lnTo>
                    <a:pt x="768" y="542"/>
                  </a:lnTo>
                  <a:lnTo>
                    <a:pt x="778" y="546"/>
                  </a:lnTo>
                  <a:lnTo>
                    <a:pt x="790" y="546"/>
                  </a:lnTo>
                  <a:lnTo>
                    <a:pt x="804" y="542"/>
                  </a:lnTo>
                  <a:lnTo>
                    <a:pt x="804" y="542"/>
                  </a:lnTo>
                  <a:lnTo>
                    <a:pt x="818" y="538"/>
                  </a:lnTo>
                  <a:lnTo>
                    <a:pt x="828" y="532"/>
                  </a:lnTo>
                  <a:lnTo>
                    <a:pt x="836" y="524"/>
                  </a:lnTo>
                  <a:lnTo>
                    <a:pt x="840" y="516"/>
                  </a:lnTo>
                  <a:lnTo>
                    <a:pt x="840" y="516"/>
                  </a:lnTo>
                  <a:lnTo>
                    <a:pt x="842" y="508"/>
                  </a:lnTo>
                  <a:lnTo>
                    <a:pt x="844" y="498"/>
                  </a:lnTo>
                  <a:lnTo>
                    <a:pt x="844" y="488"/>
                  </a:lnTo>
                  <a:lnTo>
                    <a:pt x="842" y="478"/>
                  </a:lnTo>
                  <a:lnTo>
                    <a:pt x="842" y="478"/>
                  </a:lnTo>
                  <a:lnTo>
                    <a:pt x="838" y="468"/>
                  </a:lnTo>
                  <a:lnTo>
                    <a:pt x="834" y="462"/>
                  </a:lnTo>
                  <a:lnTo>
                    <a:pt x="820" y="450"/>
                  </a:lnTo>
                  <a:lnTo>
                    <a:pt x="820" y="450"/>
                  </a:lnTo>
                  <a:lnTo>
                    <a:pt x="804" y="438"/>
                  </a:lnTo>
                  <a:lnTo>
                    <a:pt x="796" y="428"/>
                  </a:lnTo>
                  <a:lnTo>
                    <a:pt x="790" y="418"/>
                  </a:lnTo>
                  <a:lnTo>
                    <a:pt x="790" y="418"/>
                  </a:lnTo>
                  <a:lnTo>
                    <a:pt x="790" y="416"/>
                  </a:lnTo>
                  <a:lnTo>
                    <a:pt x="776" y="366"/>
                  </a:lnTo>
                  <a:lnTo>
                    <a:pt x="776" y="366"/>
                  </a:lnTo>
                  <a:lnTo>
                    <a:pt x="812" y="364"/>
                  </a:lnTo>
                  <a:lnTo>
                    <a:pt x="850" y="364"/>
                  </a:lnTo>
                  <a:lnTo>
                    <a:pt x="850" y="364"/>
                  </a:lnTo>
                  <a:lnTo>
                    <a:pt x="906" y="366"/>
                  </a:lnTo>
                  <a:lnTo>
                    <a:pt x="964" y="372"/>
                  </a:lnTo>
                  <a:lnTo>
                    <a:pt x="1022" y="382"/>
                  </a:lnTo>
                  <a:lnTo>
                    <a:pt x="1082" y="398"/>
                  </a:lnTo>
                  <a:lnTo>
                    <a:pt x="1142" y="416"/>
                  </a:lnTo>
                  <a:lnTo>
                    <a:pt x="1204" y="440"/>
                  </a:lnTo>
                  <a:lnTo>
                    <a:pt x="1266" y="470"/>
                  </a:lnTo>
                  <a:lnTo>
                    <a:pt x="1330" y="504"/>
                  </a:lnTo>
                  <a:lnTo>
                    <a:pt x="1256" y="140"/>
                  </a:lnTo>
                  <a:lnTo>
                    <a:pt x="1256" y="140"/>
                  </a:lnTo>
                  <a:lnTo>
                    <a:pt x="1236" y="122"/>
                  </a:lnTo>
                  <a:lnTo>
                    <a:pt x="1216" y="106"/>
                  </a:lnTo>
                  <a:lnTo>
                    <a:pt x="1194" y="90"/>
                  </a:lnTo>
                  <a:lnTo>
                    <a:pt x="1172" y="76"/>
                  </a:lnTo>
                  <a:lnTo>
                    <a:pt x="1150" y="64"/>
                  </a:lnTo>
                  <a:lnTo>
                    <a:pt x="1128" y="52"/>
                  </a:lnTo>
                  <a:lnTo>
                    <a:pt x="1106" y="42"/>
                  </a:lnTo>
                  <a:lnTo>
                    <a:pt x="1082" y="34"/>
                  </a:lnTo>
                  <a:lnTo>
                    <a:pt x="1034" y="18"/>
                  </a:lnTo>
                  <a:lnTo>
                    <a:pt x="986" y="8"/>
                  </a:lnTo>
                  <a:lnTo>
                    <a:pt x="934" y="2"/>
                  </a:lnTo>
                  <a:lnTo>
                    <a:pt x="882" y="0"/>
                  </a:lnTo>
                  <a:lnTo>
                    <a:pt x="882" y="0"/>
                  </a:lnTo>
                  <a:close/>
                </a:path>
              </a:pathLst>
            </a:custGeom>
            <a:blipFill dpi="0" rotWithShape="1">
              <a:blip r:embed="rId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chenying0907 11"/>
            <p:cNvSpPr/>
            <p:nvPr/>
          </p:nvSpPr>
          <p:spPr bwMode="auto">
            <a:xfrm flipH="1">
              <a:off x="2681135" y="1885255"/>
              <a:ext cx="2165907" cy="1155769"/>
            </a:xfrm>
            <a:custGeom>
              <a:avLst/>
              <a:gdLst>
                <a:gd name="T0" fmla="*/ 1420 w 1466"/>
                <a:gd name="T1" fmla="*/ 102 h 782"/>
                <a:gd name="T2" fmla="*/ 1390 w 1466"/>
                <a:gd name="T3" fmla="*/ 108 h 782"/>
                <a:gd name="T4" fmla="*/ 1376 w 1466"/>
                <a:gd name="T5" fmla="*/ 120 h 782"/>
                <a:gd name="T6" fmla="*/ 1356 w 1466"/>
                <a:gd name="T7" fmla="*/ 152 h 782"/>
                <a:gd name="T8" fmla="*/ 1338 w 1466"/>
                <a:gd name="T9" fmla="*/ 168 h 782"/>
                <a:gd name="T10" fmla="*/ 1190 w 1466"/>
                <a:gd name="T11" fmla="*/ 0 h 782"/>
                <a:gd name="T12" fmla="*/ 998 w 1466"/>
                <a:gd name="T13" fmla="*/ 48 h 782"/>
                <a:gd name="T14" fmla="*/ 800 w 1466"/>
                <a:gd name="T15" fmla="*/ 86 h 782"/>
                <a:gd name="T16" fmla="*/ 670 w 1466"/>
                <a:gd name="T17" fmla="*/ 112 h 782"/>
                <a:gd name="T18" fmla="*/ 688 w 1466"/>
                <a:gd name="T19" fmla="*/ 128 h 782"/>
                <a:gd name="T20" fmla="*/ 708 w 1466"/>
                <a:gd name="T21" fmla="*/ 146 h 782"/>
                <a:gd name="T22" fmla="*/ 722 w 1466"/>
                <a:gd name="T23" fmla="*/ 174 h 782"/>
                <a:gd name="T24" fmla="*/ 724 w 1466"/>
                <a:gd name="T25" fmla="*/ 220 h 782"/>
                <a:gd name="T26" fmla="*/ 710 w 1466"/>
                <a:gd name="T27" fmla="*/ 250 h 782"/>
                <a:gd name="T28" fmla="*/ 660 w 1466"/>
                <a:gd name="T29" fmla="*/ 282 h 782"/>
                <a:gd name="T30" fmla="*/ 620 w 1466"/>
                <a:gd name="T31" fmla="*/ 284 h 782"/>
                <a:gd name="T32" fmla="*/ 586 w 1466"/>
                <a:gd name="T33" fmla="*/ 272 h 782"/>
                <a:gd name="T34" fmla="*/ 558 w 1466"/>
                <a:gd name="T35" fmla="*/ 232 h 782"/>
                <a:gd name="T36" fmla="*/ 550 w 1466"/>
                <a:gd name="T37" fmla="*/ 202 h 782"/>
                <a:gd name="T38" fmla="*/ 558 w 1466"/>
                <a:gd name="T39" fmla="*/ 162 h 782"/>
                <a:gd name="T40" fmla="*/ 566 w 1466"/>
                <a:gd name="T41" fmla="*/ 144 h 782"/>
                <a:gd name="T42" fmla="*/ 488 w 1466"/>
                <a:gd name="T43" fmla="*/ 110 h 782"/>
                <a:gd name="T44" fmla="*/ 280 w 1466"/>
                <a:gd name="T45" fmla="*/ 94 h 782"/>
                <a:gd name="T46" fmla="*/ 70 w 1466"/>
                <a:gd name="T47" fmla="*/ 48 h 782"/>
                <a:gd name="T48" fmla="*/ 240 w 1466"/>
                <a:gd name="T49" fmla="*/ 530 h 782"/>
                <a:gd name="T50" fmla="*/ 354 w 1466"/>
                <a:gd name="T51" fmla="*/ 570 h 782"/>
                <a:gd name="T52" fmla="*/ 464 w 1466"/>
                <a:gd name="T53" fmla="*/ 596 h 782"/>
                <a:gd name="T54" fmla="*/ 568 w 1466"/>
                <a:gd name="T55" fmla="*/ 608 h 782"/>
                <a:gd name="T56" fmla="*/ 736 w 1466"/>
                <a:gd name="T57" fmla="*/ 606 h 782"/>
                <a:gd name="T58" fmla="*/ 818 w 1466"/>
                <a:gd name="T59" fmla="*/ 664 h 782"/>
                <a:gd name="T60" fmla="*/ 810 w 1466"/>
                <a:gd name="T61" fmla="*/ 706 h 782"/>
                <a:gd name="T62" fmla="*/ 804 w 1466"/>
                <a:gd name="T63" fmla="*/ 732 h 782"/>
                <a:gd name="T64" fmla="*/ 810 w 1466"/>
                <a:gd name="T65" fmla="*/ 750 h 782"/>
                <a:gd name="T66" fmla="*/ 826 w 1466"/>
                <a:gd name="T67" fmla="*/ 774 h 782"/>
                <a:gd name="T68" fmla="*/ 844 w 1466"/>
                <a:gd name="T69" fmla="*/ 782 h 782"/>
                <a:gd name="T70" fmla="*/ 870 w 1466"/>
                <a:gd name="T71" fmla="*/ 778 h 782"/>
                <a:gd name="T72" fmla="*/ 896 w 1466"/>
                <a:gd name="T73" fmla="*/ 768 h 782"/>
                <a:gd name="T74" fmla="*/ 908 w 1466"/>
                <a:gd name="T75" fmla="*/ 752 h 782"/>
                <a:gd name="T76" fmla="*/ 910 w 1466"/>
                <a:gd name="T77" fmla="*/ 724 h 782"/>
                <a:gd name="T78" fmla="*/ 904 w 1466"/>
                <a:gd name="T79" fmla="*/ 706 h 782"/>
                <a:gd name="T80" fmla="*/ 886 w 1466"/>
                <a:gd name="T81" fmla="*/ 686 h 782"/>
                <a:gd name="T82" fmla="*/ 856 w 1466"/>
                <a:gd name="T83" fmla="*/ 654 h 782"/>
                <a:gd name="T84" fmla="*/ 840 w 1466"/>
                <a:gd name="T85" fmla="*/ 590 h 782"/>
                <a:gd name="T86" fmla="*/ 844 w 1466"/>
                <a:gd name="T87" fmla="*/ 588 h 782"/>
                <a:gd name="T88" fmla="*/ 1040 w 1466"/>
                <a:gd name="T89" fmla="*/ 532 h 782"/>
                <a:gd name="T90" fmla="*/ 1228 w 1466"/>
                <a:gd name="T91" fmla="*/ 452 h 782"/>
                <a:gd name="T92" fmla="*/ 1354 w 1466"/>
                <a:gd name="T93" fmla="*/ 204 h 782"/>
                <a:gd name="T94" fmla="*/ 1376 w 1466"/>
                <a:gd name="T95" fmla="*/ 202 h 782"/>
                <a:gd name="T96" fmla="*/ 1414 w 1466"/>
                <a:gd name="T97" fmla="*/ 210 h 782"/>
                <a:gd name="T98" fmla="*/ 1430 w 1466"/>
                <a:gd name="T99" fmla="*/ 206 h 782"/>
                <a:gd name="T100" fmla="*/ 1456 w 1466"/>
                <a:gd name="T101" fmla="*/ 188 h 782"/>
                <a:gd name="T102" fmla="*/ 1464 w 1466"/>
                <a:gd name="T103" fmla="*/ 172 h 782"/>
                <a:gd name="T104" fmla="*/ 1460 w 1466"/>
                <a:gd name="T105" fmla="*/ 136 h 782"/>
                <a:gd name="T106" fmla="*/ 1446 w 1466"/>
                <a:gd name="T107" fmla="*/ 114 h 782"/>
                <a:gd name="T108" fmla="*/ 1428 w 1466"/>
                <a:gd name="T109" fmla="*/ 10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6" h="782">
                  <a:moveTo>
                    <a:pt x="1428" y="104"/>
                  </a:moveTo>
                  <a:lnTo>
                    <a:pt x="1428" y="104"/>
                  </a:lnTo>
                  <a:lnTo>
                    <a:pt x="1420" y="102"/>
                  </a:lnTo>
                  <a:lnTo>
                    <a:pt x="1410" y="104"/>
                  </a:lnTo>
                  <a:lnTo>
                    <a:pt x="1400" y="106"/>
                  </a:lnTo>
                  <a:lnTo>
                    <a:pt x="1390" y="108"/>
                  </a:lnTo>
                  <a:lnTo>
                    <a:pt x="1390" y="108"/>
                  </a:lnTo>
                  <a:lnTo>
                    <a:pt x="1382" y="114"/>
                  </a:lnTo>
                  <a:lnTo>
                    <a:pt x="1376" y="120"/>
                  </a:lnTo>
                  <a:lnTo>
                    <a:pt x="1366" y="134"/>
                  </a:lnTo>
                  <a:lnTo>
                    <a:pt x="1366" y="134"/>
                  </a:lnTo>
                  <a:lnTo>
                    <a:pt x="1356" y="152"/>
                  </a:lnTo>
                  <a:lnTo>
                    <a:pt x="1348" y="162"/>
                  </a:lnTo>
                  <a:lnTo>
                    <a:pt x="1338" y="168"/>
                  </a:lnTo>
                  <a:lnTo>
                    <a:pt x="1338" y="168"/>
                  </a:lnTo>
                  <a:lnTo>
                    <a:pt x="1338" y="168"/>
                  </a:lnTo>
                  <a:lnTo>
                    <a:pt x="1272" y="196"/>
                  </a:lnTo>
                  <a:lnTo>
                    <a:pt x="1190" y="0"/>
                  </a:lnTo>
                  <a:lnTo>
                    <a:pt x="1190" y="0"/>
                  </a:lnTo>
                  <a:lnTo>
                    <a:pt x="1062" y="34"/>
                  </a:lnTo>
                  <a:lnTo>
                    <a:pt x="998" y="48"/>
                  </a:lnTo>
                  <a:lnTo>
                    <a:pt x="932" y="62"/>
                  </a:lnTo>
                  <a:lnTo>
                    <a:pt x="866" y="74"/>
                  </a:lnTo>
                  <a:lnTo>
                    <a:pt x="800" y="86"/>
                  </a:lnTo>
                  <a:lnTo>
                    <a:pt x="734" y="94"/>
                  </a:lnTo>
                  <a:lnTo>
                    <a:pt x="666" y="102"/>
                  </a:lnTo>
                  <a:lnTo>
                    <a:pt x="670" y="112"/>
                  </a:lnTo>
                  <a:lnTo>
                    <a:pt x="670" y="112"/>
                  </a:lnTo>
                  <a:lnTo>
                    <a:pt x="674" y="118"/>
                  </a:lnTo>
                  <a:lnTo>
                    <a:pt x="688" y="128"/>
                  </a:lnTo>
                  <a:lnTo>
                    <a:pt x="688" y="128"/>
                  </a:lnTo>
                  <a:lnTo>
                    <a:pt x="698" y="136"/>
                  </a:lnTo>
                  <a:lnTo>
                    <a:pt x="708" y="146"/>
                  </a:lnTo>
                  <a:lnTo>
                    <a:pt x="716" y="158"/>
                  </a:lnTo>
                  <a:lnTo>
                    <a:pt x="722" y="174"/>
                  </a:lnTo>
                  <a:lnTo>
                    <a:pt x="722" y="174"/>
                  </a:lnTo>
                  <a:lnTo>
                    <a:pt x="724" y="190"/>
                  </a:lnTo>
                  <a:lnTo>
                    <a:pt x="726" y="204"/>
                  </a:lnTo>
                  <a:lnTo>
                    <a:pt x="724" y="220"/>
                  </a:lnTo>
                  <a:lnTo>
                    <a:pt x="718" y="236"/>
                  </a:lnTo>
                  <a:lnTo>
                    <a:pt x="718" y="236"/>
                  </a:lnTo>
                  <a:lnTo>
                    <a:pt x="710" y="250"/>
                  </a:lnTo>
                  <a:lnTo>
                    <a:pt x="696" y="264"/>
                  </a:lnTo>
                  <a:lnTo>
                    <a:pt x="680" y="274"/>
                  </a:lnTo>
                  <a:lnTo>
                    <a:pt x="660" y="282"/>
                  </a:lnTo>
                  <a:lnTo>
                    <a:pt x="660" y="282"/>
                  </a:lnTo>
                  <a:lnTo>
                    <a:pt x="640" y="286"/>
                  </a:lnTo>
                  <a:lnTo>
                    <a:pt x="620" y="284"/>
                  </a:lnTo>
                  <a:lnTo>
                    <a:pt x="600" y="280"/>
                  </a:lnTo>
                  <a:lnTo>
                    <a:pt x="586" y="272"/>
                  </a:lnTo>
                  <a:lnTo>
                    <a:pt x="586" y="272"/>
                  </a:lnTo>
                  <a:lnTo>
                    <a:pt x="574" y="260"/>
                  </a:lnTo>
                  <a:lnTo>
                    <a:pt x="564" y="246"/>
                  </a:lnTo>
                  <a:lnTo>
                    <a:pt x="558" y="232"/>
                  </a:lnTo>
                  <a:lnTo>
                    <a:pt x="554" y="218"/>
                  </a:lnTo>
                  <a:lnTo>
                    <a:pt x="554" y="218"/>
                  </a:lnTo>
                  <a:lnTo>
                    <a:pt x="550" y="202"/>
                  </a:lnTo>
                  <a:lnTo>
                    <a:pt x="552" y="188"/>
                  </a:lnTo>
                  <a:lnTo>
                    <a:pt x="554" y="174"/>
                  </a:lnTo>
                  <a:lnTo>
                    <a:pt x="558" y="162"/>
                  </a:lnTo>
                  <a:lnTo>
                    <a:pt x="558" y="162"/>
                  </a:lnTo>
                  <a:lnTo>
                    <a:pt x="564" y="148"/>
                  </a:lnTo>
                  <a:lnTo>
                    <a:pt x="566" y="144"/>
                  </a:lnTo>
                  <a:lnTo>
                    <a:pt x="556" y="108"/>
                  </a:lnTo>
                  <a:lnTo>
                    <a:pt x="556" y="108"/>
                  </a:lnTo>
                  <a:lnTo>
                    <a:pt x="488" y="110"/>
                  </a:lnTo>
                  <a:lnTo>
                    <a:pt x="418" y="108"/>
                  </a:lnTo>
                  <a:lnTo>
                    <a:pt x="350" y="102"/>
                  </a:lnTo>
                  <a:lnTo>
                    <a:pt x="280" y="94"/>
                  </a:lnTo>
                  <a:lnTo>
                    <a:pt x="210" y="82"/>
                  </a:lnTo>
                  <a:lnTo>
                    <a:pt x="140" y="68"/>
                  </a:lnTo>
                  <a:lnTo>
                    <a:pt x="70" y="48"/>
                  </a:lnTo>
                  <a:lnTo>
                    <a:pt x="0" y="26"/>
                  </a:lnTo>
                  <a:lnTo>
                    <a:pt x="240" y="530"/>
                  </a:lnTo>
                  <a:lnTo>
                    <a:pt x="240" y="530"/>
                  </a:lnTo>
                  <a:lnTo>
                    <a:pt x="278" y="544"/>
                  </a:lnTo>
                  <a:lnTo>
                    <a:pt x="316" y="558"/>
                  </a:lnTo>
                  <a:lnTo>
                    <a:pt x="354" y="570"/>
                  </a:lnTo>
                  <a:lnTo>
                    <a:pt x="392" y="580"/>
                  </a:lnTo>
                  <a:lnTo>
                    <a:pt x="428" y="588"/>
                  </a:lnTo>
                  <a:lnTo>
                    <a:pt x="464" y="596"/>
                  </a:lnTo>
                  <a:lnTo>
                    <a:pt x="500" y="602"/>
                  </a:lnTo>
                  <a:lnTo>
                    <a:pt x="534" y="606"/>
                  </a:lnTo>
                  <a:lnTo>
                    <a:pt x="568" y="608"/>
                  </a:lnTo>
                  <a:lnTo>
                    <a:pt x="604" y="610"/>
                  </a:lnTo>
                  <a:lnTo>
                    <a:pt x="670" y="610"/>
                  </a:lnTo>
                  <a:lnTo>
                    <a:pt x="736" y="606"/>
                  </a:lnTo>
                  <a:lnTo>
                    <a:pt x="800" y="596"/>
                  </a:lnTo>
                  <a:lnTo>
                    <a:pt x="818" y="664"/>
                  </a:lnTo>
                  <a:lnTo>
                    <a:pt x="818" y="664"/>
                  </a:lnTo>
                  <a:lnTo>
                    <a:pt x="820" y="676"/>
                  </a:lnTo>
                  <a:lnTo>
                    <a:pt x="818" y="688"/>
                  </a:lnTo>
                  <a:lnTo>
                    <a:pt x="810" y="706"/>
                  </a:lnTo>
                  <a:lnTo>
                    <a:pt x="810" y="706"/>
                  </a:lnTo>
                  <a:lnTo>
                    <a:pt x="806" y="722"/>
                  </a:lnTo>
                  <a:lnTo>
                    <a:pt x="804" y="732"/>
                  </a:lnTo>
                  <a:lnTo>
                    <a:pt x="806" y="740"/>
                  </a:lnTo>
                  <a:lnTo>
                    <a:pt x="806" y="740"/>
                  </a:lnTo>
                  <a:lnTo>
                    <a:pt x="810" y="750"/>
                  </a:lnTo>
                  <a:lnTo>
                    <a:pt x="814" y="760"/>
                  </a:lnTo>
                  <a:lnTo>
                    <a:pt x="820" y="768"/>
                  </a:lnTo>
                  <a:lnTo>
                    <a:pt x="826" y="774"/>
                  </a:lnTo>
                  <a:lnTo>
                    <a:pt x="826" y="774"/>
                  </a:lnTo>
                  <a:lnTo>
                    <a:pt x="834" y="778"/>
                  </a:lnTo>
                  <a:lnTo>
                    <a:pt x="844" y="782"/>
                  </a:lnTo>
                  <a:lnTo>
                    <a:pt x="856" y="782"/>
                  </a:lnTo>
                  <a:lnTo>
                    <a:pt x="870" y="778"/>
                  </a:lnTo>
                  <a:lnTo>
                    <a:pt x="870" y="778"/>
                  </a:lnTo>
                  <a:lnTo>
                    <a:pt x="870" y="778"/>
                  </a:lnTo>
                  <a:lnTo>
                    <a:pt x="884" y="774"/>
                  </a:lnTo>
                  <a:lnTo>
                    <a:pt x="896" y="768"/>
                  </a:lnTo>
                  <a:lnTo>
                    <a:pt x="902" y="760"/>
                  </a:lnTo>
                  <a:lnTo>
                    <a:pt x="908" y="752"/>
                  </a:lnTo>
                  <a:lnTo>
                    <a:pt x="908" y="752"/>
                  </a:lnTo>
                  <a:lnTo>
                    <a:pt x="910" y="744"/>
                  </a:lnTo>
                  <a:lnTo>
                    <a:pt x="910" y="734"/>
                  </a:lnTo>
                  <a:lnTo>
                    <a:pt x="910" y="724"/>
                  </a:lnTo>
                  <a:lnTo>
                    <a:pt x="908" y="714"/>
                  </a:lnTo>
                  <a:lnTo>
                    <a:pt x="908" y="714"/>
                  </a:lnTo>
                  <a:lnTo>
                    <a:pt x="904" y="706"/>
                  </a:lnTo>
                  <a:lnTo>
                    <a:pt x="900" y="698"/>
                  </a:lnTo>
                  <a:lnTo>
                    <a:pt x="886" y="686"/>
                  </a:lnTo>
                  <a:lnTo>
                    <a:pt x="886" y="686"/>
                  </a:lnTo>
                  <a:lnTo>
                    <a:pt x="870" y="674"/>
                  </a:lnTo>
                  <a:lnTo>
                    <a:pt x="862" y="666"/>
                  </a:lnTo>
                  <a:lnTo>
                    <a:pt x="856" y="654"/>
                  </a:lnTo>
                  <a:lnTo>
                    <a:pt x="856" y="654"/>
                  </a:lnTo>
                  <a:lnTo>
                    <a:pt x="856" y="652"/>
                  </a:lnTo>
                  <a:lnTo>
                    <a:pt x="840" y="590"/>
                  </a:lnTo>
                  <a:lnTo>
                    <a:pt x="840" y="590"/>
                  </a:lnTo>
                  <a:lnTo>
                    <a:pt x="844" y="588"/>
                  </a:lnTo>
                  <a:lnTo>
                    <a:pt x="844" y="588"/>
                  </a:lnTo>
                  <a:lnTo>
                    <a:pt x="910" y="572"/>
                  </a:lnTo>
                  <a:lnTo>
                    <a:pt x="976" y="554"/>
                  </a:lnTo>
                  <a:lnTo>
                    <a:pt x="1040" y="532"/>
                  </a:lnTo>
                  <a:lnTo>
                    <a:pt x="1104" y="506"/>
                  </a:lnTo>
                  <a:lnTo>
                    <a:pt x="1166" y="480"/>
                  </a:lnTo>
                  <a:lnTo>
                    <a:pt x="1228" y="452"/>
                  </a:lnTo>
                  <a:lnTo>
                    <a:pt x="1352" y="392"/>
                  </a:lnTo>
                  <a:lnTo>
                    <a:pt x="1286" y="234"/>
                  </a:lnTo>
                  <a:lnTo>
                    <a:pt x="1354" y="204"/>
                  </a:lnTo>
                  <a:lnTo>
                    <a:pt x="1354" y="204"/>
                  </a:lnTo>
                  <a:lnTo>
                    <a:pt x="1366" y="202"/>
                  </a:lnTo>
                  <a:lnTo>
                    <a:pt x="1376" y="202"/>
                  </a:lnTo>
                  <a:lnTo>
                    <a:pt x="1396" y="206"/>
                  </a:lnTo>
                  <a:lnTo>
                    <a:pt x="1396" y="206"/>
                  </a:lnTo>
                  <a:lnTo>
                    <a:pt x="1414" y="210"/>
                  </a:lnTo>
                  <a:lnTo>
                    <a:pt x="1422" y="208"/>
                  </a:lnTo>
                  <a:lnTo>
                    <a:pt x="1430" y="206"/>
                  </a:lnTo>
                  <a:lnTo>
                    <a:pt x="1430" y="206"/>
                  </a:lnTo>
                  <a:lnTo>
                    <a:pt x="1440" y="202"/>
                  </a:lnTo>
                  <a:lnTo>
                    <a:pt x="1448" y="196"/>
                  </a:lnTo>
                  <a:lnTo>
                    <a:pt x="1456" y="188"/>
                  </a:lnTo>
                  <a:lnTo>
                    <a:pt x="1462" y="180"/>
                  </a:lnTo>
                  <a:lnTo>
                    <a:pt x="1462" y="180"/>
                  </a:lnTo>
                  <a:lnTo>
                    <a:pt x="1464" y="172"/>
                  </a:lnTo>
                  <a:lnTo>
                    <a:pt x="1466" y="162"/>
                  </a:lnTo>
                  <a:lnTo>
                    <a:pt x="1464" y="150"/>
                  </a:lnTo>
                  <a:lnTo>
                    <a:pt x="1460" y="136"/>
                  </a:lnTo>
                  <a:lnTo>
                    <a:pt x="1460" y="136"/>
                  </a:lnTo>
                  <a:lnTo>
                    <a:pt x="1452" y="124"/>
                  </a:lnTo>
                  <a:lnTo>
                    <a:pt x="1446" y="114"/>
                  </a:lnTo>
                  <a:lnTo>
                    <a:pt x="1438" y="108"/>
                  </a:lnTo>
                  <a:lnTo>
                    <a:pt x="1428" y="104"/>
                  </a:lnTo>
                  <a:lnTo>
                    <a:pt x="1428" y="104"/>
                  </a:lnTo>
                  <a:close/>
                </a:path>
              </a:pathLst>
            </a:custGeom>
            <a:blipFill dpi="0" rotWithShape="1">
              <a:blip r:embed="rId6"/>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chenying0907 12"/>
            <p:cNvSpPr/>
            <p:nvPr/>
          </p:nvSpPr>
          <p:spPr bwMode="auto">
            <a:xfrm flipH="1">
              <a:off x="976185" y="2183804"/>
              <a:ext cx="1335593" cy="706467"/>
            </a:xfrm>
            <a:custGeom>
              <a:avLst/>
              <a:gdLst>
                <a:gd name="T0" fmla="*/ 864 w 904"/>
                <a:gd name="T1" fmla="*/ 156 h 478"/>
                <a:gd name="T2" fmla="*/ 732 w 904"/>
                <a:gd name="T3" fmla="*/ 84 h 478"/>
                <a:gd name="T4" fmla="*/ 606 w 904"/>
                <a:gd name="T5" fmla="*/ 36 h 478"/>
                <a:gd name="T6" fmla="*/ 486 w 904"/>
                <a:gd name="T7" fmla="*/ 8 h 478"/>
                <a:gd name="T8" fmla="*/ 370 w 904"/>
                <a:gd name="T9" fmla="*/ 0 h 478"/>
                <a:gd name="T10" fmla="*/ 346 w 904"/>
                <a:gd name="T11" fmla="*/ 0 h 478"/>
                <a:gd name="T12" fmla="*/ 360 w 904"/>
                <a:gd name="T13" fmla="*/ 10 h 478"/>
                <a:gd name="T14" fmla="*/ 370 w 904"/>
                <a:gd name="T15" fmla="*/ 18 h 478"/>
                <a:gd name="T16" fmla="*/ 388 w 904"/>
                <a:gd name="T17" fmla="*/ 42 h 478"/>
                <a:gd name="T18" fmla="*/ 394 w 904"/>
                <a:gd name="T19" fmla="*/ 56 h 478"/>
                <a:gd name="T20" fmla="*/ 398 w 904"/>
                <a:gd name="T21" fmla="*/ 88 h 478"/>
                <a:gd name="T22" fmla="*/ 392 w 904"/>
                <a:gd name="T23" fmla="*/ 118 h 478"/>
                <a:gd name="T24" fmla="*/ 382 w 904"/>
                <a:gd name="T25" fmla="*/ 134 h 478"/>
                <a:gd name="T26" fmla="*/ 352 w 904"/>
                <a:gd name="T27" fmla="*/ 156 h 478"/>
                <a:gd name="T28" fmla="*/ 332 w 904"/>
                <a:gd name="T29" fmla="*/ 164 h 478"/>
                <a:gd name="T30" fmla="*/ 292 w 904"/>
                <a:gd name="T31" fmla="*/ 166 h 478"/>
                <a:gd name="T32" fmla="*/ 258 w 904"/>
                <a:gd name="T33" fmla="*/ 154 h 478"/>
                <a:gd name="T34" fmla="*/ 246 w 904"/>
                <a:gd name="T35" fmla="*/ 142 h 478"/>
                <a:gd name="T36" fmla="*/ 230 w 904"/>
                <a:gd name="T37" fmla="*/ 116 h 478"/>
                <a:gd name="T38" fmla="*/ 226 w 904"/>
                <a:gd name="T39" fmla="*/ 100 h 478"/>
                <a:gd name="T40" fmla="*/ 224 w 904"/>
                <a:gd name="T41" fmla="*/ 70 h 478"/>
                <a:gd name="T42" fmla="*/ 232 w 904"/>
                <a:gd name="T43" fmla="*/ 46 h 478"/>
                <a:gd name="T44" fmla="*/ 236 w 904"/>
                <a:gd name="T45" fmla="*/ 30 h 478"/>
                <a:gd name="T46" fmla="*/ 234 w 904"/>
                <a:gd name="T47" fmla="*/ 10 h 478"/>
                <a:gd name="T48" fmla="*/ 182 w 904"/>
                <a:gd name="T49" fmla="*/ 20 h 478"/>
                <a:gd name="T50" fmla="*/ 174 w 904"/>
                <a:gd name="T51" fmla="*/ 202 h 478"/>
                <a:gd name="T52" fmla="*/ 118 w 904"/>
                <a:gd name="T53" fmla="*/ 218 h 478"/>
                <a:gd name="T54" fmla="*/ 96 w 904"/>
                <a:gd name="T55" fmla="*/ 218 h 478"/>
                <a:gd name="T56" fmla="*/ 76 w 904"/>
                <a:gd name="T57" fmla="*/ 210 h 478"/>
                <a:gd name="T58" fmla="*/ 52 w 904"/>
                <a:gd name="T59" fmla="*/ 204 h 478"/>
                <a:gd name="T60" fmla="*/ 42 w 904"/>
                <a:gd name="T61" fmla="*/ 206 h 478"/>
                <a:gd name="T62" fmla="*/ 22 w 904"/>
                <a:gd name="T63" fmla="*/ 214 h 478"/>
                <a:gd name="T64" fmla="*/ 8 w 904"/>
                <a:gd name="T65" fmla="*/ 226 h 478"/>
                <a:gd name="T66" fmla="*/ 4 w 904"/>
                <a:gd name="T67" fmla="*/ 234 h 478"/>
                <a:gd name="T68" fmla="*/ 0 w 904"/>
                <a:gd name="T69" fmla="*/ 256 h 478"/>
                <a:gd name="T70" fmla="*/ 4 w 904"/>
                <a:gd name="T71" fmla="*/ 270 h 478"/>
                <a:gd name="T72" fmla="*/ 14 w 904"/>
                <a:gd name="T73" fmla="*/ 294 h 478"/>
                <a:gd name="T74" fmla="*/ 30 w 904"/>
                <a:gd name="T75" fmla="*/ 306 h 478"/>
                <a:gd name="T76" fmla="*/ 38 w 904"/>
                <a:gd name="T77" fmla="*/ 310 h 478"/>
                <a:gd name="T78" fmla="*/ 58 w 904"/>
                <a:gd name="T79" fmla="*/ 310 h 478"/>
                <a:gd name="T80" fmla="*/ 70 w 904"/>
                <a:gd name="T81" fmla="*/ 308 h 478"/>
                <a:gd name="T82" fmla="*/ 84 w 904"/>
                <a:gd name="T83" fmla="*/ 300 h 478"/>
                <a:gd name="T84" fmla="*/ 96 w 904"/>
                <a:gd name="T85" fmla="*/ 286 h 478"/>
                <a:gd name="T86" fmla="*/ 118 w 904"/>
                <a:gd name="T87" fmla="*/ 262 h 478"/>
                <a:gd name="T88" fmla="*/ 128 w 904"/>
                <a:gd name="T89" fmla="*/ 256 h 478"/>
                <a:gd name="T90" fmla="*/ 184 w 904"/>
                <a:gd name="T91" fmla="*/ 242 h 478"/>
                <a:gd name="T92" fmla="*/ 220 w 904"/>
                <a:gd name="T93" fmla="*/ 388 h 478"/>
                <a:gd name="T94" fmla="*/ 286 w 904"/>
                <a:gd name="T95" fmla="*/ 368 h 478"/>
                <a:gd name="T96" fmla="*/ 352 w 904"/>
                <a:gd name="T97" fmla="*/ 356 h 478"/>
                <a:gd name="T98" fmla="*/ 422 w 904"/>
                <a:gd name="T99" fmla="*/ 350 h 478"/>
                <a:gd name="T100" fmla="*/ 494 w 904"/>
                <a:gd name="T101" fmla="*/ 354 h 478"/>
                <a:gd name="T102" fmla="*/ 570 w 904"/>
                <a:gd name="T103" fmla="*/ 368 h 478"/>
                <a:gd name="T104" fmla="*/ 650 w 904"/>
                <a:gd name="T105" fmla="*/ 390 h 478"/>
                <a:gd name="T106" fmla="*/ 734 w 904"/>
                <a:gd name="T107" fmla="*/ 426 h 478"/>
                <a:gd name="T108" fmla="*/ 824 w 904"/>
                <a:gd name="T109" fmla="*/ 472 h 478"/>
                <a:gd name="T110" fmla="*/ 832 w 904"/>
                <a:gd name="T111" fmla="*/ 476 h 478"/>
                <a:gd name="T112" fmla="*/ 850 w 904"/>
                <a:gd name="T113" fmla="*/ 476 h 478"/>
                <a:gd name="T114" fmla="*/ 866 w 904"/>
                <a:gd name="T115" fmla="*/ 468 h 478"/>
                <a:gd name="T116" fmla="*/ 880 w 904"/>
                <a:gd name="T117" fmla="*/ 452 h 478"/>
                <a:gd name="T118" fmla="*/ 896 w 904"/>
                <a:gd name="T119" fmla="*/ 420 h 478"/>
                <a:gd name="T120" fmla="*/ 904 w 904"/>
                <a:gd name="T121" fmla="*/ 372 h 478"/>
                <a:gd name="T122" fmla="*/ 904 w 904"/>
                <a:gd name="T123" fmla="*/ 35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478">
                  <a:moveTo>
                    <a:pt x="864" y="156"/>
                  </a:moveTo>
                  <a:lnTo>
                    <a:pt x="864" y="156"/>
                  </a:lnTo>
                  <a:lnTo>
                    <a:pt x="796" y="116"/>
                  </a:lnTo>
                  <a:lnTo>
                    <a:pt x="732" y="84"/>
                  </a:lnTo>
                  <a:lnTo>
                    <a:pt x="668" y="58"/>
                  </a:lnTo>
                  <a:lnTo>
                    <a:pt x="606" y="36"/>
                  </a:lnTo>
                  <a:lnTo>
                    <a:pt x="544" y="20"/>
                  </a:lnTo>
                  <a:lnTo>
                    <a:pt x="486" y="8"/>
                  </a:lnTo>
                  <a:lnTo>
                    <a:pt x="426" y="2"/>
                  </a:lnTo>
                  <a:lnTo>
                    <a:pt x="370" y="0"/>
                  </a:lnTo>
                  <a:lnTo>
                    <a:pt x="370" y="0"/>
                  </a:lnTo>
                  <a:lnTo>
                    <a:pt x="346" y="0"/>
                  </a:lnTo>
                  <a:lnTo>
                    <a:pt x="346" y="0"/>
                  </a:lnTo>
                  <a:lnTo>
                    <a:pt x="360" y="10"/>
                  </a:lnTo>
                  <a:lnTo>
                    <a:pt x="360" y="10"/>
                  </a:lnTo>
                  <a:lnTo>
                    <a:pt x="370" y="18"/>
                  </a:lnTo>
                  <a:lnTo>
                    <a:pt x="380" y="28"/>
                  </a:lnTo>
                  <a:lnTo>
                    <a:pt x="388" y="42"/>
                  </a:lnTo>
                  <a:lnTo>
                    <a:pt x="394" y="56"/>
                  </a:lnTo>
                  <a:lnTo>
                    <a:pt x="394" y="56"/>
                  </a:lnTo>
                  <a:lnTo>
                    <a:pt x="398" y="72"/>
                  </a:lnTo>
                  <a:lnTo>
                    <a:pt x="398" y="88"/>
                  </a:lnTo>
                  <a:lnTo>
                    <a:pt x="396" y="104"/>
                  </a:lnTo>
                  <a:lnTo>
                    <a:pt x="392" y="118"/>
                  </a:lnTo>
                  <a:lnTo>
                    <a:pt x="392" y="118"/>
                  </a:lnTo>
                  <a:lnTo>
                    <a:pt x="382" y="134"/>
                  </a:lnTo>
                  <a:lnTo>
                    <a:pt x="370" y="146"/>
                  </a:lnTo>
                  <a:lnTo>
                    <a:pt x="352" y="156"/>
                  </a:lnTo>
                  <a:lnTo>
                    <a:pt x="332" y="164"/>
                  </a:lnTo>
                  <a:lnTo>
                    <a:pt x="332" y="164"/>
                  </a:lnTo>
                  <a:lnTo>
                    <a:pt x="312" y="168"/>
                  </a:lnTo>
                  <a:lnTo>
                    <a:pt x="292" y="166"/>
                  </a:lnTo>
                  <a:lnTo>
                    <a:pt x="274" y="162"/>
                  </a:lnTo>
                  <a:lnTo>
                    <a:pt x="258" y="154"/>
                  </a:lnTo>
                  <a:lnTo>
                    <a:pt x="258" y="154"/>
                  </a:lnTo>
                  <a:lnTo>
                    <a:pt x="246" y="142"/>
                  </a:lnTo>
                  <a:lnTo>
                    <a:pt x="236" y="130"/>
                  </a:lnTo>
                  <a:lnTo>
                    <a:pt x="230" y="116"/>
                  </a:lnTo>
                  <a:lnTo>
                    <a:pt x="226" y="100"/>
                  </a:lnTo>
                  <a:lnTo>
                    <a:pt x="226" y="100"/>
                  </a:lnTo>
                  <a:lnTo>
                    <a:pt x="224" y="84"/>
                  </a:lnTo>
                  <a:lnTo>
                    <a:pt x="224" y="70"/>
                  </a:lnTo>
                  <a:lnTo>
                    <a:pt x="228" y="56"/>
                  </a:lnTo>
                  <a:lnTo>
                    <a:pt x="232" y="46"/>
                  </a:lnTo>
                  <a:lnTo>
                    <a:pt x="232" y="46"/>
                  </a:lnTo>
                  <a:lnTo>
                    <a:pt x="236" y="30"/>
                  </a:lnTo>
                  <a:lnTo>
                    <a:pt x="238" y="26"/>
                  </a:lnTo>
                  <a:lnTo>
                    <a:pt x="234" y="10"/>
                  </a:lnTo>
                  <a:lnTo>
                    <a:pt x="234" y="10"/>
                  </a:lnTo>
                  <a:lnTo>
                    <a:pt x="182" y="20"/>
                  </a:lnTo>
                  <a:lnTo>
                    <a:pt x="130" y="34"/>
                  </a:lnTo>
                  <a:lnTo>
                    <a:pt x="174" y="202"/>
                  </a:lnTo>
                  <a:lnTo>
                    <a:pt x="118" y="218"/>
                  </a:lnTo>
                  <a:lnTo>
                    <a:pt x="118" y="218"/>
                  </a:lnTo>
                  <a:lnTo>
                    <a:pt x="106" y="218"/>
                  </a:lnTo>
                  <a:lnTo>
                    <a:pt x="96" y="218"/>
                  </a:lnTo>
                  <a:lnTo>
                    <a:pt x="76" y="210"/>
                  </a:lnTo>
                  <a:lnTo>
                    <a:pt x="76" y="210"/>
                  </a:lnTo>
                  <a:lnTo>
                    <a:pt x="60" y="204"/>
                  </a:lnTo>
                  <a:lnTo>
                    <a:pt x="52" y="204"/>
                  </a:lnTo>
                  <a:lnTo>
                    <a:pt x="42" y="206"/>
                  </a:lnTo>
                  <a:lnTo>
                    <a:pt x="42" y="206"/>
                  </a:lnTo>
                  <a:lnTo>
                    <a:pt x="32" y="210"/>
                  </a:lnTo>
                  <a:lnTo>
                    <a:pt x="22" y="214"/>
                  </a:lnTo>
                  <a:lnTo>
                    <a:pt x="14" y="220"/>
                  </a:lnTo>
                  <a:lnTo>
                    <a:pt x="8" y="226"/>
                  </a:lnTo>
                  <a:lnTo>
                    <a:pt x="8" y="226"/>
                  </a:lnTo>
                  <a:lnTo>
                    <a:pt x="4" y="234"/>
                  </a:lnTo>
                  <a:lnTo>
                    <a:pt x="0" y="244"/>
                  </a:lnTo>
                  <a:lnTo>
                    <a:pt x="0" y="256"/>
                  </a:lnTo>
                  <a:lnTo>
                    <a:pt x="4" y="270"/>
                  </a:lnTo>
                  <a:lnTo>
                    <a:pt x="4" y="270"/>
                  </a:lnTo>
                  <a:lnTo>
                    <a:pt x="8" y="284"/>
                  </a:lnTo>
                  <a:lnTo>
                    <a:pt x="14" y="294"/>
                  </a:lnTo>
                  <a:lnTo>
                    <a:pt x="22" y="302"/>
                  </a:lnTo>
                  <a:lnTo>
                    <a:pt x="30" y="306"/>
                  </a:lnTo>
                  <a:lnTo>
                    <a:pt x="30" y="306"/>
                  </a:lnTo>
                  <a:lnTo>
                    <a:pt x="38" y="310"/>
                  </a:lnTo>
                  <a:lnTo>
                    <a:pt x="48" y="310"/>
                  </a:lnTo>
                  <a:lnTo>
                    <a:pt x="58" y="310"/>
                  </a:lnTo>
                  <a:lnTo>
                    <a:pt x="70" y="308"/>
                  </a:lnTo>
                  <a:lnTo>
                    <a:pt x="70" y="308"/>
                  </a:lnTo>
                  <a:lnTo>
                    <a:pt x="78" y="304"/>
                  </a:lnTo>
                  <a:lnTo>
                    <a:pt x="84" y="300"/>
                  </a:lnTo>
                  <a:lnTo>
                    <a:pt x="96" y="286"/>
                  </a:lnTo>
                  <a:lnTo>
                    <a:pt x="96" y="286"/>
                  </a:lnTo>
                  <a:lnTo>
                    <a:pt x="108" y="270"/>
                  </a:lnTo>
                  <a:lnTo>
                    <a:pt x="118" y="262"/>
                  </a:lnTo>
                  <a:lnTo>
                    <a:pt x="128" y="256"/>
                  </a:lnTo>
                  <a:lnTo>
                    <a:pt x="128" y="256"/>
                  </a:lnTo>
                  <a:lnTo>
                    <a:pt x="130" y="256"/>
                  </a:lnTo>
                  <a:lnTo>
                    <a:pt x="184" y="242"/>
                  </a:lnTo>
                  <a:lnTo>
                    <a:pt x="220" y="388"/>
                  </a:lnTo>
                  <a:lnTo>
                    <a:pt x="220" y="388"/>
                  </a:lnTo>
                  <a:lnTo>
                    <a:pt x="252" y="376"/>
                  </a:lnTo>
                  <a:lnTo>
                    <a:pt x="286" y="368"/>
                  </a:lnTo>
                  <a:lnTo>
                    <a:pt x="318" y="360"/>
                  </a:lnTo>
                  <a:lnTo>
                    <a:pt x="352" y="356"/>
                  </a:lnTo>
                  <a:lnTo>
                    <a:pt x="386" y="352"/>
                  </a:lnTo>
                  <a:lnTo>
                    <a:pt x="422" y="350"/>
                  </a:lnTo>
                  <a:lnTo>
                    <a:pt x="458" y="352"/>
                  </a:lnTo>
                  <a:lnTo>
                    <a:pt x="494" y="354"/>
                  </a:lnTo>
                  <a:lnTo>
                    <a:pt x="532" y="360"/>
                  </a:lnTo>
                  <a:lnTo>
                    <a:pt x="570" y="368"/>
                  </a:lnTo>
                  <a:lnTo>
                    <a:pt x="610" y="378"/>
                  </a:lnTo>
                  <a:lnTo>
                    <a:pt x="650" y="390"/>
                  </a:lnTo>
                  <a:lnTo>
                    <a:pt x="692" y="406"/>
                  </a:lnTo>
                  <a:lnTo>
                    <a:pt x="734" y="426"/>
                  </a:lnTo>
                  <a:lnTo>
                    <a:pt x="778" y="446"/>
                  </a:lnTo>
                  <a:lnTo>
                    <a:pt x="824" y="472"/>
                  </a:lnTo>
                  <a:lnTo>
                    <a:pt x="824" y="472"/>
                  </a:lnTo>
                  <a:lnTo>
                    <a:pt x="832" y="476"/>
                  </a:lnTo>
                  <a:lnTo>
                    <a:pt x="842" y="478"/>
                  </a:lnTo>
                  <a:lnTo>
                    <a:pt x="850" y="476"/>
                  </a:lnTo>
                  <a:lnTo>
                    <a:pt x="858" y="472"/>
                  </a:lnTo>
                  <a:lnTo>
                    <a:pt x="866" y="468"/>
                  </a:lnTo>
                  <a:lnTo>
                    <a:pt x="874" y="460"/>
                  </a:lnTo>
                  <a:lnTo>
                    <a:pt x="880" y="452"/>
                  </a:lnTo>
                  <a:lnTo>
                    <a:pt x="886" y="442"/>
                  </a:lnTo>
                  <a:lnTo>
                    <a:pt x="896" y="420"/>
                  </a:lnTo>
                  <a:lnTo>
                    <a:pt x="902" y="396"/>
                  </a:lnTo>
                  <a:lnTo>
                    <a:pt x="904" y="372"/>
                  </a:lnTo>
                  <a:lnTo>
                    <a:pt x="904" y="362"/>
                  </a:lnTo>
                  <a:lnTo>
                    <a:pt x="904" y="350"/>
                  </a:lnTo>
                  <a:lnTo>
                    <a:pt x="864" y="156"/>
                  </a:lnTo>
                  <a:close/>
                </a:path>
              </a:pathLst>
            </a:custGeom>
            <a:blipFill dpi="0" rotWithShape="1">
              <a:blip r:embed="rId3"/>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chenying0907 13"/>
            <p:cNvSpPr/>
            <p:nvPr/>
          </p:nvSpPr>
          <p:spPr bwMode="auto">
            <a:xfrm flipH="1">
              <a:off x="2051751" y="2251790"/>
              <a:ext cx="1279451" cy="1123253"/>
            </a:xfrm>
            <a:custGeom>
              <a:avLst/>
              <a:gdLst>
                <a:gd name="T0" fmla="*/ 830 w 866"/>
                <a:gd name="T1" fmla="*/ 242 h 760"/>
                <a:gd name="T2" fmla="*/ 814 w 866"/>
                <a:gd name="T3" fmla="*/ 260 h 760"/>
                <a:gd name="T4" fmla="*/ 806 w 866"/>
                <a:gd name="T5" fmla="*/ 270 h 760"/>
                <a:gd name="T6" fmla="*/ 782 w 866"/>
                <a:gd name="T7" fmla="*/ 288 h 760"/>
                <a:gd name="T8" fmla="*/ 768 w 866"/>
                <a:gd name="T9" fmla="*/ 294 h 760"/>
                <a:gd name="T10" fmla="*/ 736 w 866"/>
                <a:gd name="T11" fmla="*/ 298 h 760"/>
                <a:gd name="T12" fmla="*/ 704 w 866"/>
                <a:gd name="T13" fmla="*/ 292 h 760"/>
                <a:gd name="T14" fmla="*/ 690 w 866"/>
                <a:gd name="T15" fmla="*/ 282 h 760"/>
                <a:gd name="T16" fmla="*/ 668 w 866"/>
                <a:gd name="T17" fmla="*/ 254 h 760"/>
                <a:gd name="T18" fmla="*/ 660 w 866"/>
                <a:gd name="T19" fmla="*/ 234 h 760"/>
                <a:gd name="T20" fmla="*/ 656 w 866"/>
                <a:gd name="T21" fmla="*/ 192 h 760"/>
                <a:gd name="T22" fmla="*/ 670 w 866"/>
                <a:gd name="T23" fmla="*/ 160 h 760"/>
                <a:gd name="T24" fmla="*/ 682 w 866"/>
                <a:gd name="T25" fmla="*/ 146 h 760"/>
                <a:gd name="T26" fmla="*/ 708 w 866"/>
                <a:gd name="T27" fmla="*/ 130 h 760"/>
                <a:gd name="T28" fmla="*/ 724 w 866"/>
                <a:gd name="T29" fmla="*/ 126 h 760"/>
                <a:gd name="T30" fmla="*/ 754 w 866"/>
                <a:gd name="T31" fmla="*/ 124 h 760"/>
                <a:gd name="T32" fmla="*/ 778 w 866"/>
                <a:gd name="T33" fmla="*/ 132 h 760"/>
                <a:gd name="T34" fmla="*/ 792 w 866"/>
                <a:gd name="T35" fmla="*/ 138 h 760"/>
                <a:gd name="T36" fmla="*/ 808 w 866"/>
                <a:gd name="T37" fmla="*/ 136 h 760"/>
                <a:gd name="T38" fmla="*/ 774 w 866"/>
                <a:gd name="T39" fmla="*/ 0 h 760"/>
                <a:gd name="T40" fmla="*/ 684 w 866"/>
                <a:gd name="T41" fmla="*/ 32 h 760"/>
                <a:gd name="T42" fmla="*/ 508 w 866"/>
                <a:gd name="T43" fmla="*/ 108 h 760"/>
                <a:gd name="T44" fmla="*/ 420 w 866"/>
                <a:gd name="T45" fmla="*/ 150 h 760"/>
                <a:gd name="T46" fmla="*/ 214 w 866"/>
                <a:gd name="T47" fmla="*/ 252 h 760"/>
                <a:gd name="T48" fmla="*/ 108 w 866"/>
                <a:gd name="T49" fmla="*/ 298 h 760"/>
                <a:gd name="T50" fmla="*/ 0 w 866"/>
                <a:gd name="T51" fmla="*/ 340 h 760"/>
                <a:gd name="T52" fmla="*/ 86 w 866"/>
                <a:gd name="T53" fmla="*/ 508 h 760"/>
                <a:gd name="T54" fmla="*/ 90 w 866"/>
                <a:gd name="T55" fmla="*/ 502 h 760"/>
                <a:gd name="T56" fmla="*/ 100 w 866"/>
                <a:gd name="T57" fmla="*/ 488 h 760"/>
                <a:gd name="T58" fmla="*/ 116 w 866"/>
                <a:gd name="T59" fmla="*/ 466 h 760"/>
                <a:gd name="T60" fmla="*/ 142 w 866"/>
                <a:gd name="T61" fmla="*/ 448 h 760"/>
                <a:gd name="T62" fmla="*/ 156 w 866"/>
                <a:gd name="T63" fmla="*/ 444 h 760"/>
                <a:gd name="T64" fmla="*/ 188 w 866"/>
                <a:gd name="T65" fmla="*/ 442 h 760"/>
                <a:gd name="T66" fmla="*/ 204 w 866"/>
                <a:gd name="T67" fmla="*/ 446 h 760"/>
                <a:gd name="T68" fmla="*/ 234 w 866"/>
                <a:gd name="T69" fmla="*/ 464 h 760"/>
                <a:gd name="T70" fmla="*/ 256 w 866"/>
                <a:gd name="T71" fmla="*/ 498 h 760"/>
                <a:gd name="T72" fmla="*/ 262 w 866"/>
                <a:gd name="T73" fmla="*/ 520 h 760"/>
                <a:gd name="T74" fmla="*/ 260 w 866"/>
                <a:gd name="T75" fmla="*/ 558 h 760"/>
                <a:gd name="T76" fmla="*/ 254 w 866"/>
                <a:gd name="T77" fmla="*/ 574 h 760"/>
                <a:gd name="T78" fmla="*/ 232 w 866"/>
                <a:gd name="T79" fmla="*/ 598 h 760"/>
                <a:gd name="T80" fmla="*/ 204 w 866"/>
                <a:gd name="T81" fmla="*/ 612 h 760"/>
                <a:gd name="T82" fmla="*/ 188 w 866"/>
                <a:gd name="T83" fmla="*/ 616 h 760"/>
                <a:gd name="T84" fmla="*/ 160 w 866"/>
                <a:gd name="T85" fmla="*/ 614 h 760"/>
                <a:gd name="T86" fmla="*/ 148 w 866"/>
                <a:gd name="T87" fmla="*/ 612 h 760"/>
                <a:gd name="T88" fmla="*/ 128 w 866"/>
                <a:gd name="T89" fmla="*/ 608 h 760"/>
                <a:gd name="T90" fmla="*/ 176 w 866"/>
                <a:gd name="T91" fmla="*/ 760 h 760"/>
                <a:gd name="T92" fmla="*/ 224 w 866"/>
                <a:gd name="T93" fmla="*/ 740 h 760"/>
                <a:gd name="T94" fmla="*/ 316 w 866"/>
                <a:gd name="T95" fmla="*/ 694 h 760"/>
                <a:gd name="T96" fmla="*/ 406 w 866"/>
                <a:gd name="T97" fmla="*/ 642 h 760"/>
                <a:gd name="T98" fmla="*/ 532 w 866"/>
                <a:gd name="T99" fmla="*/ 558 h 760"/>
                <a:gd name="T100" fmla="*/ 698 w 866"/>
                <a:gd name="T101" fmla="*/ 448 h 760"/>
                <a:gd name="T102" fmla="*/ 782 w 866"/>
                <a:gd name="T103" fmla="*/ 400 h 760"/>
                <a:gd name="T104" fmla="*/ 866 w 866"/>
                <a:gd name="T105" fmla="*/ 358 h 760"/>
                <a:gd name="T106" fmla="*/ 830 w 866"/>
                <a:gd name="T107" fmla="*/ 242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6" h="760">
                  <a:moveTo>
                    <a:pt x="830" y="242"/>
                  </a:moveTo>
                  <a:lnTo>
                    <a:pt x="830" y="242"/>
                  </a:lnTo>
                  <a:lnTo>
                    <a:pt x="824" y="248"/>
                  </a:lnTo>
                  <a:lnTo>
                    <a:pt x="814" y="260"/>
                  </a:lnTo>
                  <a:lnTo>
                    <a:pt x="814" y="260"/>
                  </a:lnTo>
                  <a:lnTo>
                    <a:pt x="806" y="270"/>
                  </a:lnTo>
                  <a:lnTo>
                    <a:pt x="796" y="280"/>
                  </a:lnTo>
                  <a:lnTo>
                    <a:pt x="782" y="288"/>
                  </a:lnTo>
                  <a:lnTo>
                    <a:pt x="768" y="294"/>
                  </a:lnTo>
                  <a:lnTo>
                    <a:pt x="768" y="294"/>
                  </a:lnTo>
                  <a:lnTo>
                    <a:pt x="752" y="298"/>
                  </a:lnTo>
                  <a:lnTo>
                    <a:pt x="736" y="298"/>
                  </a:lnTo>
                  <a:lnTo>
                    <a:pt x="720" y="298"/>
                  </a:lnTo>
                  <a:lnTo>
                    <a:pt x="704" y="292"/>
                  </a:lnTo>
                  <a:lnTo>
                    <a:pt x="704" y="292"/>
                  </a:lnTo>
                  <a:lnTo>
                    <a:pt x="690" y="282"/>
                  </a:lnTo>
                  <a:lnTo>
                    <a:pt x="678" y="270"/>
                  </a:lnTo>
                  <a:lnTo>
                    <a:pt x="668" y="254"/>
                  </a:lnTo>
                  <a:lnTo>
                    <a:pt x="660" y="234"/>
                  </a:lnTo>
                  <a:lnTo>
                    <a:pt x="660" y="234"/>
                  </a:lnTo>
                  <a:lnTo>
                    <a:pt x="656" y="212"/>
                  </a:lnTo>
                  <a:lnTo>
                    <a:pt x="656" y="192"/>
                  </a:lnTo>
                  <a:lnTo>
                    <a:pt x="662" y="174"/>
                  </a:lnTo>
                  <a:lnTo>
                    <a:pt x="670" y="160"/>
                  </a:lnTo>
                  <a:lnTo>
                    <a:pt x="670" y="160"/>
                  </a:lnTo>
                  <a:lnTo>
                    <a:pt x="682" y="146"/>
                  </a:lnTo>
                  <a:lnTo>
                    <a:pt x="694" y="138"/>
                  </a:lnTo>
                  <a:lnTo>
                    <a:pt x="708" y="130"/>
                  </a:lnTo>
                  <a:lnTo>
                    <a:pt x="724" y="126"/>
                  </a:lnTo>
                  <a:lnTo>
                    <a:pt x="724" y="126"/>
                  </a:lnTo>
                  <a:lnTo>
                    <a:pt x="738" y="124"/>
                  </a:lnTo>
                  <a:lnTo>
                    <a:pt x="754" y="124"/>
                  </a:lnTo>
                  <a:lnTo>
                    <a:pt x="766" y="128"/>
                  </a:lnTo>
                  <a:lnTo>
                    <a:pt x="778" y="132"/>
                  </a:lnTo>
                  <a:lnTo>
                    <a:pt x="778" y="132"/>
                  </a:lnTo>
                  <a:lnTo>
                    <a:pt x="792" y="138"/>
                  </a:lnTo>
                  <a:lnTo>
                    <a:pt x="798" y="138"/>
                  </a:lnTo>
                  <a:lnTo>
                    <a:pt x="808" y="136"/>
                  </a:lnTo>
                  <a:lnTo>
                    <a:pt x="774" y="0"/>
                  </a:lnTo>
                  <a:lnTo>
                    <a:pt x="774" y="0"/>
                  </a:lnTo>
                  <a:lnTo>
                    <a:pt x="730" y="16"/>
                  </a:lnTo>
                  <a:lnTo>
                    <a:pt x="684" y="32"/>
                  </a:lnTo>
                  <a:lnTo>
                    <a:pt x="596" y="68"/>
                  </a:lnTo>
                  <a:lnTo>
                    <a:pt x="508" y="108"/>
                  </a:lnTo>
                  <a:lnTo>
                    <a:pt x="420" y="150"/>
                  </a:lnTo>
                  <a:lnTo>
                    <a:pt x="420" y="150"/>
                  </a:lnTo>
                  <a:lnTo>
                    <a:pt x="318" y="202"/>
                  </a:lnTo>
                  <a:lnTo>
                    <a:pt x="214" y="252"/>
                  </a:lnTo>
                  <a:lnTo>
                    <a:pt x="162" y="274"/>
                  </a:lnTo>
                  <a:lnTo>
                    <a:pt x="108" y="298"/>
                  </a:lnTo>
                  <a:lnTo>
                    <a:pt x="54" y="320"/>
                  </a:lnTo>
                  <a:lnTo>
                    <a:pt x="0" y="340"/>
                  </a:lnTo>
                  <a:lnTo>
                    <a:pt x="72" y="512"/>
                  </a:lnTo>
                  <a:lnTo>
                    <a:pt x="86" y="508"/>
                  </a:lnTo>
                  <a:lnTo>
                    <a:pt x="86" y="508"/>
                  </a:lnTo>
                  <a:lnTo>
                    <a:pt x="90" y="502"/>
                  </a:lnTo>
                  <a:lnTo>
                    <a:pt x="100" y="488"/>
                  </a:lnTo>
                  <a:lnTo>
                    <a:pt x="100" y="488"/>
                  </a:lnTo>
                  <a:lnTo>
                    <a:pt x="106" y="478"/>
                  </a:lnTo>
                  <a:lnTo>
                    <a:pt x="116" y="466"/>
                  </a:lnTo>
                  <a:lnTo>
                    <a:pt x="128" y="456"/>
                  </a:lnTo>
                  <a:lnTo>
                    <a:pt x="142" y="448"/>
                  </a:lnTo>
                  <a:lnTo>
                    <a:pt x="142" y="448"/>
                  </a:lnTo>
                  <a:lnTo>
                    <a:pt x="156" y="444"/>
                  </a:lnTo>
                  <a:lnTo>
                    <a:pt x="172" y="442"/>
                  </a:lnTo>
                  <a:lnTo>
                    <a:pt x="188" y="442"/>
                  </a:lnTo>
                  <a:lnTo>
                    <a:pt x="204" y="446"/>
                  </a:lnTo>
                  <a:lnTo>
                    <a:pt x="204" y="446"/>
                  </a:lnTo>
                  <a:lnTo>
                    <a:pt x="220" y="452"/>
                  </a:lnTo>
                  <a:lnTo>
                    <a:pt x="234" y="464"/>
                  </a:lnTo>
                  <a:lnTo>
                    <a:pt x="246" y="480"/>
                  </a:lnTo>
                  <a:lnTo>
                    <a:pt x="256" y="498"/>
                  </a:lnTo>
                  <a:lnTo>
                    <a:pt x="256" y="498"/>
                  </a:lnTo>
                  <a:lnTo>
                    <a:pt x="262" y="520"/>
                  </a:lnTo>
                  <a:lnTo>
                    <a:pt x="262" y="540"/>
                  </a:lnTo>
                  <a:lnTo>
                    <a:pt x="260" y="558"/>
                  </a:lnTo>
                  <a:lnTo>
                    <a:pt x="254" y="574"/>
                  </a:lnTo>
                  <a:lnTo>
                    <a:pt x="254" y="574"/>
                  </a:lnTo>
                  <a:lnTo>
                    <a:pt x="244" y="586"/>
                  </a:lnTo>
                  <a:lnTo>
                    <a:pt x="232" y="598"/>
                  </a:lnTo>
                  <a:lnTo>
                    <a:pt x="218" y="606"/>
                  </a:lnTo>
                  <a:lnTo>
                    <a:pt x="204" y="612"/>
                  </a:lnTo>
                  <a:lnTo>
                    <a:pt x="204" y="612"/>
                  </a:lnTo>
                  <a:lnTo>
                    <a:pt x="188" y="616"/>
                  </a:lnTo>
                  <a:lnTo>
                    <a:pt x="174" y="616"/>
                  </a:lnTo>
                  <a:lnTo>
                    <a:pt x="160" y="614"/>
                  </a:lnTo>
                  <a:lnTo>
                    <a:pt x="148" y="612"/>
                  </a:lnTo>
                  <a:lnTo>
                    <a:pt x="148" y="612"/>
                  </a:lnTo>
                  <a:lnTo>
                    <a:pt x="134" y="608"/>
                  </a:lnTo>
                  <a:lnTo>
                    <a:pt x="128" y="608"/>
                  </a:lnTo>
                  <a:lnTo>
                    <a:pt x="114" y="614"/>
                  </a:lnTo>
                  <a:lnTo>
                    <a:pt x="176" y="760"/>
                  </a:lnTo>
                  <a:lnTo>
                    <a:pt x="176" y="760"/>
                  </a:lnTo>
                  <a:lnTo>
                    <a:pt x="224" y="740"/>
                  </a:lnTo>
                  <a:lnTo>
                    <a:pt x="270" y="718"/>
                  </a:lnTo>
                  <a:lnTo>
                    <a:pt x="316" y="694"/>
                  </a:lnTo>
                  <a:lnTo>
                    <a:pt x="362" y="668"/>
                  </a:lnTo>
                  <a:lnTo>
                    <a:pt x="406" y="642"/>
                  </a:lnTo>
                  <a:lnTo>
                    <a:pt x="448" y="614"/>
                  </a:lnTo>
                  <a:lnTo>
                    <a:pt x="532" y="558"/>
                  </a:lnTo>
                  <a:lnTo>
                    <a:pt x="616" y="502"/>
                  </a:lnTo>
                  <a:lnTo>
                    <a:pt x="698" y="448"/>
                  </a:lnTo>
                  <a:lnTo>
                    <a:pt x="740" y="422"/>
                  </a:lnTo>
                  <a:lnTo>
                    <a:pt x="782" y="400"/>
                  </a:lnTo>
                  <a:lnTo>
                    <a:pt x="824" y="378"/>
                  </a:lnTo>
                  <a:lnTo>
                    <a:pt x="866" y="358"/>
                  </a:lnTo>
                  <a:lnTo>
                    <a:pt x="836" y="240"/>
                  </a:lnTo>
                  <a:lnTo>
                    <a:pt x="830" y="242"/>
                  </a:lnTo>
                  <a:close/>
                </a:path>
              </a:pathLst>
            </a:custGeom>
            <a:blipFill dpi="0" rotWithShape="1">
              <a:blip r:embed="rId4"/>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chenying0907 14"/>
            <p:cNvSpPr/>
            <p:nvPr/>
          </p:nvSpPr>
          <p:spPr bwMode="auto">
            <a:xfrm flipH="1">
              <a:off x="2994349" y="2760210"/>
              <a:ext cx="1453787" cy="709423"/>
            </a:xfrm>
            <a:custGeom>
              <a:avLst/>
              <a:gdLst>
                <a:gd name="T0" fmla="*/ 950 w 984"/>
                <a:gd name="T1" fmla="*/ 134 h 480"/>
                <a:gd name="T2" fmla="*/ 930 w 984"/>
                <a:gd name="T3" fmla="*/ 132 h 480"/>
                <a:gd name="T4" fmla="*/ 910 w 984"/>
                <a:gd name="T5" fmla="*/ 136 h 480"/>
                <a:gd name="T6" fmla="*/ 902 w 984"/>
                <a:gd name="T7" fmla="*/ 142 h 480"/>
                <a:gd name="T8" fmla="*/ 886 w 984"/>
                <a:gd name="T9" fmla="*/ 162 h 480"/>
                <a:gd name="T10" fmla="*/ 874 w 984"/>
                <a:gd name="T11" fmla="*/ 180 h 480"/>
                <a:gd name="T12" fmla="*/ 858 w 984"/>
                <a:gd name="T13" fmla="*/ 194 h 480"/>
                <a:gd name="T14" fmla="*/ 856 w 984"/>
                <a:gd name="T15" fmla="*/ 196 h 480"/>
                <a:gd name="T16" fmla="*/ 710 w 984"/>
                <a:gd name="T17" fmla="*/ 10 h 480"/>
                <a:gd name="T18" fmla="*/ 664 w 984"/>
                <a:gd name="T19" fmla="*/ 24 h 480"/>
                <a:gd name="T20" fmla="*/ 618 w 984"/>
                <a:gd name="T21" fmla="*/ 50 h 480"/>
                <a:gd name="T22" fmla="*/ 624 w 984"/>
                <a:gd name="T23" fmla="*/ 56 h 480"/>
                <a:gd name="T24" fmla="*/ 638 w 984"/>
                <a:gd name="T25" fmla="*/ 66 h 480"/>
                <a:gd name="T26" fmla="*/ 656 w 984"/>
                <a:gd name="T27" fmla="*/ 84 h 480"/>
                <a:gd name="T28" fmla="*/ 672 w 984"/>
                <a:gd name="T29" fmla="*/ 112 h 480"/>
                <a:gd name="T30" fmla="*/ 674 w 984"/>
                <a:gd name="T31" fmla="*/ 128 h 480"/>
                <a:gd name="T32" fmla="*/ 674 w 984"/>
                <a:gd name="T33" fmla="*/ 160 h 480"/>
                <a:gd name="T34" fmla="*/ 668 w 984"/>
                <a:gd name="T35" fmla="*/ 176 h 480"/>
                <a:gd name="T36" fmla="*/ 646 w 984"/>
                <a:gd name="T37" fmla="*/ 202 h 480"/>
                <a:gd name="T38" fmla="*/ 610 w 984"/>
                <a:gd name="T39" fmla="*/ 220 h 480"/>
                <a:gd name="T40" fmla="*/ 588 w 984"/>
                <a:gd name="T41" fmla="*/ 224 h 480"/>
                <a:gd name="T42" fmla="*/ 550 w 984"/>
                <a:gd name="T43" fmla="*/ 218 h 480"/>
                <a:gd name="T44" fmla="*/ 536 w 984"/>
                <a:gd name="T45" fmla="*/ 210 h 480"/>
                <a:gd name="T46" fmla="*/ 514 w 984"/>
                <a:gd name="T47" fmla="*/ 186 h 480"/>
                <a:gd name="T48" fmla="*/ 502 w 984"/>
                <a:gd name="T49" fmla="*/ 156 h 480"/>
                <a:gd name="T50" fmla="*/ 500 w 984"/>
                <a:gd name="T51" fmla="*/ 140 h 480"/>
                <a:gd name="T52" fmla="*/ 504 w 984"/>
                <a:gd name="T53" fmla="*/ 114 h 480"/>
                <a:gd name="T54" fmla="*/ 508 w 984"/>
                <a:gd name="T55" fmla="*/ 102 h 480"/>
                <a:gd name="T56" fmla="*/ 514 w 984"/>
                <a:gd name="T57" fmla="*/ 82 h 480"/>
                <a:gd name="T58" fmla="*/ 508 w 984"/>
                <a:gd name="T59" fmla="*/ 56 h 480"/>
                <a:gd name="T60" fmla="*/ 388 w 984"/>
                <a:gd name="T61" fmla="*/ 66 h 480"/>
                <a:gd name="T62" fmla="*/ 264 w 984"/>
                <a:gd name="T63" fmla="*/ 62 h 480"/>
                <a:gd name="T64" fmla="*/ 134 w 984"/>
                <a:gd name="T65" fmla="*/ 40 h 480"/>
                <a:gd name="T66" fmla="*/ 0 w 984"/>
                <a:gd name="T67" fmla="*/ 0 h 480"/>
                <a:gd name="T68" fmla="*/ 166 w 984"/>
                <a:gd name="T69" fmla="*/ 350 h 480"/>
                <a:gd name="T70" fmla="*/ 172 w 984"/>
                <a:gd name="T71" fmla="*/ 368 h 480"/>
                <a:gd name="T72" fmla="*/ 196 w 984"/>
                <a:gd name="T73" fmla="*/ 396 h 480"/>
                <a:gd name="T74" fmla="*/ 228 w 984"/>
                <a:gd name="T75" fmla="*/ 412 h 480"/>
                <a:gd name="T76" fmla="*/ 288 w 984"/>
                <a:gd name="T77" fmla="*/ 430 h 480"/>
                <a:gd name="T78" fmla="*/ 332 w 984"/>
                <a:gd name="T79" fmla="*/ 442 h 480"/>
                <a:gd name="T80" fmla="*/ 418 w 984"/>
                <a:gd name="T81" fmla="*/ 462 h 480"/>
                <a:gd name="T82" fmla="*/ 500 w 984"/>
                <a:gd name="T83" fmla="*/ 474 h 480"/>
                <a:gd name="T84" fmla="*/ 576 w 984"/>
                <a:gd name="T85" fmla="*/ 480 h 480"/>
                <a:gd name="T86" fmla="*/ 652 w 984"/>
                <a:gd name="T87" fmla="*/ 480 h 480"/>
                <a:gd name="T88" fmla="*/ 722 w 984"/>
                <a:gd name="T89" fmla="*/ 472 h 480"/>
                <a:gd name="T90" fmla="*/ 790 w 984"/>
                <a:gd name="T91" fmla="*/ 460 h 480"/>
                <a:gd name="T92" fmla="*/ 854 w 984"/>
                <a:gd name="T93" fmla="*/ 444 h 480"/>
                <a:gd name="T94" fmla="*/ 812 w 984"/>
                <a:gd name="T95" fmla="*/ 254 h 480"/>
                <a:gd name="T96" fmla="*/ 872 w 984"/>
                <a:gd name="T97" fmla="*/ 232 h 480"/>
                <a:gd name="T98" fmla="*/ 894 w 984"/>
                <a:gd name="T99" fmla="*/ 230 h 480"/>
                <a:gd name="T100" fmla="*/ 914 w 984"/>
                <a:gd name="T101" fmla="*/ 234 h 480"/>
                <a:gd name="T102" fmla="*/ 940 w 984"/>
                <a:gd name="T103" fmla="*/ 238 h 480"/>
                <a:gd name="T104" fmla="*/ 948 w 984"/>
                <a:gd name="T105" fmla="*/ 236 h 480"/>
                <a:gd name="T106" fmla="*/ 966 w 984"/>
                <a:gd name="T107" fmla="*/ 226 h 480"/>
                <a:gd name="T108" fmla="*/ 980 w 984"/>
                <a:gd name="T109" fmla="*/ 212 h 480"/>
                <a:gd name="T110" fmla="*/ 984 w 984"/>
                <a:gd name="T111" fmla="*/ 204 h 480"/>
                <a:gd name="T112" fmla="*/ 984 w 984"/>
                <a:gd name="T113" fmla="*/ 182 h 480"/>
                <a:gd name="T114" fmla="*/ 980 w 984"/>
                <a:gd name="T115" fmla="*/ 168 h 480"/>
                <a:gd name="T116" fmla="*/ 966 w 984"/>
                <a:gd name="T117" fmla="*/ 144 h 480"/>
                <a:gd name="T118" fmla="*/ 950 w 984"/>
                <a:gd name="T119" fmla="*/ 1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4" h="480">
                  <a:moveTo>
                    <a:pt x="950" y="134"/>
                  </a:moveTo>
                  <a:lnTo>
                    <a:pt x="950" y="134"/>
                  </a:lnTo>
                  <a:lnTo>
                    <a:pt x="940" y="132"/>
                  </a:lnTo>
                  <a:lnTo>
                    <a:pt x="930" y="132"/>
                  </a:lnTo>
                  <a:lnTo>
                    <a:pt x="920" y="134"/>
                  </a:lnTo>
                  <a:lnTo>
                    <a:pt x="910" y="136"/>
                  </a:lnTo>
                  <a:lnTo>
                    <a:pt x="910" y="136"/>
                  </a:lnTo>
                  <a:lnTo>
                    <a:pt x="902" y="142"/>
                  </a:lnTo>
                  <a:lnTo>
                    <a:pt x="896" y="146"/>
                  </a:lnTo>
                  <a:lnTo>
                    <a:pt x="886" y="162"/>
                  </a:lnTo>
                  <a:lnTo>
                    <a:pt x="886" y="162"/>
                  </a:lnTo>
                  <a:lnTo>
                    <a:pt x="874" y="180"/>
                  </a:lnTo>
                  <a:lnTo>
                    <a:pt x="868" y="188"/>
                  </a:lnTo>
                  <a:lnTo>
                    <a:pt x="858" y="194"/>
                  </a:lnTo>
                  <a:lnTo>
                    <a:pt x="858" y="194"/>
                  </a:lnTo>
                  <a:lnTo>
                    <a:pt x="856" y="196"/>
                  </a:lnTo>
                  <a:lnTo>
                    <a:pt x="796" y="218"/>
                  </a:lnTo>
                  <a:lnTo>
                    <a:pt x="710" y="10"/>
                  </a:lnTo>
                  <a:lnTo>
                    <a:pt x="710" y="10"/>
                  </a:lnTo>
                  <a:lnTo>
                    <a:pt x="664" y="24"/>
                  </a:lnTo>
                  <a:lnTo>
                    <a:pt x="614" y="36"/>
                  </a:lnTo>
                  <a:lnTo>
                    <a:pt x="618" y="50"/>
                  </a:lnTo>
                  <a:lnTo>
                    <a:pt x="618" y="50"/>
                  </a:lnTo>
                  <a:lnTo>
                    <a:pt x="624" y="56"/>
                  </a:lnTo>
                  <a:lnTo>
                    <a:pt x="638" y="66"/>
                  </a:lnTo>
                  <a:lnTo>
                    <a:pt x="638" y="66"/>
                  </a:lnTo>
                  <a:lnTo>
                    <a:pt x="646" y="74"/>
                  </a:lnTo>
                  <a:lnTo>
                    <a:pt x="656" y="84"/>
                  </a:lnTo>
                  <a:lnTo>
                    <a:pt x="664" y="98"/>
                  </a:lnTo>
                  <a:lnTo>
                    <a:pt x="672" y="112"/>
                  </a:lnTo>
                  <a:lnTo>
                    <a:pt x="672" y="112"/>
                  </a:lnTo>
                  <a:lnTo>
                    <a:pt x="674" y="128"/>
                  </a:lnTo>
                  <a:lnTo>
                    <a:pt x="676" y="144"/>
                  </a:lnTo>
                  <a:lnTo>
                    <a:pt x="674" y="160"/>
                  </a:lnTo>
                  <a:lnTo>
                    <a:pt x="668" y="176"/>
                  </a:lnTo>
                  <a:lnTo>
                    <a:pt x="668" y="176"/>
                  </a:lnTo>
                  <a:lnTo>
                    <a:pt x="660" y="190"/>
                  </a:lnTo>
                  <a:lnTo>
                    <a:pt x="646" y="202"/>
                  </a:lnTo>
                  <a:lnTo>
                    <a:pt x="630" y="212"/>
                  </a:lnTo>
                  <a:lnTo>
                    <a:pt x="610" y="220"/>
                  </a:lnTo>
                  <a:lnTo>
                    <a:pt x="610" y="220"/>
                  </a:lnTo>
                  <a:lnTo>
                    <a:pt x="588" y="224"/>
                  </a:lnTo>
                  <a:lnTo>
                    <a:pt x="568" y="222"/>
                  </a:lnTo>
                  <a:lnTo>
                    <a:pt x="550" y="218"/>
                  </a:lnTo>
                  <a:lnTo>
                    <a:pt x="536" y="210"/>
                  </a:lnTo>
                  <a:lnTo>
                    <a:pt x="536" y="210"/>
                  </a:lnTo>
                  <a:lnTo>
                    <a:pt x="522" y="198"/>
                  </a:lnTo>
                  <a:lnTo>
                    <a:pt x="514" y="186"/>
                  </a:lnTo>
                  <a:lnTo>
                    <a:pt x="506" y="172"/>
                  </a:lnTo>
                  <a:lnTo>
                    <a:pt x="502" y="156"/>
                  </a:lnTo>
                  <a:lnTo>
                    <a:pt x="502" y="156"/>
                  </a:lnTo>
                  <a:lnTo>
                    <a:pt x="500" y="140"/>
                  </a:lnTo>
                  <a:lnTo>
                    <a:pt x="502" y="126"/>
                  </a:lnTo>
                  <a:lnTo>
                    <a:pt x="504" y="114"/>
                  </a:lnTo>
                  <a:lnTo>
                    <a:pt x="508" y="102"/>
                  </a:lnTo>
                  <a:lnTo>
                    <a:pt x="508" y="102"/>
                  </a:lnTo>
                  <a:lnTo>
                    <a:pt x="514" y="88"/>
                  </a:lnTo>
                  <a:lnTo>
                    <a:pt x="514" y="82"/>
                  </a:lnTo>
                  <a:lnTo>
                    <a:pt x="508" y="56"/>
                  </a:lnTo>
                  <a:lnTo>
                    <a:pt x="508" y="56"/>
                  </a:lnTo>
                  <a:lnTo>
                    <a:pt x="448" y="62"/>
                  </a:lnTo>
                  <a:lnTo>
                    <a:pt x="388" y="66"/>
                  </a:lnTo>
                  <a:lnTo>
                    <a:pt x="328" y="66"/>
                  </a:lnTo>
                  <a:lnTo>
                    <a:pt x="264" y="62"/>
                  </a:lnTo>
                  <a:lnTo>
                    <a:pt x="200" y="52"/>
                  </a:lnTo>
                  <a:lnTo>
                    <a:pt x="134" y="40"/>
                  </a:lnTo>
                  <a:lnTo>
                    <a:pt x="68" y="22"/>
                  </a:lnTo>
                  <a:lnTo>
                    <a:pt x="0" y="0"/>
                  </a:lnTo>
                  <a:lnTo>
                    <a:pt x="166" y="350"/>
                  </a:lnTo>
                  <a:lnTo>
                    <a:pt x="166" y="350"/>
                  </a:lnTo>
                  <a:lnTo>
                    <a:pt x="168" y="360"/>
                  </a:lnTo>
                  <a:lnTo>
                    <a:pt x="172" y="368"/>
                  </a:lnTo>
                  <a:lnTo>
                    <a:pt x="182" y="384"/>
                  </a:lnTo>
                  <a:lnTo>
                    <a:pt x="196" y="396"/>
                  </a:lnTo>
                  <a:lnTo>
                    <a:pt x="212" y="404"/>
                  </a:lnTo>
                  <a:lnTo>
                    <a:pt x="228" y="412"/>
                  </a:lnTo>
                  <a:lnTo>
                    <a:pt x="248" y="418"/>
                  </a:lnTo>
                  <a:lnTo>
                    <a:pt x="288" y="430"/>
                  </a:lnTo>
                  <a:lnTo>
                    <a:pt x="288" y="430"/>
                  </a:lnTo>
                  <a:lnTo>
                    <a:pt x="332" y="442"/>
                  </a:lnTo>
                  <a:lnTo>
                    <a:pt x="376" y="454"/>
                  </a:lnTo>
                  <a:lnTo>
                    <a:pt x="418" y="462"/>
                  </a:lnTo>
                  <a:lnTo>
                    <a:pt x="458" y="470"/>
                  </a:lnTo>
                  <a:lnTo>
                    <a:pt x="500" y="474"/>
                  </a:lnTo>
                  <a:lnTo>
                    <a:pt x="538" y="478"/>
                  </a:lnTo>
                  <a:lnTo>
                    <a:pt x="576" y="480"/>
                  </a:lnTo>
                  <a:lnTo>
                    <a:pt x="614" y="480"/>
                  </a:lnTo>
                  <a:lnTo>
                    <a:pt x="652" y="480"/>
                  </a:lnTo>
                  <a:lnTo>
                    <a:pt x="686" y="476"/>
                  </a:lnTo>
                  <a:lnTo>
                    <a:pt x="722" y="472"/>
                  </a:lnTo>
                  <a:lnTo>
                    <a:pt x="756" y="468"/>
                  </a:lnTo>
                  <a:lnTo>
                    <a:pt x="790" y="460"/>
                  </a:lnTo>
                  <a:lnTo>
                    <a:pt x="822" y="452"/>
                  </a:lnTo>
                  <a:lnTo>
                    <a:pt x="854" y="444"/>
                  </a:lnTo>
                  <a:lnTo>
                    <a:pt x="886" y="434"/>
                  </a:lnTo>
                  <a:lnTo>
                    <a:pt x="812" y="254"/>
                  </a:lnTo>
                  <a:lnTo>
                    <a:pt x="872" y="232"/>
                  </a:lnTo>
                  <a:lnTo>
                    <a:pt x="872" y="232"/>
                  </a:lnTo>
                  <a:lnTo>
                    <a:pt x="884" y="230"/>
                  </a:lnTo>
                  <a:lnTo>
                    <a:pt x="894" y="230"/>
                  </a:lnTo>
                  <a:lnTo>
                    <a:pt x="914" y="234"/>
                  </a:lnTo>
                  <a:lnTo>
                    <a:pt x="914" y="234"/>
                  </a:lnTo>
                  <a:lnTo>
                    <a:pt x="930" y="238"/>
                  </a:lnTo>
                  <a:lnTo>
                    <a:pt x="940" y="238"/>
                  </a:lnTo>
                  <a:lnTo>
                    <a:pt x="948" y="236"/>
                  </a:lnTo>
                  <a:lnTo>
                    <a:pt x="948" y="236"/>
                  </a:lnTo>
                  <a:lnTo>
                    <a:pt x="958" y="232"/>
                  </a:lnTo>
                  <a:lnTo>
                    <a:pt x="966" y="226"/>
                  </a:lnTo>
                  <a:lnTo>
                    <a:pt x="974" y="218"/>
                  </a:lnTo>
                  <a:lnTo>
                    <a:pt x="980" y="212"/>
                  </a:lnTo>
                  <a:lnTo>
                    <a:pt x="980" y="212"/>
                  </a:lnTo>
                  <a:lnTo>
                    <a:pt x="984" y="204"/>
                  </a:lnTo>
                  <a:lnTo>
                    <a:pt x="984" y="194"/>
                  </a:lnTo>
                  <a:lnTo>
                    <a:pt x="984" y="182"/>
                  </a:lnTo>
                  <a:lnTo>
                    <a:pt x="980" y="168"/>
                  </a:lnTo>
                  <a:lnTo>
                    <a:pt x="980" y="168"/>
                  </a:lnTo>
                  <a:lnTo>
                    <a:pt x="972" y="154"/>
                  </a:lnTo>
                  <a:lnTo>
                    <a:pt x="966" y="144"/>
                  </a:lnTo>
                  <a:lnTo>
                    <a:pt x="958" y="138"/>
                  </a:lnTo>
                  <a:lnTo>
                    <a:pt x="950" y="134"/>
                  </a:lnTo>
                  <a:lnTo>
                    <a:pt x="950" y="134"/>
                  </a:lnTo>
                  <a:close/>
                </a:path>
              </a:pathLst>
            </a:custGeom>
            <a:blipFill dpi="0" rotWithShape="1">
              <a:blip r:embed="rId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chenying0907 15"/>
            <p:cNvSpPr/>
            <p:nvPr/>
          </p:nvSpPr>
          <p:spPr bwMode="auto">
            <a:xfrm flipH="1">
              <a:off x="3564636" y="4657917"/>
              <a:ext cx="540738" cy="611878"/>
            </a:xfrm>
            <a:custGeom>
              <a:avLst/>
              <a:gdLst>
                <a:gd name="T0" fmla="*/ 270 w 366"/>
                <a:gd name="T1" fmla="*/ 72 h 414"/>
                <a:gd name="T2" fmla="*/ 270 w 366"/>
                <a:gd name="T3" fmla="*/ 72 h 414"/>
                <a:gd name="T4" fmla="*/ 234 w 366"/>
                <a:gd name="T5" fmla="*/ 0 h 414"/>
                <a:gd name="T6" fmla="*/ 0 w 366"/>
                <a:gd name="T7" fmla="*/ 140 h 414"/>
                <a:gd name="T8" fmla="*/ 0 w 366"/>
                <a:gd name="T9" fmla="*/ 140 h 414"/>
                <a:gd name="T10" fmla="*/ 94 w 366"/>
                <a:gd name="T11" fmla="*/ 366 h 414"/>
                <a:gd name="T12" fmla="*/ 94 w 366"/>
                <a:gd name="T13" fmla="*/ 366 h 414"/>
                <a:gd name="T14" fmla="*/ 100 w 366"/>
                <a:gd name="T15" fmla="*/ 376 h 414"/>
                <a:gd name="T16" fmla="*/ 106 w 366"/>
                <a:gd name="T17" fmla="*/ 384 h 414"/>
                <a:gd name="T18" fmla="*/ 114 w 366"/>
                <a:gd name="T19" fmla="*/ 392 h 414"/>
                <a:gd name="T20" fmla="*/ 124 w 366"/>
                <a:gd name="T21" fmla="*/ 400 h 414"/>
                <a:gd name="T22" fmla="*/ 132 w 366"/>
                <a:gd name="T23" fmla="*/ 404 h 414"/>
                <a:gd name="T24" fmla="*/ 144 w 366"/>
                <a:gd name="T25" fmla="*/ 408 h 414"/>
                <a:gd name="T26" fmla="*/ 154 w 366"/>
                <a:gd name="T27" fmla="*/ 412 h 414"/>
                <a:gd name="T28" fmla="*/ 166 w 366"/>
                <a:gd name="T29" fmla="*/ 414 h 414"/>
                <a:gd name="T30" fmla="*/ 192 w 366"/>
                <a:gd name="T31" fmla="*/ 414 h 414"/>
                <a:gd name="T32" fmla="*/ 218 w 366"/>
                <a:gd name="T33" fmla="*/ 412 h 414"/>
                <a:gd name="T34" fmla="*/ 246 w 366"/>
                <a:gd name="T35" fmla="*/ 406 h 414"/>
                <a:gd name="T36" fmla="*/ 272 w 366"/>
                <a:gd name="T37" fmla="*/ 396 h 414"/>
                <a:gd name="T38" fmla="*/ 296 w 366"/>
                <a:gd name="T39" fmla="*/ 382 h 414"/>
                <a:gd name="T40" fmla="*/ 318 w 366"/>
                <a:gd name="T41" fmla="*/ 366 h 414"/>
                <a:gd name="T42" fmla="*/ 338 w 366"/>
                <a:gd name="T43" fmla="*/ 348 h 414"/>
                <a:gd name="T44" fmla="*/ 346 w 366"/>
                <a:gd name="T45" fmla="*/ 338 h 414"/>
                <a:gd name="T46" fmla="*/ 352 w 366"/>
                <a:gd name="T47" fmla="*/ 328 h 414"/>
                <a:gd name="T48" fmla="*/ 358 w 366"/>
                <a:gd name="T49" fmla="*/ 316 h 414"/>
                <a:gd name="T50" fmla="*/ 362 w 366"/>
                <a:gd name="T51" fmla="*/ 304 h 414"/>
                <a:gd name="T52" fmla="*/ 364 w 366"/>
                <a:gd name="T53" fmla="*/ 292 h 414"/>
                <a:gd name="T54" fmla="*/ 366 w 366"/>
                <a:gd name="T55" fmla="*/ 280 h 414"/>
                <a:gd name="T56" fmla="*/ 366 w 366"/>
                <a:gd name="T57" fmla="*/ 268 h 414"/>
                <a:gd name="T58" fmla="*/ 362 w 366"/>
                <a:gd name="T59" fmla="*/ 254 h 414"/>
                <a:gd name="T60" fmla="*/ 358 w 366"/>
                <a:gd name="T61" fmla="*/ 242 h 414"/>
                <a:gd name="T62" fmla="*/ 352 w 366"/>
                <a:gd name="T63" fmla="*/ 228 h 414"/>
                <a:gd name="T64" fmla="*/ 352 w 366"/>
                <a:gd name="T65" fmla="*/ 228 h 414"/>
                <a:gd name="T66" fmla="*/ 270 w 366"/>
                <a:gd name="T67" fmla="*/ 72 h 414"/>
                <a:gd name="T68" fmla="*/ 270 w 366"/>
                <a:gd name="T69" fmla="*/ 7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414">
                  <a:moveTo>
                    <a:pt x="270" y="72"/>
                  </a:moveTo>
                  <a:lnTo>
                    <a:pt x="270" y="72"/>
                  </a:lnTo>
                  <a:lnTo>
                    <a:pt x="234" y="0"/>
                  </a:lnTo>
                  <a:lnTo>
                    <a:pt x="0" y="140"/>
                  </a:lnTo>
                  <a:lnTo>
                    <a:pt x="0" y="140"/>
                  </a:lnTo>
                  <a:lnTo>
                    <a:pt x="94" y="366"/>
                  </a:lnTo>
                  <a:lnTo>
                    <a:pt x="94" y="366"/>
                  </a:lnTo>
                  <a:lnTo>
                    <a:pt x="100" y="376"/>
                  </a:lnTo>
                  <a:lnTo>
                    <a:pt x="106" y="384"/>
                  </a:lnTo>
                  <a:lnTo>
                    <a:pt x="114" y="392"/>
                  </a:lnTo>
                  <a:lnTo>
                    <a:pt x="124" y="400"/>
                  </a:lnTo>
                  <a:lnTo>
                    <a:pt x="132" y="404"/>
                  </a:lnTo>
                  <a:lnTo>
                    <a:pt x="144" y="408"/>
                  </a:lnTo>
                  <a:lnTo>
                    <a:pt x="154" y="412"/>
                  </a:lnTo>
                  <a:lnTo>
                    <a:pt x="166" y="414"/>
                  </a:lnTo>
                  <a:lnTo>
                    <a:pt x="192" y="414"/>
                  </a:lnTo>
                  <a:lnTo>
                    <a:pt x="218" y="412"/>
                  </a:lnTo>
                  <a:lnTo>
                    <a:pt x="246" y="406"/>
                  </a:lnTo>
                  <a:lnTo>
                    <a:pt x="272" y="396"/>
                  </a:lnTo>
                  <a:lnTo>
                    <a:pt x="296" y="382"/>
                  </a:lnTo>
                  <a:lnTo>
                    <a:pt x="318" y="366"/>
                  </a:lnTo>
                  <a:lnTo>
                    <a:pt x="338" y="348"/>
                  </a:lnTo>
                  <a:lnTo>
                    <a:pt x="346" y="338"/>
                  </a:lnTo>
                  <a:lnTo>
                    <a:pt x="352" y="328"/>
                  </a:lnTo>
                  <a:lnTo>
                    <a:pt x="358" y="316"/>
                  </a:lnTo>
                  <a:lnTo>
                    <a:pt x="362" y="304"/>
                  </a:lnTo>
                  <a:lnTo>
                    <a:pt x="364" y="292"/>
                  </a:lnTo>
                  <a:lnTo>
                    <a:pt x="366" y="280"/>
                  </a:lnTo>
                  <a:lnTo>
                    <a:pt x="366" y="268"/>
                  </a:lnTo>
                  <a:lnTo>
                    <a:pt x="362" y="254"/>
                  </a:lnTo>
                  <a:lnTo>
                    <a:pt x="358" y="242"/>
                  </a:lnTo>
                  <a:lnTo>
                    <a:pt x="352" y="228"/>
                  </a:lnTo>
                  <a:lnTo>
                    <a:pt x="352" y="228"/>
                  </a:lnTo>
                  <a:lnTo>
                    <a:pt x="270" y="72"/>
                  </a:lnTo>
                  <a:lnTo>
                    <a:pt x="270" y="72"/>
                  </a:lnTo>
                  <a:close/>
                </a:path>
              </a:pathLst>
            </a:custGeom>
            <a:blipFill dpi="0" rotWithShape="1">
              <a:blip r:embed="rId3"/>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chenying0907 16"/>
            <p:cNvSpPr/>
            <p:nvPr/>
          </p:nvSpPr>
          <p:spPr bwMode="auto">
            <a:xfrm flipH="1">
              <a:off x="3567591" y="3478501"/>
              <a:ext cx="1784731" cy="1882927"/>
            </a:xfrm>
            <a:custGeom>
              <a:avLst/>
              <a:gdLst>
                <a:gd name="T0" fmla="*/ 1038 w 1208"/>
                <a:gd name="T1" fmla="*/ 722 h 1274"/>
                <a:gd name="T2" fmla="*/ 1016 w 1208"/>
                <a:gd name="T3" fmla="*/ 722 h 1274"/>
                <a:gd name="T4" fmla="*/ 1008 w 1208"/>
                <a:gd name="T5" fmla="*/ 710 h 1274"/>
                <a:gd name="T6" fmla="*/ 1014 w 1208"/>
                <a:gd name="T7" fmla="*/ 690 h 1274"/>
                <a:gd name="T8" fmla="*/ 1144 w 1208"/>
                <a:gd name="T9" fmla="*/ 584 h 1274"/>
                <a:gd name="T10" fmla="*/ 1170 w 1208"/>
                <a:gd name="T11" fmla="*/ 556 h 1274"/>
                <a:gd name="T12" fmla="*/ 1182 w 1208"/>
                <a:gd name="T13" fmla="*/ 520 h 1274"/>
                <a:gd name="T14" fmla="*/ 1170 w 1208"/>
                <a:gd name="T15" fmla="*/ 462 h 1274"/>
                <a:gd name="T16" fmla="*/ 1146 w 1208"/>
                <a:gd name="T17" fmla="*/ 432 h 1274"/>
                <a:gd name="T18" fmla="*/ 1092 w 1208"/>
                <a:gd name="T19" fmla="*/ 410 h 1274"/>
                <a:gd name="T20" fmla="*/ 972 w 1208"/>
                <a:gd name="T21" fmla="*/ 506 h 1274"/>
                <a:gd name="T22" fmla="*/ 958 w 1208"/>
                <a:gd name="T23" fmla="*/ 510 h 1274"/>
                <a:gd name="T24" fmla="*/ 944 w 1208"/>
                <a:gd name="T25" fmla="*/ 504 h 1274"/>
                <a:gd name="T26" fmla="*/ 942 w 1208"/>
                <a:gd name="T27" fmla="*/ 482 h 1274"/>
                <a:gd name="T28" fmla="*/ 1068 w 1208"/>
                <a:gd name="T29" fmla="*/ 380 h 1274"/>
                <a:gd name="T30" fmla="*/ 1084 w 1208"/>
                <a:gd name="T31" fmla="*/ 358 h 1274"/>
                <a:gd name="T32" fmla="*/ 1092 w 1208"/>
                <a:gd name="T33" fmla="*/ 314 h 1274"/>
                <a:gd name="T34" fmla="*/ 1076 w 1208"/>
                <a:gd name="T35" fmla="*/ 258 h 1274"/>
                <a:gd name="T36" fmla="*/ 1056 w 1208"/>
                <a:gd name="T37" fmla="*/ 234 h 1274"/>
                <a:gd name="T38" fmla="*/ 1026 w 1208"/>
                <a:gd name="T39" fmla="*/ 212 h 1274"/>
                <a:gd name="T40" fmla="*/ 990 w 1208"/>
                <a:gd name="T41" fmla="*/ 202 h 1274"/>
                <a:gd name="T42" fmla="*/ 842 w 1208"/>
                <a:gd name="T43" fmla="*/ 312 h 1274"/>
                <a:gd name="T44" fmla="*/ 820 w 1208"/>
                <a:gd name="T45" fmla="*/ 314 h 1274"/>
                <a:gd name="T46" fmla="*/ 810 w 1208"/>
                <a:gd name="T47" fmla="*/ 302 h 1274"/>
                <a:gd name="T48" fmla="*/ 818 w 1208"/>
                <a:gd name="T49" fmla="*/ 280 h 1274"/>
                <a:gd name="T50" fmla="*/ 930 w 1208"/>
                <a:gd name="T51" fmla="*/ 176 h 1274"/>
                <a:gd name="T52" fmla="*/ 952 w 1208"/>
                <a:gd name="T53" fmla="*/ 148 h 1274"/>
                <a:gd name="T54" fmla="*/ 962 w 1208"/>
                <a:gd name="T55" fmla="*/ 100 h 1274"/>
                <a:gd name="T56" fmla="*/ 946 w 1208"/>
                <a:gd name="T57" fmla="*/ 50 h 1274"/>
                <a:gd name="T58" fmla="*/ 924 w 1208"/>
                <a:gd name="T59" fmla="*/ 22 h 1274"/>
                <a:gd name="T60" fmla="*/ 888 w 1208"/>
                <a:gd name="T61" fmla="*/ 2 h 1274"/>
                <a:gd name="T62" fmla="*/ 866 w 1208"/>
                <a:gd name="T63" fmla="*/ 0 h 1274"/>
                <a:gd name="T64" fmla="*/ 812 w 1208"/>
                <a:gd name="T65" fmla="*/ 16 h 1274"/>
                <a:gd name="T66" fmla="*/ 688 w 1208"/>
                <a:gd name="T67" fmla="*/ 116 h 1274"/>
                <a:gd name="T68" fmla="*/ 506 w 1208"/>
                <a:gd name="T69" fmla="*/ 266 h 1274"/>
                <a:gd name="T70" fmla="*/ 492 w 1208"/>
                <a:gd name="T71" fmla="*/ 270 h 1274"/>
                <a:gd name="T72" fmla="*/ 478 w 1208"/>
                <a:gd name="T73" fmla="*/ 264 h 1274"/>
                <a:gd name="T74" fmla="*/ 474 w 1208"/>
                <a:gd name="T75" fmla="*/ 242 h 1274"/>
                <a:gd name="T76" fmla="*/ 528 w 1208"/>
                <a:gd name="T77" fmla="*/ 194 h 1274"/>
                <a:gd name="T78" fmla="*/ 410 w 1208"/>
                <a:gd name="T79" fmla="*/ 142 h 1274"/>
                <a:gd name="T80" fmla="*/ 256 w 1208"/>
                <a:gd name="T81" fmla="*/ 228 h 1274"/>
                <a:gd name="T82" fmla="*/ 234 w 1208"/>
                <a:gd name="T83" fmla="*/ 252 h 1274"/>
                <a:gd name="T84" fmla="*/ 212 w 1208"/>
                <a:gd name="T85" fmla="*/ 294 h 1274"/>
                <a:gd name="T86" fmla="*/ 198 w 1208"/>
                <a:gd name="T87" fmla="*/ 362 h 1274"/>
                <a:gd name="T88" fmla="*/ 156 w 1208"/>
                <a:gd name="T89" fmla="*/ 636 h 1274"/>
                <a:gd name="T90" fmla="*/ 362 w 1208"/>
                <a:gd name="T91" fmla="*/ 1274 h 1274"/>
                <a:gd name="T92" fmla="*/ 632 w 1208"/>
                <a:gd name="T93" fmla="*/ 1108 h 1274"/>
                <a:gd name="T94" fmla="*/ 808 w 1208"/>
                <a:gd name="T95" fmla="*/ 1050 h 1274"/>
                <a:gd name="T96" fmla="*/ 886 w 1208"/>
                <a:gd name="T97" fmla="*/ 1010 h 1274"/>
                <a:gd name="T98" fmla="*/ 1030 w 1208"/>
                <a:gd name="T99" fmla="*/ 904 h 1274"/>
                <a:gd name="T100" fmla="*/ 1178 w 1208"/>
                <a:gd name="T101" fmla="*/ 776 h 1274"/>
                <a:gd name="T102" fmla="*/ 1204 w 1208"/>
                <a:gd name="T103" fmla="*/ 734 h 1274"/>
                <a:gd name="T104" fmla="*/ 1208 w 1208"/>
                <a:gd name="T105" fmla="*/ 702 h 1274"/>
                <a:gd name="T106" fmla="*/ 1188 w 1208"/>
                <a:gd name="T107" fmla="*/ 656 h 1274"/>
                <a:gd name="T108" fmla="*/ 1172 w 1208"/>
                <a:gd name="T109" fmla="*/ 642 h 1274"/>
                <a:gd name="T110" fmla="*/ 1152 w 1208"/>
                <a:gd name="T111" fmla="*/ 63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8" h="1274">
                  <a:moveTo>
                    <a:pt x="1152" y="634"/>
                  </a:moveTo>
                  <a:lnTo>
                    <a:pt x="1038" y="722"/>
                  </a:lnTo>
                  <a:lnTo>
                    <a:pt x="1038" y="722"/>
                  </a:lnTo>
                  <a:lnTo>
                    <a:pt x="1032" y="724"/>
                  </a:lnTo>
                  <a:lnTo>
                    <a:pt x="1024" y="724"/>
                  </a:lnTo>
                  <a:lnTo>
                    <a:pt x="1016" y="722"/>
                  </a:lnTo>
                  <a:lnTo>
                    <a:pt x="1010" y="718"/>
                  </a:lnTo>
                  <a:lnTo>
                    <a:pt x="1010" y="718"/>
                  </a:lnTo>
                  <a:lnTo>
                    <a:pt x="1008" y="710"/>
                  </a:lnTo>
                  <a:lnTo>
                    <a:pt x="1006" y="702"/>
                  </a:lnTo>
                  <a:lnTo>
                    <a:pt x="1010" y="696"/>
                  </a:lnTo>
                  <a:lnTo>
                    <a:pt x="1014" y="690"/>
                  </a:lnTo>
                  <a:lnTo>
                    <a:pt x="1014" y="690"/>
                  </a:lnTo>
                  <a:lnTo>
                    <a:pt x="1078" y="638"/>
                  </a:lnTo>
                  <a:lnTo>
                    <a:pt x="1144" y="584"/>
                  </a:lnTo>
                  <a:lnTo>
                    <a:pt x="1144" y="584"/>
                  </a:lnTo>
                  <a:lnTo>
                    <a:pt x="1158" y="572"/>
                  </a:lnTo>
                  <a:lnTo>
                    <a:pt x="1170" y="556"/>
                  </a:lnTo>
                  <a:lnTo>
                    <a:pt x="1178" y="538"/>
                  </a:lnTo>
                  <a:lnTo>
                    <a:pt x="1182" y="520"/>
                  </a:lnTo>
                  <a:lnTo>
                    <a:pt x="1182" y="520"/>
                  </a:lnTo>
                  <a:lnTo>
                    <a:pt x="1182" y="500"/>
                  </a:lnTo>
                  <a:lnTo>
                    <a:pt x="1178" y="480"/>
                  </a:lnTo>
                  <a:lnTo>
                    <a:pt x="1170" y="462"/>
                  </a:lnTo>
                  <a:lnTo>
                    <a:pt x="1160" y="446"/>
                  </a:lnTo>
                  <a:lnTo>
                    <a:pt x="1160" y="446"/>
                  </a:lnTo>
                  <a:lnTo>
                    <a:pt x="1146" y="432"/>
                  </a:lnTo>
                  <a:lnTo>
                    <a:pt x="1130" y="420"/>
                  </a:lnTo>
                  <a:lnTo>
                    <a:pt x="1110" y="414"/>
                  </a:lnTo>
                  <a:lnTo>
                    <a:pt x="1092" y="410"/>
                  </a:lnTo>
                  <a:lnTo>
                    <a:pt x="1092" y="410"/>
                  </a:lnTo>
                  <a:lnTo>
                    <a:pt x="1086" y="416"/>
                  </a:lnTo>
                  <a:lnTo>
                    <a:pt x="972" y="506"/>
                  </a:lnTo>
                  <a:lnTo>
                    <a:pt x="972" y="506"/>
                  </a:lnTo>
                  <a:lnTo>
                    <a:pt x="966" y="510"/>
                  </a:lnTo>
                  <a:lnTo>
                    <a:pt x="958" y="510"/>
                  </a:lnTo>
                  <a:lnTo>
                    <a:pt x="950" y="508"/>
                  </a:lnTo>
                  <a:lnTo>
                    <a:pt x="944" y="504"/>
                  </a:lnTo>
                  <a:lnTo>
                    <a:pt x="944" y="504"/>
                  </a:lnTo>
                  <a:lnTo>
                    <a:pt x="940" y="498"/>
                  </a:lnTo>
                  <a:lnTo>
                    <a:pt x="940" y="490"/>
                  </a:lnTo>
                  <a:lnTo>
                    <a:pt x="942" y="482"/>
                  </a:lnTo>
                  <a:lnTo>
                    <a:pt x="948" y="476"/>
                  </a:lnTo>
                  <a:lnTo>
                    <a:pt x="1068" y="380"/>
                  </a:lnTo>
                  <a:lnTo>
                    <a:pt x="1068" y="380"/>
                  </a:lnTo>
                  <a:lnTo>
                    <a:pt x="1074" y="374"/>
                  </a:lnTo>
                  <a:lnTo>
                    <a:pt x="1080" y="366"/>
                  </a:lnTo>
                  <a:lnTo>
                    <a:pt x="1084" y="358"/>
                  </a:lnTo>
                  <a:lnTo>
                    <a:pt x="1088" y="350"/>
                  </a:lnTo>
                  <a:lnTo>
                    <a:pt x="1092" y="332"/>
                  </a:lnTo>
                  <a:lnTo>
                    <a:pt x="1092" y="314"/>
                  </a:lnTo>
                  <a:lnTo>
                    <a:pt x="1090" y="294"/>
                  </a:lnTo>
                  <a:lnTo>
                    <a:pt x="1084" y="276"/>
                  </a:lnTo>
                  <a:lnTo>
                    <a:pt x="1076" y="258"/>
                  </a:lnTo>
                  <a:lnTo>
                    <a:pt x="1064" y="242"/>
                  </a:lnTo>
                  <a:lnTo>
                    <a:pt x="1064" y="242"/>
                  </a:lnTo>
                  <a:lnTo>
                    <a:pt x="1056" y="234"/>
                  </a:lnTo>
                  <a:lnTo>
                    <a:pt x="1048" y="226"/>
                  </a:lnTo>
                  <a:lnTo>
                    <a:pt x="1038" y="218"/>
                  </a:lnTo>
                  <a:lnTo>
                    <a:pt x="1026" y="212"/>
                  </a:lnTo>
                  <a:lnTo>
                    <a:pt x="1014" y="208"/>
                  </a:lnTo>
                  <a:lnTo>
                    <a:pt x="1002" y="204"/>
                  </a:lnTo>
                  <a:lnTo>
                    <a:pt x="990" y="202"/>
                  </a:lnTo>
                  <a:lnTo>
                    <a:pt x="978" y="202"/>
                  </a:lnTo>
                  <a:lnTo>
                    <a:pt x="842" y="312"/>
                  </a:lnTo>
                  <a:lnTo>
                    <a:pt x="842" y="312"/>
                  </a:lnTo>
                  <a:lnTo>
                    <a:pt x="836" y="314"/>
                  </a:lnTo>
                  <a:lnTo>
                    <a:pt x="828" y="316"/>
                  </a:lnTo>
                  <a:lnTo>
                    <a:pt x="820" y="314"/>
                  </a:lnTo>
                  <a:lnTo>
                    <a:pt x="814" y="308"/>
                  </a:lnTo>
                  <a:lnTo>
                    <a:pt x="814" y="308"/>
                  </a:lnTo>
                  <a:lnTo>
                    <a:pt x="810" y="302"/>
                  </a:lnTo>
                  <a:lnTo>
                    <a:pt x="810" y="294"/>
                  </a:lnTo>
                  <a:lnTo>
                    <a:pt x="812" y="286"/>
                  </a:lnTo>
                  <a:lnTo>
                    <a:pt x="818" y="280"/>
                  </a:lnTo>
                  <a:lnTo>
                    <a:pt x="886" y="214"/>
                  </a:lnTo>
                  <a:lnTo>
                    <a:pt x="930" y="176"/>
                  </a:lnTo>
                  <a:lnTo>
                    <a:pt x="930" y="176"/>
                  </a:lnTo>
                  <a:lnTo>
                    <a:pt x="938" y="166"/>
                  </a:lnTo>
                  <a:lnTo>
                    <a:pt x="946" y="156"/>
                  </a:lnTo>
                  <a:lnTo>
                    <a:pt x="952" y="148"/>
                  </a:lnTo>
                  <a:lnTo>
                    <a:pt x="956" y="138"/>
                  </a:lnTo>
                  <a:lnTo>
                    <a:pt x="962" y="118"/>
                  </a:lnTo>
                  <a:lnTo>
                    <a:pt x="962" y="100"/>
                  </a:lnTo>
                  <a:lnTo>
                    <a:pt x="960" y="82"/>
                  </a:lnTo>
                  <a:lnTo>
                    <a:pt x="954" y="66"/>
                  </a:lnTo>
                  <a:lnTo>
                    <a:pt x="946" y="50"/>
                  </a:lnTo>
                  <a:lnTo>
                    <a:pt x="938" y="36"/>
                  </a:lnTo>
                  <a:lnTo>
                    <a:pt x="938" y="36"/>
                  </a:lnTo>
                  <a:lnTo>
                    <a:pt x="924" y="22"/>
                  </a:lnTo>
                  <a:lnTo>
                    <a:pt x="906" y="10"/>
                  </a:lnTo>
                  <a:lnTo>
                    <a:pt x="898" y="6"/>
                  </a:lnTo>
                  <a:lnTo>
                    <a:pt x="888" y="2"/>
                  </a:lnTo>
                  <a:lnTo>
                    <a:pt x="878" y="0"/>
                  </a:lnTo>
                  <a:lnTo>
                    <a:pt x="866" y="0"/>
                  </a:lnTo>
                  <a:lnTo>
                    <a:pt x="866" y="0"/>
                  </a:lnTo>
                  <a:lnTo>
                    <a:pt x="850" y="2"/>
                  </a:lnTo>
                  <a:lnTo>
                    <a:pt x="830" y="6"/>
                  </a:lnTo>
                  <a:lnTo>
                    <a:pt x="812" y="16"/>
                  </a:lnTo>
                  <a:lnTo>
                    <a:pt x="794" y="30"/>
                  </a:lnTo>
                  <a:lnTo>
                    <a:pt x="794" y="30"/>
                  </a:lnTo>
                  <a:lnTo>
                    <a:pt x="688" y="116"/>
                  </a:lnTo>
                  <a:lnTo>
                    <a:pt x="648" y="146"/>
                  </a:lnTo>
                  <a:lnTo>
                    <a:pt x="608" y="176"/>
                  </a:lnTo>
                  <a:lnTo>
                    <a:pt x="506" y="266"/>
                  </a:lnTo>
                  <a:lnTo>
                    <a:pt x="506" y="266"/>
                  </a:lnTo>
                  <a:lnTo>
                    <a:pt x="498" y="270"/>
                  </a:lnTo>
                  <a:lnTo>
                    <a:pt x="492" y="270"/>
                  </a:lnTo>
                  <a:lnTo>
                    <a:pt x="484" y="268"/>
                  </a:lnTo>
                  <a:lnTo>
                    <a:pt x="478" y="264"/>
                  </a:lnTo>
                  <a:lnTo>
                    <a:pt x="478" y="264"/>
                  </a:lnTo>
                  <a:lnTo>
                    <a:pt x="474" y="256"/>
                  </a:lnTo>
                  <a:lnTo>
                    <a:pt x="472" y="250"/>
                  </a:lnTo>
                  <a:lnTo>
                    <a:pt x="474" y="242"/>
                  </a:lnTo>
                  <a:lnTo>
                    <a:pt x="480" y="236"/>
                  </a:lnTo>
                  <a:lnTo>
                    <a:pt x="528" y="194"/>
                  </a:lnTo>
                  <a:lnTo>
                    <a:pt x="528" y="194"/>
                  </a:lnTo>
                  <a:lnTo>
                    <a:pt x="490" y="106"/>
                  </a:lnTo>
                  <a:lnTo>
                    <a:pt x="490" y="106"/>
                  </a:lnTo>
                  <a:lnTo>
                    <a:pt x="410" y="142"/>
                  </a:lnTo>
                  <a:lnTo>
                    <a:pt x="334" y="180"/>
                  </a:lnTo>
                  <a:lnTo>
                    <a:pt x="276" y="214"/>
                  </a:lnTo>
                  <a:lnTo>
                    <a:pt x="256" y="228"/>
                  </a:lnTo>
                  <a:lnTo>
                    <a:pt x="246" y="238"/>
                  </a:lnTo>
                  <a:lnTo>
                    <a:pt x="246" y="238"/>
                  </a:lnTo>
                  <a:lnTo>
                    <a:pt x="234" y="252"/>
                  </a:lnTo>
                  <a:lnTo>
                    <a:pt x="224" y="266"/>
                  </a:lnTo>
                  <a:lnTo>
                    <a:pt x="218" y="280"/>
                  </a:lnTo>
                  <a:lnTo>
                    <a:pt x="212" y="294"/>
                  </a:lnTo>
                  <a:lnTo>
                    <a:pt x="206" y="310"/>
                  </a:lnTo>
                  <a:lnTo>
                    <a:pt x="204" y="326"/>
                  </a:lnTo>
                  <a:lnTo>
                    <a:pt x="198" y="362"/>
                  </a:lnTo>
                  <a:lnTo>
                    <a:pt x="186" y="468"/>
                  </a:lnTo>
                  <a:lnTo>
                    <a:pt x="174" y="542"/>
                  </a:lnTo>
                  <a:lnTo>
                    <a:pt x="156" y="636"/>
                  </a:lnTo>
                  <a:lnTo>
                    <a:pt x="116" y="710"/>
                  </a:lnTo>
                  <a:lnTo>
                    <a:pt x="0" y="836"/>
                  </a:lnTo>
                  <a:lnTo>
                    <a:pt x="362" y="1274"/>
                  </a:lnTo>
                  <a:lnTo>
                    <a:pt x="560" y="1126"/>
                  </a:lnTo>
                  <a:lnTo>
                    <a:pt x="560" y="1126"/>
                  </a:lnTo>
                  <a:lnTo>
                    <a:pt x="632" y="1108"/>
                  </a:lnTo>
                  <a:lnTo>
                    <a:pt x="698" y="1090"/>
                  </a:lnTo>
                  <a:lnTo>
                    <a:pt x="756" y="1072"/>
                  </a:lnTo>
                  <a:lnTo>
                    <a:pt x="808" y="1050"/>
                  </a:lnTo>
                  <a:lnTo>
                    <a:pt x="834" y="1038"/>
                  </a:lnTo>
                  <a:lnTo>
                    <a:pt x="860" y="1026"/>
                  </a:lnTo>
                  <a:lnTo>
                    <a:pt x="886" y="1010"/>
                  </a:lnTo>
                  <a:lnTo>
                    <a:pt x="914" y="994"/>
                  </a:lnTo>
                  <a:lnTo>
                    <a:pt x="968" y="954"/>
                  </a:lnTo>
                  <a:lnTo>
                    <a:pt x="1030" y="904"/>
                  </a:lnTo>
                  <a:lnTo>
                    <a:pt x="1030" y="904"/>
                  </a:lnTo>
                  <a:lnTo>
                    <a:pt x="1178" y="776"/>
                  </a:lnTo>
                  <a:lnTo>
                    <a:pt x="1178" y="776"/>
                  </a:lnTo>
                  <a:lnTo>
                    <a:pt x="1190" y="764"/>
                  </a:lnTo>
                  <a:lnTo>
                    <a:pt x="1198" y="750"/>
                  </a:lnTo>
                  <a:lnTo>
                    <a:pt x="1204" y="734"/>
                  </a:lnTo>
                  <a:lnTo>
                    <a:pt x="1208" y="718"/>
                  </a:lnTo>
                  <a:lnTo>
                    <a:pt x="1208" y="718"/>
                  </a:lnTo>
                  <a:lnTo>
                    <a:pt x="1208" y="702"/>
                  </a:lnTo>
                  <a:lnTo>
                    <a:pt x="1204" y="686"/>
                  </a:lnTo>
                  <a:lnTo>
                    <a:pt x="1196" y="670"/>
                  </a:lnTo>
                  <a:lnTo>
                    <a:pt x="1188" y="656"/>
                  </a:lnTo>
                  <a:lnTo>
                    <a:pt x="1188" y="656"/>
                  </a:lnTo>
                  <a:lnTo>
                    <a:pt x="1180" y="650"/>
                  </a:lnTo>
                  <a:lnTo>
                    <a:pt x="1172" y="642"/>
                  </a:lnTo>
                  <a:lnTo>
                    <a:pt x="1162" y="638"/>
                  </a:lnTo>
                  <a:lnTo>
                    <a:pt x="1152" y="634"/>
                  </a:lnTo>
                  <a:lnTo>
                    <a:pt x="1152" y="634"/>
                  </a:lnTo>
                  <a:close/>
                </a:path>
              </a:pathLst>
            </a:custGeom>
            <a:blipFill dpi="0" rotWithShape="1">
              <a:blip r:embed="rId4"/>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chenying0907 17"/>
            <p:cNvSpPr>
              <a:spLocks noEditPoints="1"/>
            </p:cNvSpPr>
            <p:nvPr/>
          </p:nvSpPr>
          <p:spPr bwMode="auto">
            <a:xfrm flipH="1">
              <a:off x="4723246" y="4591429"/>
              <a:ext cx="1220354" cy="1368596"/>
            </a:xfrm>
            <a:custGeom>
              <a:avLst/>
              <a:gdLst>
                <a:gd name="T0" fmla="*/ 328 w 826"/>
                <a:gd name="T1" fmla="*/ 22 h 926"/>
                <a:gd name="T2" fmla="*/ 300 w 826"/>
                <a:gd name="T3" fmla="*/ 4 h 926"/>
                <a:gd name="T4" fmla="*/ 266 w 826"/>
                <a:gd name="T5" fmla="*/ 2 h 926"/>
                <a:gd name="T6" fmla="*/ 250 w 826"/>
                <a:gd name="T7" fmla="*/ 6 h 926"/>
                <a:gd name="T8" fmla="*/ 22 w 826"/>
                <a:gd name="T9" fmla="*/ 194 h 926"/>
                <a:gd name="T10" fmla="*/ 12 w 826"/>
                <a:gd name="T11" fmla="*/ 202 h 926"/>
                <a:gd name="T12" fmla="*/ 2 w 826"/>
                <a:gd name="T13" fmla="*/ 226 h 926"/>
                <a:gd name="T14" fmla="*/ 0 w 826"/>
                <a:gd name="T15" fmla="*/ 252 h 926"/>
                <a:gd name="T16" fmla="*/ 6 w 826"/>
                <a:gd name="T17" fmla="*/ 276 h 926"/>
                <a:gd name="T18" fmla="*/ 506 w 826"/>
                <a:gd name="T19" fmla="*/ 904 h 926"/>
                <a:gd name="T20" fmla="*/ 516 w 826"/>
                <a:gd name="T21" fmla="*/ 914 h 926"/>
                <a:gd name="T22" fmla="*/ 540 w 826"/>
                <a:gd name="T23" fmla="*/ 924 h 926"/>
                <a:gd name="T24" fmla="*/ 564 w 826"/>
                <a:gd name="T25" fmla="*/ 924 h 926"/>
                <a:gd name="T26" fmla="*/ 588 w 826"/>
                <a:gd name="T27" fmla="*/ 916 h 926"/>
                <a:gd name="T28" fmla="*/ 806 w 826"/>
                <a:gd name="T29" fmla="*/ 720 h 926"/>
                <a:gd name="T30" fmla="*/ 814 w 826"/>
                <a:gd name="T31" fmla="*/ 710 h 926"/>
                <a:gd name="T32" fmla="*/ 824 w 826"/>
                <a:gd name="T33" fmla="*/ 688 h 926"/>
                <a:gd name="T34" fmla="*/ 826 w 826"/>
                <a:gd name="T35" fmla="*/ 662 h 926"/>
                <a:gd name="T36" fmla="*/ 818 w 826"/>
                <a:gd name="T37" fmla="*/ 638 h 926"/>
                <a:gd name="T38" fmla="*/ 328 w 826"/>
                <a:gd name="T39" fmla="*/ 22 h 926"/>
                <a:gd name="T40" fmla="*/ 644 w 826"/>
                <a:gd name="T41" fmla="*/ 768 h 926"/>
                <a:gd name="T42" fmla="*/ 602 w 826"/>
                <a:gd name="T43" fmla="*/ 768 h 926"/>
                <a:gd name="T44" fmla="*/ 566 w 826"/>
                <a:gd name="T45" fmla="*/ 754 h 926"/>
                <a:gd name="T46" fmla="*/ 536 w 826"/>
                <a:gd name="T47" fmla="*/ 726 h 926"/>
                <a:gd name="T48" fmla="*/ 518 w 826"/>
                <a:gd name="T49" fmla="*/ 688 h 926"/>
                <a:gd name="T50" fmla="*/ 516 w 826"/>
                <a:gd name="T51" fmla="*/ 668 h 926"/>
                <a:gd name="T52" fmla="*/ 522 w 826"/>
                <a:gd name="T53" fmla="*/ 628 h 926"/>
                <a:gd name="T54" fmla="*/ 544 w 826"/>
                <a:gd name="T55" fmla="*/ 594 h 926"/>
                <a:gd name="T56" fmla="*/ 578 w 826"/>
                <a:gd name="T57" fmla="*/ 570 h 926"/>
                <a:gd name="T58" fmla="*/ 598 w 826"/>
                <a:gd name="T59" fmla="*/ 564 h 926"/>
                <a:gd name="T60" fmla="*/ 638 w 826"/>
                <a:gd name="T61" fmla="*/ 562 h 926"/>
                <a:gd name="T62" fmla="*/ 676 w 826"/>
                <a:gd name="T63" fmla="*/ 576 h 926"/>
                <a:gd name="T64" fmla="*/ 706 w 826"/>
                <a:gd name="T65" fmla="*/ 604 h 926"/>
                <a:gd name="T66" fmla="*/ 722 w 826"/>
                <a:gd name="T67" fmla="*/ 642 h 926"/>
                <a:gd name="T68" fmla="*/ 726 w 826"/>
                <a:gd name="T69" fmla="*/ 662 h 926"/>
                <a:gd name="T70" fmla="*/ 718 w 826"/>
                <a:gd name="T71" fmla="*/ 702 h 926"/>
                <a:gd name="T72" fmla="*/ 698 w 826"/>
                <a:gd name="T73" fmla="*/ 736 h 926"/>
                <a:gd name="T74" fmla="*/ 664 w 826"/>
                <a:gd name="T75" fmla="*/ 760 h 926"/>
                <a:gd name="T76" fmla="*/ 644 w 826"/>
                <a:gd name="T77" fmla="*/ 76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6" h="926">
                  <a:moveTo>
                    <a:pt x="328" y="22"/>
                  </a:moveTo>
                  <a:lnTo>
                    <a:pt x="328" y="22"/>
                  </a:lnTo>
                  <a:lnTo>
                    <a:pt x="314" y="12"/>
                  </a:lnTo>
                  <a:lnTo>
                    <a:pt x="300" y="4"/>
                  </a:lnTo>
                  <a:lnTo>
                    <a:pt x="284" y="0"/>
                  </a:lnTo>
                  <a:lnTo>
                    <a:pt x="266" y="2"/>
                  </a:lnTo>
                  <a:lnTo>
                    <a:pt x="266" y="2"/>
                  </a:lnTo>
                  <a:lnTo>
                    <a:pt x="250" y="6"/>
                  </a:lnTo>
                  <a:lnTo>
                    <a:pt x="238" y="14"/>
                  </a:lnTo>
                  <a:lnTo>
                    <a:pt x="22" y="194"/>
                  </a:lnTo>
                  <a:lnTo>
                    <a:pt x="22" y="194"/>
                  </a:lnTo>
                  <a:lnTo>
                    <a:pt x="12" y="202"/>
                  </a:lnTo>
                  <a:lnTo>
                    <a:pt x="6" y="214"/>
                  </a:lnTo>
                  <a:lnTo>
                    <a:pt x="2" y="226"/>
                  </a:lnTo>
                  <a:lnTo>
                    <a:pt x="0" y="238"/>
                  </a:lnTo>
                  <a:lnTo>
                    <a:pt x="0" y="252"/>
                  </a:lnTo>
                  <a:lnTo>
                    <a:pt x="2" y="264"/>
                  </a:lnTo>
                  <a:lnTo>
                    <a:pt x="6" y="276"/>
                  </a:lnTo>
                  <a:lnTo>
                    <a:pt x="14" y="286"/>
                  </a:lnTo>
                  <a:lnTo>
                    <a:pt x="506" y="904"/>
                  </a:lnTo>
                  <a:lnTo>
                    <a:pt x="506" y="904"/>
                  </a:lnTo>
                  <a:lnTo>
                    <a:pt x="516" y="914"/>
                  </a:lnTo>
                  <a:lnTo>
                    <a:pt x="528" y="920"/>
                  </a:lnTo>
                  <a:lnTo>
                    <a:pt x="540" y="924"/>
                  </a:lnTo>
                  <a:lnTo>
                    <a:pt x="552" y="926"/>
                  </a:lnTo>
                  <a:lnTo>
                    <a:pt x="564" y="924"/>
                  </a:lnTo>
                  <a:lnTo>
                    <a:pt x="578" y="922"/>
                  </a:lnTo>
                  <a:lnTo>
                    <a:pt x="588" y="916"/>
                  </a:lnTo>
                  <a:lnTo>
                    <a:pt x="600" y="910"/>
                  </a:lnTo>
                  <a:lnTo>
                    <a:pt x="806" y="720"/>
                  </a:lnTo>
                  <a:lnTo>
                    <a:pt x="806" y="720"/>
                  </a:lnTo>
                  <a:lnTo>
                    <a:pt x="814" y="710"/>
                  </a:lnTo>
                  <a:lnTo>
                    <a:pt x="820" y="700"/>
                  </a:lnTo>
                  <a:lnTo>
                    <a:pt x="824" y="688"/>
                  </a:lnTo>
                  <a:lnTo>
                    <a:pt x="826" y="674"/>
                  </a:lnTo>
                  <a:lnTo>
                    <a:pt x="826" y="662"/>
                  </a:lnTo>
                  <a:lnTo>
                    <a:pt x="824" y="650"/>
                  </a:lnTo>
                  <a:lnTo>
                    <a:pt x="818" y="638"/>
                  </a:lnTo>
                  <a:lnTo>
                    <a:pt x="810" y="628"/>
                  </a:lnTo>
                  <a:lnTo>
                    <a:pt x="328" y="22"/>
                  </a:lnTo>
                  <a:close/>
                  <a:moveTo>
                    <a:pt x="644" y="768"/>
                  </a:moveTo>
                  <a:lnTo>
                    <a:pt x="644" y="768"/>
                  </a:lnTo>
                  <a:lnTo>
                    <a:pt x="624" y="770"/>
                  </a:lnTo>
                  <a:lnTo>
                    <a:pt x="602" y="768"/>
                  </a:lnTo>
                  <a:lnTo>
                    <a:pt x="584" y="764"/>
                  </a:lnTo>
                  <a:lnTo>
                    <a:pt x="566" y="754"/>
                  </a:lnTo>
                  <a:lnTo>
                    <a:pt x="550" y="742"/>
                  </a:lnTo>
                  <a:lnTo>
                    <a:pt x="536" y="726"/>
                  </a:lnTo>
                  <a:lnTo>
                    <a:pt x="526" y="710"/>
                  </a:lnTo>
                  <a:lnTo>
                    <a:pt x="518" y="688"/>
                  </a:lnTo>
                  <a:lnTo>
                    <a:pt x="518" y="688"/>
                  </a:lnTo>
                  <a:lnTo>
                    <a:pt x="516" y="668"/>
                  </a:lnTo>
                  <a:lnTo>
                    <a:pt x="518" y="648"/>
                  </a:lnTo>
                  <a:lnTo>
                    <a:pt x="522" y="628"/>
                  </a:lnTo>
                  <a:lnTo>
                    <a:pt x="532" y="610"/>
                  </a:lnTo>
                  <a:lnTo>
                    <a:pt x="544" y="594"/>
                  </a:lnTo>
                  <a:lnTo>
                    <a:pt x="560" y="580"/>
                  </a:lnTo>
                  <a:lnTo>
                    <a:pt x="578" y="570"/>
                  </a:lnTo>
                  <a:lnTo>
                    <a:pt x="598" y="564"/>
                  </a:lnTo>
                  <a:lnTo>
                    <a:pt x="598" y="564"/>
                  </a:lnTo>
                  <a:lnTo>
                    <a:pt x="618" y="560"/>
                  </a:lnTo>
                  <a:lnTo>
                    <a:pt x="638" y="562"/>
                  </a:lnTo>
                  <a:lnTo>
                    <a:pt x="658" y="568"/>
                  </a:lnTo>
                  <a:lnTo>
                    <a:pt x="676" y="576"/>
                  </a:lnTo>
                  <a:lnTo>
                    <a:pt x="692" y="588"/>
                  </a:lnTo>
                  <a:lnTo>
                    <a:pt x="706" y="604"/>
                  </a:lnTo>
                  <a:lnTo>
                    <a:pt x="716" y="622"/>
                  </a:lnTo>
                  <a:lnTo>
                    <a:pt x="722" y="642"/>
                  </a:lnTo>
                  <a:lnTo>
                    <a:pt x="722" y="642"/>
                  </a:lnTo>
                  <a:lnTo>
                    <a:pt x="726" y="662"/>
                  </a:lnTo>
                  <a:lnTo>
                    <a:pt x="724" y="684"/>
                  </a:lnTo>
                  <a:lnTo>
                    <a:pt x="718" y="702"/>
                  </a:lnTo>
                  <a:lnTo>
                    <a:pt x="710" y="720"/>
                  </a:lnTo>
                  <a:lnTo>
                    <a:pt x="698" y="736"/>
                  </a:lnTo>
                  <a:lnTo>
                    <a:pt x="682" y="750"/>
                  </a:lnTo>
                  <a:lnTo>
                    <a:pt x="664" y="760"/>
                  </a:lnTo>
                  <a:lnTo>
                    <a:pt x="644" y="768"/>
                  </a:lnTo>
                  <a:lnTo>
                    <a:pt x="644" y="768"/>
                  </a:lnTo>
                  <a:close/>
                </a:path>
              </a:pathLst>
            </a:custGeom>
            <a:blipFill dpi="0" rotWithShape="1">
              <a:blip r:embed="rId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8" name="文本框 17"/>
          <p:cNvSpPr txBox="1"/>
          <p:nvPr/>
        </p:nvSpPr>
        <p:spPr>
          <a:xfrm rot="20515876">
            <a:off x="8006880" y="1606336"/>
            <a:ext cx="2848857" cy="1323439"/>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目  录</a:t>
            </a:r>
          </a:p>
        </p:txBody>
      </p:sp>
      <p:sp>
        <p:nvSpPr>
          <p:cNvPr id="19" name="文本框 18"/>
          <p:cNvSpPr txBox="1"/>
          <p:nvPr/>
        </p:nvSpPr>
        <p:spPr>
          <a:xfrm>
            <a:off x="1330062" y="890471"/>
            <a:ext cx="880369" cy="1446550"/>
          </a:xfrm>
          <a:prstGeom prst="rect">
            <a:avLst/>
          </a:prstGeom>
          <a:noFill/>
        </p:spPr>
        <p:txBody>
          <a:bodyPr wrap="none" rtlCol="0">
            <a:spAutoFit/>
          </a:bodyPr>
          <a:lstStyle/>
          <a:p>
            <a:r>
              <a:rPr lang="en-US" altLang="zh-CN" sz="8800" b="1">
                <a:blipFill>
                  <a:blip r:embed="rId3"/>
                  <a:stretch>
                    <a:fillRect/>
                  </a:stretch>
                </a:blipFill>
                <a:latin typeface="微软雅黑" panose="020B0503020204020204" pitchFamily="34" charset="-122"/>
                <a:ea typeface="微软雅黑" panose="020B0503020204020204" pitchFamily="34" charset="-122"/>
              </a:rPr>
              <a:t>1</a:t>
            </a:r>
            <a:endParaRPr lang="zh-CN" altLang="en-US" sz="8800" b="1" dirty="0">
              <a:blipFill>
                <a:blip r:embed="rId3"/>
                <a:stretch>
                  <a:fillRect/>
                </a:stretch>
              </a:blipFill>
              <a:latin typeface="微软雅黑" panose="020B0503020204020204" pitchFamily="34" charset="-122"/>
              <a:ea typeface="微软雅黑" panose="020B0503020204020204" pitchFamily="34" charset="-122"/>
            </a:endParaRPr>
          </a:p>
        </p:txBody>
      </p:sp>
      <p:sp>
        <p:nvSpPr>
          <p:cNvPr id="20" name="矩形 19"/>
          <p:cNvSpPr/>
          <p:nvPr/>
        </p:nvSpPr>
        <p:spPr>
          <a:xfrm>
            <a:off x="2656191" y="1186355"/>
            <a:ext cx="1620957" cy="523220"/>
          </a:xfrm>
          <a:prstGeom prst="rect">
            <a:avLst/>
          </a:prstGeom>
        </p:spPr>
        <p:txBody>
          <a:bodyPr wrap="none">
            <a:spAutoFit/>
          </a:bodyPr>
          <a:lstStyle/>
          <a:p>
            <a:pPr>
              <a:defRPr/>
            </a:pPr>
            <a:r>
              <a:rPr lang="zh-CN" altLang="en-US" sz="2800" kern="0">
                <a:effectLst>
                  <a:glow rad="63500">
                    <a:prstClr val="white">
                      <a:lumMod val="65000"/>
                      <a:alpha val="40000"/>
                    </a:prstClr>
                  </a:glow>
                </a:effectLst>
                <a:latin typeface="幼圆" panose="02010509060101010101" pitchFamily="49" charset="-122"/>
                <a:ea typeface="幼圆" panose="02010509060101010101" pitchFamily="49" charset="-122"/>
              </a:rPr>
              <a:t>工作概述</a:t>
            </a:r>
            <a:endParaRPr lang="zh-CN" altLang="en-US" sz="2800" kern="0" dirty="0">
              <a:effectLst>
                <a:glow rad="63500">
                  <a:prstClr val="white">
                    <a:lumMod val="65000"/>
                    <a:alpha val="40000"/>
                  </a:prstClr>
                </a:glow>
              </a:effectLst>
              <a:latin typeface="幼圆" panose="02010509060101010101" pitchFamily="49" charset="-122"/>
              <a:ea typeface="幼圆" panose="02010509060101010101" pitchFamily="49" charset="-122"/>
            </a:endParaRPr>
          </a:p>
        </p:txBody>
      </p:sp>
      <p:sp>
        <p:nvSpPr>
          <p:cNvPr id="21" name="矩形 20"/>
          <p:cNvSpPr/>
          <p:nvPr/>
        </p:nvSpPr>
        <p:spPr>
          <a:xfrm>
            <a:off x="2656191" y="1709575"/>
            <a:ext cx="1608133" cy="369332"/>
          </a:xfrm>
          <a:prstGeom prst="rect">
            <a:avLst/>
          </a:prstGeom>
        </p:spPr>
        <p:txBody>
          <a:bodyPr wrap="none">
            <a:spAutoFit/>
          </a:bodyPr>
          <a:lstStyle/>
          <a:p>
            <a:pPr>
              <a:defRPr/>
            </a:pPr>
            <a:r>
              <a:rPr lang="en-US" altLang="zh-CN" kern="0">
                <a:solidFill>
                  <a:srgbClr val="00B050"/>
                </a:solidFill>
                <a:effectLst>
                  <a:glow rad="63500">
                    <a:prstClr val="white">
                      <a:lumMod val="65000"/>
                      <a:alpha val="40000"/>
                    </a:prstClr>
                  </a:glow>
                </a:effectLst>
                <a:latin typeface="方正姚体" panose="02010601030101010101" pitchFamily="2" charset="-122"/>
                <a:ea typeface="方正姚体" panose="02010601030101010101" pitchFamily="2" charset="-122"/>
              </a:rPr>
              <a:t> work summary</a:t>
            </a:r>
            <a:endParaRPr lang="zh-CN" altLang="en-US" kern="0" dirty="0">
              <a:solidFill>
                <a:srgbClr val="00B050"/>
              </a:solidFill>
              <a:effectLst>
                <a:glow rad="63500">
                  <a:prstClr val="white">
                    <a:lumMod val="65000"/>
                    <a:alpha val="40000"/>
                  </a:prstClr>
                </a:glow>
              </a:effectLst>
              <a:latin typeface="方正姚体" panose="02010601030101010101" pitchFamily="2" charset="-122"/>
              <a:ea typeface="方正姚体" panose="02010601030101010101" pitchFamily="2" charset="-122"/>
            </a:endParaRPr>
          </a:p>
        </p:txBody>
      </p:sp>
      <p:sp>
        <p:nvSpPr>
          <p:cNvPr id="22" name="任意多边形 21"/>
          <p:cNvSpPr/>
          <p:nvPr/>
        </p:nvSpPr>
        <p:spPr>
          <a:xfrm rot="12428467" flipH="1">
            <a:off x="2301448" y="1113609"/>
            <a:ext cx="45719" cy="1096748"/>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ea typeface="幼圆" panose="02010509060101010101" pitchFamily="49" charset="-122"/>
            </a:endParaRPr>
          </a:p>
        </p:txBody>
      </p:sp>
      <p:sp>
        <p:nvSpPr>
          <p:cNvPr id="23" name="文本框 22"/>
          <p:cNvSpPr txBox="1"/>
          <p:nvPr/>
        </p:nvSpPr>
        <p:spPr>
          <a:xfrm>
            <a:off x="1330062" y="2116056"/>
            <a:ext cx="880369" cy="1446550"/>
          </a:xfrm>
          <a:prstGeom prst="rect">
            <a:avLst/>
          </a:prstGeom>
          <a:noFill/>
        </p:spPr>
        <p:txBody>
          <a:bodyPr wrap="none" rtlCol="0">
            <a:spAutoFit/>
          </a:bodyPr>
          <a:lstStyle/>
          <a:p>
            <a:r>
              <a:rPr lang="en-US" altLang="zh-CN" sz="8800" b="1">
                <a:blipFill>
                  <a:blip r:embed="rId4"/>
                  <a:stretch>
                    <a:fillRect/>
                  </a:stretch>
                </a:blipFill>
                <a:latin typeface="微软雅黑" panose="020B0503020204020204" pitchFamily="34" charset="-122"/>
                <a:ea typeface="微软雅黑" panose="020B0503020204020204" pitchFamily="34" charset="-122"/>
              </a:rPr>
              <a:t>2</a:t>
            </a:r>
            <a:endParaRPr lang="zh-CN" altLang="en-US" sz="8800" b="1" dirty="0">
              <a:blipFill>
                <a:blip r:embed="rId4"/>
                <a:stretch>
                  <a:fillRect/>
                </a:stretch>
              </a:blipFill>
              <a:latin typeface="微软雅黑" panose="020B0503020204020204" pitchFamily="34" charset="-122"/>
              <a:ea typeface="微软雅黑" panose="020B0503020204020204" pitchFamily="34" charset="-122"/>
            </a:endParaRPr>
          </a:p>
        </p:txBody>
      </p:sp>
      <p:sp>
        <p:nvSpPr>
          <p:cNvPr id="24" name="矩形 23"/>
          <p:cNvSpPr/>
          <p:nvPr/>
        </p:nvSpPr>
        <p:spPr>
          <a:xfrm>
            <a:off x="2656191" y="2411940"/>
            <a:ext cx="1620957" cy="523220"/>
          </a:xfrm>
          <a:prstGeom prst="rect">
            <a:avLst/>
          </a:prstGeom>
        </p:spPr>
        <p:txBody>
          <a:bodyPr wrap="none">
            <a:spAutoFit/>
          </a:bodyPr>
          <a:lstStyle/>
          <a:p>
            <a:pPr>
              <a:defRPr/>
            </a:pPr>
            <a:r>
              <a:rPr lang="zh-CN" altLang="en-US" sz="2800" kern="0">
                <a:effectLst>
                  <a:glow rad="63500">
                    <a:prstClr val="white">
                      <a:lumMod val="65000"/>
                      <a:alpha val="40000"/>
                    </a:prstClr>
                  </a:glow>
                </a:effectLst>
                <a:latin typeface="幼圆" panose="02010509060101010101" pitchFamily="49" charset="-122"/>
                <a:ea typeface="幼圆" panose="02010509060101010101" pitchFamily="49" charset="-122"/>
              </a:rPr>
              <a:t>完成情况</a:t>
            </a:r>
          </a:p>
        </p:txBody>
      </p:sp>
      <p:sp>
        <p:nvSpPr>
          <p:cNvPr id="25" name="矩形 24"/>
          <p:cNvSpPr/>
          <p:nvPr/>
        </p:nvSpPr>
        <p:spPr>
          <a:xfrm>
            <a:off x="2656191" y="2935160"/>
            <a:ext cx="1742785" cy="369332"/>
          </a:xfrm>
          <a:prstGeom prst="rect">
            <a:avLst/>
          </a:prstGeom>
        </p:spPr>
        <p:txBody>
          <a:bodyPr wrap="none">
            <a:spAutoFit/>
          </a:bodyPr>
          <a:lstStyle/>
          <a:p>
            <a:pPr>
              <a:defRPr/>
            </a:pPr>
            <a:r>
              <a:rPr lang="en-US" altLang="zh-CN" kern="0">
                <a:solidFill>
                  <a:schemeClr val="accent5"/>
                </a:solidFill>
                <a:effectLst>
                  <a:glow rad="63500">
                    <a:prstClr val="white">
                      <a:lumMod val="65000"/>
                      <a:alpha val="40000"/>
                    </a:prstClr>
                  </a:glow>
                </a:effectLst>
                <a:latin typeface="方正姚体" panose="02010601030101010101" pitchFamily="2" charset="-122"/>
                <a:ea typeface="方正姚体" panose="02010601030101010101" pitchFamily="2" charset="-122"/>
              </a:rPr>
              <a:t>Work completion</a:t>
            </a:r>
          </a:p>
        </p:txBody>
      </p:sp>
      <p:sp>
        <p:nvSpPr>
          <p:cNvPr id="26" name="任意多边形 25"/>
          <p:cNvSpPr/>
          <p:nvPr/>
        </p:nvSpPr>
        <p:spPr>
          <a:xfrm rot="12428467" flipH="1">
            <a:off x="2301448" y="2339194"/>
            <a:ext cx="45719" cy="1096748"/>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4"/>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blipFill>
                <a:blip r:embed="rId4"/>
                <a:stretch>
                  <a:fillRect/>
                </a:stretch>
              </a:blipFill>
              <a:ea typeface="幼圆" panose="02010509060101010101" pitchFamily="49" charset="-122"/>
            </a:endParaRPr>
          </a:p>
        </p:txBody>
      </p:sp>
      <p:sp>
        <p:nvSpPr>
          <p:cNvPr id="27" name="文本框 26"/>
          <p:cNvSpPr txBox="1"/>
          <p:nvPr/>
        </p:nvSpPr>
        <p:spPr>
          <a:xfrm>
            <a:off x="1330062" y="3357358"/>
            <a:ext cx="880369" cy="1446550"/>
          </a:xfrm>
          <a:prstGeom prst="rect">
            <a:avLst/>
          </a:prstGeom>
          <a:noFill/>
        </p:spPr>
        <p:txBody>
          <a:bodyPr wrap="none" rtlCol="0">
            <a:spAutoFit/>
          </a:bodyPr>
          <a:lstStyle/>
          <a:p>
            <a:r>
              <a:rPr lang="en-US" altLang="zh-CN" sz="8800" b="1">
                <a:blipFill>
                  <a:blip r:embed="rId3"/>
                  <a:stretch>
                    <a:fillRect/>
                  </a:stretch>
                </a:blipFill>
                <a:latin typeface="微软雅黑" panose="020B0503020204020204" pitchFamily="34" charset="-122"/>
                <a:ea typeface="微软雅黑" panose="020B0503020204020204" pitchFamily="34" charset="-122"/>
              </a:rPr>
              <a:t>3</a:t>
            </a:r>
            <a:endParaRPr lang="zh-CN" altLang="en-US" sz="8800" b="1" dirty="0">
              <a:blipFill>
                <a:blip r:embed="rId3"/>
                <a:stretch>
                  <a:fillRect/>
                </a:stretch>
              </a:blipFill>
              <a:latin typeface="微软雅黑" panose="020B0503020204020204" pitchFamily="34" charset="-122"/>
              <a:ea typeface="微软雅黑" panose="020B0503020204020204" pitchFamily="34" charset="-122"/>
            </a:endParaRPr>
          </a:p>
        </p:txBody>
      </p:sp>
      <p:sp>
        <p:nvSpPr>
          <p:cNvPr id="28" name="矩形 27"/>
          <p:cNvSpPr/>
          <p:nvPr/>
        </p:nvSpPr>
        <p:spPr>
          <a:xfrm>
            <a:off x="2656191" y="3653242"/>
            <a:ext cx="1620957" cy="523220"/>
          </a:xfrm>
          <a:prstGeom prst="rect">
            <a:avLst/>
          </a:prstGeom>
        </p:spPr>
        <p:txBody>
          <a:bodyPr wrap="none">
            <a:spAutoFit/>
          </a:bodyPr>
          <a:lstStyle/>
          <a:p>
            <a:pPr>
              <a:defRPr/>
            </a:pPr>
            <a:r>
              <a:rPr lang="zh-CN" altLang="en-US" sz="2800" kern="0">
                <a:effectLst>
                  <a:glow rad="63500">
                    <a:prstClr val="white">
                      <a:lumMod val="65000"/>
                      <a:alpha val="40000"/>
                    </a:prstClr>
                  </a:glow>
                </a:effectLst>
                <a:latin typeface="幼圆" panose="02010509060101010101" pitchFamily="49" charset="-122"/>
                <a:ea typeface="幼圆" panose="02010509060101010101" pitchFamily="49" charset="-122"/>
              </a:rPr>
              <a:t>项目展示</a:t>
            </a:r>
          </a:p>
        </p:txBody>
      </p:sp>
      <p:sp>
        <p:nvSpPr>
          <p:cNvPr id="29" name="矩形 28"/>
          <p:cNvSpPr/>
          <p:nvPr/>
        </p:nvSpPr>
        <p:spPr>
          <a:xfrm>
            <a:off x="2656191" y="4176462"/>
            <a:ext cx="1999265" cy="369332"/>
          </a:xfrm>
          <a:prstGeom prst="rect">
            <a:avLst/>
          </a:prstGeom>
        </p:spPr>
        <p:txBody>
          <a:bodyPr wrap="none">
            <a:spAutoFit/>
          </a:bodyPr>
          <a:lstStyle/>
          <a:p>
            <a:pPr>
              <a:defRPr/>
            </a:pPr>
            <a:r>
              <a:rPr lang="en-US" altLang="zh-CN" kern="0">
                <a:solidFill>
                  <a:srgbClr val="00B050"/>
                </a:solidFill>
                <a:effectLst>
                  <a:glow rad="63500">
                    <a:prstClr val="white">
                      <a:lumMod val="65000"/>
                      <a:alpha val="40000"/>
                    </a:prstClr>
                  </a:glow>
                </a:effectLst>
                <a:latin typeface="方正姚体" panose="02010601030101010101" pitchFamily="2" charset="-122"/>
                <a:ea typeface="方正姚体" panose="02010601030101010101" pitchFamily="2" charset="-122"/>
              </a:rPr>
              <a:t>project presentation</a:t>
            </a:r>
          </a:p>
        </p:txBody>
      </p:sp>
      <p:sp>
        <p:nvSpPr>
          <p:cNvPr id="30" name="任意多边形 29"/>
          <p:cNvSpPr/>
          <p:nvPr/>
        </p:nvSpPr>
        <p:spPr>
          <a:xfrm rot="12428467" flipH="1">
            <a:off x="2301448" y="3580496"/>
            <a:ext cx="45719" cy="1096748"/>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ea typeface="幼圆" panose="02010509060101010101" pitchFamily="49" charset="-122"/>
            </a:endParaRPr>
          </a:p>
        </p:txBody>
      </p:sp>
      <p:sp>
        <p:nvSpPr>
          <p:cNvPr id="31" name="文本框 30"/>
          <p:cNvSpPr txBox="1"/>
          <p:nvPr/>
        </p:nvSpPr>
        <p:spPr>
          <a:xfrm>
            <a:off x="1330062" y="4582943"/>
            <a:ext cx="880369" cy="1446550"/>
          </a:xfrm>
          <a:prstGeom prst="rect">
            <a:avLst/>
          </a:prstGeom>
          <a:noFill/>
        </p:spPr>
        <p:txBody>
          <a:bodyPr wrap="none" rtlCol="0">
            <a:spAutoFit/>
          </a:bodyPr>
          <a:lstStyle/>
          <a:p>
            <a:r>
              <a:rPr lang="en-US" altLang="zh-CN" sz="8800" b="1">
                <a:blipFill>
                  <a:blip r:embed="rId4"/>
                  <a:stretch>
                    <a:fillRect/>
                  </a:stretch>
                </a:blipFill>
                <a:latin typeface="微软雅黑" panose="020B0503020204020204" pitchFamily="34" charset="-122"/>
                <a:ea typeface="微软雅黑" panose="020B0503020204020204" pitchFamily="34" charset="-122"/>
              </a:rPr>
              <a:t>4</a:t>
            </a:r>
            <a:endParaRPr lang="zh-CN" altLang="en-US" sz="8800" b="1" dirty="0">
              <a:blipFill>
                <a:blip r:embed="rId4"/>
                <a:stretch>
                  <a:fillRect/>
                </a:stretch>
              </a:blipFill>
              <a:latin typeface="微软雅黑" panose="020B0503020204020204" pitchFamily="34" charset="-122"/>
              <a:ea typeface="微软雅黑" panose="020B0503020204020204" pitchFamily="34" charset="-122"/>
            </a:endParaRPr>
          </a:p>
        </p:txBody>
      </p:sp>
      <p:sp>
        <p:nvSpPr>
          <p:cNvPr id="32" name="矩形 31"/>
          <p:cNvSpPr/>
          <p:nvPr/>
        </p:nvSpPr>
        <p:spPr>
          <a:xfrm>
            <a:off x="2656191" y="4878827"/>
            <a:ext cx="1980029" cy="523220"/>
          </a:xfrm>
          <a:prstGeom prst="rect">
            <a:avLst/>
          </a:prstGeom>
        </p:spPr>
        <p:txBody>
          <a:bodyPr wrap="none">
            <a:spAutoFit/>
          </a:bodyPr>
          <a:lstStyle/>
          <a:p>
            <a:pPr>
              <a:defRPr/>
            </a:pPr>
            <a:r>
              <a:rPr lang="zh-CN" altLang="en-US" sz="2800" kern="0">
                <a:effectLst>
                  <a:glow rad="63500">
                    <a:prstClr val="white">
                      <a:lumMod val="65000"/>
                      <a:alpha val="40000"/>
                    </a:prstClr>
                  </a:glow>
                </a:effectLst>
                <a:latin typeface="幼圆" panose="02010509060101010101" pitchFamily="49" charset="-122"/>
                <a:ea typeface="幼圆" panose="02010509060101010101" pitchFamily="49" charset="-122"/>
              </a:rPr>
              <a:t>总结与不足</a:t>
            </a:r>
          </a:p>
        </p:txBody>
      </p:sp>
      <p:sp>
        <p:nvSpPr>
          <p:cNvPr id="33" name="矩形 32"/>
          <p:cNvSpPr/>
          <p:nvPr/>
        </p:nvSpPr>
        <p:spPr>
          <a:xfrm>
            <a:off x="2656191" y="5402047"/>
            <a:ext cx="2403222" cy="369332"/>
          </a:xfrm>
          <a:prstGeom prst="rect">
            <a:avLst/>
          </a:prstGeom>
        </p:spPr>
        <p:txBody>
          <a:bodyPr wrap="none">
            <a:spAutoFit/>
          </a:bodyPr>
          <a:lstStyle/>
          <a:p>
            <a:pPr>
              <a:defRPr/>
            </a:pPr>
            <a:r>
              <a:rPr lang="en-US" altLang="zh-CN" kern="0">
                <a:solidFill>
                  <a:schemeClr val="accent5"/>
                </a:solidFill>
                <a:effectLst>
                  <a:glow rad="63500">
                    <a:prstClr val="white">
                      <a:lumMod val="65000"/>
                      <a:alpha val="40000"/>
                    </a:prstClr>
                  </a:glow>
                </a:effectLst>
                <a:latin typeface="方正姚体" panose="02010601030101010101" pitchFamily="2" charset="-122"/>
                <a:ea typeface="方正姚体" panose="02010601030101010101" pitchFamily="2" charset="-122"/>
              </a:rPr>
              <a:t>summary and deficiency</a:t>
            </a:r>
          </a:p>
        </p:txBody>
      </p:sp>
      <p:sp>
        <p:nvSpPr>
          <p:cNvPr id="34" name="任意多边形 33"/>
          <p:cNvSpPr/>
          <p:nvPr/>
        </p:nvSpPr>
        <p:spPr>
          <a:xfrm rot="12428467" flipH="1">
            <a:off x="2301448" y="4806081"/>
            <a:ext cx="45719" cy="1096748"/>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4"/>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 0 L 0.37982 0 " pathEditMode="relative" rAng="0" ptsTypes="AA">
                                      <p:cBhvr>
                                        <p:cTn id="8" dur="2000" spd="-100000" fill="hold"/>
                                        <p:tgtEl>
                                          <p:spTgt spid="4"/>
                                        </p:tgtEl>
                                        <p:attrNameLst>
                                          <p:attrName>ppt_x</p:attrName>
                                          <p:attrName>ppt_y</p:attrName>
                                        </p:attrNameLst>
                                      </p:cBhvr>
                                      <p:rCtr x="18984" y="0"/>
                                    </p:animMotion>
                                  </p:childTnLst>
                                </p:cTn>
                              </p:par>
                            </p:childTnLst>
                          </p:cTn>
                        </p:par>
                        <p:par>
                          <p:cTn id="9" fill="hold">
                            <p:stCondLst>
                              <p:cond delay="0"/>
                            </p:stCondLst>
                            <p:childTnLst>
                              <p:par>
                                <p:cTn id="10" presetID="16" presetClass="entr" presetSubtype="2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
                                        </p:tgtEl>
                                      </p:cBhvr>
                                    </p:animEffect>
                                  </p:childTnLst>
                                </p:cTn>
                              </p:par>
                            </p:childTnLst>
                          </p:cTn>
                        </p:par>
                        <p:par>
                          <p:cTn id="21" fill="hold">
                            <p:stCondLst>
                              <p:cond delay="3000"/>
                            </p:stCondLst>
                            <p:childTnLst>
                              <p:par>
                                <p:cTn id="22" presetID="2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40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21"/>
                                        </p:tgtEl>
                                        <p:attrNameLst>
                                          <p:attrName>style.visibility</p:attrName>
                                        </p:attrNameLst>
                                      </p:cBhvr>
                                      <p:to>
                                        <p:strVal val="visible"/>
                                      </p:to>
                                    </p:set>
                                    <p:anim calcmode="discrete" valueType="clr">
                                      <p:cBhvr override="childStyle">
                                        <p:cTn id="32"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1"/>
                                        </p:tgtEl>
                                        <p:attrNameLst>
                                          <p:attrName>fillcolor</p:attrName>
                                        </p:attrNameLst>
                                      </p:cBhvr>
                                      <p:tavLst>
                                        <p:tav tm="0">
                                          <p:val>
                                            <p:clrVal>
                                              <a:schemeClr val="accent2"/>
                                            </p:clrVal>
                                          </p:val>
                                        </p:tav>
                                        <p:tav tm="50000">
                                          <p:val>
                                            <p:clrVal>
                                              <a:schemeClr val="hlink"/>
                                            </p:clrVal>
                                          </p:val>
                                        </p:tav>
                                      </p:tavLst>
                                    </p:anim>
                                    <p:set>
                                      <p:cBhvr>
                                        <p:cTn id="34" dur="80"/>
                                        <p:tgtEl>
                                          <p:spTgt spid="21"/>
                                        </p:tgtEl>
                                        <p:attrNameLst>
                                          <p:attrName>fill.type</p:attrName>
                                        </p:attrNameLst>
                                      </p:cBhvr>
                                      <p:to>
                                        <p:strVal val="solid"/>
                                      </p:to>
                                    </p:set>
                                  </p:childTnLst>
                                </p:cTn>
                              </p:par>
                            </p:childTnLst>
                          </p:cTn>
                        </p:par>
                        <p:par>
                          <p:cTn id="35" fill="hold">
                            <p:stCondLst>
                              <p:cond delay="4559"/>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3"/>
                                        </p:tgtEl>
                                        <p:attrNameLst>
                                          <p:attrName>ppt_y</p:attrName>
                                        </p:attrNameLst>
                                      </p:cBhvr>
                                      <p:tavLst>
                                        <p:tav tm="0">
                                          <p:val>
                                            <p:strVal val="#ppt_y"/>
                                          </p:val>
                                        </p:tav>
                                        <p:tav tm="100000">
                                          <p:val>
                                            <p:strVal val="#ppt_y"/>
                                          </p:val>
                                        </p:tav>
                                      </p:tavLst>
                                    </p:anim>
                                    <p:anim calcmode="lin" valueType="num">
                                      <p:cBhvr>
                                        <p:cTn id="40"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3"/>
                                        </p:tgtEl>
                                      </p:cBhvr>
                                    </p:animEffect>
                                  </p:childTnLst>
                                </p:cTn>
                              </p:par>
                            </p:childTnLst>
                          </p:cTn>
                        </p:par>
                        <p:par>
                          <p:cTn id="43" fill="hold">
                            <p:stCondLst>
                              <p:cond delay="5059"/>
                            </p:stCondLst>
                            <p:childTnLst>
                              <p:par>
                                <p:cTn id="44" presetID="22" presetClass="entr" presetSubtype="4"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childTnLst>
                          </p:cTn>
                        </p:par>
                        <p:par>
                          <p:cTn id="47" fill="hold">
                            <p:stCondLst>
                              <p:cond delay="5559"/>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6059"/>
                            </p:stCondLst>
                            <p:childTnLst>
                              <p:par>
                                <p:cTn id="52" presetID="27" presetClass="entr" presetSubtype="0" fill="hold" grpId="0" nodeType="afterEffect">
                                  <p:stCondLst>
                                    <p:cond delay="0"/>
                                  </p:stCondLst>
                                  <p:iterate type="lt">
                                    <p:tmPct val="50000"/>
                                  </p:iterate>
                                  <p:childTnLst>
                                    <p:set>
                                      <p:cBhvr>
                                        <p:cTn id="53" dur="1" fill="hold">
                                          <p:stCondLst>
                                            <p:cond delay="0"/>
                                          </p:stCondLst>
                                        </p:cTn>
                                        <p:tgtEl>
                                          <p:spTgt spid="25"/>
                                        </p:tgtEl>
                                        <p:attrNameLst>
                                          <p:attrName>style.visibility</p:attrName>
                                        </p:attrNameLst>
                                      </p:cBhvr>
                                      <p:to>
                                        <p:strVal val="visible"/>
                                      </p:to>
                                    </p:set>
                                    <p:anim calcmode="discrete" valueType="clr">
                                      <p:cBhvr override="childStyle">
                                        <p:cTn id="54"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5"/>
                                        </p:tgtEl>
                                        <p:attrNameLst>
                                          <p:attrName>fillcolor</p:attrName>
                                        </p:attrNameLst>
                                      </p:cBhvr>
                                      <p:tavLst>
                                        <p:tav tm="0">
                                          <p:val>
                                            <p:clrVal>
                                              <a:schemeClr val="accent2"/>
                                            </p:clrVal>
                                          </p:val>
                                        </p:tav>
                                        <p:tav tm="50000">
                                          <p:val>
                                            <p:clrVal>
                                              <a:schemeClr val="hlink"/>
                                            </p:clrVal>
                                          </p:val>
                                        </p:tav>
                                      </p:tavLst>
                                    </p:anim>
                                    <p:set>
                                      <p:cBhvr>
                                        <p:cTn id="56" dur="80"/>
                                        <p:tgtEl>
                                          <p:spTgt spid="25"/>
                                        </p:tgtEl>
                                        <p:attrNameLst>
                                          <p:attrName>fill.type</p:attrName>
                                        </p:attrNameLst>
                                      </p:cBhvr>
                                      <p:to>
                                        <p:strVal val="solid"/>
                                      </p:to>
                                    </p:set>
                                  </p:childTnLst>
                                </p:cTn>
                              </p:par>
                            </p:childTnLst>
                          </p:cTn>
                        </p:par>
                        <p:par>
                          <p:cTn id="57" fill="hold">
                            <p:stCondLst>
                              <p:cond delay="6699"/>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27"/>
                                        </p:tgtEl>
                                      </p:cBhvr>
                                    </p:animEffect>
                                  </p:childTnLst>
                                </p:cTn>
                              </p:par>
                            </p:childTnLst>
                          </p:cTn>
                        </p:par>
                        <p:par>
                          <p:cTn id="65" fill="hold">
                            <p:stCondLst>
                              <p:cond delay="7199"/>
                            </p:stCondLst>
                            <p:childTnLst>
                              <p:par>
                                <p:cTn id="66" presetID="22" presetClass="entr" presetSubtype="4"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childTnLst>
                          </p:cTn>
                        </p:par>
                        <p:par>
                          <p:cTn id="69" fill="hold">
                            <p:stCondLst>
                              <p:cond delay="7699"/>
                            </p:stCondLst>
                            <p:childTnLst>
                              <p:par>
                                <p:cTn id="70" presetID="22" presetClass="entr" presetSubtype="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8199"/>
                            </p:stCondLst>
                            <p:childTnLst>
                              <p:par>
                                <p:cTn id="74" presetID="27" presetClass="entr" presetSubtype="0" fill="hold" grpId="0" nodeType="afterEffect">
                                  <p:stCondLst>
                                    <p:cond delay="0"/>
                                  </p:stCondLst>
                                  <p:iterate type="lt">
                                    <p:tmPct val="50000"/>
                                  </p:iterate>
                                  <p:childTnLst>
                                    <p:set>
                                      <p:cBhvr>
                                        <p:cTn id="75" dur="1" fill="hold">
                                          <p:stCondLst>
                                            <p:cond delay="0"/>
                                          </p:stCondLst>
                                        </p:cTn>
                                        <p:tgtEl>
                                          <p:spTgt spid="29"/>
                                        </p:tgtEl>
                                        <p:attrNameLst>
                                          <p:attrName>style.visibility</p:attrName>
                                        </p:attrNameLst>
                                      </p:cBhvr>
                                      <p:to>
                                        <p:strVal val="visible"/>
                                      </p:to>
                                    </p:set>
                                    <p:anim calcmode="discrete" valueType="clr">
                                      <p:cBhvr override="childStyle">
                                        <p:cTn id="76"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29"/>
                                        </p:tgtEl>
                                        <p:attrNameLst>
                                          <p:attrName>fillcolor</p:attrName>
                                        </p:attrNameLst>
                                      </p:cBhvr>
                                      <p:tavLst>
                                        <p:tav tm="0">
                                          <p:val>
                                            <p:clrVal>
                                              <a:schemeClr val="accent2"/>
                                            </p:clrVal>
                                          </p:val>
                                        </p:tav>
                                        <p:tav tm="50000">
                                          <p:val>
                                            <p:clrVal>
                                              <a:schemeClr val="hlink"/>
                                            </p:clrVal>
                                          </p:val>
                                        </p:tav>
                                      </p:tavLst>
                                    </p:anim>
                                    <p:set>
                                      <p:cBhvr>
                                        <p:cTn id="78" dur="80"/>
                                        <p:tgtEl>
                                          <p:spTgt spid="29"/>
                                        </p:tgtEl>
                                        <p:attrNameLst>
                                          <p:attrName>fill.type</p:attrName>
                                        </p:attrNameLst>
                                      </p:cBhvr>
                                      <p:to>
                                        <p:strVal val="solid"/>
                                      </p:to>
                                    </p:set>
                                  </p:childTnLst>
                                </p:cTn>
                              </p:par>
                            </p:childTnLst>
                          </p:cTn>
                        </p:par>
                        <p:par>
                          <p:cTn id="79" fill="hold">
                            <p:stCondLst>
                              <p:cond delay="9039"/>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31"/>
                                        </p:tgtEl>
                                        <p:attrNameLst>
                                          <p:attrName>ppt_y</p:attrName>
                                        </p:attrNameLst>
                                      </p:cBhvr>
                                      <p:tavLst>
                                        <p:tav tm="0">
                                          <p:val>
                                            <p:strVal val="#ppt_y"/>
                                          </p:val>
                                        </p:tav>
                                        <p:tav tm="100000">
                                          <p:val>
                                            <p:strVal val="#ppt_y"/>
                                          </p:val>
                                        </p:tav>
                                      </p:tavLst>
                                    </p:anim>
                                    <p:anim calcmode="lin" valueType="num">
                                      <p:cBhvr>
                                        <p:cTn id="8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31"/>
                                        </p:tgtEl>
                                      </p:cBhvr>
                                    </p:animEffect>
                                  </p:childTnLst>
                                </p:cTn>
                              </p:par>
                            </p:childTnLst>
                          </p:cTn>
                        </p:par>
                        <p:par>
                          <p:cTn id="87" fill="hold">
                            <p:stCondLst>
                              <p:cond delay="9539"/>
                            </p:stCondLst>
                            <p:childTnLst>
                              <p:par>
                                <p:cTn id="88" presetID="22" presetClass="entr" presetSubtype="4" fill="hold" grpId="0"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down)">
                                      <p:cBhvr>
                                        <p:cTn id="90" dur="500"/>
                                        <p:tgtEl>
                                          <p:spTgt spid="34"/>
                                        </p:tgtEl>
                                      </p:cBhvr>
                                    </p:animEffect>
                                  </p:childTnLst>
                                </p:cTn>
                              </p:par>
                            </p:childTnLst>
                          </p:cTn>
                        </p:par>
                        <p:par>
                          <p:cTn id="91" fill="hold">
                            <p:stCondLst>
                              <p:cond delay="10039"/>
                            </p:stCondLst>
                            <p:childTnLst>
                              <p:par>
                                <p:cTn id="92" presetID="22" presetClass="entr" presetSubtype="8"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left)">
                                      <p:cBhvr>
                                        <p:cTn id="94" dur="500"/>
                                        <p:tgtEl>
                                          <p:spTgt spid="32"/>
                                        </p:tgtEl>
                                      </p:cBhvr>
                                    </p:animEffect>
                                  </p:childTnLst>
                                </p:cTn>
                              </p:par>
                            </p:childTnLst>
                          </p:cTn>
                        </p:par>
                        <p:par>
                          <p:cTn id="95" fill="hold">
                            <p:stCondLst>
                              <p:cond delay="10539"/>
                            </p:stCondLst>
                            <p:childTnLst>
                              <p:par>
                                <p:cTn id="96" presetID="27" presetClass="entr" presetSubtype="0" fill="hold" grpId="0" nodeType="afterEffect">
                                  <p:stCondLst>
                                    <p:cond delay="0"/>
                                  </p:stCondLst>
                                  <p:iterate type="lt">
                                    <p:tmPct val="50000"/>
                                  </p:iterate>
                                  <p:childTnLst>
                                    <p:set>
                                      <p:cBhvr>
                                        <p:cTn id="97" dur="1" fill="hold">
                                          <p:stCondLst>
                                            <p:cond delay="0"/>
                                          </p:stCondLst>
                                        </p:cTn>
                                        <p:tgtEl>
                                          <p:spTgt spid="33"/>
                                        </p:tgtEl>
                                        <p:attrNameLst>
                                          <p:attrName>style.visibility</p:attrName>
                                        </p:attrNameLst>
                                      </p:cBhvr>
                                      <p:to>
                                        <p:strVal val="visible"/>
                                      </p:to>
                                    </p:set>
                                    <p:anim calcmode="discrete" valueType="clr">
                                      <p:cBhvr override="childStyle">
                                        <p:cTn id="98"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33"/>
                                        </p:tgtEl>
                                        <p:attrNameLst>
                                          <p:attrName>fillcolor</p:attrName>
                                        </p:attrNameLst>
                                      </p:cBhvr>
                                      <p:tavLst>
                                        <p:tav tm="0">
                                          <p:val>
                                            <p:clrVal>
                                              <a:schemeClr val="accent2"/>
                                            </p:clrVal>
                                          </p:val>
                                        </p:tav>
                                        <p:tav tm="50000">
                                          <p:val>
                                            <p:clrVal>
                                              <a:schemeClr val="hlink"/>
                                            </p:clrVal>
                                          </p:val>
                                        </p:tav>
                                      </p:tavLst>
                                    </p:anim>
                                    <p:set>
                                      <p:cBhvr>
                                        <p:cTn id="100" dur="80"/>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animBg="1"/>
      <p:bldP spid="23" grpId="0"/>
      <p:bldP spid="24" grpId="0"/>
      <p:bldP spid="25" grpId="0"/>
      <p:bldP spid="26" grpId="0" animBg="1"/>
      <p:bldP spid="27" grpId="0"/>
      <p:bldP spid="28" grpId="0"/>
      <p:bldP spid="29" grpId="0"/>
      <p:bldP spid="30" grpId="0" animBg="1"/>
      <p:bldP spid="31" grpId="0"/>
      <p:bldP spid="32" grpId="0"/>
      <p:bldP spid="33" grpId="0"/>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chenying0907 7"/>
          <p:cNvGrpSpPr/>
          <p:nvPr/>
        </p:nvGrpSpPr>
        <p:grpSpPr>
          <a:xfrm>
            <a:off x="646072" y="1982921"/>
            <a:ext cx="10915934" cy="2392696"/>
            <a:chOff x="263380" y="2314423"/>
            <a:chExt cx="11928620" cy="2614670"/>
          </a:xfrm>
        </p:grpSpPr>
        <p:grpSp>
          <p:nvGrpSpPr>
            <p:cNvPr id="9" name="chenying0907 8"/>
            <p:cNvGrpSpPr/>
            <p:nvPr/>
          </p:nvGrpSpPr>
          <p:grpSpPr>
            <a:xfrm>
              <a:off x="263380" y="2314423"/>
              <a:ext cx="3316286" cy="2614670"/>
              <a:chOff x="3430102" y="3226788"/>
              <a:chExt cx="3316286" cy="2614670"/>
            </a:xfrm>
          </p:grpSpPr>
          <p:graphicFrame>
            <p:nvGraphicFramePr>
              <p:cNvPr id="24" name="图表 23"/>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7"/>
              </a:graphicData>
            </a:graphic>
          </p:graphicFrame>
          <p:sp>
            <p:nvSpPr>
              <p:cNvPr id="25" name="椭圆 24"/>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0" name="chenying0907 9"/>
            <p:cNvGrpSpPr/>
            <p:nvPr/>
          </p:nvGrpSpPr>
          <p:grpSpPr>
            <a:xfrm>
              <a:off x="3134158" y="2314423"/>
              <a:ext cx="3316286" cy="2614670"/>
              <a:chOff x="3430102" y="3226788"/>
              <a:chExt cx="3316286" cy="2614670"/>
            </a:xfrm>
          </p:grpSpPr>
          <p:graphicFrame>
            <p:nvGraphicFramePr>
              <p:cNvPr id="22" name="图表 21"/>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8"/>
              </a:graphicData>
            </a:graphic>
          </p:graphicFrame>
          <p:sp>
            <p:nvSpPr>
              <p:cNvPr id="23" name="椭圆 22"/>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1" name="chenying0907 10"/>
            <p:cNvGrpSpPr/>
            <p:nvPr/>
          </p:nvGrpSpPr>
          <p:grpSpPr>
            <a:xfrm>
              <a:off x="6004936" y="2314423"/>
              <a:ext cx="3316286" cy="2614670"/>
              <a:chOff x="3430102" y="3226788"/>
              <a:chExt cx="3316286" cy="2614670"/>
            </a:xfrm>
          </p:grpSpPr>
          <p:graphicFrame>
            <p:nvGraphicFramePr>
              <p:cNvPr id="20" name="图表 19"/>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9"/>
              </a:graphicData>
            </a:graphic>
          </p:graphicFrame>
          <p:sp>
            <p:nvSpPr>
              <p:cNvPr id="21" name="椭圆 20"/>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2" name="chenying0907 11"/>
            <p:cNvGrpSpPr/>
            <p:nvPr/>
          </p:nvGrpSpPr>
          <p:grpSpPr>
            <a:xfrm>
              <a:off x="8875714" y="2314423"/>
              <a:ext cx="3316286" cy="2614670"/>
              <a:chOff x="3430102" y="3226788"/>
              <a:chExt cx="3316286" cy="2614670"/>
            </a:xfrm>
          </p:grpSpPr>
          <p:graphicFrame>
            <p:nvGraphicFramePr>
              <p:cNvPr id="13" name="图表 12"/>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10"/>
              </a:graphicData>
            </a:graphic>
          </p:graphicFrame>
          <p:sp>
            <p:nvSpPr>
              <p:cNvPr id="14" name="椭圆 13"/>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微软雅黑" panose="020B0503020204020204" pitchFamily="34" charset="-122"/>
                  <a:ea typeface="微软雅黑" panose="020B0503020204020204" pitchFamily="34" charset="-122"/>
                </a:endParaRPr>
              </a:p>
            </p:txBody>
          </p:sp>
        </p:grpSp>
      </p:grpSp>
      <p:sp>
        <p:nvSpPr>
          <p:cNvPr id="26" name="文本框 29"/>
          <p:cNvSpPr txBox="1"/>
          <p:nvPr/>
        </p:nvSpPr>
        <p:spPr>
          <a:xfrm>
            <a:off x="1631543" y="2827209"/>
            <a:ext cx="1346844"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dirty="0">
                <a:solidFill>
                  <a:schemeClr val="tx1">
                    <a:lumMod val="65000"/>
                    <a:lumOff val="35000"/>
                  </a:schemeClr>
                </a:solidFill>
                <a:latin typeface="微软雅黑" panose="020B0503020204020204" pitchFamily="34" charset="-122"/>
                <a:ea typeface="微软雅黑" panose="020B0503020204020204" pitchFamily="34" charset="-122"/>
              </a:rPr>
              <a:t>25%</a:t>
            </a:r>
            <a:endPar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chenying0907 26"/>
          <p:cNvGrpSpPr/>
          <p:nvPr/>
        </p:nvGrpSpPr>
        <p:grpSpPr>
          <a:xfrm>
            <a:off x="982152" y="4486433"/>
            <a:ext cx="2910689" cy="987608"/>
            <a:chOff x="898646" y="5095909"/>
            <a:chExt cx="2249263" cy="1079230"/>
          </a:xfrm>
        </p:grpSpPr>
        <p:sp>
          <p:nvSpPr>
            <p:cNvPr id="28" name="矩形 27"/>
            <p:cNvSpPr>
              <a:spLocks noChangeArrowheads="1"/>
            </p:cNvSpPr>
            <p:nvPr/>
          </p:nvSpPr>
          <p:spPr bwMode="auto">
            <a:xfrm>
              <a:off x="898647" y="5603379"/>
              <a:ext cx="2249262" cy="57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9" name="文本框 48"/>
            <p:cNvSpPr>
              <a:spLocks noChangeArrowheads="1"/>
            </p:cNvSpPr>
            <p:nvPr/>
          </p:nvSpPr>
          <p:spPr bwMode="auto">
            <a:xfrm>
              <a:off x="898646" y="5095909"/>
              <a:ext cx="1820379" cy="5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TITLE</a:t>
              </a:r>
              <a:r>
                <a:rPr 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HERE</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0" name="chenying0907 29"/>
          <p:cNvGrpSpPr/>
          <p:nvPr/>
        </p:nvGrpSpPr>
        <p:grpSpPr>
          <a:xfrm>
            <a:off x="3609214" y="4486433"/>
            <a:ext cx="2910689" cy="987608"/>
            <a:chOff x="898646" y="5095909"/>
            <a:chExt cx="2249263" cy="1079230"/>
          </a:xfrm>
        </p:grpSpPr>
        <p:sp>
          <p:nvSpPr>
            <p:cNvPr id="31" name="矩形 30"/>
            <p:cNvSpPr>
              <a:spLocks noChangeArrowheads="1"/>
            </p:cNvSpPr>
            <p:nvPr/>
          </p:nvSpPr>
          <p:spPr bwMode="auto">
            <a:xfrm>
              <a:off x="898647" y="5603379"/>
              <a:ext cx="2249262" cy="57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2" name="文本框 48"/>
            <p:cNvSpPr>
              <a:spLocks noChangeArrowheads="1"/>
            </p:cNvSpPr>
            <p:nvPr/>
          </p:nvSpPr>
          <p:spPr bwMode="auto">
            <a:xfrm>
              <a:off x="898646" y="5095909"/>
              <a:ext cx="1820379" cy="5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TITLE</a:t>
              </a:r>
              <a:r>
                <a:rPr 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HERE</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3" name="chenying0907 32"/>
          <p:cNvGrpSpPr/>
          <p:nvPr/>
        </p:nvGrpSpPr>
        <p:grpSpPr>
          <a:xfrm>
            <a:off x="6236276" y="4486433"/>
            <a:ext cx="2910689" cy="987608"/>
            <a:chOff x="898646" y="5095909"/>
            <a:chExt cx="2249263" cy="1079230"/>
          </a:xfrm>
        </p:grpSpPr>
        <p:sp>
          <p:nvSpPr>
            <p:cNvPr id="34" name="矩形 33"/>
            <p:cNvSpPr>
              <a:spLocks noChangeArrowheads="1"/>
            </p:cNvSpPr>
            <p:nvPr/>
          </p:nvSpPr>
          <p:spPr bwMode="auto">
            <a:xfrm>
              <a:off x="898647" y="5603379"/>
              <a:ext cx="2249262" cy="57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5" name="文本框 48"/>
            <p:cNvSpPr>
              <a:spLocks noChangeArrowheads="1"/>
            </p:cNvSpPr>
            <p:nvPr/>
          </p:nvSpPr>
          <p:spPr bwMode="auto">
            <a:xfrm>
              <a:off x="898646" y="5095909"/>
              <a:ext cx="1820379" cy="5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TITLE</a:t>
              </a:r>
              <a:r>
                <a:rPr 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HERE</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36" name="chenying0907 35"/>
          <p:cNvGrpSpPr/>
          <p:nvPr/>
        </p:nvGrpSpPr>
        <p:grpSpPr>
          <a:xfrm>
            <a:off x="8863338" y="4486433"/>
            <a:ext cx="2627062" cy="987608"/>
            <a:chOff x="898646" y="5095909"/>
            <a:chExt cx="2030088" cy="1079230"/>
          </a:xfrm>
        </p:grpSpPr>
        <p:sp>
          <p:nvSpPr>
            <p:cNvPr id="37" name="矩形 36"/>
            <p:cNvSpPr>
              <a:spLocks noChangeArrowheads="1"/>
            </p:cNvSpPr>
            <p:nvPr/>
          </p:nvSpPr>
          <p:spPr bwMode="auto">
            <a:xfrm>
              <a:off x="898646" y="5603379"/>
              <a:ext cx="2030088" cy="57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8" name="文本框 48"/>
            <p:cNvSpPr>
              <a:spLocks noChangeArrowheads="1"/>
            </p:cNvSpPr>
            <p:nvPr/>
          </p:nvSpPr>
          <p:spPr bwMode="auto">
            <a:xfrm>
              <a:off x="898646" y="5095909"/>
              <a:ext cx="1820379" cy="50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TITLE</a:t>
              </a:r>
              <a:r>
                <a:rPr 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HERE</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9" name="文本框 53"/>
          <p:cNvSpPr txBox="1"/>
          <p:nvPr/>
        </p:nvSpPr>
        <p:spPr>
          <a:xfrm>
            <a:off x="4258604" y="2827209"/>
            <a:ext cx="1346844"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dirty="0">
                <a:solidFill>
                  <a:schemeClr val="tx1">
                    <a:lumMod val="65000"/>
                    <a:lumOff val="35000"/>
                  </a:schemeClr>
                </a:solidFill>
                <a:latin typeface="微软雅黑" panose="020B0503020204020204" pitchFamily="34" charset="-122"/>
                <a:ea typeface="微软雅黑" panose="020B0503020204020204" pitchFamily="34" charset="-122"/>
              </a:rPr>
              <a:t>75%</a:t>
            </a:r>
            <a:endPar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文本框 54"/>
          <p:cNvSpPr txBox="1"/>
          <p:nvPr/>
        </p:nvSpPr>
        <p:spPr>
          <a:xfrm>
            <a:off x="6885666" y="2827209"/>
            <a:ext cx="1346844"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dirty="0">
                <a:solidFill>
                  <a:schemeClr val="tx1">
                    <a:lumMod val="65000"/>
                    <a:lumOff val="35000"/>
                  </a:schemeClr>
                </a:solidFill>
                <a:latin typeface="微软雅黑" panose="020B0503020204020204" pitchFamily="34" charset="-122"/>
                <a:ea typeface="微软雅黑" panose="020B0503020204020204" pitchFamily="34" charset="-122"/>
              </a:rPr>
              <a:t>50%</a:t>
            </a:r>
            <a:endPar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文本框 55"/>
          <p:cNvSpPr txBox="1"/>
          <p:nvPr/>
        </p:nvSpPr>
        <p:spPr>
          <a:xfrm>
            <a:off x="9512728" y="2827209"/>
            <a:ext cx="1346844"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dirty="0">
                <a:solidFill>
                  <a:schemeClr val="tx1">
                    <a:lumMod val="65000"/>
                    <a:lumOff val="35000"/>
                  </a:schemeClr>
                </a:solidFill>
                <a:latin typeface="微软雅黑" panose="020B0503020204020204" pitchFamily="34" charset="-122"/>
                <a:ea typeface="微软雅黑" panose="020B0503020204020204" pitchFamily="34" charset="-122"/>
              </a:rPr>
              <a:t>85%</a:t>
            </a:r>
            <a:endParaRPr lang="zh-CN" altLang="en-US" sz="4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ppt_x"/>
                                          </p:val>
                                        </p:tav>
                                        <p:tav tm="100000">
                                          <p:val>
                                            <p:strVal val="#ppt_x"/>
                                          </p:val>
                                        </p:tav>
                                      </p:tavLst>
                                    </p:anim>
                                    <p:anim calcmode="lin" valueType="num">
                                      <p:cBhvr additive="base">
                                        <p:cTn id="13" dur="2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250" fill="hold"/>
                                        <p:tgtEl>
                                          <p:spTgt spid="39"/>
                                        </p:tgtEl>
                                        <p:attrNameLst>
                                          <p:attrName>ppt_x</p:attrName>
                                        </p:attrNameLst>
                                      </p:cBhvr>
                                      <p:tavLst>
                                        <p:tav tm="0">
                                          <p:val>
                                            <p:strVal val="#ppt_x"/>
                                          </p:val>
                                        </p:tav>
                                        <p:tav tm="100000">
                                          <p:val>
                                            <p:strVal val="#ppt_x"/>
                                          </p:val>
                                        </p:tav>
                                      </p:tavLst>
                                    </p:anim>
                                    <p:anim calcmode="lin" valueType="num">
                                      <p:cBhvr additive="base">
                                        <p:cTn id="18" dur="250" fill="hold"/>
                                        <p:tgtEl>
                                          <p:spTgt spid="3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250" fill="hold"/>
                                        <p:tgtEl>
                                          <p:spTgt spid="40"/>
                                        </p:tgtEl>
                                        <p:attrNameLst>
                                          <p:attrName>ppt_x</p:attrName>
                                        </p:attrNameLst>
                                      </p:cBhvr>
                                      <p:tavLst>
                                        <p:tav tm="0">
                                          <p:val>
                                            <p:strVal val="#ppt_x"/>
                                          </p:val>
                                        </p:tav>
                                        <p:tav tm="100000">
                                          <p:val>
                                            <p:strVal val="#ppt_x"/>
                                          </p:val>
                                        </p:tav>
                                      </p:tavLst>
                                    </p:anim>
                                    <p:anim calcmode="lin" valueType="num">
                                      <p:cBhvr additive="base">
                                        <p:cTn id="23" dur="250" fill="hold"/>
                                        <p:tgtEl>
                                          <p:spTgt spid="4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250" fill="hold"/>
                                        <p:tgtEl>
                                          <p:spTgt spid="41"/>
                                        </p:tgtEl>
                                        <p:attrNameLst>
                                          <p:attrName>ppt_x</p:attrName>
                                        </p:attrNameLst>
                                      </p:cBhvr>
                                      <p:tavLst>
                                        <p:tav tm="0">
                                          <p:val>
                                            <p:strVal val="#ppt_x"/>
                                          </p:val>
                                        </p:tav>
                                        <p:tav tm="100000">
                                          <p:val>
                                            <p:strVal val="#ppt_x"/>
                                          </p:val>
                                        </p:tav>
                                      </p:tavLst>
                                    </p:anim>
                                    <p:anim calcmode="lin" valueType="num">
                                      <p:cBhvr additive="base">
                                        <p:cTn id="28" dur="250" fill="hold"/>
                                        <p:tgtEl>
                                          <p:spTgt spid="4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250" fill="hold"/>
                                        <p:tgtEl>
                                          <p:spTgt spid="30"/>
                                        </p:tgtEl>
                                        <p:attrNameLst>
                                          <p:attrName>ppt_x</p:attrName>
                                        </p:attrNameLst>
                                      </p:cBhvr>
                                      <p:tavLst>
                                        <p:tav tm="0">
                                          <p:val>
                                            <p:strVal val="#ppt_x"/>
                                          </p:val>
                                        </p:tav>
                                        <p:tav tm="100000">
                                          <p:val>
                                            <p:strVal val="#ppt_x"/>
                                          </p:val>
                                        </p:tav>
                                      </p:tavLst>
                                    </p:anim>
                                    <p:anim calcmode="lin" valueType="num">
                                      <p:cBhvr additive="base">
                                        <p:cTn id="38" dur="250" fill="hold"/>
                                        <p:tgtEl>
                                          <p:spTgt spid="3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250" fill="hold"/>
                                        <p:tgtEl>
                                          <p:spTgt spid="33"/>
                                        </p:tgtEl>
                                        <p:attrNameLst>
                                          <p:attrName>ppt_x</p:attrName>
                                        </p:attrNameLst>
                                      </p:cBhvr>
                                      <p:tavLst>
                                        <p:tav tm="0">
                                          <p:val>
                                            <p:strVal val="#ppt_x"/>
                                          </p:val>
                                        </p:tav>
                                        <p:tav tm="100000">
                                          <p:val>
                                            <p:strVal val="#ppt_x"/>
                                          </p:val>
                                        </p:tav>
                                      </p:tavLst>
                                    </p:anim>
                                    <p:anim calcmode="lin" valueType="num">
                                      <p:cBhvr additive="base">
                                        <p:cTn id="43" dur="250" fill="hold"/>
                                        <p:tgtEl>
                                          <p:spTgt spid="3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250" fill="hold"/>
                                        <p:tgtEl>
                                          <p:spTgt spid="36"/>
                                        </p:tgtEl>
                                        <p:attrNameLst>
                                          <p:attrName>ppt_x</p:attrName>
                                        </p:attrNameLst>
                                      </p:cBhvr>
                                      <p:tavLst>
                                        <p:tav tm="0">
                                          <p:val>
                                            <p:strVal val="#ppt_x"/>
                                          </p:val>
                                        </p:tav>
                                        <p:tav tm="100000">
                                          <p:val>
                                            <p:strVal val="#ppt_x"/>
                                          </p:val>
                                        </p:tav>
                                      </p:tavLst>
                                    </p:anim>
                                    <p:anim calcmode="lin" valueType="num">
                                      <p:cBhvr additive="base">
                                        <p:cTn id="48"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chenying0907 7"/>
          <p:cNvGrpSpPr/>
          <p:nvPr/>
        </p:nvGrpSpPr>
        <p:grpSpPr>
          <a:xfrm>
            <a:off x="2754093" y="2080347"/>
            <a:ext cx="1610089" cy="1425764"/>
            <a:chOff x="1187624" y="1011203"/>
            <a:chExt cx="1610089" cy="1425764"/>
          </a:xfrm>
        </p:grpSpPr>
        <p:grpSp>
          <p:nvGrpSpPr>
            <p:cNvPr id="9" name="chenying0907 8"/>
            <p:cNvGrpSpPr/>
            <p:nvPr/>
          </p:nvGrpSpPr>
          <p:grpSpPr>
            <a:xfrm>
              <a:off x="1744115" y="1011203"/>
              <a:ext cx="497106" cy="497106"/>
              <a:chOff x="1776829" y="1011203"/>
              <a:chExt cx="497106" cy="497106"/>
            </a:xfrm>
          </p:grpSpPr>
          <p:sp>
            <p:nvSpPr>
              <p:cNvPr id="13" name="椭圆 12"/>
              <p:cNvSpPr/>
              <p:nvPr/>
            </p:nvSpPr>
            <p:spPr>
              <a:xfrm>
                <a:off x="1776829" y="1011203"/>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ea typeface="微软雅黑" panose="020B0503020204020204" pitchFamily="34" charset="-122"/>
                </a:endParaRPr>
              </a:p>
            </p:txBody>
          </p:sp>
          <p:sp>
            <p:nvSpPr>
              <p:cNvPr id="14" name="矩形 24"/>
              <p:cNvSpPr/>
              <p:nvPr/>
            </p:nvSpPr>
            <p:spPr>
              <a:xfrm>
                <a:off x="1880206" y="1123762"/>
                <a:ext cx="290352" cy="224425"/>
              </a:xfrm>
              <a:custGeom>
                <a:avLst/>
                <a:gdLst/>
                <a:ahLst/>
                <a:cxnLst/>
                <a:rect l="l" t="t" r="r" b="b"/>
                <a:pathLst>
                  <a:path w="360040" h="360040">
                    <a:moveTo>
                      <a:pt x="36004" y="36004"/>
                    </a:moveTo>
                    <a:lnTo>
                      <a:pt x="36004" y="306004"/>
                    </a:lnTo>
                    <a:lnTo>
                      <a:pt x="324036" y="306004"/>
                    </a:lnTo>
                    <a:lnTo>
                      <a:pt x="324036" y="36004"/>
                    </a:lnTo>
                    <a:close/>
                    <a:moveTo>
                      <a:pt x="0" y="0"/>
                    </a:moveTo>
                    <a:lnTo>
                      <a:pt x="360040" y="0"/>
                    </a:lnTo>
                    <a:lnTo>
                      <a:pt x="360040" y="360040"/>
                    </a:lnTo>
                    <a:lnTo>
                      <a:pt x="0" y="360040"/>
                    </a:lnTo>
                    <a:close/>
                  </a:path>
                </a:pathLst>
              </a:custGeom>
              <a:solidFill>
                <a:srgbClr val="E72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063735" y="1313890"/>
                <a:ext cx="29032" cy="29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 name="椭圆 20"/>
              <p:cNvSpPr/>
              <p:nvPr/>
            </p:nvSpPr>
            <p:spPr>
              <a:xfrm>
                <a:off x="2100369" y="1313890"/>
                <a:ext cx="29032" cy="29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2" name="椭圆 21"/>
              <p:cNvSpPr/>
              <p:nvPr/>
            </p:nvSpPr>
            <p:spPr>
              <a:xfrm>
                <a:off x="2027101" y="1313890"/>
                <a:ext cx="29032" cy="29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3" name="梯形 22"/>
              <p:cNvSpPr/>
              <p:nvPr/>
            </p:nvSpPr>
            <p:spPr>
              <a:xfrm>
                <a:off x="1962654" y="1351494"/>
                <a:ext cx="125455" cy="64215"/>
              </a:xfrm>
              <a:prstGeom prst="trapezoid">
                <a:avLst/>
              </a:prstGeom>
              <a:solidFill>
                <a:srgbClr val="DB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10" name="chenying0907 9"/>
            <p:cNvGrpSpPr/>
            <p:nvPr/>
          </p:nvGrpSpPr>
          <p:grpSpPr>
            <a:xfrm>
              <a:off x="1187624" y="1548839"/>
              <a:ext cx="1610089" cy="888128"/>
              <a:chOff x="1220338" y="1548839"/>
              <a:chExt cx="1610089" cy="888128"/>
            </a:xfrm>
          </p:grpSpPr>
          <p:sp>
            <p:nvSpPr>
              <p:cNvPr id="11" name="TextBox 21"/>
              <p:cNvSpPr txBox="1"/>
              <p:nvPr/>
            </p:nvSpPr>
            <p:spPr>
              <a:xfrm>
                <a:off x="1220338" y="1548839"/>
                <a:ext cx="1610089" cy="369332"/>
              </a:xfrm>
              <a:prstGeom prst="rect">
                <a:avLst/>
              </a:prstGeom>
              <a:noFill/>
            </p:spPr>
            <p:txBody>
              <a:bodyPr wrap="square" rtlCol="0" anchor="ctr" anchorCtr="1">
                <a:spAutoFit/>
              </a:bodyPr>
              <a:lstStyle/>
              <a:p>
                <a:r>
                  <a:rPr lang="zh-CN" altLang="en-US" dirty="0">
                    <a:solidFill>
                      <a:srgbClr val="A51127"/>
                    </a:solidFill>
                    <a:latin typeface="微软雅黑" panose="020B0503020204020204" pitchFamily="34" charset="-122"/>
                    <a:ea typeface="微软雅黑" panose="020B0503020204020204" pitchFamily="34" charset="-122"/>
                  </a:rPr>
                  <a:t>请输入标题</a:t>
                </a:r>
              </a:p>
            </p:txBody>
          </p:sp>
          <p:sp>
            <p:nvSpPr>
              <p:cNvPr id="12" name="矩形 11"/>
              <p:cNvSpPr/>
              <p:nvPr/>
            </p:nvSpPr>
            <p:spPr>
              <a:xfrm>
                <a:off x="1344499" y="1875275"/>
                <a:ext cx="1361766"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latin typeface="微软雅黑" panose="020B0503020204020204" pitchFamily="34" charset="-122"/>
                    <a:ea typeface="微软雅黑" panose="020B0503020204020204" pitchFamily="34" charset="-122"/>
                  </a:rPr>
                  <a:t>请输入文本</a:t>
                </a:r>
                <a:endParaRPr lang="en-US" altLang="zh-CN" sz="1600" spc="22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spc="225" dirty="0">
                    <a:solidFill>
                      <a:schemeClr val="tx1">
                        <a:lumMod val="75000"/>
                        <a:lumOff val="25000"/>
                      </a:schemeClr>
                    </a:solidFill>
                    <a:latin typeface="微软雅黑" panose="020B0503020204020204" pitchFamily="34" charset="-122"/>
                    <a:ea typeface="微软雅黑" panose="020B0503020204020204" pitchFamily="34" charset="-122"/>
                  </a:rPr>
                  <a:t>请输入文本</a:t>
                </a:r>
              </a:p>
            </p:txBody>
          </p:sp>
        </p:grpSp>
      </p:grpSp>
      <p:grpSp>
        <p:nvGrpSpPr>
          <p:cNvPr id="24" name="chenying0907 23"/>
          <p:cNvGrpSpPr/>
          <p:nvPr/>
        </p:nvGrpSpPr>
        <p:grpSpPr>
          <a:xfrm>
            <a:off x="7829122" y="2073129"/>
            <a:ext cx="1610089" cy="1444307"/>
            <a:chOff x="6262653" y="1003985"/>
            <a:chExt cx="1610089" cy="1444307"/>
          </a:xfrm>
        </p:grpSpPr>
        <p:grpSp>
          <p:nvGrpSpPr>
            <p:cNvPr id="25" name="chenying0907 24"/>
            <p:cNvGrpSpPr/>
            <p:nvPr/>
          </p:nvGrpSpPr>
          <p:grpSpPr>
            <a:xfrm>
              <a:off x="6819144" y="1003985"/>
              <a:ext cx="497106" cy="497106"/>
              <a:chOff x="6791476" y="1003985"/>
              <a:chExt cx="497106" cy="497106"/>
            </a:xfrm>
          </p:grpSpPr>
          <p:sp>
            <p:nvSpPr>
              <p:cNvPr id="28" name="椭圆 27"/>
              <p:cNvSpPr/>
              <p:nvPr/>
            </p:nvSpPr>
            <p:spPr>
              <a:xfrm>
                <a:off x="6791476" y="1003985"/>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ea typeface="微软雅黑" panose="020B0503020204020204" pitchFamily="34" charset="-122"/>
                </a:endParaRPr>
              </a:p>
            </p:txBody>
          </p:sp>
          <p:sp>
            <p:nvSpPr>
              <p:cNvPr id="29" name="等腰三角形 1024"/>
              <p:cNvSpPr/>
              <p:nvPr/>
            </p:nvSpPr>
            <p:spPr>
              <a:xfrm>
                <a:off x="6860009" y="1101955"/>
                <a:ext cx="360040" cy="301166"/>
              </a:xfrm>
              <a:custGeom>
                <a:avLst/>
                <a:gdLst/>
                <a:ahLst/>
                <a:cxnLst/>
                <a:rect l="l" t="t" r="r" b="b"/>
                <a:pathLst>
                  <a:path w="504056" h="421632">
                    <a:moveTo>
                      <a:pt x="252028" y="0"/>
                    </a:moveTo>
                    <a:lnTo>
                      <a:pt x="504056" y="216024"/>
                    </a:lnTo>
                    <a:lnTo>
                      <a:pt x="432048" y="216024"/>
                    </a:lnTo>
                    <a:lnTo>
                      <a:pt x="432048" y="421632"/>
                    </a:lnTo>
                    <a:lnTo>
                      <a:pt x="324036" y="421632"/>
                    </a:lnTo>
                    <a:lnTo>
                      <a:pt x="324036" y="312478"/>
                    </a:lnTo>
                    <a:lnTo>
                      <a:pt x="180020" y="312478"/>
                    </a:lnTo>
                    <a:lnTo>
                      <a:pt x="180020" y="421632"/>
                    </a:lnTo>
                    <a:lnTo>
                      <a:pt x="72008" y="421632"/>
                    </a:lnTo>
                    <a:lnTo>
                      <a:pt x="72008" y="216024"/>
                    </a:lnTo>
                    <a:lnTo>
                      <a:pt x="0" y="216024"/>
                    </a:lnTo>
                    <a:close/>
                  </a:path>
                </a:pathLst>
              </a:cu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65"/>
            <p:cNvSpPr txBox="1"/>
            <p:nvPr/>
          </p:nvSpPr>
          <p:spPr>
            <a:xfrm>
              <a:off x="6262653" y="1536721"/>
              <a:ext cx="1610089" cy="369332"/>
            </a:xfrm>
            <a:prstGeom prst="rect">
              <a:avLst/>
            </a:prstGeom>
            <a:noFill/>
          </p:spPr>
          <p:txBody>
            <a:bodyPr wrap="square" rtlCol="0" anchor="ctr" anchorCtr="1">
              <a:spAutoFit/>
            </a:bodyPr>
            <a:lstStyle/>
            <a:p>
              <a:r>
                <a:rPr lang="zh-CN" altLang="en-US" dirty="0">
                  <a:solidFill>
                    <a:srgbClr val="A51127"/>
                  </a:solidFill>
                  <a:latin typeface="微软雅黑" panose="020B0503020204020204" pitchFamily="34" charset="-122"/>
                  <a:ea typeface="微软雅黑" panose="020B0503020204020204" pitchFamily="34" charset="-122"/>
                </a:rPr>
                <a:t>请输入标题</a:t>
              </a:r>
            </a:p>
          </p:txBody>
        </p:sp>
        <p:sp>
          <p:nvSpPr>
            <p:cNvPr id="27" name="矩形 26"/>
            <p:cNvSpPr/>
            <p:nvPr/>
          </p:nvSpPr>
          <p:spPr>
            <a:xfrm>
              <a:off x="6382144" y="1886600"/>
              <a:ext cx="1371107"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latin typeface="微软雅黑" panose="020B0503020204020204" pitchFamily="34" charset="-122"/>
                  <a:ea typeface="微软雅黑" panose="020B0503020204020204" pitchFamily="34" charset="-122"/>
                </a:rPr>
                <a:t>请输入文本</a:t>
              </a:r>
              <a:endParaRPr lang="en-US" altLang="zh-CN" sz="1600" spc="22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spc="225" dirty="0">
                  <a:solidFill>
                    <a:schemeClr val="tx1">
                      <a:lumMod val="75000"/>
                      <a:lumOff val="25000"/>
                    </a:schemeClr>
                  </a:solidFill>
                  <a:latin typeface="微软雅黑" panose="020B0503020204020204" pitchFamily="34" charset="-122"/>
                  <a:ea typeface="微软雅黑" panose="020B0503020204020204" pitchFamily="34" charset="-122"/>
                </a:rPr>
                <a:t>请输入文本</a:t>
              </a:r>
            </a:p>
          </p:txBody>
        </p:sp>
      </p:grpSp>
      <p:grpSp>
        <p:nvGrpSpPr>
          <p:cNvPr id="30" name="chenying0907 29"/>
          <p:cNvGrpSpPr/>
          <p:nvPr/>
        </p:nvGrpSpPr>
        <p:grpSpPr>
          <a:xfrm>
            <a:off x="2777468" y="3966341"/>
            <a:ext cx="1610089" cy="1489703"/>
            <a:chOff x="1210999" y="2897197"/>
            <a:chExt cx="1610089" cy="1489703"/>
          </a:xfrm>
        </p:grpSpPr>
        <p:grpSp>
          <p:nvGrpSpPr>
            <p:cNvPr id="31" name="chenying0907 30"/>
            <p:cNvGrpSpPr/>
            <p:nvPr/>
          </p:nvGrpSpPr>
          <p:grpSpPr>
            <a:xfrm>
              <a:off x="1776828" y="2897197"/>
              <a:ext cx="497106" cy="497106"/>
              <a:chOff x="1776828" y="2897197"/>
              <a:chExt cx="497106" cy="497106"/>
            </a:xfrm>
          </p:grpSpPr>
          <p:sp>
            <p:nvSpPr>
              <p:cNvPr id="35" name="椭圆 34"/>
              <p:cNvSpPr/>
              <p:nvPr/>
            </p:nvSpPr>
            <p:spPr>
              <a:xfrm>
                <a:off x="1776828" y="2897197"/>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ea typeface="微软雅黑" panose="020B0503020204020204" pitchFamily="34" charset="-122"/>
                </a:endParaRPr>
              </a:p>
            </p:txBody>
          </p:sp>
          <p:grpSp>
            <p:nvGrpSpPr>
              <p:cNvPr id="36" name="chenying0907 35"/>
              <p:cNvGrpSpPr/>
              <p:nvPr/>
            </p:nvGrpSpPr>
            <p:grpSpPr>
              <a:xfrm>
                <a:off x="1829572" y="2986492"/>
                <a:ext cx="391618" cy="318516"/>
                <a:chOff x="1075737" y="1609572"/>
                <a:chExt cx="541064" cy="440065"/>
              </a:xfrm>
              <a:solidFill>
                <a:schemeClr val="bg1">
                  <a:lumMod val="85000"/>
                </a:schemeClr>
              </a:solidFill>
              <a:effectLst/>
            </p:grpSpPr>
            <p:sp>
              <p:nvSpPr>
                <p:cNvPr id="37" name="chenying0907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39E02"/>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200"/>
                </a:p>
              </p:txBody>
            </p:sp>
            <p:sp>
              <p:nvSpPr>
                <p:cNvPr id="38" name="chenying0907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39E02"/>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200"/>
                </a:p>
              </p:txBody>
            </p:sp>
          </p:grpSp>
        </p:grpSp>
        <p:grpSp>
          <p:nvGrpSpPr>
            <p:cNvPr id="32" name="chenying0907 31"/>
            <p:cNvGrpSpPr/>
            <p:nvPr/>
          </p:nvGrpSpPr>
          <p:grpSpPr>
            <a:xfrm>
              <a:off x="1210999" y="3486654"/>
              <a:ext cx="1610089" cy="900246"/>
              <a:chOff x="1210999" y="3486654"/>
              <a:chExt cx="1610089" cy="900246"/>
            </a:xfrm>
          </p:grpSpPr>
          <p:sp>
            <p:nvSpPr>
              <p:cNvPr id="33" name="TextBox 65"/>
              <p:cNvSpPr txBox="1"/>
              <p:nvPr/>
            </p:nvSpPr>
            <p:spPr>
              <a:xfrm>
                <a:off x="1210999" y="3486654"/>
                <a:ext cx="1610089" cy="369332"/>
              </a:xfrm>
              <a:prstGeom prst="rect">
                <a:avLst/>
              </a:prstGeom>
              <a:noFill/>
            </p:spPr>
            <p:txBody>
              <a:bodyPr wrap="square" rtlCol="0" anchor="ctr" anchorCtr="1">
                <a:spAutoFit/>
              </a:bodyPr>
              <a:lstStyle/>
              <a:p>
                <a:r>
                  <a:rPr lang="zh-CN" altLang="en-US" dirty="0">
                    <a:solidFill>
                      <a:srgbClr val="A51127"/>
                    </a:solidFill>
                    <a:latin typeface="微软雅黑" panose="020B0503020204020204" pitchFamily="34" charset="-122"/>
                    <a:ea typeface="微软雅黑" panose="020B0503020204020204" pitchFamily="34" charset="-122"/>
                  </a:rPr>
                  <a:t>请输入标题</a:t>
                </a:r>
              </a:p>
            </p:txBody>
          </p:sp>
          <p:sp>
            <p:nvSpPr>
              <p:cNvPr id="34" name="矩形 33"/>
              <p:cNvSpPr/>
              <p:nvPr/>
            </p:nvSpPr>
            <p:spPr>
              <a:xfrm>
                <a:off x="1330490" y="3825208"/>
                <a:ext cx="1371107"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latin typeface="微软雅黑" panose="020B0503020204020204" pitchFamily="34" charset="-122"/>
                    <a:ea typeface="微软雅黑" panose="020B0503020204020204" pitchFamily="34" charset="-122"/>
                  </a:rPr>
                  <a:t>请输入文本</a:t>
                </a:r>
                <a:endParaRPr lang="en-US" altLang="zh-CN" sz="1600" spc="22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spc="225" dirty="0">
                    <a:solidFill>
                      <a:schemeClr val="tx1">
                        <a:lumMod val="75000"/>
                        <a:lumOff val="25000"/>
                      </a:schemeClr>
                    </a:solidFill>
                    <a:latin typeface="微软雅黑" panose="020B0503020204020204" pitchFamily="34" charset="-122"/>
                    <a:ea typeface="微软雅黑" panose="020B0503020204020204" pitchFamily="34" charset="-122"/>
                  </a:rPr>
                  <a:t>请输入文本</a:t>
                </a:r>
              </a:p>
            </p:txBody>
          </p:sp>
        </p:grpSp>
      </p:grpSp>
      <p:grpSp>
        <p:nvGrpSpPr>
          <p:cNvPr id="39" name="chenying0907 38"/>
          <p:cNvGrpSpPr/>
          <p:nvPr/>
        </p:nvGrpSpPr>
        <p:grpSpPr>
          <a:xfrm>
            <a:off x="7889381" y="3963329"/>
            <a:ext cx="1610089" cy="1530952"/>
            <a:chOff x="6322912" y="2894185"/>
            <a:chExt cx="1610089" cy="1530952"/>
          </a:xfrm>
        </p:grpSpPr>
        <p:grpSp>
          <p:nvGrpSpPr>
            <p:cNvPr id="40" name="chenying0907 39"/>
            <p:cNvGrpSpPr/>
            <p:nvPr/>
          </p:nvGrpSpPr>
          <p:grpSpPr>
            <a:xfrm>
              <a:off x="6879403" y="2894185"/>
              <a:ext cx="497106" cy="497106"/>
              <a:chOff x="6791476" y="2894185"/>
              <a:chExt cx="497106" cy="497106"/>
            </a:xfrm>
          </p:grpSpPr>
          <p:sp>
            <p:nvSpPr>
              <p:cNvPr id="44" name="椭圆 43"/>
              <p:cNvSpPr/>
              <p:nvPr/>
            </p:nvSpPr>
            <p:spPr>
              <a:xfrm>
                <a:off x="6791476" y="2894185"/>
                <a:ext cx="497106" cy="497106"/>
              </a:xfrm>
              <a:prstGeom prst="ellipse">
                <a:avLst/>
              </a:prstGeom>
              <a:gradFill>
                <a:gsLst>
                  <a:gs pos="0">
                    <a:schemeClr val="bg1">
                      <a:lumMod val="85000"/>
                    </a:schemeClr>
                  </a:gs>
                  <a:gs pos="100000">
                    <a:schemeClr val="bg1">
                      <a:lumMod val="95000"/>
                    </a:schemeClr>
                  </a:gs>
                </a:gsLst>
                <a:lin ang="16200000" scaled="1"/>
              </a:gradFill>
              <a:ln>
                <a:noFill/>
              </a:ln>
              <a:effectLst>
                <a:outerShdw blurRad="152400" dist="63500" dir="2700000" sx="103000" sy="103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algn="ctr" defTabSz="1200150">
                  <a:lnSpc>
                    <a:spcPct val="90000"/>
                  </a:lnSpc>
                  <a:spcBef>
                    <a:spcPct val="0"/>
                  </a:spcBef>
                  <a:spcAft>
                    <a:spcPct val="35000"/>
                  </a:spcAft>
                </a:pPr>
                <a:endParaRPr lang="zh-CN" altLang="en-US">
                  <a:ea typeface="微软雅黑" panose="020B0503020204020204" pitchFamily="34" charset="-122"/>
                </a:endParaRPr>
              </a:p>
            </p:txBody>
          </p:sp>
          <p:grpSp>
            <p:nvGrpSpPr>
              <p:cNvPr id="45" name="chenying0907 44"/>
              <p:cNvGrpSpPr/>
              <p:nvPr/>
            </p:nvGrpSpPr>
            <p:grpSpPr>
              <a:xfrm>
                <a:off x="6878097" y="3058562"/>
                <a:ext cx="323864" cy="183798"/>
                <a:chOff x="14865669" y="3075806"/>
                <a:chExt cx="507531" cy="288032"/>
              </a:xfrm>
            </p:grpSpPr>
            <p:sp>
              <p:nvSpPr>
                <p:cNvPr id="46" name="矩形 45"/>
                <p:cNvSpPr/>
                <p:nvPr/>
              </p:nvSpPr>
              <p:spPr>
                <a:xfrm>
                  <a:off x="14865669" y="3075806"/>
                  <a:ext cx="507531" cy="288032"/>
                </a:xfrm>
                <a:prstGeom prst="rect">
                  <a:avLst/>
                </a:prstGeom>
                <a:solidFill>
                  <a:srgbClr val="A23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7" name="等腰三角形 46"/>
                <p:cNvSpPr/>
                <p:nvPr/>
              </p:nvSpPr>
              <p:spPr>
                <a:xfrm flipV="1">
                  <a:off x="14865669" y="3075806"/>
                  <a:ext cx="504056" cy="216024"/>
                </a:xfrm>
                <a:prstGeom prst="triangle">
                  <a:avLst/>
                </a:prstGeom>
                <a:solidFill>
                  <a:srgbClr val="FFFFFF"/>
                </a:solidFill>
                <a:ln w="6350">
                  <a:solidFill>
                    <a:srgbClr val="713F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grpSp>
          <p:nvGrpSpPr>
            <p:cNvPr id="41" name="chenying0907 40"/>
            <p:cNvGrpSpPr/>
            <p:nvPr/>
          </p:nvGrpSpPr>
          <p:grpSpPr>
            <a:xfrm>
              <a:off x="6322912" y="3524891"/>
              <a:ext cx="1610089" cy="900246"/>
              <a:chOff x="6322912" y="3524891"/>
              <a:chExt cx="1610089" cy="900246"/>
            </a:xfrm>
          </p:grpSpPr>
          <p:sp>
            <p:nvSpPr>
              <p:cNvPr id="42" name="TextBox 65"/>
              <p:cNvSpPr txBox="1"/>
              <p:nvPr/>
            </p:nvSpPr>
            <p:spPr>
              <a:xfrm>
                <a:off x="6322912" y="3524891"/>
                <a:ext cx="1610089" cy="369332"/>
              </a:xfrm>
              <a:prstGeom prst="rect">
                <a:avLst/>
              </a:prstGeom>
              <a:noFill/>
            </p:spPr>
            <p:txBody>
              <a:bodyPr wrap="square" rtlCol="0" anchor="ctr" anchorCtr="1">
                <a:spAutoFit/>
              </a:bodyPr>
              <a:lstStyle/>
              <a:p>
                <a:r>
                  <a:rPr lang="zh-CN" altLang="en-US" dirty="0">
                    <a:solidFill>
                      <a:srgbClr val="A51127"/>
                    </a:solidFill>
                    <a:latin typeface="微软雅黑" panose="020B0503020204020204" pitchFamily="34" charset="-122"/>
                    <a:ea typeface="微软雅黑" panose="020B0503020204020204" pitchFamily="34" charset="-122"/>
                  </a:rPr>
                  <a:t>请输入标题</a:t>
                </a:r>
              </a:p>
            </p:txBody>
          </p:sp>
          <p:sp>
            <p:nvSpPr>
              <p:cNvPr id="43" name="矩形 42"/>
              <p:cNvSpPr/>
              <p:nvPr/>
            </p:nvSpPr>
            <p:spPr>
              <a:xfrm>
                <a:off x="6442403" y="3863445"/>
                <a:ext cx="1371107" cy="561692"/>
              </a:xfrm>
              <a:prstGeom prst="rect">
                <a:avLst/>
              </a:prstGeom>
            </p:spPr>
            <p:txBody>
              <a:bodyPr wrap="square" lIns="68580" tIns="34290" rIns="68580" bIns="34290">
                <a:spAutoFit/>
              </a:bodyPr>
              <a:lstStyle/>
              <a:p>
                <a:pPr algn="ctr"/>
                <a:r>
                  <a:rPr lang="zh-CN" altLang="en-US" sz="1600" spc="225" dirty="0">
                    <a:solidFill>
                      <a:schemeClr val="tx1">
                        <a:lumMod val="75000"/>
                        <a:lumOff val="25000"/>
                      </a:schemeClr>
                    </a:solidFill>
                    <a:latin typeface="微软雅黑" panose="020B0503020204020204" pitchFamily="34" charset="-122"/>
                    <a:ea typeface="微软雅黑" panose="020B0503020204020204" pitchFamily="34" charset="-122"/>
                  </a:rPr>
                  <a:t>请输入文本</a:t>
                </a:r>
                <a:endParaRPr lang="en-US" altLang="zh-CN" sz="1600" spc="22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spc="225" dirty="0">
                    <a:solidFill>
                      <a:schemeClr val="tx1">
                        <a:lumMod val="75000"/>
                        <a:lumOff val="25000"/>
                      </a:schemeClr>
                    </a:solidFill>
                    <a:latin typeface="微软雅黑" panose="020B0503020204020204" pitchFamily="34" charset="-122"/>
                    <a:ea typeface="微软雅黑" panose="020B0503020204020204" pitchFamily="34" charset="-122"/>
                  </a:rPr>
                  <a:t>请输入文本</a:t>
                </a:r>
              </a:p>
            </p:txBody>
          </p:sp>
        </p:grpSp>
      </p:grpSp>
      <p:grpSp>
        <p:nvGrpSpPr>
          <p:cNvPr id="48" name="chenying0907 47"/>
          <p:cNvGrpSpPr/>
          <p:nvPr/>
        </p:nvGrpSpPr>
        <p:grpSpPr>
          <a:xfrm>
            <a:off x="4355795" y="2025503"/>
            <a:ext cx="3480410" cy="3487599"/>
            <a:chOff x="2789326" y="956359"/>
            <a:chExt cx="3480410" cy="3487599"/>
          </a:xfrm>
        </p:grpSpPr>
        <p:sp>
          <p:nvSpPr>
            <p:cNvPr id="49" name="椭圆 1"/>
            <p:cNvSpPr/>
            <p:nvPr/>
          </p:nvSpPr>
          <p:spPr>
            <a:xfrm rot="16200000">
              <a:off x="2963936" y="2700578"/>
              <a:ext cx="1568771" cy="1917989"/>
            </a:xfrm>
            <a:custGeom>
              <a:avLst/>
              <a:gdLst/>
              <a:ahLst/>
              <a:cxnLst/>
              <a:rect l="l" t="t" r="r" b="b"/>
              <a:pathLst>
                <a:path w="3167967" h="3873176">
                  <a:moveTo>
                    <a:pt x="1584176" y="0"/>
                  </a:moveTo>
                  <a:cubicBezTo>
                    <a:pt x="709260" y="0"/>
                    <a:pt x="0" y="709260"/>
                    <a:pt x="0" y="1584176"/>
                  </a:cubicBezTo>
                  <a:cubicBezTo>
                    <a:pt x="0" y="2446365"/>
                    <a:pt x="688775" y="3147682"/>
                    <a:pt x="1546131" y="3166304"/>
                  </a:cubicBezTo>
                  <a:lnTo>
                    <a:pt x="1546131" y="3167968"/>
                  </a:lnTo>
                  <a:lnTo>
                    <a:pt x="2374131" y="3167968"/>
                  </a:lnTo>
                  <a:lnTo>
                    <a:pt x="2374131" y="2376264"/>
                  </a:lnTo>
                  <a:lnTo>
                    <a:pt x="1576556" y="2376264"/>
                  </a:lnTo>
                  <a:lnTo>
                    <a:pt x="1576556" y="2375879"/>
                  </a:lnTo>
                  <a:cubicBezTo>
                    <a:pt x="1142606" y="2372137"/>
                    <a:pt x="792088" y="2019090"/>
                    <a:pt x="792088" y="1584176"/>
                  </a:cubicBezTo>
                  <a:cubicBezTo>
                    <a:pt x="792088" y="1146718"/>
                    <a:pt x="1146718" y="792088"/>
                    <a:pt x="1584176" y="792088"/>
                  </a:cubicBezTo>
                  <a:cubicBezTo>
                    <a:pt x="2019090" y="792088"/>
                    <a:pt x="2372137" y="1142606"/>
                    <a:pt x="2375879" y="1576556"/>
                  </a:cubicBezTo>
                  <a:lnTo>
                    <a:pt x="2376263" y="1576556"/>
                  </a:lnTo>
                  <a:lnTo>
                    <a:pt x="2376263" y="3873176"/>
                  </a:lnTo>
                  <a:lnTo>
                    <a:pt x="3167967" y="3873176"/>
                  </a:lnTo>
                  <a:lnTo>
                    <a:pt x="3167967" y="1576556"/>
                  </a:lnTo>
                  <a:lnTo>
                    <a:pt x="3167967" y="1568728"/>
                  </a:lnTo>
                  <a:lnTo>
                    <a:pt x="3167539" y="1568728"/>
                  </a:lnTo>
                  <a:cubicBezTo>
                    <a:pt x="3159985" y="700924"/>
                    <a:pt x="2453935" y="0"/>
                    <a:pt x="1584176" y="0"/>
                  </a:cubicBez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50" name="矩形 4"/>
            <p:cNvSpPr/>
            <p:nvPr/>
          </p:nvSpPr>
          <p:spPr>
            <a:xfrm flipH="1" flipV="1">
              <a:off x="4700965" y="2522738"/>
              <a:ext cx="1568771" cy="1921220"/>
            </a:xfrm>
            <a:custGeom>
              <a:avLst/>
              <a:gdLst/>
              <a:ahLst/>
              <a:cxnLst/>
              <a:rect l="l" t="t" r="r" b="b"/>
              <a:pathLst>
                <a:path w="3167967" h="3879700">
                  <a:moveTo>
                    <a:pt x="1584176" y="0"/>
                  </a:moveTo>
                  <a:cubicBezTo>
                    <a:pt x="2456115" y="0"/>
                    <a:pt x="3163523" y="704441"/>
                    <a:pt x="3167896" y="1575252"/>
                  </a:cubicBezTo>
                  <a:lnTo>
                    <a:pt x="3167967" y="1575252"/>
                  </a:lnTo>
                  <a:lnTo>
                    <a:pt x="3167967" y="1576556"/>
                  </a:lnTo>
                  <a:lnTo>
                    <a:pt x="3167967" y="3879700"/>
                  </a:lnTo>
                  <a:lnTo>
                    <a:pt x="2376263" y="3879700"/>
                  </a:lnTo>
                  <a:lnTo>
                    <a:pt x="2376263" y="1576556"/>
                  </a:lnTo>
                  <a:lnTo>
                    <a:pt x="2375879" y="1576556"/>
                  </a:lnTo>
                  <a:cubicBezTo>
                    <a:pt x="2372137" y="1142606"/>
                    <a:pt x="2019090" y="792088"/>
                    <a:pt x="1584176" y="792088"/>
                  </a:cubicBezTo>
                  <a:cubicBezTo>
                    <a:pt x="1146718" y="792088"/>
                    <a:pt x="792088" y="1146718"/>
                    <a:pt x="792088" y="1584176"/>
                  </a:cubicBezTo>
                  <a:cubicBezTo>
                    <a:pt x="792088" y="2019090"/>
                    <a:pt x="1142606" y="2372137"/>
                    <a:pt x="1576556" y="2375879"/>
                  </a:cubicBezTo>
                  <a:lnTo>
                    <a:pt x="1576556" y="2376263"/>
                  </a:lnTo>
                  <a:lnTo>
                    <a:pt x="2369913" y="2376263"/>
                  </a:lnTo>
                  <a:lnTo>
                    <a:pt x="2369913" y="3167967"/>
                  </a:lnTo>
                  <a:lnTo>
                    <a:pt x="1576556" y="3167967"/>
                  </a:lnTo>
                  <a:lnTo>
                    <a:pt x="1541913" y="3167967"/>
                  </a:lnTo>
                  <a:lnTo>
                    <a:pt x="1541913" y="3166073"/>
                  </a:lnTo>
                  <a:cubicBezTo>
                    <a:pt x="686513" y="3145376"/>
                    <a:pt x="0" y="2444948"/>
                    <a:pt x="0" y="1584176"/>
                  </a:cubicBezTo>
                  <a:cubicBezTo>
                    <a:pt x="0" y="709260"/>
                    <a:pt x="709260" y="0"/>
                    <a:pt x="1584176" y="0"/>
                  </a:cubicBezTo>
                  <a:close/>
                </a:path>
              </a:pathLst>
            </a:custGeom>
            <a:blipFill>
              <a:blip r:embed="rId5"/>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51" name="椭圆 1"/>
            <p:cNvSpPr/>
            <p:nvPr/>
          </p:nvSpPr>
          <p:spPr>
            <a:xfrm rot="16200000" flipH="1" flipV="1">
              <a:off x="4526356" y="782131"/>
              <a:ext cx="1568771" cy="1917989"/>
            </a:xfrm>
            <a:custGeom>
              <a:avLst/>
              <a:gdLst/>
              <a:ahLst/>
              <a:cxnLst/>
              <a:rect l="l" t="t" r="r" b="b"/>
              <a:pathLst>
                <a:path w="3167967" h="3873176">
                  <a:moveTo>
                    <a:pt x="1584176" y="0"/>
                  </a:moveTo>
                  <a:cubicBezTo>
                    <a:pt x="709260" y="0"/>
                    <a:pt x="0" y="709260"/>
                    <a:pt x="0" y="1584176"/>
                  </a:cubicBezTo>
                  <a:cubicBezTo>
                    <a:pt x="0" y="2446365"/>
                    <a:pt x="688775" y="3147682"/>
                    <a:pt x="1546131" y="3166304"/>
                  </a:cubicBezTo>
                  <a:lnTo>
                    <a:pt x="1546131" y="3167968"/>
                  </a:lnTo>
                  <a:lnTo>
                    <a:pt x="2374131" y="3167968"/>
                  </a:lnTo>
                  <a:lnTo>
                    <a:pt x="2374131" y="2376264"/>
                  </a:lnTo>
                  <a:lnTo>
                    <a:pt x="1576556" y="2376264"/>
                  </a:lnTo>
                  <a:lnTo>
                    <a:pt x="1576556" y="2375879"/>
                  </a:lnTo>
                  <a:cubicBezTo>
                    <a:pt x="1142606" y="2372137"/>
                    <a:pt x="792088" y="2019090"/>
                    <a:pt x="792088" y="1584176"/>
                  </a:cubicBezTo>
                  <a:cubicBezTo>
                    <a:pt x="792088" y="1146718"/>
                    <a:pt x="1146718" y="792088"/>
                    <a:pt x="1584176" y="792088"/>
                  </a:cubicBezTo>
                  <a:cubicBezTo>
                    <a:pt x="2019090" y="792088"/>
                    <a:pt x="2372137" y="1142606"/>
                    <a:pt x="2375879" y="1576556"/>
                  </a:cubicBezTo>
                  <a:lnTo>
                    <a:pt x="2376263" y="1576556"/>
                  </a:lnTo>
                  <a:lnTo>
                    <a:pt x="2376263" y="3873176"/>
                  </a:lnTo>
                  <a:lnTo>
                    <a:pt x="3167967" y="3873176"/>
                  </a:lnTo>
                  <a:lnTo>
                    <a:pt x="3167967" y="1576556"/>
                  </a:lnTo>
                  <a:lnTo>
                    <a:pt x="3167967" y="1568728"/>
                  </a:lnTo>
                  <a:lnTo>
                    <a:pt x="3167539" y="1568728"/>
                  </a:lnTo>
                  <a:cubicBezTo>
                    <a:pt x="3159985" y="700924"/>
                    <a:pt x="2453935" y="0"/>
                    <a:pt x="1584176" y="0"/>
                  </a:cubicBezTo>
                  <a:close/>
                </a:path>
              </a:pathLst>
            </a:custGeom>
            <a:blipFill>
              <a:blip r:embed="rId3"/>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52" name="TextBox 5"/>
            <p:cNvSpPr txBox="1"/>
            <p:nvPr/>
          </p:nvSpPr>
          <p:spPr>
            <a:xfrm>
              <a:off x="3141291" y="1524639"/>
              <a:ext cx="864096" cy="461665"/>
            </a:xfrm>
            <a:prstGeom prst="rect">
              <a:avLst/>
            </a:prstGeom>
            <a:noFill/>
            <a:effectLst>
              <a:innerShdw blurRad="228600" dir="5400000">
                <a:schemeClr val="bg1">
                  <a:alpha val="81000"/>
                </a:schemeClr>
              </a:innerShdw>
            </a:effectLst>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53" name="TextBox 6"/>
            <p:cNvSpPr txBox="1"/>
            <p:nvPr/>
          </p:nvSpPr>
          <p:spPr>
            <a:xfrm>
              <a:off x="5053302" y="1511939"/>
              <a:ext cx="864096"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54" name="TextBox 7"/>
            <p:cNvSpPr txBox="1"/>
            <p:nvPr/>
          </p:nvSpPr>
          <p:spPr>
            <a:xfrm>
              <a:off x="5053302" y="3438006"/>
              <a:ext cx="864096"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55" name="TextBox 8"/>
            <p:cNvSpPr txBox="1"/>
            <p:nvPr/>
          </p:nvSpPr>
          <p:spPr>
            <a:xfrm>
              <a:off x="3141291" y="3438005"/>
              <a:ext cx="864096" cy="461665"/>
            </a:xfrm>
            <a:prstGeom prst="rect">
              <a:avLst/>
            </a:prstGeom>
            <a:noFill/>
          </p:spPr>
          <p:txBody>
            <a:bodyPr wrap="square" rtlCol="0">
              <a:spAutoFit/>
            </a:bodyP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sp>
          <p:nvSpPr>
            <p:cNvPr id="56" name="矩形 4"/>
            <p:cNvSpPr/>
            <p:nvPr/>
          </p:nvSpPr>
          <p:spPr>
            <a:xfrm>
              <a:off x="2789326" y="956359"/>
              <a:ext cx="1568771" cy="1921220"/>
            </a:xfrm>
            <a:custGeom>
              <a:avLst/>
              <a:gdLst/>
              <a:ahLst/>
              <a:cxnLst/>
              <a:rect l="l" t="t" r="r" b="b"/>
              <a:pathLst>
                <a:path w="3167967" h="3879700">
                  <a:moveTo>
                    <a:pt x="1584176" y="0"/>
                  </a:moveTo>
                  <a:cubicBezTo>
                    <a:pt x="2456115" y="0"/>
                    <a:pt x="3163523" y="704441"/>
                    <a:pt x="3167896" y="1575252"/>
                  </a:cubicBezTo>
                  <a:lnTo>
                    <a:pt x="3167967" y="1575252"/>
                  </a:lnTo>
                  <a:lnTo>
                    <a:pt x="3167967" y="1576556"/>
                  </a:lnTo>
                  <a:lnTo>
                    <a:pt x="3167967" y="3879700"/>
                  </a:lnTo>
                  <a:lnTo>
                    <a:pt x="2376263" y="3879700"/>
                  </a:lnTo>
                  <a:lnTo>
                    <a:pt x="2376263" y="1576556"/>
                  </a:lnTo>
                  <a:lnTo>
                    <a:pt x="2375879" y="1576556"/>
                  </a:lnTo>
                  <a:cubicBezTo>
                    <a:pt x="2372137" y="1142606"/>
                    <a:pt x="2019090" y="792088"/>
                    <a:pt x="1584176" y="792088"/>
                  </a:cubicBezTo>
                  <a:cubicBezTo>
                    <a:pt x="1146718" y="792088"/>
                    <a:pt x="792088" y="1146718"/>
                    <a:pt x="792088" y="1584176"/>
                  </a:cubicBezTo>
                  <a:cubicBezTo>
                    <a:pt x="792088" y="2019090"/>
                    <a:pt x="1142606" y="2372137"/>
                    <a:pt x="1576556" y="2375879"/>
                  </a:cubicBezTo>
                  <a:lnTo>
                    <a:pt x="1576556" y="2376263"/>
                  </a:lnTo>
                  <a:lnTo>
                    <a:pt x="2369913" y="2376263"/>
                  </a:lnTo>
                  <a:lnTo>
                    <a:pt x="2369913" y="3167967"/>
                  </a:lnTo>
                  <a:lnTo>
                    <a:pt x="1576556" y="3167967"/>
                  </a:lnTo>
                  <a:lnTo>
                    <a:pt x="1541913" y="3167967"/>
                  </a:lnTo>
                  <a:lnTo>
                    <a:pt x="1541913" y="3166073"/>
                  </a:lnTo>
                  <a:cubicBezTo>
                    <a:pt x="686513" y="3145376"/>
                    <a:pt x="0" y="2444948"/>
                    <a:pt x="0" y="1584176"/>
                  </a:cubicBezTo>
                  <a:cubicBezTo>
                    <a:pt x="0" y="709260"/>
                    <a:pt x="709260" y="0"/>
                    <a:pt x="1584176" y="0"/>
                  </a:cubicBezTo>
                  <a:close/>
                </a:path>
              </a:pathLst>
            </a:custGeom>
            <a:blipFill>
              <a:blip r:embed="rId4"/>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chenying0907 7"/>
          <p:cNvGrpSpPr/>
          <p:nvPr/>
        </p:nvGrpSpPr>
        <p:grpSpPr>
          <a:xfrm>
            <a:off x="2346763" y="1740839"/>
            <a:ext cx="5629733" cy="4248743"/>
            <a:chOff x="3046417" y="1085852"/>
            <a:chExt cx="5999170" cy="4527560"/>
          </a:xfrm>
          <a:effectLst>
            <a:outerShdw blurRad="50800" dist="38100" dir="2700000" algn="tl" rotWithShape="0">
              <a:prstClr val="black">
                <a:alpha val="40000"/>
              </a:prstClr>
            </a:outerShdw>
          </a:effectLst>
        </p:grpSpPr>
        <p:sp>
          <p:nvSpPr>
            <p:cNvPr id="9" name="chenying0907 87"/>
            <p:cNvSpPr/>
            <p:nvPr/>
          </p:nvSpPr>
          <p:spPr bwMode="auto">
            <a:xfrm>
              <a:off x="5151444" y="3087694"/>
              <a:ext cx="3443293" cy="458789"/>
            </a:xfrm>
            <a:custGeom>
              <a:avLst/>
              <a:gdLst>
                <a:gd name="T0" fmla="*/ 704 w 1607"/>
                <a:gd name="T1" fmla="*/ 116 h 214"/>
                <a:gd name="T2" fmla="*/ 0 w 1607"/>
                <a:gd name="T3" fmla="*/ 138 h 214"/>
                <a:gd name="T4" fmla="*/ 0 w 1607"/>
                <a:gd name="T5" fmla="*/ 168 h 214"/>
                <a:gd name="T6" fmla="*/ 706 w 1607"/>
                <a:gd name="T7" fmla="*/ 190 h 214"/>
                <a:gd name="T8" fmla="*/ 1529 w 1607"/>
                <a:gd name="T9" fmla="*/ 214 h 214"/>
                <a:gd name="T10" fmla="*/ 1602 w 1607"/>
                <a:gd name="T11" fmla="*/ 209 h 214"/>
                <a:gd name="T12" fmla="*/ 1607 w 1607"/>
                <a:gd name="T13" fmla="*/ 0 h 214"/>
                <a:gd name="T14" fmla="*/ 704 w 1607"/>
                <a:gd name="T15" fmla="*/ 116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7" h="214">
                  <a:moveTo>
                    <a:pt x="704" y="116"/>
                  </a:moveTo>
                  <a:cubicBezTo>
                    <a:pt x="0" y="138"/>
                    <a:pt x="0" y="138"/>
                    <a:pt x="0" y="138"/>
                  </a:cubicBezTo>
                  <a:cubicBezTo>
                    <a:pt x="0" y="168"/>
                    <a:pt x="0" y="168"/>
                    <a:pt x="0" y="168"/>
                  </a:cubicBezTo>
                  <a:cubicBezTo>
                    <a:pt x="706" y="190"/>
                    <a:pt x="706" y="190"/>
                    <a:pt x="706" y="190"/>
                  </a:cubicBezTo>
                  <a:cubicBezTo>
                    <a:pt x="1529" y="214"/>
                    <a:pt x="1529" y="214"/>
                    <a:pt x="1529" y="214"/>
                  </a:cubicBezTo>
                  <a:cubicBezTo>
                    <a:pt x="1602" y="209"/>
                    <a:pt x="1602" y="209"/>
                    <a:pt x="1602" y="209"/>
                  </a:cubicBezTo>
                  <a:cubicBezTo>
                    <a:pt x="1607" y="0"/>
                    <a:pt x="1607" y="0"/>
                    <a:pt x="1607" y="0"/>
                  </a:cubicBezTo>
                  <a:cubicBezTo>
                    <a:pt x="1607" y="0"/>
                    <a:pt x="1090" y="92"/>
                    <a:pt x="704" y="116"/>
                  </a:cubicBezTo>
                </a:path>
              </a:pathLst>
            </a:custGeom>
            <a:blipFill>
              <a:blip r:embed="rId4"/>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chenying0907 88"/>
            <p:cNvSpPr/>
            <p:nvPr/>
          </p:nvSpPr>
          <p:spPr bwMode="auto">
            <a:xfrm>
              <a:off x="5151444" y="3503619"/>
              <a:ext cx="3582993" cy="1477966"/>
            </a:xfrm>
            <a:custGeom>
              <a:avLst/>
              <a:gdLst>
                <a:gd name="T0" fmla="*/ 1251 w 1672"/>
                <a:gd name="T1" fmla="*/ 184 h 690"/>
                <a:gd name="T2" fmla="*/ 876 w 1672"/>
                <a:gd name="T3" fmla="*/ 66 h 690"/>
                <a:gd name="T4" fmla="*/ 286 w 1672"/>
                <a:gd name="T5" fmla="*/ 17 h 690"/>
                <a:gd name="T6" fmla="*/ 0 w 1672"/>
                <a:gd name="T7" fmla="*/ 0 h 690"/>
                <a:gd name="T8" fmla="*/ 0 w 1672"/>
                <a:gd name="T9" fmla="*/ 25 h 690"/>
                <a:gd name="T10" fmla="*/ 287 w 1672"/>
                <a:gd name="T11" fmla="*/ 40 h 690"/>
                <a:gd name="T12" fmla="*/ 835 w 1672"/>
                <a:gd name="T13" fmla="*/ 121 h 690"/>
                <a:gd name="T14" fmla="*/ 1485 w 1672"/>
                <a:gd name="T15" fmla="*/ 598 h 690"/>
                <a:gd name="T16" fmla="*/ 1652 w 1672"/>
                <a:gd name="T17" fmla="*/ 686 h 690"/>
                <a:gd name="T18" fmla="*/ 1672 w 1672"/>
                <a:gd name="T19" fmla="*/ 391 h 690"/>
                <a:gd name="T20" fmla="*/ 1251 w 1672"/>
                <a:gd name="T21" fmla="*/ 18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2" h="690">
                  <a:moveTo>
                    <a:pt x="1251" y="184"/>
                  </a:moveTo>
                  <a:cubicBezTo>
                    <a:pt x="1047" y="98"/>
                    <a:pt x="876" y="66"/>
                    <a:pt x="876" y="66"/>
                  </a:cubicBezTo>
                  <a:cubicBezTo>
                    <a:pt x="712" y="24"/>
                    <a:pt x="286" y="17"/>
                    <a:pt x="286" y="17"/>
                  </a:cubicBezTo>
                  <a:cubicBezTo>
                    <a:pt x="0" y="0"/>
                    <a:pt x="0" y="0"/>
                    <a:pt x="0" y="0"/>
                  </a:cubicBezTo>
                  <a:cubicBezTo>
                    <a:pt x="0" y="25"/>
                    <a:pt x="0" y="25"/>
                    <a:pt x="0" y="25"/>
                  </a:cubicBezTo>
                  <a:cubicBezTo>
                    <a:pt x="287" y="40"/>
                    <a:pt x="287" y="40"/>
                    <a:pt x="287" y="40"/>
                  </a:cubicBezTo>
                  <a:cubicBezTo>
                    <a:pt x="684" y="66"/>
                    <a:pt x="835" y="121"/>
                    <a:pt x="835" y="121"/>
                  </a:cubicBezTo>
                  <a:cubicBezTo>
                    <a:pt x="1038" y="197"/>
                    <a:pt x="1313" y="435"/>
                    <a:pt x="1485" y="598"/>
                  </a:cubicBezTo>
                  <a:cubicBezTo>
                    <a:pt x="1583" y="690"/>
                    <a:pt x="1652" y="686"/>
                    <a:pt x="1652" y="686"/>
                  </a:cubicBezTo>
                  <a:cubicBezTo>
                    <a:pt x="1672" y="391"/>
                    <a:pt x="1672" y="391"/>
                    <a:pt x="1672" y="391"/>
                  </a:cubicBezTo>
                  <a:lnTo>
                    <a:pt x="1251" y="184"/>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chenying0907 89"/>
            <p:cNvSpPr/>
            <p:nvPr/>
          </p:nvSpPr>
          <p:spPr bwMode="auto">
            <a:xfrm>
              <a:off x="5151444" y="3438532"/>
              <a:ext cx="3171830" cy="698501"/>
            </a:xfrm>
            <a:custGeom>
              <a:avLst/>
              <a:gdLst>
                <a:gd name="T0" fmla="*/ 0 w 1480"/>
                <a:gd name="T1" fmla="*/ 0 h 326"/>
                <a:gd name="T2" fmla="*/ 0 w 1480"/>
                <a:gd name="T3" fmla="*/ 31 h 326"/>
                <a:gd name="T4" fmla="*/ 726 w 1480"/>
                <a:gd name="T5" fmla="*/ 76 h 326"/>
                <a:gd name="T6" fmla="*/ 1382 w 1480"/>
                <a:gd name="T7" fmla="*/ 285 h 326"/>
                <a:gd name="T8" fmla="*/ 1471 w 1480"/>
                <a:gd name="T9" fmla="*/ 316 h 326"/>
                <a:gd name="T10" fmla="*/ 1480 w 1480"/>
                <a:gd name="T11" fmla="*/ 45 h 326"/>
                <a:gd name="T12" fmla="*/ 0 w 1480"/>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1480" h="326">
                  <a:moveTo>
                    <a:pt x="0" y="0"/>
                  </a:moveTo>
                  <a:cubicBezTo>
                    <a:pt x="0" y="31"/>
                    <a:pt x="0" y="31"/>
                    <a:pt x="0" y="31"/>
                  </a:cubicBezTo>
                  <a:cubicBezTo>
                    <a:pt x="726" y="76"/>
                    <a:pt x="726" y="76"/>
                    <a:pt x="726" y="76"/>
                  </a:cubicBezTo>
                  <a:cubicBezTo>
                    <a:pt x="1000" y="98"/>
                    <a:pt x="1244" y="210"/>
                    <a:pt x="1382" y="285"/>
                  </a:cubicBezTo>
                  <a:cubicBezTo>
                    <a:pt x="1457" y="326"/>
                    <a:pt x="1471" y="316"/>
                    <a:pt x="1471" y="316"/>
                  </a:cubicBezTo>
                  <a:cubicBezTo>
                    <a:pt x="1480" y="45"/>
                    <a:pt x="1480" y="45"/>
                    <a:pt x="1480" y="45"/>
                  </a:cubicBezTo>
                  <a:lnTo>
                    <a:pt x="0" y="0"/>
                  </a:lnTo>
                  <a:close/>
                </a:path>
              </a:pathLst>
            </a:custGeom>
            <a:blipFill>
              <a:blip r:embed="rId6"/>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chenying0907 90"/>
            <p:cNvSpPr/>
            <p:nvPr/>
          </p:nvSpPr>
          <p:spPr bwMode="auto">
            <a:xfrm>
              <a:off x="5151444" y="2598743"/>
              <a:ext cx="3367092" cy="795340"/>
            </a:xfrm>
            <a:custGeom>
              <a:avLst/>
              <a:gdLst>
                <a:gd name="T0" fmla="*/ 1491 w 1571"/>
                <a:gd name="T1" fmla="*/ 0 h 371"/>
                <a:gd name="T2" fmla="*/ 726 w 1571"/>
                <a:gd name="T3" fmla="*/ 287 h 371"/>
                <a:gd name="T4" fmla="*/ 0 w 1571"/>
                <a:gd name="T5" fmla="*/ 343 h 371"/>
                <a:gd name="T6" fmla="*/ 0 w 1571"/>
                <a:gd name="T7" fmla="*/ 371 h 371"/>
                <a:gd name="T8" fmla="*/ 550 w 1571"/>
                <a:gd name="T9" fmla="*/ 361 h 371"/>
                <a:gd name="T10" fmla="*/ 1571 w 1571"/>
                <a:gd name="T11" fmla="*/ 245 h 371"/>
                <a:gd name="T12" fmla="*/ 1491 w 1571"/>
                <a:gd name="T13" fmla="*/ 0 h 371"/>
              </a:gdLst>
              <a:ahLst/>
              <a:cxnLst>
                <a:cxn ang="0">
                  <a:pos x="T0" y="T1"/>
                </a:cxn>
                <a:cxn ang="0">
                  <a:pos x="T2" y="T3"/>
                </a:cxn>
                <a:cxn ang="0">
                  <a:pos x="T4" y="T5"/>
                </a:cxn>
                <a:cxn ang="0">
                  <a:pos x="T6" y="T7"/>
                </a:cxn>
                <a:cxn ang="0">
                  <a:pos x="T8" y="T9"/>
                </a:cxn>
                <a:cxn ang="0">
                  <a:pos x="T10" y="T11"/>
                </a:cxn>
                <a:cxn ang="0">
                  <a:pos x="T12" y="T13"/>
                </a:cxn>
              </a:cxnLst>
              <a:rect l="0" t="0" r="r" b="b"/>
              <a:pathLst>
                <a:path w="1571" h="371">
                  <a:moveTo>
                    <a:pt x="1491" y="0"/>
                  </a:moveTo>
                  <a:cubicBezTo>
                    <a:pt x="1491" y="0"/>
                    <a:pt x="1040" y="255"/>
                    <a:pt x="726" y="287"/>
                  </a:cubicBezTo>
                  <a:cubicBezTo>
                    <a:pt x="726" y="287"/>
                    <a:pt x="451" y="323"/>
                    <a:pt x="0" y="343"/>
                  </a:cubicBezTo>
                  <a:cubicBezTo>
                    <a:pt x="0" y="371"/>
                    <a:pt x="0" y="371"/>
                    <a:pt x="0" y="371"/>
                  </a:cubicBezTo>
                  <a:cubicBezTo>
                    <a:pt x="159" y="368"/>
                    <a:pt x="408" y="363"/>
                    <a:pt x="550" y="361"/>
                  </a:cubicBezTo>
                  <a:cubicBezTo>
                    <a:pt x="1064" y="334"/>
                    <a:pt x="1571" y="245"/>
                    <a:pt x="1571" y="245"/>
                  </a:cubicBezTo>
                  <a:lnTo>
                    <a:pt x="1491" y="0"/>
                  </a:lnTo>
                  <a:close/>
                </a:path>
              </a:pathLst>
            </a:custGeom>
            <a:blipFill>
              <a:blip r:embed="rId6"/>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chenying0907 91"/>
            <p:cNvSpPr/>
            <p:nvPr/>
          </p:nvSpPr>
          <p:spPr bwMode="auto">
            <a:xfrm>
              <a:off x="5151444" y="1352553"/>
              <a:ext cx="3527430" cy="1916117"/>
            </a:xfrm>
            <a:custGeom>
              <a:avLst/>
              <a:gdLst>
                <a:gd name="T0" fmla="*/ 1354 w 1646"/>
                <a:gd name="T1" fmla="*/ 0 h 895"/>
                <a:gd name="T2" fmla="*/ 821 w 1646"/>
                <a:gd name="T3" fmla="*/ 718 h 895"/>
                <a:gd name="T4" fmla="*/ 195 w 1646"/>
                <a:gd name="T5" fmla="*/ 846 h 895"/>
                <a:gd name="T6" fmla="*/ 0 w 1646"/>
                <a:gd name="T7" fmla="*/ 863 h 895"/>
                <a:gd name="T8" fmla="*/ 0 w 1646"/>
                <a:gd name="T9" fmla="*/ 895 h 895"/>
                <a:gd name="T10" fmla="*/ 194 w 1646"/>
                <a:gd name="T11" fmla="*/ 885 h 895"/>
                <a:gd name="T12" fmla="*/ 874 w 1646"/>
                <a:gd name="T13" fmla="*/ 779 h 895"/>
                <a:gd name="T14" fmla="*/ 1646 w 1646"/>
                <a:gd name="T15" fmla="*/ 164 h 895"/>
                <a:gd name="T16" fmla="*/ 1354 w 1646"/>
                <a:gd name="T17"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6" h="895">
                  <a:moveTo>
                    <a:pt x="1354" y="0"/>
                  </a:moveTo>
                  <a:cubicBezTo>
                    <a:pt x="1354" y="0"/>
                    <a:pt x="1024" y="570"/>
                    <a:pt x="821" y="718"/>
                  </a:cubicBezTo>
                  <a:cubicBezTo>
                    <a:pt x="821" y="718"/>
                    <a:pt x="705" y="816"/>
                    <a:pt x="195" y="846"/>
                  </a:cubicBezTo>
                  <a:cubicBezTo>
                    <a:pt x="0" y="863"/>
                    <a:pt x="0" y="863"/>
                    <a:pt x="0" y="863"/>
                  </a:cubicBezTo>
                  <a:cubicBezTo>
                    <a:pt x="0" y="895"/>
                    <a:pt x="0" y="895"/>
                    <a:pt x="0" y="895"/>
                  </a:cubicBezTo>
                  <a:cubicBezTo>
                    <a:pt x="194" y="885"/>
                    <a:pt x="194" y="885"/>
                    <a:pt x="194" y="885"/>
                  </a:cubicBezTo>
                  <a:cubicBezTo>
                    <a:pt x="194" y="885"/>
                    <a:pt x="682" y="877"/>
                    <a:pt x="874" y="779"/>
                  </a:cubicBezTo>
                  <a:cubicBezTo>
                    <a:pt x="874" y="779"/>
                    <a:pt x="1338" y="484"/>
                    <a:pt x="1646" y="164"/>
                  </a:cubicBezTo>
                  <a:lnTo>
                    <a:pt x="1354" y="0"/>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chenying0907 92"/>
            <p:cNvSpPr/>
            <p:nvPr/>
          </p:nvSpPr>
          <p:spPr bwMode="auto">
            <a:xfrm>
              <a:off x="5151444" y="1741492"/>
              <a:ext cx="3689354" cy="1593853"/>
            </a:xfrm>
            <a:custGeom>
              <a:avLst/>
              <a:gdLst>
                <a:gd name="T0" fmla="*/ 1646 w 1722"/>
                <a:gd name="T1" fmla="*/ 45 h 744"/>
                <a:gd name="T2" fmla="*/ 1569 w 1722"/>
                <a:gd name="T3" fmla="*/ 44 h 744"/>
                <a:gd name="T4" fmla="*/ 836 w 1722"/>
                <a:gd name="T5" fmla="*/ 614 h 744"/>
                <a:gd name="T6" fmla="*/ 288 w 1722"/>
                <a:gd name="T7" fmla="*/ 695 h 744"/>
                <a:gd name="T8" fmla="*/ 0 w 1722"/>
                <a:gd name="T9" fmla="*/ 712 h 744"/>
                <a:gd name="T10" fmla="*/ 0 w 1722"/>
                <a:gd name="T11" fmla="*/ 744 h 744"/>
                <a:gd name="T12" fmla="*/ 286 w 1722"/>
                <a:gd name="T13" fmla="*/ 728 h 744"/>
                <a:gd name="T14" fmla="*/ 853 w 1722"/>
                <a:gd name="T15" fmla="*/ 670 h 744"/>
                <a:gd name="T16" fmla="*/ 1221 w 1722"/>
                <a:gd name="T17" fmla="*/ 541 h 744"/>
                <a:gd name="T18" fmla="*/ 1722 w 1722"/>
                <a:gd name="T19" fmla="*/ 302 h 744"/>
                <a:gd name="T20" fmla="*/ 1646 w 1722"/>
                <a:gd name="T21" fmla="*/ 4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2" h="744">
                  <a:moveTo>
                    <a:pt x="1646" y="45"/>
                  </a:moveTo>
                  <a:cubicBezTo>
                    <a:pt x="1646" y="45"/>
                    <a:pt x="1618" y="0"/>
                    <a:pt x="1569" y="44"/>
                  </a:cubicBezTo>
                  <a:cubicBezTo>
                    <a:pt x="1407" y="188"/>
                    <a:pt x="1036" y="511"/>
                    <a:pt x="836" y="614"/>
                  </a:cubicBezTo>
                  <a:cubicBezTo>
                    <a:pt x="836" y="614"/>
                    <a:pt x="661" y="680"/>
                    <a:pt x="288" y="695"/>
                  </a:cubicBezTo>
                  <a:cubicBezTo>
                    <a:pt x="0" y="712"/>
                    <a:pt x="0" y="712"/>
                    <a:pt x="0" y="712"/>
                  </a:cubicBezTo>
                  <a:cubicBezTo>
                    <a:pt x="0" y="744"/>
                    <a:pt x="0" y="744"/>
                    <a:pt x="0" y="744"/>
                  </a:cubicBezTo>
                  <a:cubicBezTo>
                    <a:pt x="286" y="728"/>
                    <a:pt x="286" y="728"/>
                    <a:pt x="286" y="728"/>
                  </a:cubicBezTo>
                  <a:cubicBezTo>
                    <a:pt x="286" y="728"/>
                    <a:pt x="689" y="712"/>
                    <a:pt x="853" y="670"/>
                  </a:cubicBezTo>
                  <a:cubicBezTo>
                    <a:pt x="853" y="670"/>
                    <a:pt x="1018" y="627"/>
                    <a:pt x="1221" y="541"/>
                  </a:cubicBezTo>
                  <a:cubicBezTo>
                    <a:pt x="1722" y="302"/>
                    <a:pt x="1722" y="302"/>
                    <a:pt x="1722" y="302"/>
                  </a:cubicBezTo>
                  <a:lnTo>
                    <a:pt x="1646" y="45"/>
                  </a:lnTo>
                  <a:close/>
                </a:path>
              </a:pathLst>
            </a:custGeom>
            <a:blipFill>
              <a:blip r:embed="rId5"/>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93"/>
            <p:cNvSpPr>
              <a:spLocks noChangeArrowheads="1"/>
            </p:cNvSpPr>
            <p:nvPr/>
          </p:nvSpPr>
          <p:spPr bwMode="auto">
            <a:xfrm>
              <a:off x="8248661" y="2547943"/>
              <a:ext cx="573089" cy="573089"/>
            </a:xfrm>
            <a:prstGeom prst="ellipse">
              <a:avLst/>
            </a:prstGeom>
            <a:blipFill>
              <a:blip r:embed="rId6"/>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94"/>
            <p:cNvSpPr>
              <a:spLocks noChangeArrowheads="1"/>
            </p:cNvSpPr>
            <p:nvPr/>
          </p:nvSpPr>
          <p:spPr bwMode="auto">
            <a:xfrm>
              <a:off x="8027999" y="1085852"/>
              <a:ext cx="760414" cy="758826"/>
            </a:xfrm>
            <a:prstGeom prst="ellipse">
              <a:avLst/>
            </a:pr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95"/>
            <p:cNvSpPr>
              <a:spLocks noChangeArrowheads="1"/>
            </p:cNvSpPr>
            <p:nvPr/>
          </p:nvSpPr>
          <p:spPr bwMode="auto">
            <a:xfrm>
              <a:off x="8077211" y="3519495"/>
              <a:ext cx="669926" cy="668340"/>
            </a:xfrm>
            <a:prstGeom prst="ellipse">
              <a:avLst/>
            </a:prstGeom>
            <a:blipFill>
              <a:blip r:embed="rId6"/>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96"/>
            <p:cNvSpPr>
              <a:spLocks noChangeArrowheads="1"/>
            </p:cNvSpPr>
            <p:nvPr/>
          </p:nvSpPr>
          <p:spPr bwMode="auto">
            <a:xfrm>
              <a:off x="8353436" y="4333884"/>
              <a:ext cx="638176" cy="638176"/>
            </a:xfrm>
            <a:prstGeom prst="ellipse">
              <a:avLst/>
            </a:prstGeom>
            <a:blipFill>
              <a:blip r:embed="rId5"/>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chenying0907 97"/>
            <p:cNvSpPr/>
            <p:nvPr/>
          </p:nvSpPr>
          <p:spPr bwMode="auto">
            <a:xfrm>
              <a:off x="5100645" y="3552832"/>
              <a:ext cx="3533780" cy="1914529"/>
            </a:xfrm>
            <a:custGeom>
              <a:avLst/>
              <a:gdLst>
                <a:gd name="T0" fmla="*/ 904 w 1649"/>
                <a:gd name="T1" fmla="*/ 117 h 894"/>
                <a:gd name="T2" fmla="*/ 224 w 1649"/>
                <a:gd name="T3" fmla="*/ 10 h 894"/>
                <a:gd name="T4" fmla="*/ 24 w 1649"/>
                <a:gd name="T5" fmla="*/ 0 h 894"/>
                <a:gd name="T6" fmla="*/ 0 w 1649"/>
                <a:gd name="T7" fmla="*/ 32 h 894"/>
                <a:gd name="T8" fmla="*/ 225 w 1649"/>
                <a:gd name="T9" fmla="*/ 49 h 894"/>
                <a:gd name="T10" fmla="*/ 850 w 1649"/>
                <a:gd name="T11" fmla="*/ 177 h 894"/>
                <a:gd name="T12" fmla="*/ 1387 w 1649"/>
                <a:gd name="T13" fmla="*/ 894 h 894"/>
                <a:gd name="T14" fmla="*/ 1649 w 1649"/>
                <a:gd name="T15" fmla="*/ 681 h 894"/>
                <a:gd name="T16" fmla="*/ 904 w 1649"/>
                <a:gd name="T17" fmla="*/ 117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9" h="894">
                  <a:moveTo>
                    <a:pt x="904" y="117"/>
                  </a:moveTo>
                  <a:cubicBezTo>
                    <a:pt x="741" y="33"/>
                    <a:pt x="224" y="10"/>
                    <a:pt x="224" y="10"/>
                  </a:cubicBezTo>
                  <a:cubicBezTo>
                    <a:pt x="24" y="0"/>
                    <a:pt x="24" y="0"/>
                    <a:pt x="24" y="0"/>
                  </a:cubicBezTo>
                  <a:cubicBezTo>
                    <a:pt x="0" y="32"/>
                    <a:pt x="0" y="32"/>
                    <a:pt x="0" y="32"/>
                  </a:cubicBezTo>
                  <a:cubicBezTo>
                    <a:pt x="225" y="49"/>
                    <a:pt x="225" y="49"/>
                    <a:pt x="225" y="49"/>
                  </a:cubicBezTo>
                  <a:cubicBezTo>
                    <a:pt x="735" y="79"/>
                    <a:pt x="850" y="177"/>
                    <a:pt x="850" y="177"/>
                  </a:cubicBezTo>
                  <a:cubicBezTo>
                    <a:pt x="1054" y="325"/>
                    <a:pt x="1387" y="894"/>
                    <a:pt x="1387" y="894"/>
                  </a:cubicBezTo>
                  <a:cubicBezTo>
                    <a:pt x="1649" y="681"/>
                    <a:pt x="1649" y="681"/>
                    <a:pt x="1649" y="681"/>
                  </a:cubicBezTo>
                  <a:cubicBezTo>
                    <a:pt x="1291" y="256"/>
                    <a:pt x="904" y="117"/>
                    <a:pt x="904" y="117"/>
                  </a:cubicBezTo>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98"/>
            <p:cNvSpPr>
              <a:spLocks noChangeArrowheads="1"/>
            </p:cNvSpPr>
            <p:nvPr/>
          </p:nvSpPr>
          <p:spPr bwMode="auto">
            <a:xfrm>
              <a:off x="7993074" y="4872047"/>
              <a:ext cx="741364" cy="741365"/>
            </a:xfrm>
            <a:prstGeom prst="ellipse">
              <a:avLst/>
            </a:pr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99"/>
            <p:cNvSpPr>
              <a:spLocks noChangeArrowheads="1"/>
            </p:cNvSpPr>
            <p:nvPr/>
          </p:nvSpPr>
          <p:spPr bwMode="auto">
            <a:xfrm>
              <a:off x="8391536" y="1763716"/>
              <a:ext cx="654051" cy="650876"/>
            </a:xfrm>
            <a:prstGeom prst="ellipse">
              <a:avLst/>
            </a:prstGeom>
            <a:blipFill>
              <a:blip r:embed="rId5"/>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100"/>
            <p:cNvSpPr>
              <a:spLocks noChangeArrowheads="1"/>
            </p:cNvSpPr>
            <p:nvPr/>
          </p:nvSpPr>
          <p:spPr bwMode="auto">
            <a:xfrm>
              <a:off x="8361374" y="3113094"/>
              <a:ext cx="433389" cy="434976"/>
            </a:xfrm>
            <a:prstGeom prst="ellipse">
              <a:avLst/>
            </a:prstGeom>
            <a:blipFill>
              <a:blip r:embed="rId4"/>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8" name="chenying0907 27"/>
            <p:cNvGrpSpPr/>
            <p:nvPr/>
          </p:nvGrpSpPr>
          <p:grpSpPr>
            <a:xfrm>
              <a:off x="3046417" y="2984506"/>
              <a:ext cx="2379666" cy="893765"/>
              <a:chOff x="3046413" y="2984500"/>
              <a:chExt cx="2379663" cy="893763"/>
            </a:xfrm>
          </p:grpSpPr>
          <p:sp>
            <p:nvSpPr>
              <p:cNvPr id="54" name="chenying0907 101"/>
              <p:cNvSpPr>
                <a:spLocks noEditPoints="1"/>
              </p:cNvSpPr>
              <p:nvPr/>
            </p:nvSpPr>
            <p:spPr bwMode="auto">
              <a:xfrm>
                <a:off x="3046413" y="2984500"/>
                <a:ext cx="2379663" cy="893763"/>
              </a:xfrm>
              <a:custGeom>
                <a:avLst/>
                <a:gdLst>
                  <a:gd name="T0" fmla="*/ 7 w 1111"/>
                  <a:gd name="T1" fmla="*/ 265 h 417"/>
                  <a:gd name="T2" fmla="*/ 93 w 1111"/>
                  <a:gd name="T3" fmla="*/ 291 h 417"/>
                  <a:gd name="T4" fmla="*/ 169 w 1111"/>
                  <a:gd name="T5" fmla="*/ 295 h 417"/>
                  <a:gd name="T6" fmla="*/ 171 w 1111"/>
                  <a:gd name="T7" fmla="*/ 295 h 417"/>
                  <a:gd name="T8" fmla="*/ 199 w 1111"/>
                  <a:gd name="T9" fmla="*/ 295 h 417"/>
                  <a:gd name="T10" fmla="*/ 418 w 1111"/>
                  <a:gd name="T11" fmla="*/ 295 h 417"/>
                  <a:gd name="T12" fmla="*/ 681 w 1111"/>
                  <a:gd name="T13" fmla="*/ 417 h 417"/>
                  <a:gd name="T14" fmla="*/ 809 w 1111"/>
                  <a:gd name="T15" fmla="*/ 417 h 417"/>
                  <a:gd name="T16" fmla="*/ 658 w 1111"/>
                  <a:gd name="T17" fmla="*/ 295 h 417"/>
                  <a:gd name="T18" fmla="*/ 785 w 1111"/>
                  <a:gd name="T19" fmla="*/ 295 h 417"/>
                  <a:gd name="T20" fmla="*/ 983 w 1111"/>
                  <a:gd name="T21" fmla="*/ 290 h 417"/>
                  <a:gd name="T22" fmla="*/ 1025 w 1111"/>
                  <a:gd name="T23" fmla="*/ 195 h 417"/>
                  <a:gd name="T24" fmla="*/ 1047 w 1111"/>
                  <a:gd name="T25" fmla="*/ 146 h 417"/>
                  <a:gd name="T26" fmla="*/ 1051 w 1111"/>
                  <a:gd name="T27" fmla="*/ 138 h 417"/>
                  <a:gd name="T28" fmla="*/ 1061 w 1111"/>
                  <a:gd name="T29" fmla="*/ 143 h 417"/>
                  <a:gd name="T30" fmla="*/ 1109 w 1111"/>
                  <a:gd name="T31" fmla="*/ 143 h 417"/>
                  <a:gd name="T32" fmla="*/ 1067 w 1111"/>
                  <a:gd name="T33" fmla="*/ 102 h 417"/>
                  <a:gd name="T34" fmla="*/ 1071 w 1111"/>
                  <a:gd name="T35" fmla="*/ 93 h 417"/>
                  <a:gd name="T36" fmla="*/ 1107 w 1111"/>
                  <a:gd name="T37" fmla="*/ 12 h 417"/>
                  <a:gd name="T38" fmla="*/ 1111 w 1111"/>
                  <a:gd name="T39" fmla="*/ 0 h 417"/>
                  <a:gd name="T40" fmla="*/ 1024 w 1111"/>
                  <a:gd name="T41" fmla="*/ 0 h 417"/>
                  <a:gd name="T42" fmla="*/ 978 w 1111"/>
                  <a:gd name="T43" fmla="*/ 42 h 417"/>
                  <a:gd name="T44" fmla="*/ 950 w 1111"/>
                  <a:gd name="T45" fmla="*/ 69 h 417"/>
                  <a:gd name="T46" fmla="*/ 895 w 1111"/>
                  <a:gd name="T47" fmla="*/ 122 h 417"/>
                  <a:gd name="T48" fmla="*/ 570 w 1111"/>
                  <a:gd name="T49" fmla="*/ 122 h 417"/>
                  <a:gd name="T50" fmla="*/ 608 w 1111"/>
                  <a:gd name="T51" fmla="*/ 54 h 417"/>
                  <a:gd name="T52" fmla="*/ 514 w 1111"/>
                  <a:gd name="T53" fmla="*/ 54 h 417"/>
                  <a:gd name="T54" fmla="*/ 411 w 1111"/>
                  <a:gd name="T55" fmla="*/ 122 h 417"/>
                  <a:gd name="T56" fmla="*/ 244 w 1111"/>
                  <a:gd name="T57" fmla="*/ 122 h 417"/>
                  <a:gd name="T58" fmla="*/ 179 w 1111"/>
                  <a:gd name="T59" fmla="*/ 135 h 417"/>
                  <a:gd name="T60" fmla="*/ 208 w 1111"/>
                  <a:gd name="T61" fmla="*/ 149 h 417"/>
                  <a:gd name="T62" fmla="*/ 161 w 1111"/>
                  <a:gd name="T63" fmla="*/ 197 h 417"/>
                  <a:gd name="T64" fmla="*/ 113 w 1111"/>
                  <a:gd name="T65" fmla="*/ 197 h 417"/>
                  <a:gd name="T66" fmla="*/ 98 w 1111"/>
                  <a:gd name="T67" fmla="*/ 197 h 417"/>
                  <a:gd name="T68" fmla="*/ 87 w 1111"/>
                  <a:gd name="T69" fmla="*/ 198 h 417"/>
                  <a:gd name="T70" fmla="*/ 54 w 1111"/>
                  <a:gd name="T71" fmla="*/ 208 h 417"/>
                  <a:gd name="T72" fmla="*/ 7 w 1111"/>
                  <a:gd name="T73" fmla="*/ 265 h 417"/>
                  <a:gd name="T74" fmla="*/ 680 w 1111"/>
                  <a:gd name="T75" fmla="*/ 163 h 417"/>
                  <a:gd name="T76" fmla="*/ 746 w 1111"/>
                  <a:gd name="T77" fmla="*/ 163 h 417"/>
                  <a:gd name="T78" fmla="*/ 755 w 1111"/>
                  <a:gd name="T79" fmla="*/ 197 h 417"/>
                  <a:gd name="T80" fmla="*/ 689 w 1111"/>
                  <a:gd name="T81" fmla="*/ 197 h 417"/>
                  <a:gd name="T82" fmla="*/ 680 w 1111"/>
                  <a:gd name="T83" fmla="*/ 163 h 417"/>
                  <a:gd name="T84" fmla="*/ 570 w 1111"/>
                  <a:gd name="T85" fmla="*/ 163 h 417"/>
                  <a:gd name="T86" fmla="*/ 636 w 1111"/>
                  <a:gd name="T87" fmla="*/ 163 h 417"/>
                  <a:gd name="T88" fmla="*/ 645 w 1111"/>
                  <a:gd name="T89" fmla="*/ 197 h 417"/>
                  <a:gd name="T90" fmla="*/ 579 w 1111"/>
                  <a:gd name="T91" fmla="*/ 197 h 417"/>
                  <a:gd name="T92" fmla="*/ 570 w 1111"/>
                  <a:gd name="T93" fmla="*/ 163 h 417"/>
                  <a:gd name="T94" fmla="*/ 461 w 1111"/>
                  <a:gd name="T95" fmla="*/ 163 h 417"/>
                  <a:gd name="T96" fmla="*/ 527 w 1111"/>
                  <a:gd name="T97" fmla="*/ 163 h 417"/>
                  <a:gd name="T98" fmla="*/ 536 w 1111"/>
                  <a:gd name="T99" fmla="*/ 197 h 417"/>
                  <a:gd name="T100" fmla="*/ 470 w 1111"/>
                  <a:gd name="T101" fmla="*/ 197 h 417"/>
                  <a:gd name="T102" fmla="*/ 461 w 1111"/>
                  <a:gd name="T103" fmla="*/ 163 h 417"/>
                  <a:gd name="T104" fmla="*/ 351 w 1111"/>
                  <a:gd name="T105" fmla="*/ 163 h 417"/>
                  <a:gd name="T106" fmla="*/ 417 w 1111"/>
                  <a:gd name="T107" fmla="*/ 163 h 417"/>
                  <a:gd name="T108" fmla="*/ 426 w 1111"/>
                  <a:gd name="T109" fmla="*/ 197 h 417"/>
                  <a:gd name="T110" fmla="*/ 360 w 1111"/>
                  <a:gd name="T111" fmla="*/ 197 h 417"/>
                  <a:gd name="T112" fmla="*/ 351 w 1111"/>
                  <a:gd name="T113" fmla="*/ 16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417">
                    <a:moveTo>
                      <a:pt x="7" y="265"/>
                    </a:moveTo>
                    <a:cubicBezTo>
                      <a:pt x="7" y="265"/>
                      <a:pt x="10" y="289"/>
                      <a:pt x="93" y="291"/>
                    </a:cubicBezTo>
                    <a:cubicBezTo>
                      <a:pt x="166" y="295"/>
                      <a:pt x="132" y="294"/>
                      <a:pt x="169" y="295"/>
                    </a:cubicBezTo>
                    <a:cubicBezTo>
                      <a:pt x="170" y="295"/>
                      <a:pt x="170" y="295"/>
                      <a:pt x="171" y="295"/>
                    </a:cubicBezTo>
                    <a:cubicBezTo>
                      <a:pt x="199" y="295"/>
                      <a:pt x="199" y="295"/>
                      <a:pt x="199" y="295"/>
                    </a:cubicBezTo>
                    <a:cubicBezTo>
                      <a:pt x="418" y="295"/>
                      <a:pt x="418" y="295"/>
                      <a:pt x="418" y="295"/>
                    </a:cubicBezTo>
                    <a:cubicBezTo>
                      <a:pt x="681" y="417"/>
                      <a:pt x="681" y="417"/>
                      <a:pt x="681" y="417"/>
                    </a:cubicBezTo>
                    <a:cubicBezTo>
                      <a:pt x="809" y="417"/>
                      <a:pt x="809" y="417"/>
                      <a:pt x="809" y="417"/>
                    </a:cubicBezTo>
                    <a:cubicBezTo>
                      <a:pt x="658" y="295"/>
                      <a:pt x="658" y="295"/>
                      <a:pt x="658" y="295"/>
                    </a:cubicBezTo>
                    <a:cubicBezTo>
                      <a:pt x="785" y="295"/>
                      <a:pt x="785" y="295"/>
                      <a:pt x="785" y="295"/>
                    </a:cubicBezTo>
                    <a:cubicBezTo>
                      <a:pt x="804" y="297"/>
                      <a:pt x="941" y="295"/>
                      <a:pt x="983" y="290"/>
                    </a:cubicBezTo>
                    <a:cubicBezTo>
                      <a:pt x="1025" y="195"/>
                      <a:pt x="1025" y="195"/>
                      <a:pt x="1025" y="195"/>
                    </a:cubicBezTo>
                    <a:cubicBezTo>
                      <a:pt x="1047" y="146"/>
                      <a:pt x="1047" y="146"/>
                      <a:pt x="1047" y="146"/>
                    </a:cubicBezTo>
                    <a:cubicBezTo>
                      <a:pt x="1051" y="138"/>
                      <a:pt x="1051" y="138"/>
                      <a:pt x="1051" y="138"/>
                    </a:cubicBezTo>
                    <a:cubicBezTo>
                      <a:pt x="1061" y="143"/>
                      <a:pt x="1061" y="143"/>
                      <a:pt x="1061" y="143"/>
                    </a:cubicBezTo>
                    <a:cubicBezTo>
                      <a:pt x="1109" y="143"/>
                      <a:pt x="1109" y="143"/>
                      <a:pt x="1109" y="143"/>
                    </a:cubicBezTo>
                    <a:cubicBezTo>
                      <a:pt x="1067" y="102"/>
                      <a:pt x="1067" y="102"/>
                      <a:pt x="1067" y="102"/>
                    </a:cubicBezTo>
                    <a:cubicBezTo>
                      <a:pt x="1071" y="93"/>
                      <a:pt x="1071" y="93"/>
                      <a:pt x="1071" y="93"/>
                    </a:cubicBezTo>
                    <a:cubicBezTo>
                      <a:pt x="1107" y="12"/>
                      <a:pt x="1107" y="12"/>
                      <a:pt x="1107" y="12"/>
                    </a:cubicBezTo>
                    <a:cubicBezTo>
                      <a:pt x="1111" y="0"/>
                      <a:pt x="1111" y="0"/>
                      <a:pt x="1111" y="0"/>
                    </a:cubicBezTo>
                    <a:cubicBezTo>
                      <a:pt x="1024" y="0"/>
                      <a:pt x="1024" y="0"/>
                      <a:pt x="1024" y="0"/>
                    </a:cubicBezTo>
                    <a:cubicBezTo>
                      <a:pt x="978" y="42"/>
                      <a:pt x="978" y="42"/>
                      <a:pt x="978" y="42"/>
                    </a:cubicBezTo>
                    <a:cubicBezTo>
                      <a:pt x="950" y="69"/>
                      <a:pt x="950" y="69"/>
                      <a:pt x="950" y="69"/>
                    </a:cubicBezTo>
                    <a:cubicBezTo>
                      <a:pt x="895" y="122"/>
                      <a:pt x="895" y="122"/>
                      <a:pt x="895" y="122"/>
                    </a:cubicBezTo>
                    <a:cubicBezTo>
                      <a:pt x="570" y="122"/>
                      <a:pt x="570" y="122"/>
                      <a:pt x="570" y="122"/>
                    </a:cubicBezTo>
                    <a:cubicBezTo>
                      <a:pt x="608" y="54"/>
                      <a:pt x="608" y="54"/>
                      <a:pt x="608" y="54"/>
                    </a:cubicBezTo>
                    <a:cubicBezTo>
                      <a:pt x="514" y="54"/>
                      <a:pt x="514" y="54"/>
                      <a:pt x="514" y="54"/>
                    </a:cubicBezTo>
                    <a:cubicBezTo>
                      <a:pt x="411" y="122"/>
                      <a:pt x="411" y="122"/>
                      <a:pt x="411" y="122"/>
                    </a:cubicBezTo>
                    <a:cubicBezTo>
                      <a:pt x="244" y="122"/>
                      <a:pt x="244" y="122"/>
                      <a:pt x="244" y="122"/>
                    </a:cubicBezTo>
                    <a:cubicBezTo>
                      <a:pt x="228" y="122"/>
                      <a:pt x="203" y="127"/>
                      <a:pt x="179" y="135"/>
                    </a:cubicBezTo>
                    <a:cubicBezTo>
                      <a:pt x="195" y="133"/>
                      <a:pt x="208" y="134"/>
                      <a:pt x="208" y="149"/>
                    </a:cubicBezTo>
                    <a:cubicBezTo>
                      <a:pt x="208" y="176"/>
                      <a:pt x="187" y="197"/>
                      <a:pt x="161" y="197"/>
                    </a:cubicBezTo>
                    <a:cubicBezTo>
                      <a:pt x="113" y="197"/>
                      <a:pt x="113" y="197"/>
                      <a:pt x="113" y="197"/>
                    </a:cubicBezTo>
                    <a:cubicBezTo>
                      <a:pt x="98" y="197"/>
                      <a:pt x="98" y="197"/>
                      <a:pt x="98" y="197"/>
                    </a:cubicBezTo>
                    <a:cubicBezTo>
                      <a:pt x="94" y="197"/>
                      <a:pt x="90" y="197"/>
                      <a:pt x="87" y="198"/>
                    </a:cubicBezTo>
                    <a:cubicBezTo>
                      <a:pt x="82" y="199"/>
                      <a:pt x="70" y="202"/>
                      <a:pt x="54" y="208"/>
                    </a:cubicBezTo>
                    <a:cubicBezTo>
                      <a:pt x="0" y="232"/>
                      <a:pt x="6" y="252"/>
                      <a:pt x="7" y="265"/>
                    </a:cubicBezTo>
                    <a:moveTo>
                      <a:pt x="680" y="163"/>
                    </a:moveTo>
                    <a:cubicBezTo>
                      <a:pt x="746" y="163"/>
                      <a:pt x="746" y="163"/>
                      <a:pt x="746" y="163"/>
                    </a:cubicBezTo>
                    <a:cubicBezTo>
                      <a:pt x="755" y="197"/>
                      <a:pt x="755" y="197"/>
                      <a:pt x="755" y="197"/>
                    </a:cubicBezTo>
                    <a:cubicBezTo>
                      <a:pt x="689" y="197"/>
                      <a:pt x="689" y="197"/>
                      <a:pt x="689" y="197"/>
                    </a:cubicBezTo>
                    <a:lnTo>
                      <a:pt x="680" y="163"/>
                    </a:lnTo>
                    <a:close/>
                    <a:moveTo>
                      <a:pt x="570" y="163"/>
                    </a:moveTo>
                    <a:cubicBezTo>
                      <a:pt x="636" y="163"/>
                      <a:pt x="636" y="163"/>
                      <a:pt x="636" y="163"/>
                    </a:cubicBezTo>
                    <a:cubicBezTo>
                      <a:pt x="645" y="197"/>
                      <a:pt x="645" y="197"/>
                      <a:pt x="645" y="197"/>
                    </a:cubicBezTo>
                    <a:cubicBezTo>
                      <a:pt x="579" y="197"/>
                      <a:pt x="579" y="197"/>
                      <a:pt x="579" y="197"/>
                    </a:cubicBezTo>
                    <a:lnTo>
                      <a:pt x="570" y="163"/>
                    </a:lnTo>
                    <a:close/>
                    <a:moveTo>
                      <a:pt x="461" y="163"/>
                    </a:moveTo>
                    <a:cubicBezTo>
                      <a:pt x="527" y="163"/>
                      <a:pt x="527" y="163"/>
                      <a:pt x="527" y="163"/>
                    </a:cubicBezTo>
                    <a:cubicBezTo>
                      <a:pt x="536" y="197"/>
                      <a:pt x="536" y="197"/>
                      <a:pt x="536" y="197"/>
                    </a:cubicBezTo>
                    <a:cubicBezTo>
                      <a:pt x="470" y="197"/>
                      <a:pt x="470" y="197"/>
                      <a:pt x="470" y="197"/>
                    </a:cubicBezTo>
                    <a:lnTo>
                      <a:pt x="461" y="163"/>
                    </a:lnTo>
                    <a:close/>
                    <a:moveTo>
                      <a:pt x="351" y="163"/>
                    </a:moveTo>
                    <a:cubicBezTo>
                      <a:pt x="417" y="163"/>
                      <a:pt x="417" y="163"/>
                      <a:pt x="417" y="163"/>
                    </a:cubicBezTo>
                    <a:cubicBezTo>
                      <a:pt x="426" y="197"/>
                      <a:pt x="426" y="197"/>
                      <a:pt x="426" y="197"/>
                    </a:cubicBezTo>
                    <a:cubicBezTo>
                      <a:pt x="360" y="197"/>
                      <a:pt x="360" y="197"/>
                      <a:pt x="360" y="197"/>
                    </a:cubicBezTo>
                    <a:lnTo>
                      <a:pt x="351" y="163"/>
                    </a:lnTo>
                    <a:close/>
                  </a:path>
                </a:pathLst>
              </a:custGeom>
              <a:solidFill>
                <a:srgbClr val="F8FCE0"/>
              </a:solidFill>
              <a:ln>
                <a:noFill/>
              </a:ln>
              <a:effectLst>
                <a:outerShdw blurRad="190500" dist="139700" dir="2700000" sx="102000" sy="102000" algn="tl" rotWithShape="0">
                  <a:prstClr val="black">
                    <a:alpha val="27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chenying0907 102"/>
              <p:cNvSpPr/>
              <p:nvPr/>
            </p:nvSpPr>
            <p:spPr bwMode="auto">
              <a:xfrm>
                <a:off x="4806950" y="3509963"/>
                <a:ext cx="349250" cy="165100"/>
              </a:xfrm>
              <a:custGeom>
                <a:avLst/>
                <a:gdLst>
                  <a:gd name="T0" fmla="*/ 0 w 163"/>
                  <a:gd name="T1" fmla="*/ 0 h 77"/>
                  <a:gd name="T2" fmla="*/ 9 w 163"/>
                  <a:gd name="T3" fmla="*/ 38 h 77"/>
                  <a:gd name="T4" fmla="*/ 9 w 163"/>
                  <a:gd name="T5" fmla="*/ 50 h 77"/>
                  <a:gd name="T6" fmla="*/ 0 w 163"/>
                  <a:gd name="T7" fmla="*/ 77 h 77"/>
                  <a:gd name="T8" fmla="*/ 153 w 163"/>
                  <a:gd name="T9" fmla="*/ 50 h 77"/>
                  <a:gd name="T10" fmla="*/ 160 w 163"/>
                  <a:gd name="T11" fmla="*/ 45 h 77"/>
                  <a:gd name="T12" fmla="*/ 163 w 163"/>
                  <a:gd name="T13" fmla="*/ 38 h 77"/>
                  <a:gd name="T14" fmla="*/ 163 w 163"/>
                  <a:gd name="T15" fmla="*/ 38 h 77"/>
                  <a:gd name="T16" fmla="*/ 0 w 163"/>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77">
                    <a:moveTo>
                      <a:pt x="0" y="0"/>
                    </a:moveTo>
                    <a:cubicBezTo>
                      <a:pt x="6" y="8"/>
                      <a:pt x="9" y="22"/>
                      <a:pt x="9" y="38"/>
                    </a:cubicBezTo>
                    <a:cubicBezTo>
                      <a:pt x="9" y="42"/>
                      <a:pt x="9" y="46"/>
                      <a:pt x="9" y="50"/>
                    </a:cubicBezTo>
                    <a:cubicBezTo>
                      <a:pt x="7" y="61"/>
                      <a:pt x="4" y="70"/>
                      <a:pt x="0" y="77"/>
                    </a:cubicBezTo>
                    <a:cubicBezTo>
                      <a:pt x="75" y="75"/>
                      <a:pt x="131" y="64"/>
                      <a:pt x="153" y="50"/>
                    </a:cubicBezTo>
                    <a:cubicBezTo>
                      <a:pt x="156" y="49"/>
                      <a:pt x="158" y="47"/>
                      <a:pt x="160" y="45"/>
                    </a:cubicBezTo>
                    <a:cubicBezTo>
                      <a:pt x="162" y="43"/>
                      <a:pt x="163" y="40"/>
                      <a:pt x="163" y="38"/>
                    </a:cubicBezTo>
                    <a:cubicBezTo>
                      <a:pt x="163" y="38"/>
                      <a:pt x="163" y="38"/>
                      <a:pt x="163" y="38"/>
                    </a:cubicBezTo>
                    <a:cubicBezTo>
                      <a:pt x="162" y="20"/>
                      <a:pt x="96" y="1"/>
                      <a:pt x="0" y="0"/>
                    </a:cubicBezTo>
                  </a:path>
                </a:pathLst>
              </a:custGeom>
              <a:solidFill>
                <a:srgbClr val="00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chenying0907 103"/>
              <p:cNvSpPr/>
              <p:nvPr/>
            </p:nvSpPr>
            <p:spPr bwMode="auto">
              <a:xfrm>
                <a:off x="4775200" y="3509963"/>
                <a:ext cx="61913" cy="165100"/>
              </a:xfrm>
              <a:custGeom>
                <a:avLst/>
                <a:gdLst>
                  <a:gd name="T0" fmla="*/ 28 w 29"/>
                  <a:gd name="T1" fmla="*/ 50 h 77"/>
                  <a:gd name="T2" fmla="*/ 29 w 29"/>
                  <a:gd name="T3" fmla="*/ 38 h 77"/>
                  <a:gd name="T4" fmla="*/ 18 w 29"/>
                  <a:gd name="T5" fmla="*/ 2 h 77"/>
                  <a:gd name="T6" fmla="*/ 14 w 29"/>
                  <a:gd name="T7" fmla="*/ 0 h 77"/>
                  <a:gd name="T8" fmla="*/ 14 w 29"/>
                  <a:gd name="T9" fmla="*/ 0 h 77"/>
                  <a:gd name="T10" fmla="*/ 9 w 29"/>
                  <a:gd name="T11" fmla="*/ 3 h 77"/>
                  <a:gd name="T12" fmla="*/ 0 w 29"/>
                  <a:gd name="T13" fmla="*/ 38 h 77"/>
                  <a:gd name="T14" fmla="*/ 1 w 29"/>
                  <a:gd name="T15" fmla="*/ 50 h 77"/>
                  <a:gd name="T16" fmla="*/ 9 w 29"/>
                  <a:gd name="T17" fmla="*/ 73 h 77"/>
                  <a:gd name="T18" fmla="*/ 14 w 29"/>
                  <a:gd name="T19" fmla="*/ 77 h 77"/>
                  <a:gd name="T20" fmla="*/ 14 w 29"/>
                  <a:gd name="T21" fmla="*/ 77 h 77"/>
                  <a:gd name="T22" fmla="*/ 18 w 29"/>
                  <a:gd name="T23" fmla="*/ 75 h 77"/>
                  <a:gd name="T24" fmla="*/ 28 w 29"/>
                  <a:gd name="T25" fmla="*/ 5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7">
                    <a:moveTo>
                      <a:pt x="28" y="50"/>
                    </a:moveTo>
                    <a:cubicBezTo>
                      <a:pt x="28" y="47"/>
                      <a:pt x="29" y="43"/>
                      <a:pt x="29" y="38"/>
                    </a:cubicBezTo>
                    <a:cubicBezTo>
                      <a:pt x="29" y="20"/>
                      <a:pt x="23" y="7"/>
                      <a:pt x="18" y="2"/>
                    </a:cubicBezTo>
                    <a:cubicBezTo>
                      <a:pt x="17" y="0"/>
                      <a:pt x="16" y="0"/>
                      <a:pt x="14" y="0"/>
                    </a:cubicBezTo>
                    <a:cubicBezTo>
                      <a:pt x="14" y="0"/>
                      <a:pt x="14" y="0"/>
                      <a:pt x="14" y="0"/>
                    </a:cubicBezTo>
                    <a:cubicBezTo>
                      <a:pt x="12" y="0"/>
                      <a:pt x="11" y="1"/>
                      <a:pt x="9" y="3"/>
                    </a:cubicBezTo>
                    <a:cubicBezTo>
                      <a:pt x="5" y="9"/>
                      <a:pt x="0" y="21"/>
                      <a:pt x="0" y="38"/>
                    </a:cubicBezTo>
                    <a:cubicBezTo>
                      <a:pt x="0" y="43"/>
                      <a:pt x="0" y="47"/>
                      <a:pt x="1" y="50"/>
                    </a:cubicBezTo>
                    <a:cubicBezTo>
                      <a:pt x="2" y="61"/>
                      <a:pt x="6" y="69"/>
                      <a:pt x="9" y="73"/>
                    </a:cubicBezTo>
                    <a:cubicBezTo>
                      <a:pt x="11" y="75"/>
                      <a:pt x="12" y="76"/>
                      <a:pt x="14" y="77"/>
                    </a:cubicBezTo>
                    <a:cubicBezTo>
                      <a:pt x="14" y="77"/>
                      <a:pt x="14" y="77"/>
                      <a:pt x="14" y="77"/>
                    </a:cubicBezTo>
                    <a:cubicBezTo>
                      <a:pt x="16" y="77"/>
                      <a:pt x="17" y="76"/>
                      <a:pt x="18" y="75"/>
                    </a:cubicBezTo>
                    <a:cubicBezTo>
                      <a:pt x="22" y="71"/>
                      <a:pt x="26" y="62"/>
                      <a:pt x="28" y="50"/>
                    </a:cubicBezTo>
                  </a:path>
                </a:pathLst>
              </a:custGeom>
              <a:solidFill>
                <a:srgbClr val="03A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chenying0907 104"/>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 name="T8" fmla="*/ 214 w 266"/>
                  <a:gd name="T9" fmla="*/ 92 h 92"/>
                </a:gdLst>
                <a:ahLst/>
                <a:cxnLst>
                  <a:cxn ang="0">
                    <a:pos x="T0" y="T1"/>
                  </a:cxn>
                  <a:cxn ang="0">
                    <a:pos x="T2" y="T3"/>
                  </a:cxn>
                  <a:cxn ang="0">
                    <a:pos x="T4" y="T5"/>
                  </a:cxn>
                  <a:cxn ang="0">
                    <a:pos x="T6" y="T7"/>
                  </a:cxn>
                  <a:cxn ang="0">
                    <a:pos x="T8" y="T9"/>
                  </a:cxn>
                </a:cxnLst>
                <a:rect l="0" t="0" r="r" b="b"/>
                <a:pathLst>
                  <a:path w="266" h="92">
                    <a:moveTo>
                      <a:pt x="214" y="92"/>
                    </a:moveTo>
                    <a:lnTo>
                      <a:pt x="266" y="0"/>
                    </a:lnTo>
                    <a:lnTo>
                      <a:pt x="138" y="0"/>
                    </a:lnTo>
                    <a:lnTo>
                      <a:pt x="0" y="92"/>
                    </a:lnTo>
                    <a:lnTo>
                      <a:pt x="214" y="92"/>
                    </a:lnTo>
                    <a:close/>
                  </a:path>
                </a:pathLst>
              </a:custGeom>
              <a:solidFill>
                <a:srgbClr val="009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chenying0907 105"/>
              <p:cNvSpPr/>
              <p:nvPr/>
            </p:nvSpPr>
            <p:spPr bwMode="auto">
              <a:xfrm>
                <a:off x="3929063" y="3100388"/>
                <a:ext cx="422275" cy="146050"/>
              </a:xfrm>
              <a:custGeom>
                <a:avLst/>
                <a:gdLst>
                  <a:gd name="T0" fmla="*/ 214 w 266"/>
                  <a:gd name="T1" fmla="*/ 92 h 92"/>
                  <a:gd name="T2" fmla="*/ 266 w 266"/>
                  <a:gd name="T3" fmla="*/ 0 h 92"/>
                  <a:gd name="T4" fmla="*/ 138 w 266"/>
                  <a:gd name="T5" fmla="*/ 0 h 92"/>
                  <a:gd name="T6" fmla="*/ 0 w 266"/>
                  <a:gd name="T7" fmla="*/ 92 h 92"/>
                </a:gdLst>
                <a:ahLst/>
                <a:cxnLst>
                  <a:cxn ang="0">
                    <a:pos x="T0" y="T1"/>
                  </a:cxn>
                  <a:cxn ang="0">
                    <a:pos x="T2" y="T3"/>
                  </a:cxn>
                  <a:cxn ang="0">
                    <a:pos x="T4" y="T5"/>
                  </a:cxn>
                  <a:cxn ang="0">
                    <a:pos x="T6" y="T7"/>
                  </a:cxn>
                </a:cxnLst>
                <a:rect l="0" t="0" r="r" b="b"/>
                <a:pathLst>
                  <a:path w="266" h="92">
                    <a:moveTo>
                      <a:pt x="214" y="92"/>
                    </a:moveTo>
                    <a:lnTo>
                      <a:pt x="266" y="0"/>
                    </a:lnTo>
                    <a:lnTo>
                      <a:pt x="138" y="0"/>
                    </a:lnTo>
                    <a:lnTo>
                      <a:pt x="0"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chenying0907 106"/>
              <p:cNvSpPr/>
              <p:nvPr/>
            </p:nvSpPr>
            <p:spPr bwMode="auto">
              <a:xfrm>
                <a:off x="3230563" y="3268663"/>
                <a:ext cx="265113" cy="139700"/>
              </a:xfrm>
              <a:custGeom>
                <a:avLst/>
                <a:gdLst>
                  <a:gd name="T0" fmla="*/ 94 w 124"/>
                  <a:gd name="T1" fmla="*/ 1 h 65"/>
                  <a:gd name="T2" fmla="*/ 124 w 124"/>
                  <a:gd name="T3" fmla="*/ 16 h 65"/>
                  <a:gd name="T4" fmla="*/ 75 w 124"/>
                  <a:gd name="T5" fmla="*/ 64 h 65"/>
                  <a:gd name="T6" fmla="*/ 27 w 124"/>
                  <a:gd name="T7" fmla="*/ 64 h 65"/>
                  <a:gd name="T8" fmla="*/ 13 w 124"/>
                  <a:gd name="T9" fmla="*/ 64 h 65"/>
                  <a:gd name="T10" fmla="*/ 0 w 124"/>
                  <a:gd name="T11" fmla="*/ 65 h 65"/>
                  <a:gd name="T12" fmla="*/ 94 w 124"/>
                  <a:gd name="T13" fmla="*/ 1 h 65"/>
                </a:gdLst>
                <a:ahLst/>
                <a:cxnLst>
                  <a:cxn ang="0">
                    <a:pos x="T0" y="T1"/>
                  </a:cxn>
                  <a:cxn ang="0">
                    <a:pos x="T2" y="T3"/>
                  </a:cxn>
                  <a:cxn ang="0">
                    <a:pos x="T4" y="T5"/>
                  </a:cxn>
                  <a:cxn ang="0">
                    <a:pos x="T6" y="T7"/>
                  </a:cxn>
                  <a:cxn ang="0">
                    <a:pos x="T8" y="T9"/>
                  </a:cxn>
                  <a:cxn ang="0">
                    <a:pos x="T10" y="T11"/>
                  </a:cxn>
                  <a:cxn ang="0">
                    <a:pos x="T12" y="T13"/>
                  </a:cxn>
                </a:cxnLst>
                <a:rect l="0" t="0" r="r" b="b"/>
                <a:pathLst>
                  <a:path w="124" h="65">
                    <a:moveTo>
                      <a:pt x="94" y="1"/>
                    </a:moveTo>
                    <a:cubicBezTo>
                      <a:pt x="111" y="0"/>
                      <a:pt x="124" y="1"/>
                      <a:pt x="124" y="16"/>
                    </a:cubicBezTo>
                    <a:cubicBezTo>
                      <a:pt x="124" y="42"/>
                      <a:pt x="102" y="64"/>
                      <a:pt x="75" y="64"/>
                    </a:cubicBezTo>
                    <a:cubicBezTo>
                      <a:pt x="27" y="64"/>
                      <a:pt x="27" y="64"/>
                      <a:pt x="27" y="64"/>
                    </a:cubicBezTo>
                    <a:cubicBezTo>
                      <a:pt x="13" y="64"/>
                      <a:pt x="13" y="64"/>
                      <a:pt x="13" y="64"/>
                    </a:cubicBezTo>
                    <a:cubicBezTo>
                      <a:pt x="9" y="64"/>
                      <a:pt x="4" y="65"/>
                      <a:pt x="0" y="65"/>
                    </a:cubicBezTo>
                    <a:cubicBezTo>
                      <a:pt x="0" y="65"/>
                      <a:pt x="25" y="12"/>
                      <a:pt x="94" y="1"/>
                    </a:cubicBezTo>
                  </a:path>
                </a:pathLst>
              </a:custGeom>
              <a:solidFill>
                <a:srgbClr val="03A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chenying0907 28"/>
            <p:cNvGrpSpPr/>
            <p:nvPr/>
          </p:nvGrpSpPr>
          <p:grpSpPr>
            <a:xfrm>
              <a:off x="8185161" y="3633795"/>
              <a:ext cx="469901" cy="422276"/>
              <a:chOff x="8185150" y="3633788"/>
              <a:chExt cx="469900" cy="422275"/>
            </a:xfrm>
          </p:grpSpPr>
          <p:sp>
            <p:nvSpPr>
              <p:cNvPr id="42" name="Rectangle 107"/>
              <p:cNvSpPr>
                <a:spLocks noChangeArrowheads="1"/>
              </p:cNvSpPr>
              <p:nvPr/>
            </p:nvSpPr>
            <p:spPr bwMode="auto">
              <a:xfrm>
                <a:off x="8274050" y="3824288"/>
                <a:ext cx="31750" cy="17463"/>
              </a:xfrm>
              <a:prstGeom prst="rect">
                <a:avLst/>
              </a:prstGeom>
              <a:solidFill>
                <a:srgbClr val="F8F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chenying0907 108"/>
              <p:cNvSpPr/>
              <p:nvPr/>
            </p:nvSpPr>
            <p:spPr bwMode="auto">
              <a:xfrm>
                <a:off x="8185150" y="3789363"/>
                <a:ext cx="469900" cy="85725"/>
              </a:xfrm>
              <a:custGeom>
                <a:avLst/>
                <a:gdLst>
                  <a:gd name="T0" fmla="*/ 213 w 219"/>
                  <a:gd name="T1" fmla="*/ 28 h 40"/>
                  <a:gd name="T2" fmla="*/ 29 w 219"/>
                  <a:gd name="T3" fmla="*/ 28 h 40"/>
                  <a:gd name="T4" fmla="*/ 29 w 219"/>
                  <a:gd name="T5" fmla="*/ 15 h 40"/>
                  <a:gd name="T6" fmla="*/ 40 w 219"/>
                  <a:gd name="T7" fmla="*/ 11 h 40"/>
                  <a:gd name="T8" fmla="*/ 42 w 219"/>
                  <a:gd name="T9" fmla="*/ 12 h 40"/>
                  <a:gd name="T10" fmla="*/ 54 w 219"/>
                  <a:gd name="T11" fmla="*/ 12 h 40"/>
                  <a:gd name="T12" fmla="*/ 40 w 219"/>
                  <a:gd name="T13" fmla="*/ 0 h 40"/>
                  <a:gd name="T14" fmla="*/ 17 w 219"/>
                  <a:gd name="T15" fmla="*/ 13 h 40"/>
                  <a:gd name="T16" fmla="*/ 17 w 219"/>
                  <a:gd name="T17" fmla="*/ 28 h 40"/>
                  <a:gd name="T18" fmla="*/ 5 w 219"/>
                  <a:gd name="T19" fmla="*/ 28 h 40"/>
                  <a:gd name="T20" fmla="*/ 0 w 219"/>
                  <a:gd name="T21" fmla="*/ 34 h 40"/>
                  <a:gd name="T22" fmla="*/ 5 w 219"/>
                  <a:gd name="T23" fmla="*/ 40 h 40"/>
                  <a:gd name="T24" fmla="*/ 213 w 219"/>
                  <a:gd name="T25" fmla="*/ 40 h 40"/>
                  <a:gd name="T26" fmla="*/ 219 w 219"/>
                  <a:gd name="T27" fmla="*/ 34 h 40"/>
                  <a:gd name="T28" fmla="*/ 213 w 219"/>
                  <a:gd name="T2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40">
                    <a:moveTo>
                      <a:pt x="213" y="28"/>
                    </a:moveTo>
                    <a:cubicBezTo>
                      <a:pt x="29" y="28"/>
                      <a:pt x="29" y="28"/>
                      <a:pt x="29" y="28"/>
                    </a:cubicBezTo>
                    <a:cubicBezTo>
                      <a:pt x="29" y="15"/>
                      <a:pt x="29" y="15"/>
                      <a:pt x="29" y="15"/>
                    </a:cubicBezTo>
                    <a:cubicBezTo>
                      <a:pt x="31" y="13"/>
                      <a:pt x="37" y="11"/>
                      <a:pt x="40" y="11"/>
                    </a:cubicBezTo>
                    <a:cubicBezTo>
                      <a:pt x="40" y="11"/>
                      <a:pt x="41" y="12"/>
                      <a:pt x="42" y="12"/>
                    </a:cubicBezTo>
                    <a:cubicBezTo>
                      <a:pt x="54" y="12"/>
                      <a:pt x="54" y="12"/>
                      <a:pt x="54" y="12"/>
                    </a:cubicBezTo>
                    <a:cubicBezTo>
                      <a:pt x="53" y="5"/>
                      <a:pt x="47" y="0"/>
                      <a:pt x="40" y="0"/>
                    </a:cubicBezTo>
                    <a:cubicBezTo>
                      <a:pt x="37" y="0"/>
                      <a:pt x="17" y="3"/>
                      <a:pt x="17" y="13"/>
                    </a:cubicBezTo>
                    <a:cubicBezTo>
                      <a:pt x="17" y="28"/>
                      <a:pt x="17" y="28"/>
                      <a:pt x="17" y="28"/>
                    </a:cubicBezTo>
                    <a:cubicBezTo>
                      <a:pt x="5" y="28"/>
                      <a:pt x="5" y="28"/>
                      <a:pt x="5" y="28"/>
                    </a:cubicBezTo>
                    <a:cubicBezTo>
                      <a:pt x="2" y="28"/>
                      <a:pt x="0" y="31"/>
                      <a:pt x="0" y="34"/>
                    </a:cubicBezTo>
                    <a:cubicBezTo>
                      <a:pt x="0" y="37"/>
                      <a:pt x="2" y="40"/>
                      <a:pt x="5" y="40"/>
                    </a:cubicBezTo>
                    <a:cubicBezTo>
                      <a:pt x="213" y="40"/>
                      <a:pt x="213" y="40"/>
                      <a:pt x="213" y="40"/>
                    </a:cubicBezTo>
                    <a:cubicBezTo>
                      <a:pt x="216" y="40"/>
                      <a:pt x="219" y="37"/>
                      <a:pt x="219" y="34"/>
                    </a:cubicBezTo>
                    <a:cubicBezTo>
                      <a:pt x="219" y="31"/>
                      <a:pt x="216" y="28"/>
                      <a:pt x="213" y="2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chenying0907 109"/>
              <p:cNvSpPr/>
              <p:nvPr/>
            </p:nvSpPr>
            <p:spPr bwMode="auto">
              <a:xfrm>
                <a:off x="8188325" y="3887788"/>
                <a:ext cx="460375" cy="168275"/>
              </a:xfrm>
              <a:custGeom>
                <a:avLst/>
                <a:gdLst>
                  <a:gd name="T0" fmla="*/ 0 w 215"/>
                  <a:gd name="T1" fmla="*/ 1 h 78"/>
                  <a:gd name="T2" fmla="*/ 12 w 215"/>
                  <a:gd name="T3" fmla="*/ 19 h 78"/>
                  <a:gd name="T4" fmla="*/ 36 w 215"/>
                  <a:gd name="T5" fmla="*/ 62 h 78"/>
                  <a:gd name="T6" fmla="*/ 36 w 215"/>
                  <a:gd name="T7" fmla="*/ 62 h 78"/>
                  <a:gd name="T8" fmla="*/ 35 w 215"/>
                  <a:gd name="T9" fmla="*/ 75 h 78"/>
                  <a:gd name="T10" fmla="*/ 38 w 215"/>
                  <a:gd name="T11" fmla="*/ 77 h 78"/>
                  <a:gd name="T12" fmla="*/ 49 w 215"/>
                  <a:gd name="T13" fmla="*/ 70 h 78"/>
                  <a:gd name="T14" fmla="*/ 52 w 215"/>
                  <a:gd name="T15" fmla="*/ 68 h 78"/>
                  <a:gd name="T16" fmla="*/ 103 w 215"/>
                  <a:gd name="T17" fmla="*/ 73 h 78"/>
                  <a:gd name="T18" fmla="*/ 103 w 215"/>
                  <a:gd name="T19" fmla="*/ 73 h 78"/>
                  <a:gd name="T20" fmla="*/ 107 w 215"/>
                  <a:gd name="T21" fmla="*/ 73 h 78"/>
                  <a:gd name="T22" fmla="*/ 112 w 215"/>
                  <a:gd name="T23" fmla="*/ 73 h 78"/>
                  <a:gd name="T24" fmla="*/ 111 w 215"/>
                  <a:gd name="T25" fmla="*/ 73 h 78"/>
                  <a:gd name="T26" fmla="*/ 163 w 215"/>
                  <a:gd name="T27" fmla="*/ 67 h 78"/>
                  <a:gd name="T28" fmla="*/ 166 w 215"/>
                  <a:gd name="T29" fmla="*/ 70 h 78"/>
                  <a:gd name="T30" fmla="*/ 177 w 215"/>
                  <a:gd name="T31" fmla="*/ 77 h 78"/>
                  <a:gd name="T32" fmla="*/ 180 w 215"/>
                  <a:gd name="T33" fmla="*/ 75 h 78"/>
                  <a:gd name="T34" fmla="*/ 180 w 215"/>
                  <a:gd name="T35" fmla="*/ 62 h 78"/>
                  <a:gd name="T36" fmla="*/ 179 w 215"/>
                  <a:gd name="T37" fmla="*/ 62 h 78"/>
                  <a:gd name="T38" fmla="*/ 204 w 215"/>
                  <a:gd name="T39" fmla="*/ 19 h 78"/>
                  <a:gd name="T40" fmla="*/ 215 w 215"/>
                  <a:gd name="T41" fmla="*/ 1 h 78"/>
                  <a:gd name="T42" fmla="*/ 106 w 215"/>
                  <a:gd name="T43" fmla="*/ 0 h 78"/>
                  <a:gd name="T44" fmla="*/ 0 w 215"/>
                  <a:gd name="T4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5" h="78">
                    <a:moveTo>
                      <a:pt x="0" y="1"/>
                    </a:moveTo>
                    <a:cubicBezTo>
                      <a:pt x="0" y="1"/>
                      <a:pt x="7" y="4"/>
                      <a:pt x="12" y="19"/>
                    </a:cubicBezTo>
                    <a:cubicBezTo>
                      <a:pt x="15" y="29"/>
                      <a:pt x="8" y="49"/>
                      <a:pt x="36" y="62"/>
                    </a:cubicBezTo>
                    <a:cubicBezTo>
                      <a:pt x="36" y="62"/>
                      <a:pt x="36" y="62"/>
                      <a:pt x="36" y="62"/>
                    </a:cubicBezTo>
                    <a:cubicBezTo>
                      <a:pt x="35" y="75"/>
                      <a:pt x="35" y="75"/>
                      <a:pt x="35" y="75"/>
                    </a:cubicBezTo>
                    <a:cubicBezTo>
                      <a:pt x="35" y="77"/>
                      <a:pt x="36" y="78"/>
                      <a:pt x="38" y="77"/>
                    </a:cubicBezTo>
                    <a:cubicBezTo>
                      <a:pt x="49" y="70"/>
                      <a:pt x="49" y="70"/>
                      <a:pt x="49" y="70"/>
                    </a:cubicBezTo>
                    <a:cubicBezTo>
                      <a:pt x="50" y="69"/>
                      <a:pt x="51" y="69"/>
                      <a:pt x="52" y="68"/>
                    </a:cubicBezTo>
                    <a:cubicBezTo>
                      <a:pt x="65" y="71"/>
                      <a:pt x="81" y="73"/>
                      <a:pt x="103" y="73"/>
                    </a:cubicBezTo>
                    <a:cubicBezTo>
                      <a:pt x="103" y="73"/>
                      <a:pt x="103" y="73"/>
                      <a:pt x="103" y="73"/>
                    </a:cubicBezTo>
                    <a:cubicBezTo>
                      <a:pt x="104" y="73"/>
                      <a:pt x="106" y="73"/>
                      <a:pt x="107" y="73"/>
                    </a:cubicBezTo>
                    <a:cubicBezTo>
                      <a:pt x="109" y="73"/>
                      <a:pt x="110" y="73"/>
                      <a:pt x="112" y="73"/>
                    </a:cubicBezTo>
                    <a:cubicBezTo>
                      <a:pt x="111" y="73"/>
                      <a:pt x="111" y="73"/>
                      <a:pt x="111" y="73"/>
                    </a:cubicBezTo>
                    <a:cubicBezTo>
                      <a:pt x="133" y="73"/>
                      <a:pt x="150" y="70"/>
                      <a:pt x="163" y="67"/>
                    </a:cubicBezTo>
                    <a:cubicBezTo>
                      <a:pt x="164" y="68"/>
                      <a:pt x="165" y="69"/>
                      <a:pt x="166" y="70"/>
                    </a:cubicBezTo>
                    <a:cubicBezTo>
                      <a:pt x="177" y="77"/>
                      <a:pt x="177" y="77"/>
                      <a:pt x="177" y="77"/>
                    </a:cubicBezTo>
                    <a:cubicBezTo>
                      <a:pt x="179" y="78"/>
                      <a:pt x="180" y="77"/>
                      <a:pt x="180" y="75"/>
                    </a:cubicBezTo>
                    <a:cubicBezTo>
                      <a:pt x="180" y="62"/>
                      <a:pt x="180" y="62"/>
                      <a:pt x="180" y="62"/>
                    </a:cubicBezTo>
                    <a:cubicBezTo>
                      <a:pt x="180" y="62"/>
                      <a:pt x="179" y="62"/>
                      <a:pt x="179" y="62"/>
                    </a:cubicBezTo>
                    <a:cubicBezTo>
                      <a:pt x="206" y="49"/>
                      <a:pt x="201" y="29"/>
                      <a:pt x="204" y="19"/>
                    </a:cubicBezTo>
                    <a:cubicBezTo>
                      <a:pt x="208" y="4"/>
                      <a:pt x="215" y="1"/>
                      <a:pt x="215" y="1"/>
                    </a:cubicBezTo>
                    <a:cubicBezTo>
                      <a:pt x="106" y="0"/>
                      <a:pt x="106" y="0"/>
                      <a:pt x="106" y="0"/>
                    </a:cubicBez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chenying0907 110"/>
              <p:cNvSpPr/>
              <p:nvPr/>
            </p:nvSpPr>
            <p:spPr bwMode="auto">
              <a:xfrm>
                <a:off x="8347075" y="3749675"/>
                <a:ext cx="23813" cy="14288"/>
              </a:xfrm>
              <a:custGeom>
                <a:avLst/>
                <a:gdLst>
                  <a:gd name="T0" fmla="*/ 0 w 11"/>
                  <a:gd name="T1" fmla="*/ 5 h 7"/>
                  <a:gd name="T2" fmla="*/ 4 w 11"/>
                  <a:gd name="T3" fmla="*/ 7 h 7"/>
                  <a:gd name="T4" fmla="*/ 11 w 11"/>
                  <a:gd name="T5" fmla="*/ 0 h 7"/>
                  <a:gd name="T6" fmla="*/ 5 w 11"/>
                  <a:gd name="T7" fmla="*/ 0 h 7"/>
                  <a:gd name="T8" fmla="*/ 0 w 11"/>
                  <a:gd name="T9" fmla="*/ 5 h 7"/>
                </a:gdLst>
                <a:ahLst/>
                <a:cxnLst>
                  <a:cxn ang="0">
                    <a:pos x="T0" y="T1"/>
                  </a:cxn>
                  <a:cxn ang="0">
                    <a:pos x="T2" y="T3"/>
                  </a:cxn>
                  <a:cxn ang="0">
                    <a:pos x="T4" y="T5"/>
                  </a:cxn>
                  <a:cxn ang="0">
                    <a:pos x="T6" y="T7"/>
                  </a:cxn>
                  <a:cxn ang="0">
                    <a:pos x="T8" y="T9"/>
                  </a:cxn>
                </a:cxnLst>
                <a:rect l="0" t="0" r="r" b="b"/>
                <a:pathLst>
                  <a:path w="11" h="7">
                    <a:moveTo>
                      <a:pt x="0" y="5"/>
                    </a:moveTo>
                    <a:cubicBezTo>
                      <a:pt x="1" y="6"/>
                      <a:pt x="2" y="7"/>
                      <a:pt x="4" y="7"/>
                    </a:cubicBezTo>
                    <a:cubicBezTo>
                      <a:pt x="7" y="7"/>
                      <a:pt x="10" y="4"/>
                      <a:pt x="11" y="0"/>
                    </a:cubicBezTo>
                    <a:cubicBezTo>
                      <a:pt x="5" y="0"/>
                      <a:pt x="5" y="0"/>
                      <a:pt x="5" y="0"/>
                    </a:cubicBezTo>
                    <a:cubicBezTo>
                      <a:pt x="4" y="2"/>
                      <a:pt x="2" y="4"/>
                      <a:pt x="0" y="5"/>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chenying0907 111"/>
              <p:cNvSpPr/>
              <p:nvPr/>
            </p:nvSpPr>
            <p:spPr bwMode="auto">
              <a:xfrm>
                <a:off x="8347075" y="3725863"/>
                <a:ext cx="23813" cy="14288"/>
              </a:xfrm>
              <a:custGeom>
                <a:avLst/>
                <a:gdLst>
                  <a:gd name="T0" fmla="*/ 5 w 11"/>
                  <a:gd name="T1" fmla="*/ 7 h 7"/>
                  <a:gd name="T2" fmla="*/ 11 w 11"/>
                  <a:gd name="T3" fmla="*/ 7 h 7"/>
                  <a:gd name="T4" fmla="*/ 4 w 11"/>
                  <a:gd name="T5" fmla="*/ 0 h 7"/>
                  <a:gd name="T6" fmla="*/ 0 w 11"/>
                  <a:gd name="T7" fmla="*/ 1 h 7"/>
                  <a:gd name="T8" fmla="*/ 5 w 11"/>
                  <a:gd name="T9" fmla="*/ 7 h 7"/>
                </a:gdLst>
                <a:ahLst/>
                <a:cxnLst>
                  <a:cxn ang="0">
                    <a:pos x="T0" y="T1"/>
                  </a:cxn>
                  <a:cxn ang="0">
                    <a:pos x="T2" y="T3"/>
                  </a:cxn>
                  <a:cxn ang="0">
                    <a:pos x="T4" y="T5"/>
                  </a:cxn>
                  <a:cxn ang="0">
                    <a:pos x="T6" y="T7"/>
                  </a:cxn>
                  <a:cxn ang="0">
                    <a:pos x="T8" y="T9"/>
                  </a:cxn>
                </a:cxnLst>
                <a:rect l="0" t="0" r="r" b="b"/>
                <a:pathLst>
                  <a:path w="11" h="7">
                    <a:moveTo>
                      <a:pt x="5" y="7"/>
                    </a:moveTo>
                    <a:cubicBezTo>
                      <a:pt x="11" y="7"/>
                      <a:pt x="11" y="7"/>
                      <a:pt x="11" y="7"/>
                    </a:cubicBezTo>
                    <a:cubicBezTo>
                      <a:pt x="10" y="3"/>
                      <a:pt x="7" y="0"/>
                      <a:pt x="4" y="0"/>
                    </a:cubicBezTo>
                    <a:cubicBezTo>
                      <a:pt x="2" y="0"/>
                      <a:pt x="1" y="0"/>
                      <a:pt x="0" y="1"/>
                    </a:cubicBezTo>
                    <a:cubicBezTo>
                      <a:pt x="2" y="2"/>
                      <a:pt x="4" y="4"/>
                      <a:pt x="5" y="7"/>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chenying0907 112"/>
              <p:cNvSpPr>
                <a:spLocks noEditPoints="1"/>
              </p:cNvSpPr>
              <p:nvPr/>
            </p:nvSpPr>
            <p:spPr bwMode="auto">
              <a:xfrm>
                <a:off x="8321675" y="3713163"/>
                <a:ext cx="61913" cy="61913"/>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8 w 29"/>
                  <a:gd name="T11" fmla="*/ 6 h 29"/>
                  <a:gd name="T12" fmla="*/ 15 w 29"/>
                  <a:gd name="T13" fmla="*/ 4 h 29"/>
                  <a:gd name="T14" fmla="*/ 25 w 29"/>
                  <a:gd name="T15" fmla="*/ 13 h 29"/>
                  <a:gd name="T16" fmla="*/ 25 w 29"/>
                  <a:gd name="T17" fmla="*/ 15 h 29"/>
                  <a:gd name="T18" fmla="*/ 25 w 29"/>
                  <a:gd name="T19" fmla="*/ 17 h 29"/>
                  <a:gd name="T20" fmla="*/ 15 w 29"/>
                  <a:gd name="T21" fmla="*/ 26 h 29"/>
                  <a:gd name="T22" fmla="*/ 8 w 29"/>
                  <a:gd name="T23" fmla="*/ 24 h 29"/>
                  <a:gd name="T24" fmla="*/ 4 w 29"/>
                  <a:gd name="T25" fmla="*/ 15 h 29"/>
                  <a:gd name="T26" fmla="*/ 8 w 29"/>
                  <a:gd name="T2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15" y="29"/>
                    </a:moveTo>
                    <a:cubicBezTo>
                      <a:pt x="23" y="29"/>
                      <a:pt x="29" y="23"/>
                      <a:pt x="29" y="15"/>
                    </a:cubicBezTo>
                    <a:cubicBezTo>
                      <a:pt x="29" y="7"/>
                      <a:pt x="23" y="0"/>
                      <a:pt x="15" y="0"/>
                    </a:cubicBezTo>
                    <a:cubicBezTo>
                      <a:pt x="7" y="0"/>
                      <a:pt x="0" y="7"/>
                      <a:pt x="0" y="15"/>
                    </a:cubicBezTo>
                    <a:cubicBezTo>
                      <a:pt x="0" y="23"/>
                      <a:pt x="7" y="29"/>
                      <a:pt x="15" y="29"/>
                    </a:cubicBezTo>
                    <a:moveTo>
                      <a:pt x="8" y="6"/>
                    </a:moveTo>
                    <a:cubicBezTo>
                      <a:pt x="10" y="5"/>
                      <a:pt x="12" y="4"/>
                      <a:pt x="15" y="4"/>
                    </a:cubicBezTo>
                    <a:cubicBezTo>
                      <a:pt x="20" y="4"/>
                      <a:pt x="24" y="8"/>
                      <a:pt x="25" y="13"/>
                    </a:cubicBezTo>
                    <a:cubicBezTo>
                      <a:pt x="25" y="14"/>
                      <a:pt x="25" y="14"/>
                      <a:pt x="25" y="15"/>
                    </a:cubicBezTo>
                    <a:cubicBezTo>
                      <a:pt x="25" y="16"/>
                      <a:pt x="25" y="16"/>
                      <a:pt x="25" y="17"/>
                    </a:cubicBezTo>
                    <a:cubicBezTo>
                      <a:pt x="24" y="22"/>
                      <a:pt x="20" y="26"/>
                      <a:pt x="15" y="26"/>
                    </a:cubicBezTo>
                    <a:cubicBezTo>
                      <a:pt x="12" y="26"/>
                      <a:pt x="10" y="25"/>
                      <a:pt x="8" y="24"/>
                    </a:cubicBezTo>
                    <a:cubicBezTo>
                      <a:pt x="6" y="22"/>
                      <a:pt x="4" y="18"/>
                      <a:pt x="4" y="15"/>
                    </a:cubicBezTo>
                    <a:cubicBezTo>
                      <a:pt x="4" y="11"/>
                      <a:pt x="6" y="8"/>
                      <a:pt x="8" y="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chenying0907 113"/>
              <p:cNvSpPr/>
              <p:nvPr/>
            </p:nvSpPr>
            <p:spPr bwMode="auto">
              <a:xfrm>
                <a:off x="8440738" y="3789363"/>
                <a:ext cx="25400" cy="17463"/>
              </a:xfrm>
              <a:custGeom>
                <a:avLst/>
                <a:gdLst>
                  <a:gd name="T0" fmla="*/ 12 w 12"/>
                  <a:gd name="T1" fmla="*/ 0 h 8"/>
                  <a:gd name="T2" fmla="*/ 6 w 12"/>
                  <a:gd name="T3" fmla="*/ 0 h 8"/>
                  <a:gd name="T4" fmla="*/ 0 w 12"/>
                  <a:gd name="T5" fmla="*/ 7 h 8"/>
                  <a:gd name="T6" fmla="*/ 3 w 12"/>
                  <a:gd name="T7" fmla="*/ 8 h 8"/>
                  <a:gd name="T8" fmla="*/ 12 w 12"/>
                  <a:gd name="T9" fmla="*/ 0 h 8"/>
                </a:gdLst>
                <a:ahLst/>
                <a:cxnLst>
                  <a:cxn ang="0">
                    <a:pos x="T0" y="T1"/>
                  </a:cxn>
                  <a:cxn ang="0">
                    <a:pos x="T2" y="T3"/>
                  </a:cxn>
                  <a:cxn ang="0">
                    <a:pos x="T4" y="T5"/>
                  </a:cxn>
                  <a:cxn ang="0">
                    <a:pos x="T6" y="T7"/>
                  </a:cxn>
                  <a:cxn ang="0">
                    <a:pos x="T8" y="T9"/>
                  </a:cxn>
                </a:cxnLst>
                <a:rect l="0" t="0" r="r" b="b"/>
                <a:pathLst>
                  <a:path w="12" h="8">
                    <a:moveTo>
                      <a:pt x="12" y="0"/>
                    </a:moveTo>
                    <a:cubicBezTo>
                      <a:pt x="6" y="0"/>
                      <a:pt x="6" y="0"/>
                      <a:pt x="6" y="0"/>
                    </a:cubicBezTo>
                    <a:cubicBezTo>
                      <a:pt x="5" y="4"/>
                      <a:pt x="3" y="6"/>
                      <a:pt x="0" y="7"/>
                    </a:cubicBezTo>
                    <a:cubicBezTo>
                      <a:pt x="1" y="8"/>
                      <a:pt x="2" y="8"/>
                      <a:pt x="3" y="8"/>
                    </a:cubicBezTo>
                    <a:cubicBezTo>
                      <a:pt x="7" y="8"/>
                      <a:pt x="11" y="5"/>
                      <a:pt x="12" y="0"/>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chenying0907 114"/>
              <p:cNvSpPr/>
              <p:nvPr/>
            </p:nvSpPr>
            <p:spPr bwMode="auto">
              <a:xfrm>
                <a:off x="8440738" y="3768725"/>
                <a:ext cx="23813" cy="14288"/>
              </a:xfrm>
              <a:custGeom>
                <a:avLst/>
                <a:gdLst>
                  <a:gd name="T0" fmla="*/ 6 w 11"/>
                  <a:gd name="T1" fmla="*/ 7 h 7"/>
                  <a:gd name="T2" fmla="*/ 11 w 11"/>
                  <a:gd name="T3" fmla="*/ 7 h 7"/>
                  <a:gd name="T4" fmla="*/ 3 w 11"/>
                  <a:gd name="T5" fmla="*/ 0 h 7"/>
                  <a:gd name="T6" fmla="*/ 0 w 11"/>
                  <a:gd name="T7" fmla="*/ 1 h 7"/>
                  <a:gd name="T8" fmla="*/ 6 w 11"/>
                  <a:gd name="T9" fmla="*/ 7 h 7"/>
                </a:gdLst>
                <a:ahLst/>
                <a:cxnLst>
                  <a:cxn ang="0">
                    <a:pos x="T0" y="T1"/>
                  </a:cxn>
                  <a:cxn ang="0">
                    <a:pos x="T2" y="T3"/>
                  </a:cxn>
                  <a:cxn ang="0">
                    <a:pos x="T4" y="T5"/>
                  </a:cxn>
                  <a:cxn ang="0">
                    <a:pos x="T6" y="T7"/>
                  </a:cxn>
                  <a:cxn ang="0">
                    <a:pos x="T8" y="T9"/>
                  </a:cxn>
                </a:cxnLst>
                <a:rect l="0" t="0" r="r" b="b"/>
                <a:pathLst>
                  <a:path w="11" h="7">
                    <a:moveTo>
                      <a:pt x="6" y="7"/>
                    </a:moveTo>
                    <a:cubicBezTo>
                      <a:pt x="11" y="7"/>
                      <a:pt x="11" y="7"/>
                      <a:pt x="11" y="7"/>
                    </a:cubicBezTo>
                    <a:cubicBezTo>
                      <a:pt x="10" y="3"/>
                      <a:pt x="7" y="0"/>
                      <a:pt x="3" y="0"/>
                    </a:cubicBezTo>
                    <a:cubicBezTo>
                      <a:pt x="2" y="0"/>
                      <a:pt x="1" y="1"/>
                      <a:pt x="0" y="1"/>
                    </a:cubicBezTo>
                    <a:cubicBezTo>
                      <a:pt x="2" y="2"/>
                      <a:pt x="5" y="4"/>
                      <a:pt x="6" y="7"/>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chenying0907 115"/>
              <p:cNvSpPr>
                <a:spLocks noEditPoints="1"/>
              </p:cNvSpPr>
              <p:nvPr/>
            </p:nvSpPr>
            <p:spPr bwMode="auto">
              <a:xfrm>
                <a:off x="8416925" y="3756025"/>
                <a:ext cx="61913" cy="63500"/>
              </a:xfrm>
              <a:custGeom>
                <a:avLst/>
                <a:gdLst>
                  <a:gd name="T0" fmla="*/ 14 w 29"/>
                  <a:gd name="T1" fmla="*/ 30 h 30"/>
                  <a:gd name="T2" fmla="*/ 14 w 29"/>
                  <a:gd name="T3" fmla="*/ 30 h 30"/>
                  <a:gd name="T4" fmla="*/ 29 w 29"/>
                  <a:gd name="T5" fmla="*/ 15 h 30"/>
                  <a:gd name="T6" fmla="*/ 14 w 29"/>
                  <a:gd name="T7" fmla="*/ 0 h 30"/>
                  <a:gd name="T8" fmla="*/ 0 w 29"/>
                  <a:gd name="T9" fmla="*/ 15 h 30"/>
                  <a:gd name="T10" fmla="*/ 14 w 29"/>
                  <a:gd name="T11" fmla="*/ 30 h 30"/>
                  <a:gd name="T12" fmla="*/ 8 w 29"/>
                  <a:gd name="T13" fmla="*/ 6 h 30"/>
                  <a:gd name="T14" fmla="*/ 14 w 29"/>
                  <a:gd name="T15" fmla="*/ 4 h 30"/>
                  <a:gd name="T16" fmla="*/ 25 w 29"/>
                  <a:gd name="T17" fmla="*/ 13 h 30"/>
                  <a:gd name="T18" fmla="*/ 25 w 29"/>
                  <a:gd name="T19" fmla="*/ 15 h 30"/>
                  <a:gd name="T20" fmla="*/ 25 w 29"/>
                  <a:gd name="T21" fmla="*/ 16 h 30"/>
                  <a:gd name="T22" fmla="*/ 14 w 29"/>
                  <a:gd name="T23" fmla="*/ 26 h 30"/>
                  <a:gd name="T24" fmla="*/ 8 w 29"/>
                  <a:gd name="T25" fmla="*/ 24 h 30"/>
                  <a:gd name="T26" fmla="*/ 4 w 29"/>
                  <a:gd name="T27" fmla="*/ 15 h 30"/>
                  <a:gd name="T28" fmla="*/ 8 w 29"/>
                  <a:gd name="T2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0">
                    <a:moveTo>
                      <a:pt x="14" y="30"/>
                    </a:moveTo>
                    <a:cubicBezTo>
                      <a:pt x="14" y="30"/>
                      <a:pt x="14" y="30"/>
                      <a:pt x="14" y="30"/>
                    </a:cubicBezTo>
                    <a:cubicBezTo>
                      <a:pt x="23" y="30"/>
                      <a:pt x="29" y="23"/>
                      <a:pt x="29" y="15"/>
                    </a:cubicBezTo>
                    <a:cubicBezTo>
                      <a:pt x="29" y="7"/>
                      <a:pt x="23" y="0"/>
                      <a:pt x="14" y="0"/>
                    </a:cubicBezTo>
                    <a:cubicBezTo>
                      <a:pt x="6" y="0"/>
                      <a:pt x="0" y="7"/>
                      <a:pt x="0" y="15"/>
                    </a:cubicBezTo>
                    <a:cubicBezTo>
                      <a:pt x="0" y="23"/>
                      <a:pt x="6" y="30"/>
                      <a:pt x="14" y="30"/>
                    </a:cubicBezTo>
                    <a:moveTo>
                      <a:pt x="8" y="6"/>
                    </a:moveTo>
                    <a:cubicBezTo>
                      <a:pt x="10" y="5"/>
                      <a:pt x="12" y="4"/>
                      <a:pt x="14" y="4"/>
                    </a:cubicBezTo>
                    <a:cubicBezTo>
                      <a:pt x="19" y="4"/>
                      <a:pt x="24" y="8"/>
                      <a:pt x="25" y="13"/>
                    </a:cubicBezTo>
                    <a:cubicBezTo>
                      <a:pt x="25" y="13"/>
                      <a:pt x="25" y="14"/>
                      <a:pt x="25" y="15"/>
                    </a:cubicBezTo>
                    <a:cubicBezTo>
                      <a:pt x="25" y="16"/>
                      <a:pt x="25" y="16"/>
                      <a:pt x="25" y="16"/>
                    </a:cubicBezTo>
                    <a:cubicBezTo>
                      <a:pt x="24" y="22"/>
                      <a:pt x="20" y="26"/>
                      <a:pt x="14" y="26"/>
                    </a:cubicBezTo>
                    <a:cubicBezTo>
                      <a:pt x="12" y="26"/>
                      <a:pt x="10" y="25"/>
                      <a:pt x="8" y="24"/>
                    </a:cubicBezTo>
                    <a:cubicBezTo>
                      <a:pt x="5" y="22"/>
                      <a:pt x="4" y="19"/>
                      <a:pt x="4" y="15"/>
                    </a:cubicBezTo>
                    <a:cubicBezTo>
                      <a:pt x="4" y="12"/>
                      <a:pt x="6" y="8"/>
                      <a:pt x="8" y="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chenying0907 116"/>
              <p:cNvSpPr/>
              <p:nvPr/>
            </p:nvSpPr>
            <p:spPr bwMode="auto">
              <a:xfrm>
                <a:off x="8494713" y="3665538"/>
                <a:ext cx="23813" cy="19050"/>
              </a:xfrm>
              <a:custGeom>
                <a:avLst/>
                <a:gdLst>
                  <a:gd name="T0" fmla="*/ 11 w 11"/>
                  <a:gd name="T1" fmla="*/ 0 h 9"/>
                  <a:gd name="T2" fmla="*/ 11 w 11"/>
                  <a:gd name="T3" fmla="*/ 0 h 9"/>
                  <a:gd name="T4" fmla="*/ 6 w 11"/>
                  <a:gd name="T5" fmla="*/ 0 h 9"/>
                  <a:gd name="T6" fmla="*/ 6 w 11"/>
                  <a:gd name="T7" fmla="*/ 0 h 9"/>
                  <a:gd name="T8" fmla="*/ 0 w 11"/>
                  <a:gd name="T9" fmla="*/ 8 h 9"/>
                  <a:gd name="T10" fmla="*/ 4 w 11"/>
                  <a:gd name="T11" fmla="*/ 9 h 9"/>
                  <a:gd name="T12" fmla="*/ 11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1" y="0"/>
                    </a:moveTo>
                    <a:cubicBezTo>
                      <a:pt x="11" y="0"/>
                      <a:pt x="11" y="0"/>
                      <a:pt x="11" y="0"/>
                    </a:cubicBezTo>
                    <a:cubicBezTo>
                      <a:pt x="6" y="0"/>
                      <a:pt x="6" y="0"/>
                      <a:pt x="6" y="0"/>
                    </a:cubicBezTo>
                    <a:cubicBezTo>
                      <a:pt x="6" y="0"/>
                      <a:pt x="6" y="0"/>
                      <a:pt x="6" y="0"/>
                    </a:cubicBezTo>
                    <a:cubicBezTo>
                      <a:pt x="6" y="3"/>
                      <a:pt x="3" y="6"/>
                      <a:pt x="0" y="8"/>
                    </a:cubicBezTo>
                    <a:cubicBezTo>
                      <a:pt x="1" y="9"/>
                      <a:pt x="2" y="9"/>
                      <a:pt x="4" y="9"/>
                    </a:cubicBezTo>
                    <a:cubicBezTo>
                      <a:pt x="8" y="9"/>
                      <a:pt x="11" y="5"/>
                      <a:pt x="11" y="0"/>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chenying0907 117"/>
              <p:cNvSpPr/>
              <p:nvPr/>
            </p:nvSpPr>
            <p:spPr bwMode="auto">
              <a:xfrm>
                <a:off x="8494713" y="3646488"/>
                <a:ext cx="20638" cy="11113"/>
              </a:xfrm>
              <a:custGeom>
                <a:avLst/>
                <a:gdLst>
                  <a:gd name="T0" fmla="*/ 4 w 10"/>
                  <a:gd name="T1" fmla="*/ 5 h 5"/>
                  <a:gd name="T2" fmla="*/ 10 w 10"/>
                  <a:gd name="T3" fmla="*/ 5 h 5"/>
                  <a:gd name="T4" fmla="*/ 4 w 10"/>
                  <a:gd name="T5" fmla="*/ 0 h 5"/>
                  <a:gd name="T6" fmla="*/ 0 w 10"/>
                  <a:gd name="T7" fmla="*/ 1 h 5"/>
                  <a:gd name="T8" fmla="*/ 4 w 10"/>
                  <a:gd name="T9" fmla="*/ 5 h 5"/>
                </a:gdLst>
                <a:ahLst/>
                <a:cxnLst>
                  <a:cxn ang="0">
                    <a:pos x="T0" y="T1"/>
                  </a:cxn>
                  <a:cxn ang="0">
                    <a:pos x="T2" y="T3"/>
                  </a:cxn>
                  <a:cxn ang="0">
                    <a:pos x="T4" y="T5"/>
                  </a:cxn>
                  <a:cxn ang="0">
                    <a:pos x="T6" y="T7"/>
                  </a:cxn>
                  <a:cxn ang="0">
                    <a:pos x="T8" y="T9"/>
                  </a:cxn>
                </a:cxnLst>
                <a:rect l="0" t="0" r="r" b="b"/>
                <a:pathLst>
                  <a:path w="10" h="5">
                    <a:moveTo>
                      <a:pt x="4" y="5"/>
                    </a:moveTo>
                    <a:cubicBezTo>
                      <a:pt x="10" y="5"/>
                      <a:pt x="10" y="5"/>
                      <a:pt x="10" y="5"/>
                    </a:cubicBezTo>
                    <a:cubicBezTo>
                      <a:pt x="8" y="2"/>
                      <a:pt x="6" y="0"/>
                      <a:pt x="4" y="0"/>
                    </a:cubicBezTo>
                    <a:cubicBezTo>
                      <a:pt x="2" y="0"/>
                      <a:pt x="1" y="1"/>
                      <a:pt x="0" y="1"/>
                    </a:cubicBezTo>
                    <a:cubicBezTo>
                      <a:pt x="2" y="2"/>
                      <a:pt x="3" y="3"/>
                      <a:pt x="4" y="5"/>
                    </a:cubicBezTo>
                  </a:path>
                </a:pathLst>
              </a:custGeom>
              <a:solidFill>
                <a:srgbClr val="F8FC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chenying0907 118"/>
              <p:cNvSpPr>
                <a:spLocks noEditPoints="1"/>
              </p:cNvSpPr>
              <p:nvPr/>
            </p:nvSpPr>
            <p:spPr bwMode="auto">
              <a:xfrm>
                <a:off x="8469313" y="3633788"/>
                <a:ext cx="63500" cy="6350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9 w 30"/>
                  <a:gd name="T11" fmla="*/ 6 h 30"/>
                  <a:gd name="T12" fmla="*/ 15 w 30"/>
                  <a:gd name="T13" fmla="*/ 4 h 30"/>
                  <a:gd name="T14" fmla="*/ 25 w 30"/>
                  <a:gd name="T15" fmla="*/ 11 h 30"/>
                  <a:gd name="T16" fmla="*/ 26 w 30"/>
                  <a:gd name="T17" fmla="*/ 15 h 30"/>
                  <a:gd name="T18" fmla="*/ 26 w 30"/>
                  <a:gd name="T19" fmla="*/ 15 h 30"/>
                  <a:gd name="T20" fmla="*/ 15 w 30"/>
                  <a:gd name="T21" fmla="*/ 26 h 30"/>
                  <a:gd name="T22" fmla="*/ 9 w 30"/>
                  <a:gd name="T23" fmla="*/ 24 h 30"/>
                  <a:gd name="T24" fmla="*/ 4 w 30"/>
                  <a:gd name="T25" fmla="*/ 15 h 30"/>
                  <a:gd name="T26" fmla="*/ 9 w 30"/>
                  <a:gd name="T2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15" y="30"/>
                    </a:moveTo>
                    <a:cubicBezTo>
                      <a:pt x="23" y="30"/>
                      <a:pt x="30" y="23"/>
                      <a:pt x="30" y="15"/>
                    </a:cubicBezTo>
                    <a:cubicBezTo>
                      <a:pt x="30" y="7"/>
                      <a:pt x="23" y="0"/>
                      <a:pt x="15" y="0"/>
                    </a:cubicBezTo>
                    <a:cubicBezTo>
                      <a:pt x="7" y="0"/>
                      <a:pt x="0" y="7"/>
                      <a:pt x="0" y="15"/>
                    </a:cubicBezTo>
                    <a:cubicBezTo>
                      <a:pt x="0" y="23"/>
                      <a:pt x="7" y="30"/>
                      <a:pt x="15" y="30"/>
                    </a:cubicBezTo>
                    <a:moveTo>
                      <a:pt x="9" y="6"/>
                    </a:moveTo>
                    <a:cubicBezTo>
                      <a:pt x="10" y="5"/>
                      <a:pt x="13" y="4"/>
                      <a:pt x="15" y="4"/>
                    </a:cubicBezTo>
                    <a:cubicBezTo>
                      <a:pt x="19" y="4"/>
                      <a:pt x="23" y="7"/>
                      <a:pt x="25" y="11"/>
                    </a:cubicBezTo>
                    <a:cubicBezTo>
                      <a:pt x="25" y="12"/>
                      <a:pt x="26" y="13"/>
                      <a:pt x="26" y="15"/>
                    </a:cubicBezTo>
                    <a:cubicBezTo>
                      <a:pt x="26" y="15"/>
                      <a:pt x="26" y="15"/>
                      <a:pt x="26" y="15"/>
                    </a:cubicBezTo>
                    <a:cubicBezTo>
                      <a:pt x="26" y="21"/>
                      <a:pt x="21" y="26"/>
                      <a:pt x="15" y="26"/>
                    </a:cubicBezTo>
                    <a:cubicBezTo>
                      <a:pt x="13" y="26"/>
                      <a:pt x="10" y="25"/>
                      <a:pt x="9" y="24"/>
                    </a:cubicBezTo>
                    <a:cubicBezTo>
                      <a:pt x="6" y="22"/>
                      <a:pt x="4" y="19"/>
                      <a:pt x="4" y="15"/>
                    </a:cubicBezTo>
                    <a:cubicBezTo>
                      <a:pt x="4" y="12"/>
                      <a:pt x="6" y="8"/>
                      <a:pt x="9" y="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chenying0907 119"/>
            <p:cNvSpPr>
              <a:spLocks noEditPoints="1"/>
            </p:cNvSpPr>
            <p:nvPr/>
          </p:nvSpPr>
          <p:spPr bwMode="auto">
            <a:xfrm>
              <a:off x="8631249" y="1855791"/>
              <a:ext cx="200025" cy="477839"/>
            </a:xfrm>
            <a:custGeom>
              <a:avLst/>
              <a:gdLst>
                <a:gd name="T0" fmla="*/ 76 w 93"/>
                <a:gd name="T1" fmla="*/ 116 h 223"/>
                <a:gd name="T2" fmla="*/ 76 w 93"/>
                <a:gd name="T3" fmla="*/ 52 h 223"/>
                <a:gd name="T4" fmla="*/ 75 w 93"/>
                <a:gd name="T5" fmla="*/ 51 h 223"/>
                <a:gd name="T6" fmla="*/ 59 w 93"/>
                <a:gd name="T7" fmla="*/ 51 h 223"/>
                <a:gd name="T8" fmla="*/ 67 w 93"/>
                <a:gd name="T9" fmla="*/ 30 h 223"/>
                <a:gd name="T10" fmla="*/ 93 w 93"/>
                <a:gd name="T11" fmla="*/ 42 h 223"/>
                <a:gd name="T12" fmla="*/ 77 w 93"/>
                <a:gd name="T13" fmla="*/ 0 h 223"/>
                <a:gd name="T14" fmla="*/ 35 w 93"/>
                <a:gd name="T15" fmla="*/ 16 h 223"/>
                <a:gd name="T16" fmla="*/ 61 w 93"/>
                <a:gd name="T17" fmla="*/ 28 h 223"/>
                <a:gd name="T18" fmla="*/ 52 w 93"/>
                <a:gd name="T19" fmla="*/ 51 h 223"/>
                <a:gd name="T20" fmla="*/ 1 w 93"/>
                <a:gd name="T21" fmla="*/ 51 h 223"/>
                <a:gd name="T22" fmla="*/ 1 w 93"/>
                <a:gd name="T23" fmla="*/ 52 h 223"/>
                <a:gd name="T24" fmla="*/ 0 w 93"/>
                <a:gd name="T25" fmla="*/ 116 h 223"/>
                <a:gd name="T26" fmla="*/ 33 w 93"/>
                <a:gd name="T27" fmla="*/ 160 h 223"/>
                <a:gd name="T28" fmla="*/ 33 w 93"/>
                <a:gd name="T29" fmla="*/ 215 h 223"/>
                <a:gd name="T30" fmla="*/ 14 w 93"/>
                <a:gd name="T31" fmla="*/ 219 h 223"/>
                <a:gd name="T32" fmla="*/ 38 w 93"/>
                <a:gd name="T33" fmla="*/ 223 h 223"/>
                <a:gd name="T34" fmla="*/ 63 w 93"/>
                <a:gd name="T35" fmla="*/ 219 h 223"/>
                <a:gd name="T36" fmla="*/ 44 w 93"/>
                <a:gd name="T37" fmla="*/ 215 h 223"/>
                <a:gd name="T38" fmla="*/ 44 w 93"/>
                <a:gd name="T39" fmla="*/ 160 h 223"/>
                <a:gd name="T40" fmla="*/ 76 w 93"/>
                <a:gd name="T41" fmla="*/ 116 h 223"/>
                <a:gd name="T42" fmla="*/ 71 w 93"/>
                <a:gd name="T43" fmla="*/ 56 h 223"/>
                <a:gd name="T44" fmla="*/ 68 w 93"/>
                <a:gd name="T45" fmla="*/ 83 h 223"/>
                <a:gd name="T46" fmla="*/ 49 w 93"/>
                <a:gd name="T47" fmla="*/ 77 h 223"/>
                <a:gd name="T48" fmla="*/ 57 w 93"/>
                <a:gd name="T49" fmla="*/ 56 h 223"/>
                <a:gd name="T50" fmla="*/ 71 w 93"/>
                <a:gd name="T51" fmla="*/ 56 h 223"/>
                <a:gd name="T52" fmla="*/ 8 w 93"/>
                <a:gd name="T53" fmla="*/ 82 h 223"/>
                <a:gd name="T54" fmla="*/ 5 w 93"/>
                <a:gd name="T55" fmla="*/ 56 h 223"/>
                <a:gd name="T56" fmla="*/ 51 w 93"/>
                <a:gd name="T57" fmla="*/ 56 h 223"/>
                <a:gd name="T58" fmla="*/ 41 w 93"/>
                <a:gd name="T59" fmla="*/ 80 h 223"/>
                <a:gd name="T60" fmla="*/ 39 w 93"/>
                <a:gd name="T61" fmla="*/ 82 h 223"/>
                <a:gd name="T62" fmla="*/ 8 w 93"/>
                <a:gd name="T63" fmla="*/ 8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223">
                  <a:moveTo>
                    <a:pt x="76" y="116"/>
                  </a:moveTo>
                  <a:cubicBezTo>
                    <a:pt x="76" y="107"/>
                    <a:pt x="67" y="77"/>
                    <a:pt x="76" y="52"/>
                  </a:cubicBezTo>
                  <a:cubicBezTo>
                    <a:pt x="75" y="51"/>
                    <a:pt x="75" y="51"/>
                    <a:pt x="75" y="51"/>
                  </a:cubicBezTo>
                  <a:cubicBezTo>
                    <a:pt x="59" y="51"/>
                    <a:pt x="59" y="51"/>
                    <a:pt x="59" y="51"/>
                  </a:cubicBezTo>
                  <a:cubicBezTo>
                    <a:pt x="67" y="30"/>
                    <a:pt x="67" y="30"/>
                    <a:pt x="67" y="30"/>
                  </a:cubicBezTo>
                  <a:cubicBezTo>
                    <a:pt x="93" y="42"/>
                    <a:pt x="93" y="42"/>
                    <a:pt x="93" y="42"/>
                  </a:cubicBezTo>
                  <a:cubicBezTo>
                    <a:pt x="77" y="0"/>
                    <a:pt x="77" y="0"/>
                    <a:pt x="77" y="0"/>
                  </a:cubicBezTo>
                  <a:cubicBezTo>
                    <a:pt x="35" y="16"/>
                    <a:pt x="35" y="16"/>
                    <a:pt x="35" y="16"/>
                  </a:cubicBezTo>
                  <a:cubicBezTo>
                    <a:pt x="61" y="28"/>
                    <a:pt x="61" y="28"/>
                    <a:pt x="61" y="28"/>
                  </a:cubicBezTo>
                  <a:cubicBezTo>
                    <a:pt x="52" y="51"/>
                    <a:pt x="52" y="51"/>
                    <a:pt x="52" y="51"/>
                  </a:cubicBezTo>
                  <a:cubicBezTo>
                    <a:pt x="1" y="51"/>
                    <a:pt x="1" y="51"/>
                    <a:pt x="1" y="51"/>
                  </a:cubicBezTo>
                  <a:cubicBezTo>
                    <a:pt x="1" y="52"/>
                    <a:pt x="1" y="52"/>
                    <a:pt x="1" y="52"/>
                  </a:cubicBezTo>
                  <a:cubicBezTo>
                    <a:pt x="8" y="93"/>
                    <a:pt x="0" y="107"/>
                    <a:pt x="0" y="116"/>
                  </a:cubicBezTo>
                  <a:cubicBezTo>
                    <a:pt x="0" y="138"/>
                    <a:pt x="14" y="157"/>
                    <a:pt x="33" y="160"/>
                  </a:cubicBezTo>
                  <a:cubicBezTo>
                    <a:pt x="33" y="215"/>
                    <a:pt x="33" y="215"/>
                    <a:pt x="33" y="215"/>
                  </a:cubicBezTo>
                  <a:cubicBezTo>
                    <a:pt x="22" y="215"/>
                    <a:pt x="14" y="217"/>
                    <a:pt x="14" y="219"/>
                  </a:cubicBezTo>
                  <a:cubicBezTo>
                    <a:pt x="14" y="221"/>
                    <a:pt x="25" y="223"/>
                    <a:pt x="38" y="223"/>
                  </a:cubicBezTo>
                  <a:cubicBezTo>
                    <a:pt x="52" y="223"/>
                    <a:pt x="63" y="221"/>
                    <a:pt x="63" y="219"/>
                  </a:cubicBezTo>
                  <a:cubicBezTo>
                    <a:pt x="63" y="217"/>
                    <a:pt x="55" y="215"/>
                    <a:pt x="44" y="215"/>
                  </a:cubicBezTo>
                  <a:cubicBezTo>
                    <a:pt x="44" y="160"/>
                    <a:pt x="44" y="160"/>
                    <a:pt x="44" y="160"/>
                  </a:cubicBezTo>
                  <a:cubicBezTo>
                    <a:pt x="62" y="157"/>
                    <a:pt x="76" y="138"/>
                    <a:pt x="76" y="116"/>
                  </a:cubicBezTo>
                  <a:moveTo>
                    <a:pt x="71" y="56"/>
                  </a:moveTo>
                  <a:cubicBezTo>
                    <a:pt x="68" y="61"/>
                    <a:pt x="67" y="71"/>
                    <a:pt x="68" y="83"/>
                  </a:cubicBezTo>
                  <a:cubicBezTo>
                    <a:pt x="68" y="83"/>
                    <a:pt x="59" y="76"/>
                    <a:pt x="49" y="77"/>
                  </a:cubicBezTo>
                  <a:cubicBezTo>
                    <a:pt x="57" y="56"/>
                    <a:pt x="57" y="56"/>
                    <a:pt x="57" y="56"/>
                  </a:cubicBezTo>
                  <a:cubicBezTo>
                    <a:pt x="71" y="56"/>
                    <a:pt x="71" y="56"/>
                    <a:pt x="71" y="56"/>
                  </a:cubicBezTo>
                  <a:close/>
                  <a:moveTo>
                    <a:pt x="8" y="82"/>
                  </a:moveTo>
                  <a:cubicBezTo>
                    <a:pt x="9" y="71"/>
                    <a:pt x="8" y="61"/>
                    <a:pt x="5" y="56"/>
                  </a:cubicBezTo>
                  <a:cubicBezTo>
                    <a:pt x="51" y="56"/>
                    <a:pt x="51" y="56"/>
                    <a:pt x="51" y="56"/>
                  </a:cubicBezTo>
                  <a:cubicBezTo>
                    <a:pt x="41" y="80"/>
                    <a:pt x="41" y="80"/>
                    <a:pt x="41" y="80"/>
                  </a:cubicBezTo>
                  <a:cubicBezTo>
                    <a:pt x="40" y="81"/>
                    <a:pt x="40" y="81"/>
                    <a:pt x="39" y="82"/>
                  </a:cubicBezTo>
                  <a:cubicBezTo>
                    <a:pt x="29" y="90"/>
                    <a:pt x="14" y="84"/>
                    <a:pt x="8" y="8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1" name="chenying0907 30"/>
            <p:cNvGrpSpPr/>
            <p:nvPr/>
          </p:nvGrpSpPr>
          <p:grpSpPr>
            <a:xfrm>
              <a:off x="8128006" y="5056198"/>
              <a:ext cx="476250" cy="373063"/>
              <a:chOff x="8128000" y="5056188"/>
              <a:chExt cx="476250" cy="373062"/>
            </a:xfrm>
          </p:grpSpPr>
          <p:sp>
            <p:nvSpPr>
              <p:cNvPr id="38" name="chenying0907 120"/>
              <p:cNvSpPr/>
              <p:nvPr/>
            </p:nvSpPr>
            <p:spPr bwMode="auto">
              <a:xfrm>
                <a:off x="8128000" y="5241925"/>
                <a:ext cx="476250" cy="187325"/>
              </a:xfrm>
              <a:custGeom>
                <a:avLst/>
                <a:gdLst>
                  <a:gd name="T0" fmla="*/ 222 w 222"/>
                  <a:gd name="T1" fmla="*/ 22 h 87"/>
                  <a:gd name="T2" fmla="*/ 173 w 222"/>
                  <a:gd name="T3" fmla="*/ 0 h 87"/>
                  <a:gd name="T4" fmla="*/ 165 w 222"/>
                  <a:gd name="T5" fmla="*/ 5 h 87"/>
                  <a:gd name="T6" fmla="*/ 196 w 222"/>
                  <a:gd name="T7" fmla="*/ 18 h 87"/>
                  <a:gd name="T8" fmla="*/ 190 w 222"/>
                  <a:gd name="T9" fmla="*/ 24 h 87"/>
                  <a:gd name="T10" fmla="*/ 111 w 222"/>
                  <a:gd name="T11" fmla="*/ 35 h 87"/>
                  <a:gd name="T12" fmla="*/ 31 w 222"/>
                  <a:gd name="T13" fmla="*/ 24 h 87"/>
                  <a:gd name="T14" fmla="*/ 26 w 222"/>
                  <a:gd name="T15" fmla="*/ 18 h 87"/>
                  <a:gd name="T16" fmla="*/ 48 w 222"/>
                  <a:gd name="T17" fmla="*/ 7 h 87"/>
                  <a:gd name="T18" fmla="*/ 42 w 222"/>
                  <a:gd name="T19" fmla="*/ 1 h 87"/>
                  <a:gd name="T20" fmla="*/ 0 w 222"/>
                  <a:gd name="T21" fmla="*/ 22 h 87"/>
                  <a:gd name="T22" fmla="*/ 0 w 222"/>
                  <a:gd name="T23" fmla="*/ 24 h 87"/>
                  <a:gd name="T24" fmla="*/ 0 w 222"/>
                  <a:gd name="T25" fmla="*/ 24 h 87"/>
                  <a:gd name="T26" fmla="*/ 0 w 222"/>
                  <a:gd name="T27" fmla="*/ 25 h 87"/>
                  <a:gd name="T28" fmla="*/ 5 w 222"/>
                  <a:gd name="T29" fmla="*/ 31 h 87"/>
                  <a:gd name="T30" fmla="*/ 38 w 222"/>
                  <a:gd name="T31" fmla="*/ 69 h 87"/>
                  <a:gd name="T32" fmla="*/ 37 w 222"/>
                  <a:gd name="T33" fmla="*/ 69 h 87"/>
                  <a:gd name="T34" fmla="*/ 28 w 222"/>
                  <a:gd name="T35" fmla="*/ 77 h 87"/>
                  <a:gd name="T36" fmla="*/ 28 w 222"/>
                  <a:gd name="T37" fmla="*/ 78 h 87"/>
                  <a:gd name="T38" fmla="*/ 37 w 222"/>
                  <a:gd name="T39" fmla="*/ 87 h 87"/>
                  <a:gd name="T40" fmla="*/ 189 w 222"/>
                  <a:gd name="T41" fmla="*/ 87 h 87"/>
                  <a:gd name="T42" fmla="*/ 198 w 222"/>
                  <a:gd name="T43" fmla="*/ 78 h 87"/>
                  <a:gd name="T44" fmla="*/ 198 w 222"/>
                  <a:gd name="T45" fmla="*/ 77 h 87"/>
                  <a:gd name="T46" fmla="*/ 189 w 222"/>
                  <a:gd name="T47" fmla="*/ 69 h 87"/>
                  <a:gd name="T48" fmla="*/ 184 w 222"/>
                  <a:gd name="T49" fmla="*/ 69 h 87"/>
                  <a:gd name="T50" fmla="*/ 216 w 222"/>
                  <a:gd name="T51" fmla="*/ 31 h 87"/>
                  <a:gd name="T52" fmla="*/ 222 w 222"/>
                  <a:gd name="T53" fmla="*/ 25 h 87"/>
                  <a:gd name="T54" fmla="*/ 222 w 222"/>
                  <a:gd name="T55" fmla="*/ 24 h 87"/>
                  <a:gd name="T56" fmla="*/ 222 w 222"/>
                  <a:gd name="T57" fmla="*/ 24 h 87"/>
                  <a:gd name="T58" fmla="*/ 222 w 222"/>
                  <a:gd name="T59"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 h="87">
                    <a:moveTo>
                      <a:pt x="222" y="22"/>
                    </a:moveTo>
                    <a:cubicBezTo>
                      <a:pt x="222" y="13"/>
                      <a:pt x="203" y="4"/>
                      <a:pt x="173" y="0"/>
                    </a:cubicBezTo>
                    <a:cubicBezTo>
                      <a:pt x="165" y="5"/>
                      <a:pt x="165" y="5"/>
                      <a:pt x="165" y="5"/>
                    </a:cubicBezTo>
                    <a:cubicBezTo>
                      <a:pt x="184" y="8"/>
                      <a:pt x="196" y="13"/>
                      <a:pt x="196" y="18"/>
                    </a:cubicBezTo>
                    <a:cubicBezTo>
                      <a:pt x="196" y="20"/>
                      <a:pt x="194" y="22"/>
                      <a:pt x="190" y="24"/>
                    </a:cubicBezTo>
                    <a:cubicBezTo>
                      <a:pt x="178" y="31"/>
                      <a:pt x="147" y="35"/>
                      <a:pt x="111" y="35"/>
                    </a:cubicBezTo>
                    <a:cubicBezTo>
                      <a:pt x="75" y="35"/>
                      <a:pt x="44" y="31"/>
                      <a:pt x="31" y="24"/>
                    </a:cubicBezTo>
                    <a:cubicBezTo>
                      <a:pt x="28" y="22"/>
                      <a:pt x="26" y="20"/>
                      <a:pt x="26" y="18"/>
                    </a:cubicBezTo>
                    <a:cubicBezTo>
                      <a:pt x="26" y="14"/>
                      <a:pt x="34" y="10"/>
                      <a:pt x="48" y="7"/>
                    </a:cubicBezTo>
                    <a:cubicBezTo>
                      <a:pt x="42" y="1"/>
                      <a:pt x="42" y="1"/>
                      <a:pt x="42" y="1"/>
                    </a:cubicBezTo>
                    <a:cubicBezTo>
                      <a:pt x="16" y="6"/>
                      <a:pt x="0" y="14"/>
                      <a:pt x="0" y="22"/>
                    </a:cubicBezTo>
                    <a:cubicBezTo>
                      <a:pt x="0" y="23"/>
                      <a:pt x="0" y="24"/>
                      <a:pt x="0" y="24"/>
                    </a:cubicBezTo>
                    <a:cubicBezTo>
                      <a:pt x="0" y="24"/>
                      <a:pt x="0" y="24"/>
                      <a:pt x="0" y="24"/>
                    </a:cubicBezTo>
                    <a:cubicBezTo>
                      <a:pt x="0" y="25"/>
                      <a:pt x="0" y="25"/>
                      <a:pt x="0" y="25"/>
                    </a:cubicBezTo>
                    <a:cubicBezTo>
                      <a:pt x="1" y="27"/>
                      <a:pt x="3" y="29"/>
                      <a:pt x="5" y="31"/>
                    </a:cubicBezTo>
                    <a:cubicBezTo>
                      <a:pt x="38" y="69"/>
                      <a:pt x="38" y="69"/>
                      <a:pt x="38" y="69"/>
                    </a:cubicBezTo>
                    <a:cubicBezTo>
                      <a:pt x="37" y="69"/>
                      <a:pt x="37" y="69"/>
                      <a:pt x="37" y="69"/>
                    </a:cubicBezTo>
                    <a:cubicBezTo>
                      <a:pt x="32" y="69"/>
                      <a:pt x="28" y="72"/>
                      <a:pt x="28" y="77"/>
                    </a:cubicBezTo>
                    <a:cubicBezTo>
                      <a:pt x="28" y="78"/>
                      <a:pt x="28" y="78"/>
                      <a:pt x="28" y="78"/>
                    </a:cubicBezTo>
                    <a:cubicBezTo>
                      <a:pt x="28" y="83"/>
                      <a:pt x="32" y="87"/>
                      <a:pt x="37" y="87"/>
                    </a:cubicBezTo>
                    <a:cubicBezTo>
                      <a:pt x="189" y="87"/>
                      <a:pt x="189" y="87"/>
                      <a:pt x="189" y="87"/>
                    </a:cubicBezTo>
                    <a:cubicBezTo>
                      <a:pt x="194" y="87"/>
                      <a:pt x="198" y="83"/>
                      <a:pt x="198" y="78"/>
                    </a:cubicBezTo>
                    <a:cubicBezTo>
                      <a:pt x="198" y="77"/>
                      <a:pt x="198" y="77"/>
                      <a:pt x="198" y="77"/>
                    </a:cubicBezTo>
                    <a:cubicBezTo>
                      <a:pt x="198" y="72"/>
                      <a:pt x="194" y="69"/>
                      <a:pt x="189" y="69"/>
                    </a:cubicBezTo>
                    <a:cubicBezTo>
                      <a:pt x="184" y="69"/>
                      <a:pt x="184" y="69"/>
                      <a:pt x="184" y="69"/>
                    </a:cubicBezTo>
                    <a:cubicBezTo>
                      <a:pt x="216" y="31"/>
                      <a:pt x="216" y="31"/>
                      <a:pt x="216" y="31"/>
                    </a:cubicBezTo>
                    <a:cubicBezTo>
                      <a:pt x="219" y="29"/>
                      <a:pt x="221" y="27"/>
                      <a:pt x="222" y="25"/>
                    </a:cubicBezTo>
                    <a:cubicBezTo>
                      <a:pt x="222" y="24"/>
                      <a:pt x="222" y="24"/>
                      <a:pt x="222" y="24"/>
                    </a:cubicBezTo>
                    <a:cubicBezTo>
                      <a:pt x="222" y="24"/>
                      <a:pt x="222" y="24"/>
                      <a:pt x="222" y="24"/>
                    </a:cubicBezTo>
                    <a:cubicBezTo>
                      <a:pt x="222" y="24"/>
                      <a:pt x="222" y="23"/>
                      <a:pt x="222" y="2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chenying0907 121"/>
              <p:cNvSpPr>
                <a:spLocks noEditPoints="1"/>
              </p:cNvSpPr>
              <p:nvPr/>
            </p:nvSpPr>
            <p:spPr bwMode="auto">
              <a:xfrm>
                <a:off x="8413750" y="5056188"/>
                <a:ext cx="180975" cy="215900"/>
              </a:xfrm>
              <a:custGeom>
                <a:avLst/>
                <a:gdLst>
                  <a:gd name="T0" fmla="*/ 7 w 85"/>
                  <a:gd name="T1" fmla="*/ 89 h 101"/>
                  <a:gd name="T2" fmla="*/ 8 w 85"/>
                  <a:gd name="T3" fmla="*/ 101 h 101"/>
                  <a:gd name="T4" fmla="*/ 22 w 85"/>
                  <a:gd name="T5" fmla="*/ 91 h 101"/>
                  <a:gd name="T6" fmla="*/ 30 w 85"/>
                  <a:gd name="T7" fmla="*/ 85 h 101"/>
                  <a:gd name="T8" fmla="*/ 85 w 85"/>
                  <a:gd name="T9" fmla="*/ 43 h 101"/>
                  <a:gd name="T10" fmla="*/ 0 w 85"/>
                  <a:gd name="T11" fmla="*/ 0 h 101"/>
                  <a:gd name="T12" fmla="*/ 1 w 85"/>
                  <a:gd name="T13" fmla="*/ 17 h 101"/>
                  <a:gd name="T14" fmla="*/ 37 w 85"/>
                  <a:gd name="T15" fmla="*/ 26 h 101"/>
                  <a:gd name="T16" fmla="*/ 40 w 85"/>
                  <a:gd name="T17" fmla="*/ 28 h 101"/>
                  <a:gd name="T18" fmla="*/ 39 w 85"/>
                  <a:gd name="T19" fmla="*/ 32 h 101"/>
                  <a:gd name="T20" fmla="*/ 6 w 85"/>
                  <a:gd name="T21" fmla="*/ 70 h 101"/>
                  <a:gd name="T22" fmla="*/ 7 w 85"/>
                  <a:gd name="T23" fmla="*/ 83 h 101"/>
                  <a:gd name="T24" fmla="*/ 7 w 85"/>
                  <a:gd name="T25" fmla="*/ 89 h 101"/>
                  <a:gd name="T26" fmla="*/ 55 w 85"/>
                  <a:gd name="T27" fmla="*/ 34 h 101"/>
                  <a:gd name="T28" fmla="*/ 61 w 85"/>
                  <a:gd name="T29" fmla="*/ 39 h 101"/>
                  <a:gd name="T30" fmla="*/ 55 w 85"/>
                  <a:gd name="T31" fmla="*/ 45 h 101"/>
                  <a:gd name="T32" fmla="*/ 50 w 85"/>
                  <a:gd name="T33" fmla="*/ 39 h 101"/>
                  <a:gd name="T34" fmla="*/ 55 w 85"/>
                  <a:gd name="T35" fmla="*/ 34 h 101"/>
                  <a:gd name="T36" fmla="*/ 46 w 85"/>
                  <a:gd name="T37" fmla="*/ 52 h 101"/>
                  <a:gd name="T38" fmla="*/ 54 w 85"/>
                  <a:gd name="T39" fmla="*/ 60 h 101"/>
                  <a:gd name="T40" fmla="*/ 46 w 85"/>
                  <a:gd name="T41" fmla="*/ 67 h 101"/>
                  <a:gd name="T42" fmla="*/ 39 w 85"/>
                  <a:gd name="T43" fmla="*/ 60 h 101"/>
                  <a:gd name="T44" fmla="*/ 46 w 85"/>
                  <a:gd name="T45"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01">
                    <a:moveTo>
                      <a:pt x="7" y="89"/>
                    </a:moveTo>
                    <a:cubicBezTo>
                      <a:pt x="8" y="101"/>
                      <a:pt x="8" y="101"/>
                      <a:pt x="8" y="101"/>
                    </a:cubicBezTo>
                    <a:cubicBezTo>
                      <a:pt x="22" y="91"/>
                      <a:pt x="22" y="91"/>
                      <a:pt x="22" y="91"/>
                    </a:cubicBezTo>
                    <a:cubicBezTo>
                      <a:pt x="30" y="85"/>
                      <a:pt x="30" y="85"/>
                      <a:pt x="30" y="85"/>
                    </a:cubicBezTo>
                    <a:cubicBezTo>
                      <a:pt x="85" y="43"/>
                      <a:pt x="85" y="43"/>
                      <a:pt x="85" y="43"/>
                    </a:cubicBezTo>
                    <a:cubicBezTo>
                      <a:pt x="0" y="0"/>
                      <a:pt x="0" y="0"/>
                      <a:pt x="0" y="0"/>
                    </a:cubicBezTo>
                    <a:cubicBezTo>
                      <a:pt x="1" y="17"/>
                      <a:pt x="1" y="17"/>
                      <a:pt x="1" y="17"/>
                    </a:cubicBezTo>
                    <a:cubicBezTo>
                      <a:pt x="37" y="26"/>
                      <a:pt x="37" y="26"/>
                      <a:pt x="37" y="26"/>
                    </a:cubicBezTo>
                    <a:cubicBezTo>
                      <a:pt x="39" y="26"/>
                      <a:pt x="40" y="27"/>
                      <a:pt x="40" y="28"/>
                    </a:cubicBezTo>
                    <a:cubicBezTo>
                      <a:pt x="41" y="29"/>
                      <a:pt x="40" y="31"/>
                      <a:pt x="39" y="32"/>
                    </a:cubicBezTo>
                    <a:cubicBezTo>
                      <a:pt x="6" y="70"/>
                      <a:pt x="6" y="70"/>
                      <a:pt x="6" y="70"/>
                    </a:cubicBezTo>
                    <a:cubicBezTo>
                      <a:pt x="7" y="83"/>
                      <a:pt x="7" y="83"/>
                      <a:pt x="7" y="83"/>
                    </a:cubicBezTo>
                    <a:lnTo>
                      <a:pt x="7" y="89"/>
                    </a:lnTo>
                    <a:close/>
                    <a:moveTo>
                      <a:pt x="55" y="34"/>
                    </a:moveTo>
                    <a:cubicBezTo>
                      <a:pt x="58" y="34"/>
                      <a:pt x="61" y="36"/>
                      <a:pt x="61" y="39"/>
                    </a:cubicBezTo>
                    <a:cubicBezTo>
                      <a:pt x="61" y="42"/>
                      <a:pt x="58" y="45"/>
                      <a:pt x="55" y="45"/>
                    </a:cubicBezTo>
                    <a:cubicBezTo>
                      <a:pt x="52" y="45"/>
                      <a:pt x="50" y="42"/>
                      <a:pt x="50" y="39"/>
                    </a:cubicBezTo>
                    <a:cubicBezTo>
                      <a:pt x="50" y="36"/>
                      <a:pt x="52" y="34"/>
                      <a:pt x="55" y="34"/>
                    </a:cubicBezTo>
                    <a:moveTo>
                      <a:pt x="46" y="52"/>
                    </a:moveTo>
                    <a:cubicBezTo>
                      <a:pt x="50" y="52"/>
                      <a:pt x="54" y="56"/>
                      <a:pt x="54" y="60"/>
                    </a:cubicBezTo>
                    <a:cubicBezTo>
                      <a:pt x="54" y="64"/>
                      <a:pt x="50" y="67"/>
                      <a:pt x="46" y="67"/>
                    </a:cubicBezTo>
                    <a:cubicBezTo>
                      <a:pt x="42" y="67"/>
                      <a:pt x="39" y="64"/>
                      <a:pt x="39" y="60"/>
                    </a:cubicBezTo>
                    <a:cubicBezTo>
                      <a:pt x="39" y="56"/>
                      <a:pt x="42" y="52"/>
                      <a:pt x="46" y="5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chenying0907 122"/>
              <p:cNvSpPr>
                <a:spLocks noEditPoints="1"/>
              </p:cNvSpPr>
              <p:nvPr/>
            </p:nvSpPr>
            <p:spPr bwMode="auto">
              <a:xfrm>
                <a:off x="8304213" y="5091113"/>
                <a:ext cx="173038" cy="193675"/>
              </a:xfrm>
              <a:custGeom>
                <a:avLst/>
                <a:gdLst>
                  <a:gd name="T0" fmla="*/ 8 w 81"/>
                  <a:gd name="T1" fmla="*/ 73 h 91"/>
                  <a:gd name="T2" fmla="*/ 15 w 81"/>
                  <a:gd name="T3" fmla="*/ 91 h 91"/>
                  <a:gd name="T4" fmla="*/ 31 w 81"/>
                  <a:gd name="T5" fmla="*/ 72 h 91"/>
                  <a:gd name="T6" fmla="*/ 37 w 81"/>
                  <a:gd name="T7" fmla="*/ 66 h 91"/>
                  <a:gd name="T8" fmla="*/ 49 w 81"/>
                  <a:gd name="T9" fmla="*/ 52 h 91"/>
                  <a:gd name="T10" fmla="*/ 52 w 81"/>
                  <a:gd name="T11" fmla="*/ 48 h 91"/>
                  <a:gd name="T12" fmla="*/ 56 w 81"/>
                  <a:gd name="T13" fmla="*/ 44 h 91"/>
                  <a:gd name="T14" fmla="*/ 81 w 81"/>
                  <a:gd name="T15" fmla="*/ 15 h 91"/>
                  <a:gd name="T16" fmla="*/ 53 w 81"/>
                  <a:gd name="T17" fmla="*/ 9 h 91"/>
                  <a:gd name="T18" fmla="*/ 49 w 81"/>
                  <a:gd name="T19" fmla="*/ 8 h 91"/>
                  <a:gd name="T20" fmla="*/ 45 w 81"/>
                  <a:gd name="T21" fmla="*/ 7 h 91"/>
                  <a:gd name="T22" fmla="*/ 15 w 81"/>
                  <a:gd name="T23" fmla="*/ 0 h 91"/>
                  <a:gd name="T24" fmla="*/ 0 w 81"/>
                  <a:gd name="T25" fmla="*/ 51 h 91"/>
                  <a:gd name="T26" fmla="*/ 6 w 81"/>
                  <a:gd name="T27" fmla="*/ 66 h 91"/>
                  <a:gd name="T28" fmla="*/ 8 w 81"/>
                  <a:gd name="T29" fmla="*/ 73 h 91"/>
                  <a:gd name="T30" fmla="*/ 45 w 81"/>
                  <a:gd name="T31" fmla="*/ 14 h 91"/>
                  <a:gd name="T32" fmla="*/ 46 w 81"/>
                  <a:gd name="T33" fmla="*/ 14 h 91"/>
                  <a:gd name="T34" fmla="*/ 49 w 81"/>
                  <a:gd name="T35" fmla="*/ 12 h 91"/>
                  <a:gd name="T36" fmla="*/ 53 w 81"/>
                  <a:gd name="T37" fmla="*/ 13 h 91"/>
                  <a:gd name="T38" fmla="*/ 55 w 81"/>
                  <a:gd name="T39" fmla="*/ 15 h 91"/>
                  <a:gd name="T40" fmla="*/ 55 w 81"/>
                  <a:gd name="T41" fmla="*/ 25 h 91"/>
                  <a:gd name="T42" fmla="*/ 54 w 81"/>
                  <a:gd name="T43" fmla="*/ 26 h 91"/>
                  <a:gd name="T44" fmla="*/ 51 w 81"/>
                  <a:gd name="T45" fmla="*/ 27 h 91"/>
                  <a:gd name="T46" fmla="*/ 47 w 81"/>
                  <a:gd name="T47" fmla="*/ 26 h 91"/>
                  <a:gd name="T48" fmla="*/ 45 w 81"/>
                  <a:gd name="T49" fmla="*/ 25 h 91"/>
                  <a:gd name="T50" fmla="*/ 45 w 81"/>
                  <a:gd name="T51" fmla="*/ 14 h 91"/>
                  <a:gd name="T52" fmla="*/ 25 w 81"/>
                  <a:gd name="T53" fmla="*/ 23 h 91"/>
                  <a:gd name="T54" fmla="*/ 33 w 81"/>
                  <a:gd name="T55" fmla="*/ 23 h 91"/>
                  <a:gd name="T56" fmla="*/ 33 w 81"/>
                  <a:gd name="T57" fmla="*/ 31 h 91"/>
                  <a:gd name="T58" fmla="*/ 25 w 81"/>
                  <a:gd name="T59" fmla="*/ 31 h 91"/>
                  <a:gd name="T60" fmla="*/ 25 w 81"/>
                  <a:gd name="T6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91">
                    <a:moveTo>
                      <a:pt x="8" y="73"/>
                    </a:moveTo>
                    <a:cubicBezTo>
                      <a:pt x="15" y="91"/>
                      <a:pt x="15" y="91"/>
                      <a:pt x="15" y="91"/>
                    </a:cubicBezTo>
                    <a:cubicBezTo>
                      <a:pt x="31" y="72"/>
                      <a:pt x="31" y="72"/>
                      <a:pt x="31" y="72"/>
                    </a:cubicBezTo>
                    <a:cubicBezTo>
                      <a:pt x="37" y="66"/>
                      <a:pt x="37" y="66"/>
                      <a:pt x="37" y="66"/>
                    </a:cubicBezTo>
                    <a:cubicBezTo>
                      <a:pt x="49" y="52"/>
                      <a:pt x="49" y="52"/>
                      <a:pt x="49" y="52"/>
                    </a:cubicBezTo>
                    <a:cubicBezTo>
                      <a:pt x="52" y="48"/>
                      <a:pt x="52" y="48"/>
                      <a:pt x="52" y="48"/>
                    </a:cubicBezTo>
                    <a:cubicBezTo>
                      <a:pt x="56" y="44"/>
                      <a:pt x="56" y="44"/>
                      <a:pt x="56" y="44"/>
                    </a:cubicBezTo>
                    <a:cubicBezTo>
                      <a:pt x="81" y="15"/>
                      <a:pt x="81" y="15"/>
                      <a:pt x="81" y="15"/>
                    </a:cubicBezTo>
                    <a:cubicBezTo>
                      <a:pt x="53" y="9"/>
                      <a:pt x="53" y="9"/>
                      <a:pt x="53" y="9"/>
                    </a:cubicBezTo>
                    <a:cubicBezTo>
                      <a:pt x="49" y="8"/>
                      <a:pt x="49" y="8"/>
                      <a:pt x="49" y="8"/>
                    </a:cubicBezTo>
                    <a:cubicBezTo>
                      <a:pt x="45" y="7"/>
                      <a:pt x="45" y="7"/>
                      <a:pt x="45" y="7"/>
                    </a:cubicBezTo>
                    <a:cubicBezTo>
                      <a:pt x="15" y="0"/>
                      <a:pt x="15" y="0"/>
                      <a:pt x="15" y="0"/>
                    </a:cubicBezTo>
                    <a:cubicBezTo>
                      <a:pt x="0" y="51"/>
                      <a:pt x="0" y="51"/>
                      <a:pt x="0" y="51"/>
                    </a:cubicBezTo>
                    <a:cubicBezTo>
                      <a:pt x="6" y="66"/>
                      <a:pt x="6" y="66"/>
                      <a:pt x="6" y="66"/>
                    </a:cubicBezTo>
                    <a:lnTo>
                      <a:pt x="8" y="73"/>
                    </a:lnTo>
                    <a:close/>
                    <a:moveTo>
                      <a:pt x="45" y="14"/>
                    </a:moveTo>
                    <a:cubicBezTo>
                      <a:pt x="45" y="14"/>
                      <a:pt x="46" y="14"/>
                      <a:pt x="46" y="14"/>
                    </a:cubicBezTo>
                    <a:cubicBezTo>
                      <a:pt x="47" y="13"/>
                      <a:pt x="48" y="13"/>
                      <a:pt x="49" y="12"/>
                    </a:cubicBezTo>
                    <a:cubicBezTo>
                      <a:pt x="51" y="12"/>
                      <a:pt x="52" y="13"/>
                      <a:pt x="53" y="13"/>
                    </a:cubicBezTo>
                    <a:cubicBezTo>
                      <a:pt x="54" y="13"/>
                      <a:pt x="55" y="14"/>
                      <a:pt x="55" y="15"/>
                    </a:cubicBezTo>
                    <a:cubicBezTo>
                      <a:pt x="58" y="18"/>
                      <a:pt x="58" y="22"/>
                      <a:pt x="55" y="25"/>
                    </a:cubicBezTo>
                    <a:cubicBezTo>
                      <a:pt x="55" y="25"/>
                      <a:pt x="54" y="26"/>
                      <a:pt x="54" y="26"/>
                    </a:cubicBezTo>
                    <a:cubicBezTo>
                      <a:pt x="53" y="27"/>
                      <a:pt x="52" y="27"/>
                      <a:pt x="51" y="27"/>
                    </a:cubicBezTo>
                    <a:cubicBezTo>
                      <a:pt x="49" y="27"/>
                      <a:pt x="48" y="27"/>
                      <a:pt x="47" y="26"/>
                    </a:cubicBezTo>
                    <a:cubicBezTo>
                      <a:pt x="46" y="26"/>
                      <a:pt x="45" y="25"/>
                      <a:pt x="45" y="25"/>
                    </a:cubicBezTo>
                    <a:cubicBezTo>
                      <a:pt x="42" y="22"/>
                      <a:pt x="42" y="17"/>
                      <a:pt x="45" y="14"/>
                    </a:cubicBezTo>
                    <a:moveTo>
                      <a:pt x="25" y="23"/>
                    </a:moveTo>
                    <a:cubicBezTo>
                      <a:pt x="27" y="21"/>
                      <a:pt x="31" y="21"/>
                      <a:pt x="33" y="23"/>
                    </a:cubicBezTo>
                    <a:cubicBezTo>
                      <a:pt x="35" y="25"/>
                      <a:pt x="35" y="29"/>
                      <a:pt x="33" y="31"/>
                    </a:cubicBezTo>
                    <a:cubicBezTo>
                      <a:pt x="30" y="33"/>
                      <a:pt x="27" y="33"/>
                      <a:pt x="25" y="31"/>
                    </a:cubicBezTo>
                    <a:cubicBezTo>
                      <a:pt x="23" y="28"/>
                      <a:pt x="23" y="25"/>
                      <a:pt x="25" y="2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chenying0907 123"/>
              <p:cNvSpPr>
                <a:spLocks noEditPoints="1"/>
              </p:cNvSpPr>
              <p:nvPr/>
            </p:nvSpPr>
            <p:spPr bwMode="auto">
              <a:xfrm>
                <a:off x="8134350" y="5084763"/>
                <a:ext cx="187325" cy="187325"/>
              </a:xfrm>
              <a:custGeom>
                <a:avLst/>
                <a:gdLst>
                  <a:gd name="T0" fmla="*/ 83 w 87"/>
                  <a:gd name="T1" fmla="*/ 1 h 88"/>
                  <a:gd name="T2" fmla="*/ 62 w 87"/>
                  <a:gd name="T3" fmla="*/ 7 h 88"/>
                  <a:gd name="T4" fmla="*/ 58 w 87"/>
                  <a:gd name="T5" fmla="*/ 8 h 88"/>
                  <a:gd name="T6" fmla="*/ 55 w 87"/>
                  <a:gd name="T7" fmla="*/ 9 h 88"/>
                  <a:gd name="T8" fmla="*/ 0 w 87"/>
                  <a:gd name="T9" fmla="*/ 25 h 88"/>
                  <a:gd name="T10" fmla="*/ 47 w 87"/>
                  <a:gd name="T11" fmla="*/ 73 h 88"/>
                  <a:gd name="T12" fmla="*/ 53 w 87"/>
                  <a:gd name="T13" fmla="*/ 79 h 88"/>
                  <a:gd name="T14" fmla="*/ 62 w 87"/>
                  <a:gd name="T15" fmla="*/ 88 h 88"/>
                  <a:gd name="T16" fmla="*/ 65 w 87"/>
                  <a:gd name="T17" fmla="*/ 78 h 88"/>
                  <a:gd name="T18" fmla="*/ 67 w 87"/>
                  <a:gd name="T19" fmla="*/ 71 h 88"/>
                  <a:gd name="T20" fmla="*/ 71 w 87"/>
                  <a:gd name="T21" fmla="*/ 55 h 88"/>
                  <a:gd name="T22" fmla="*/ 73 w 87"/>
                  <a:gd name="T23" fmla="*/ 49 h 88"/>
                  <a:gd name="T24" fmla="*/ 75 w 87"/>
                  <a:gd name="T25" fmla="*/ 43 h 88"/>
                  <a:gd name="T26" fmla="*/ 86 w 87"/>
                  <a:gd name="T27" fmla="*/ 2 h 88"/>
                  <a:gd name="T28" fmla="*/ 87 w 87"/>
                  <a:gd name="T29" fmla="*/ 0 h 88"/>
                  <a:gd name="T30" fmla="*/ 83 w 87"/>
                  <a:gd name="T31" fmla="*/ 1 h 88"/>
                  <a:gd name="T32" fmla="*/ 30 w 87"/>
                  <a:gd name="T33" fmla="*/ 32 h 88"/>
                  <a:gd name="T34" fmla="*/ 25 w 87"/>
                  <a:gd name="T35" fmla="*/ 27 h 88"/>
                  <a:gd name="T36" fmla="*/ 30 w 87"/>
                  <a:gd name="T37" fmla="*/ 22 h 88"/>
                  <a:gd name="T38" fmla="*/ 35 w 87"/>
                  <a:gd name="T39" fmla="*/ 27 h 88"/>
                  <a:gd name="T40" fmla="*/ 30 w 87"/>
                  <a:gd name="T41" fmla="*/ 32 h 88"/>
                  <a:gd name="T42" fmla="*/ 45 w 87"/>
                  <a:gd name="T43" fmla="*/ 48 h 88"/>
                  <a:gd name="T44" fmla="*/ 38 w 87"/>
                  <a:gd name="T45" fmla="*/ 42 h 88"/>
                  <a:gd name="T46" fmla="*/ 45 w 87"/>
                  <a:gd name="T47" fmla="*/ 35 h 88"/>
                  <a:gd name="T48" fmla="*/ 51 w 87"/>
                  <a:gd name="T49" fmla="*/ 42 h 88"/>
                  <a:gd name="T50" fmla="*/ 45 w 87"/>
                  <a:gd name="T5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88">
                    <a:moveTo>
                      <a:pt x="83" y="1"/>
                    </a:moveTo>
                    <a:cubicBezTo>
                      <a:pt x="62" y="7"/>
                      <a:pt x="62" y="7"/>
                      <a:pt x="62" y="7"/>
                    </a:cubicBezTo>
                    <a:cubicBezTo>
                      <a:pt x="58" y="8"/>
                      <a:pt x="58" y="8"/>
                      <a:pt x="58" y="8"/>
                    </a:cubicBezTo>
                    <a:cubicBezTo>
                      <a:pt x="55" y="9"/>
                      <a:pt x="55" y="9"/>
                      <a:pt x="55" y="9"/>
                    </a:cubicBezTo>
                    <a:cubicBezTo>
                      <a:pt x="0" y="25"/>
                      <a:pt x="0" y="25"/>
                      <a:pt x="0" y="25"/>
                    </a:cubicBezTo>
                    <a:cubicBezTo>
                      <a:pt x="47" y="73"/>
                      <a:pt x="47" y="73"/>
                      <a:pt x="47" y="73"/>
                    </a:cubicBezTo>
                    <a:cubicBezTo>
                      <a:pt x="53" y="79"/>
                      <a:pt x="53" y="79"/>
                      <a:pt x="53" y="79"/>
                    </a:cubicBezTo>
                    <a:cubicBezTo>
                      <a:pt x="62" y="88"/>
                      <a:pt x="62" y="88"/>
                      <a:pt x="62" y="88"/>
                    </a:cubicBezTo>
                    <a:cubicBezTo>
                      <a:pt x="65" y="78"/>
                      <a:pt x="65" y="78"/>
                      <a:pt x="65" y="78"/>
                    </a:cubicBezTo>
                    <a:cubicBezTo>
                      <a:pt x="67" y="71"/>
                      <a:pt x="67" y="71"/>
                      <a:pt x="67" y="71"/>
                    </a:cubicBezTo>
                    <a:cubicBezTo>
                      <a:pt x="71" y="55"/>
                      <a:pt x="71" y="55"/>
                      <a:pt x="71" y="55"/>
                    </a:cubicBezTo>
                    <a:cubicBezTo>
                      <a:pt x="73" y="49"/>
                      <a:pt x="73" y="49"/>
                      <a:pt x="73" y="49"/>
                    </a:cubicBezTo>
                    <a:cubicBezTo>
                      <a:pt x="75" y="43"/>
                      <a:pt x="75" y="43"/>
                      <a:pt x="75" y="43"/>
                    </a:cubicBezTo>
                    <a:cubicBezTo>
                      <a:pt x="86" y="2"/>
                      <a:pt x="86" y="2"/>
                      <a:pt x="86" y="2"/>
                    </a:cubicBezTo>
                    <a:cubicBezTo>
                      <a:pt x="87" y="0"/>
                      <a:pt x="87" y="0"/>
                      <a:pt x="87" y="0"/>
                    </a:cubicBezTo>
                    <a:lnTo>
                      <a:pt x="83" y="1"/>
                    </a:lnTo>
                    <a:close/>
                    <a:moveTo>
                      <a:pt x="30" y="32"/>
                    </a:moveTo>
                    <a:cubicBezTo>
                      <a:pt x="27" y="32"/>
                      <a:pt x="25" y="29"/>
                      <a:pt x="25" y="27"/>
                    </a:cubicBezTo>
                    <a:cubicBezTo>
                      <a:pt x="25" y="24"/>
                      <a:pt x="27" y="22"/>
                      <a:pt x="30" y="22"/>
                    </a:cubicBezTo>
                    <a:cubicBezTo>
                      <a:pt x="33" y="22"/>
                      <a:pt x="35" y="24"/>
                      <a:pt x="35" y="27"/>
                    </a:cubicBezTo>
                    <a:cubicBezTo>
                      <a:pt x="35" y="29"/>
                      <a:pt x="33" y="32"/>
                      <a:pt x="30" y="32"/>
                    </a:cubicBezTo>
                    <a:moveTo>
                      <a:pt x="45" y="48"/>
                    </a:moveTo>
                    <a:cubicBezTo>
                      <a:pt x="41" y="48"/>
                      <a:pt x="38" y="45"/>
                      <a:pt x="38" y="42"/>
                    </a:cubicBezTo>
                    <a:cubicBezTo>
                      <a:pt x="38" y="38"/>
                      <a:pt x="41" y="35"/>
                      <a:pt x="45" y="35"/>
                    </a:cubicBezTo>
                    <a:cubicBezTo>
                      <a:pt x="49" y="35"/>
                      <a:pt x="51" y="38"/>
                      <a:pt x="51" y="42"/>
                    </a:cubicBezTo>
                    <a:cubicBezTo>
                      <a:pt x="51" y="45"/>
                      <a:pt x="49" y="48"/>
                      <a:pt x="45" y="4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2" name="chenying0907 31"/>
            <p:cNvGrpSpPr/>
            <p:nvPr/>
          </p:nvGrpSpPr>
          <p:grpSpPr>
            <a:xfrm>
              <a:off x="8372482" y="2714631"/>
              <a:ext cx="333376" cy="241301"/>
              <a:chOff x="8372475" y="2714625"/>
              <a:chExt cx="333375" cy="241300"/>
            </a:xfrm>
          </p:grpSpPr>
          <p:sp>
            <p:nvSpPr>
              <p:cNvPr id="36" name="Oval 124"/>
              <p:cNvSpPr>
                <a:spLocks noChangeArrowheads="1"/>
              </p:cNvSpPr>
              <p:nvPr/>
            </p:nvSpPr>
            <p:spPr bwMode="auto">
              <a:xfrm>
                <a:off x="8531225" y="2800350"/>
                <a:ext cx="100013" cy="984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chenying0907 125"/>
              <p:cNvSpPr>
                <a:spLocks noEditPoints="1"/>
              </p:cNvSpPr>
              <p:nvPr/>
            </p:nvSpPr>
            <p:spPr bwMode="auto">
              <a:xfrm>
                <a:off x="8372475" y="2714625"/>
                <a:ext cx="333375" cy="241300"/>
              </a:xfrm>
              <a:custGeom>
                <a:avLst/>
                <a:gdLst>
                  <a:gd name="T0" fmla="*/ 135 w 156"/>
                  <a:gd name="T1" fmla="*/ 11 h 113"/>
                  <a:gd name="T2" fmla="*/ 125 w 156"/>
                  <a:gd name="T3" fmla="*/ 11 h 113"/>
                  <a:gd name="T4" fmla="*/ 113 w 156"/>
                  <a:gd name="T5" fmla="*/ 0 h 113"/>
                  <a:gd name="T6" fmla="*/ 78 w 156"/>
                  <a:gd name="T7" fmla="*/ 0 h 113"/>
                  <a:gd name="T8" fmla="*/ 68 w 156"/>
                  <a:gd name="T9" fmla="*/ 11 h 113"/>
                  <a:gd name="T10" fmla="*/ 47 w 156"/>
                  <a:gd name="T11" fmla="*/ 11 h 113"/>
                  <a:gd name="T12" fmla="*/ 40 w 156"/>
                  <a:gd name="T13" fmla="*/ 5 h 113"/>
                  <a:gd name="T14" fmla="*/ 26 w 156"/>
                  <a:gd name="T15" fmla="*/ 5 h 113"/>
                  <a:gd name="T16" fmla="*/ 19 w 156"/>
                  <a:gd name="T17" fmla="*/ 11 h 113"/>
                  <a:gd name="T18" fmla="*/ 0 w 156"/>
                  <a:gd name="T19" fmla="*/ 32 h 113"/>
                  <a:gd name="T20" fmla="*/ 0 w 156"/>
                  <a:gd name="T21" fmla="*/ 92 h 113"/>
                  <a:gd name="T22" fmla="*/ 21 w 156"/>
                  <a:gd name="T23" fmla="*/ 113 h 113"/>
                  <a:gd name="T24" fmla="*/ 135 w 156"/>
                  <a:gd name="T25" fmla="*/ 113 h 113"/>
                  <a:gd name="T26" fmla="*/ 156 w 156"/>
                  <a:gd name="T27" fmla="*/ 92 h 113"/>
                  <a:gd name="T28" fmla="*/ 156 w 156"/>
                  <a:gd name="T29" fmla="*/ 32 h 113"/>
                  <a:gd name="T30" fmla="*/ 135 w 156"/>
                  <a:gd name="T31" fmla="*/ 11 h 113"/>
                  <a:gd name="T32" fmla="*/ 19 w 156"/>
                  <a:gd name="T33" fmla="*/ 87 h 113"/>
                  <a:gd name="T34" fmla="*/ 15 w 156"/>
                  <a:gd name="T35" fmla="*/ 91 h 113"/>
                  <a:gd name="T36" fmla="*/ 11 w 156"/>
                  <a:gd name="T37" fmla="*/ 87 h 113"/>
                  <a:gd name="T38" fmla="*/ 11 w 156"/>
                  <a:gd name="T39" fmla="*/ 46 h 113"/>
                  <a:gd name="T40" fmla="*/ 15 w 156"/>
                  <a:gd name="T41" fmla="*/ 42 h 113"/>
                  <a:gd name="T42" fmla="*/ 19 w 156"/>
                  <a:gd name="T43" fmla="*/ 46 h 113"/>
                  <a:gd name="T44" fmla="*/ 19 w 156"/>
                  <a:gd name="T45" fmla="*/ 87 h 113"/>
                  <a:gd name="T46" fmla="*/ 42 w 156"/>
                  <a:gd name="T47" fmla="*/ 27 h 113"/>
                  <a:gd name="T48" fmla="*/ 38 w 156"/>
                  <a:gd name="T49" fmla="*/ 31 h 113"/>
                  <a:gd name="T50" fmla="*/ 28 w 156"/>
                  <a:gd name="T51" fmla="*/ 31 h 113"/>
                  <a:gd name="T52" fmla="*/ 24 w 156"/>
                  <a:gd name="T53" fmla="*/ 27 h 113"/>
                  <a:gd name="T54" fmla="*/ 24 w 156"/>
                  <a:gd name="T55" fmla="*/ 24 h 113"/>
                  <a:gd name="T56" fmla="*/ 28 w 156"/>
                  <a:gd name="T57" fmla="*/ 20 h 113"/>
                  <a:gd name="T58" fmla="*/ 38 w 156"/>
                  <a:gd name="T59" fmla="*/ 20 h 113"/>
                  <a:gd name="T60" fmla="*/ 42 w 156"/>
                  <a:gd name="T61" fmla="*/ 24 h 113"/>
                  <a:gd name="T62" fmla="*/ 42 w 156"/>
                  <a:gd name="T63" fmla="*/ 27 h 113"/>
                  <a:gd name="T64" fmla="*/ 97 w 156"/>
                  <a:gd name="T65" fmla="*/ 95 h 113"/>
                  <a:gd name="T66" fmla="*/ 65 w 156"/>
                  <a:gd name="T67" fmla="*/ 63 h 113"/>
                  <a:gd name="T68" fmla="*/ 97 w 156"/>
                  <a:gd name="T69" fmla="*/ 30 h 113"/>
                  <a:gd name="T70" fmla="*/ 130 w 156"/>
                  <a:gd name="T71" fmla="*/ 63 h 113"/>
                  <a:gd name="T72" fmla="*/ 97 w 156"/>
                  <a:gd name="T73" fmla="*/ 9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 h="113">
                    <a:moveTo>
                      <a:pt x="135" y="11"/>
                    </a:moveTo>
                    <a:cubicBezTo>
                      <a:pt x="125" y="11"/>
                      <a:pt x="125" y="11"/>
                      <a:pt x="125" y="11"/>
                    </a:cubicBezTo>
                    <a:cubicBezTo>
                      <a:pt x="113" y="0"/>
                      <a:pt x="113" y="0"/>
                      <a:pt x="113" y="0"/>
                    </a:cubicBezTo>
                    <a:cubicBezTo>
                      <a:pt x="78" y="0"/>
                      <a:pt x="78" y="0"/>
                      <a:pt x="78" y="0"/>
                    </a:cubicBezTo>
                    <a:cubicBezTo>
                      <a:pt x="68" y="11"/>
                      <a:pt x="68" y="11"/>
                      <a:pt x="68" y="11"/>
                    </a:cubicBezTo>
                    <a:cubicBezTo>
                      <a:pt x="47" y="11"/>
                      <a:pt x="47" y="11"/>
                      <a:pt x="47" y="11"/>
                    </a:cubicBezTo>
                    <a:cubicBezTo>
                      <a:pt x="46" y="8"/>
                      <a:pt x="44" y="5"/>
                      <a:pt x="40" y="5"/>
                    </a:cubicBezTo>
                    <a:cubicBezTo>
                      <a:pt x="26" y="5"/>
                      <a:pt x="26" y="5"/>
                      <a:pt x="26" y="5"/>
                    </a:cubicBezTo>
                    <a:cubicBezTo>
                      <a:pt x="23" y="5"/>
                      <a:pt x="20" y="8"/>
                      <a:pt x="19" y="11"/>
                    </a:cubicBezTo>
                    <a:cubicBezTo>
                      <a:pt x="9" y="12"/>
                      <a:pt x="0" y="21"/>
                      <a:pt x="0" y="32"/>
                    </a:cubicBezTo>
                    <a:cubicBezTo>
                      <a:pt x="0" y="92"/>
                      <a:pt x="0" y="92"/>
                      <a:pt x="0" y="92"/>
                    </a:cubicBezTo>
                    <a:cubicBezTo>
                      <a:pt x="0" y="103"/>
                      <a:pt x="10" y="113"/>
                      <a:pt x="21" y="113"/>
                    </a:cubicBezTo>
                    <a:cubicBezTo>
                      <a:pt x="135" y="113"/>
                      <a:pt x="135" y="113"/>
                      <a:pt x="135" y="113"/>
                    </a:cubicBezTo>
                    <a:cubicBezTo>
                      <a:pt x="147" y="113"/>
                      <a:pt x="156" y="103"/>
                      <a:pt x="156" y="92"/>
                    </a:cubicBezTo>
                    <a:cubicBezTo>
                      <a:pt x="156" y="32"/>
                      <a:pt x="156" y="32"/>
                      <a:pt x="156" y="32"/>
                    </a:cubicBezTo>
                    <a:cubicBezTo>
                      <a:pt x="156" y="21"/>
                      <a:pt x="147" y="11"/>
                      <a:pt x="135" y="11"/>
                    </a:cubicBezTo>
                    <a:moveTo>
                      <a:pt x="19" y="87"/>
                    </a:moveTo>
                    <a:cubicBezTo>
                      <a:pt x="19" y="89"/>
                      <a:pt x="17" y="91"/>
                      <a:pt x="15" y="91"/>
                    </a:cubicBezTo>
                    <a:cubicBezTo>
                      <a:pt x="13" y="91"/>
                      <a:pt x="11" y="89"/>
                      <a:pt x="11" y="87"/>
                    </a:cubicBezTo>
                    <a:cubicBezTo>
                      <a:pt x="11" y="46"/>
                      <a:pt x="11" y="46"/>
                      <a:pt x="11" y="46"/>
                    </a:cubicBezTo>
                    <a:cubicBezTo>
                      <a:pt x="11" y="44"/>
                      <a:pt x="13" y="42"/>
                      <a:pt x="15" y="42"/>
                    </a:cubicBezTo>
                    <a:cubicBezTo>
                      <a:pt x="17" y="42"/>
                      <a:pt x="19" y="44"/>
                      <a:pt x="19" y="46"/>
                    </a:cubicBezTo>
                    <a:lnTo>
                      <a:pt x="19" y="87"/>
                    </a:lnTo>
                    <a:close/>
                    <a:moveTo>
                      <a:pt x="42" y="27"/>
                    </a:moveTo>
                    <a:cubicBezTo>
                      <a:pt x="42" y="29"/>
                      <a:pt x="41" y="31"/>
                      <a:pt x="38" y="31"/>
                    </a:cubicBezTo>
                    <a:cubicBezTo>
                      <a:pt x="28" y="31"/>
                      <a:pt x="28" y="31"/>
                      <a:pt x="28" y="31"/>
                    </a:cubicBezTo>
                    <a:cubicBezTo>
                      <a:pt x="25" y="31"/>
                      <a:pt x="24" y="29"/>
                      <a:pt x="24" y="27"/>
                    </a:cubicBezTo>
                    <a:cubicBezTo>
                      <a:pt x="24" y="24"/>
                      <a:pt x="24" y="24"/>
                      <a:pt x="24" y="24"/>
                    </a:cubicBezTo>
                    <a:cubicBezTo>
                      <a:pt x="24" y="22"/>
                      <a:pt x="25" y="20"/>
                      <a:pt x="28" y="20"/>
                    </a:cubicBezTo>
                    <a:cubicBezTo>
                      <a:pt x="38" y="20"/>
                      <a:pt x="38" y="20"/>
                      <a:pt x="38" y="20"/>
                    </a:cubicBezTo>
                    <a:cubicBezTo>
                      <a:pt x="41" y="20"/>
                      <a:pt x="42" y="22"/>
                      <a:pt x="42" y="24"/>
                    </a:cubicBezTo>
                    <a:lnTo>
                      <a:pt x="42" y="27"/>
                    </a:lnTo>
                    <a:close/>
                    <a:moveTo>
                      <a:pt x="97" y="95"/>
                    </a:moveTo>
                    <a:cubicBezTo>
                      <a:pt x="79" y="95"/>
                      <a:pt x="65" y="81"/>
                      <a:pt x="65" y="63"/>
                    </a:cubicBezTo>
                    <a:cubicBezTo>
                      <a:pt x="65" y="44"/>
                      <a:pt x="79" y="30"/>
                      <a:pt x="97" y="30"/>
                    </a:cubicBezTo>
                    <a:cubicBezTo>
                      <a:pt x="116" y="30"/>
                      <a:pt x="130" y="44"/>
                      <a:pt x="130" y="63"/>
                    </a:cubicBezTo>
                    <a:cubicBezTo>
                      <a:pt x="130" y="81"/>
                      <a:pt x="116" y="95"/>
                      <a:pt x="97" y="9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chenying0907 126"/>
            <p:cNvSpPr>
              <a:spLocks noEditPoints="1"/>
            </p:cNvSpPr>
            <p:nvPr/>
          </p:nvSpPr>
          <p:spPr bwMode="auto">
            <a:xfrm>
              <a:off x="8189919" y="1211265"/>
              <a:ext cx="439738" cy="431801"/>
            </a:xfrm>
            <a:custGeom>
              <a:avLst/>
              <a:gdLst>
                <a:gd name="T0" fmla="*/ 0 w 205"/>
                <a:gd name="T1" fmla="*/ 202 h 202"/>
                <a:gd name="T2" fmla="*/ 205 w 205"/>
                <a:gd name="T3" fmla="*/ 202 h 202"/>
                <a:gd name="T4" fmla="*/ 106 w 205"/>
                <a:gd name="T5" fmla="*/ 176 h 202"/>
                <a:gd name="T6" fmla="*/ 106 w 205"/>
                <a:gd name="T7" fmla="*/ 81 h 202"/>
                <a:gd name="T8" fmla="*/ 122 w 205"/>
                <a:gd name="T9" fmla="*/ 74 h 202"/>
                <a:gd name="T10" fmla="*/ 141 w 205"/>
                <a:gd name="T11" fmla="*/ 86 h 202"/>
                <a:gd name="T12" fmla="*/ 161 w 205"/>
                <a:gd name="T13" fmla="*/ 74 h 202"/>
                <a:gd name="T14" fmla="*/ 180 w 205"/>
                <a:gd name="T15" fmla="*/ 86 h 202"/>
                <a:gd name="T16" fmla="*/ 106 w 205"/>
                <a:gd name="T17" fmla="*/ 10 h 202"/>
                <a:gd name="T18" fmla="*/ 106 w 205"/>
                <a:gd name="T19" fmla="*/ 3 h 202"/>
                <a:gd name="T20" fmla="*/ 103 w 205"/>
                <a:gd name="T21" fmla="*/ 0 h 202"/>
                <a:gd name="T22" fmla="*/ 100 w 205"/>
                <a:gd name="T23" fmla="*/ 3 h 202"/>
                <a:gd name="T24" fmla="*/ 100 w 205"/>
                <a:gd name="T25" fmla="*/ 10 h 202"/>
                <a:gd name="T26" fmla="*/ 26 w 205"/>
                <a:gd name="T27" fmla="*/ 86 h 202"/>
                <a:gd name="T28" fmla="*/ 45 w 205"/>
                <a:gd name="T29" fmla="*/ 74 h 202"/>
                <a:gd name="T30" fmla="*/ 64 w 205"/>
                <a:gd name="T31" fmla="*/ 86 h 202"/>
                <a:gd name="T32" fmla="*/ 84 w 205"/>
                <a:gd name="T33" fmla="*/ 74 h 202"/>
                <a:gd name="T34" fmla="*/ 100 w 205"/>
                <a:gd name="T35" fmla="*/ 81 h 202"/>
                <a:gd name="T36" fmla="*/ 100 w 205"/>
                <a:gd name="T37" fmla="*/ 176 h 202"/>
                <a:gd name="T38" fmla="*/ 0 w 205"/>
                <a:gd name="T39" fmla="*/ 202 h 202"/>
                <a:gd name="T40" fmla="*/ 106 w 205"/>
                <a:gd name="T41" fmla="*/ 16 h 202"/>
                <a:gd name="T42" fmla="*/ 141 w 205"/>
                <a:gd name="T43" fmla="*/ 75 h 202"/>
                <a:gd name="T44" fmla="*/ 122 w 205"/>
                <a:gd name="T45" fmla="*/ 67 h 202"/>
                <a:gd name="T46" fmla="*/ 106 w 205"/>
                <a:gd name="T47" fmla="*/ 73 h 202"/>
                <a:gd name="T48" fmla="*/ 106 w 205"/>
                <a:gd name="T49" fmla="*/ 16 h 202"/>
                <a:gd name="T50" fmla="*/ 64 w 205"/>
                <a:gd name="T51" fmla="*/ 75 h 202"/>
                <a:gd name="T52" fmla="*/ 45 w 205"/>
                <a:gd name="T53" fmla="*/ 67 h 202"/>
                <a:gd name="T54" fmla="*/ 34 w 205"/>
                <a:gd name="T55" fmla="*/ 69 h 202"/>
                <a:gd name="T56" fmla="*/ 100 w 205"/>
                <a:gd name="T57" fmla="*/ 16 h 202"/>
                <a:gd name="T58" fmla="*/ 64 w 205"/>
                <a:gd name="T59" fmla="*/ 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02">
                  <a:moveTo>
                    <a:pt x="0" y="202"/>
                  </a:moveTo>
                  <a:cubicBezTo>
                    <a:pt x="205" y="202"/>
                    <a:pt x="205" y="202"/>
                    <a:pt x="205" y="202"/>
                  </a:cubicBezTo>
                  <a:cubicBezTo>
                    <a:pt x="174" y="185"/>
                    <a:pt x="140" y="177"/>
                    <a:pt x="106" y="176"/>
                  </a:cubicBezTo>
                  <a:cubicBezTo>
                    <a:pt x="106" y="81"/>
                    <a:pt x="106" y="81"/>
                    <a:pt x="106" y="81"/>
                  </a:cubicBezTo>
                  <a:cubicBezTo>
                    <a:pt x="110" y="76"/>
                    <a:pt x="116" y="74"/>
                    <a:pt x="122" y="74"/>
                  </a:cubicBezTo>
                  <a:cubicBezTo>
                    <a:pt x="130" y="74"/>
                    <a:pt x="138" y="79"/>
                    <a:pt x="141" y="86"/>
                  </a:cubicBezTo>
                  <a:cubicBezTo>
                    <a:pt x="145" y="79"/>
                    <a:pt x="152" y="74"/>
                    <a:pt x="161" y="74"/>
                  </a:cubicBezTo>
                  <a:cubicBezTo>
                    <a:pt x="169" y="74"/>
                    <a:pt x="177" y="79"/>
                    <a:pt x="180" y="86"/>
                  </a:cubicBezTo>
                  <a:cubicBezTo>
                    <a:pt x="180" y="45"/>
                    <a:pt x="147" y="11"/>
                    <a:pt x="106" y="10"/>
                  </a:cubicBezTo>
                  <a:cubicBezTo>
                    <a:pt x="106" y="3"/>
                    <a:pt x="106" y="3"/>
                    <a:pt x="106" y="3"/>
                  </a:cubicBezTo>
                  <a:cubicBezTo>
                    <a:pt x="106" y="1"/>
                    <a:pt x="105" y="0"/>
                    <a:pt x="103" y="0"/>
                  </a:cubicBezTo>
                  <a:cubicBezTo>
                    <a:pt x="101" y="0"/>
                    <a:pt x="100" y="1"/>
                    <a:pt x="100" y="3"/>
                  </a:cubicBezTo>
                  <a:cubicBezTo>
                    <a:pt x="100" y="10"/>
                    <a:pt x="100" y="10"/>
                    <a:pt x="100" y="10"/>
                  </a:cubicBezTo>
                  <a:cubicBezTo>
                    <a:pt x="59" y="11"/>
                    <a:pt x="26" y="45"/>
                    <a:pt x="26" y="86"/>
                  </a:cubicBezTo>
                  <a:cubicBezTo>
                    <a:pt x="29" y="79"/>
                    <a:pt x="37" y="74"/>
                    <a:pt x="45" y="74"/>
                  </a:cubicBezTo>
                  <a:cubicBezTo>
                    <a:pt x="53" y="74"/>
                    <a:pt x="61" y="79"/>
                    <a:pt x="64" y="86"/>
                  </a:cubicBezTo>
                  <a:cubicBezTo>
                    <a:pt x="67" y="79"/>
                    <a:pt x="75" y="74"/>
                    <a:pt x="84" y="74"/>
                  </a:cubicBezTo>
                  <a:cubicBezTo>
                    <a:pt x="90" y="74"/>
                    <a:pt x="96" y="76"/>
                    <a:pt x="100" y="81"/>
                  </a:cubicBezTo>
                  <a:cubicBezTo>
                    <a:pt x="100" y="176"/>
                    <a:pt x="100" y="176"/>
                    <a:pt x="100" y="176"/>
                  </a:cubicBezTo>
                  <a:cubicBezTo>
                    <a:pt x="65" y="177"/>
                    <a:pt x="31" y="185"/>
                    <a:pt x="0" y="202"/>
                  </a:cubicBezTo>
                  <a:moveTo>
                    <a:pt x="106" y="16"/>
                  </a:moveTo>
                  <a:cubicBezTo>
                    <a:pt x="106" y="16"/>
                    <a:pt x="130" y="25"/>
                    <a:pt x="141" y="75"/>
                  </a:cubicBezTo>
                  <a:cubicBezTo>
                    <a:pt x="136" y="70"/>
                    <a:pt x="129" y="67"/>
                    <a:pt x="122" y="67"/>
                  </a:cubicBezTo>
                  <a:cubicBezTo>
                    <a:pt x="116" y="67"/>
                    <a:pt x="111" y="69"/>
                    <a:pt x="106" y="73"/>
                  </a:cubicBezTo>
                  <a:lnTo>
                    <a:pt x="106" y="16"/>
                  </a:lnTo>
                  <a:close/>
                  <a:moveTo>
                    <a:pt x="64" y="75"/>
                  </a:moveTo>
                  <a:cubicBezTo>
                    <a:pt x="59" y="70"/>
                    <a:pt x="52" y="67"/>
                    <a:pt x="45" y="67"/>
                  </a:cubicBezTo>
                  <a:cubicBezTo>
                    <a:pt x="41" y="67"/>
                    <a:pt x="38" y="68"/>
                    <a:pt x="34" y="69"/>
                  </a:cubicBezTo>
                  <a:cubicBezTo>
                    <a:pt x="42" y="40"/>
                    <a:pt x="68" y="18"/>
                    <a:pt x="100" y="16"/>
                  </a:cubicBezTo>
                  <a:cubicBezTo>
                    <a:pt x="72" y="27"/>
                    <a:pt x="64" y="75"/>
                    <a:pt x="64" y="7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chenying0907 127"/>
            <p:cNvSpPr>
              <a:spLocks noEditPoints="1"/>
            </p:cNvSpPr>
            <p:nvPr/>
          </p:nvSpPr>
          <p:spPr bwMode="auto">
            <a:xfrm>
              <a:off x="8451850" y="4503748"/>
              <a:ext cx="449263" cy="290514"/>
            </a:xfrm>
            <a:custGeom>
              <a:avLst/>
              <a:gdLst>
                <a:gd name="T0" fmla="*/ 188 w 210"/>
                <a:gd name="T1" fmla="*/ 56 h 136"/>
                <a:gd name="T2" fmla="*/ 160 w 210"/>
                <a:gd name="T3" fmla="*/ 51 h 136"/>
                <a:gd name="T4" fmla="*/ 162 w 210"/>
                <a:gd name="T5" fmla="*/ 34 h 136"/>
                <a:gd name="T6" fmla="*/ 162 w 210"/>
                <a:gd name="T7" fmla="*/ 17 h 136"/>
                <a:gd name="T8" fmla="*/ 132 w 210"/>
                <a:gd name="T9" fmla="*/ 26 h 136"/>
                <a:gd name="T10" fmla="*/ 146 w 210"/>
                <a:gd name="T11" fmla="*/ 32 h 136"/>
                <a:gd name="T12" fmla="*/ 66 w 210"/>
                <a:gd name="T13" fmla="*/ 23 h 136"/>
                <a:gd name="T14" fmla="*/ 96 w 210"/>
                <a:gd name="T15" fmla="*/ 3 h 136"/>
                <a:gd name="T16" fmla="*/ 66 w 210"/>
                <a:gd name="T17" fmla="*/ 14 h 136"/>
                <a:gd name="T18" fmla="*/ 25 w 210"/>
                <a:gd name="T19" fmla="*/ 26 h 136"/>
                <a:gd name="T20" fmla="*/ 34 w 210"/>
                <a:gd name="T21" fmla="*/ 51 h 136"/>
                <a:gd name="T22" fmla="*/ 52 w 210"/>
                <a:gd name="T23" fmla="*/ 50 h 136"/>
                <a:gd name="T24" fmla="*/ 40 w 210"/>
                <a:gd name="T25" fmla="*/ 55 h 136"/>
                <a:gd name="T26" fmla="*/ 40 w 210"/>
                <a:gd name="T27" fmla="*/ 136 h 136"/>
                <a:gd name="T28" fmla="*/ 56 w 210"/>
                <a:gd name="T29" fmla="*/ 58 h 136"/>
                <a:gd name="T30" fmla="*/ 97 w 210"/>
                <a:gd name="T31" fmla="*/ 86 h 136"/>
                <a:gd name="T32" fmla="*/ 101 w 210"/>
                <a:gd name="T33" fmla="*/ 99 h 136"/>
                <a:gd name="T34" fmla="*/ 96 w 210"/>
                <a:gd name="T35" fmla="*/ 105 h 136"/>
                <a:gd name="T36" fmla="*/ 91 w 210"/>
                <a:gd name="T37" fmla="*/ 104 h 136"/>
                <a:gd name="T38" fmla="*/ 94 w 210"/>
                <a:gd name="T39" fmla="*/ 108 h 136"/>
                <a:gd name="T40" fmla="*/ 102 w 210"/>
                <a:gd name="T41" fmla="*/ 113 h 136"/>
                <a:gd name="T42" fmla="*/ 104 w 210"/>
                <a:gd name="T43" fmla="*/ 101 h 136"/>
                <a:gd name="T44" fmla="*/ 121 w 210"/>
                <a:gd name="T45" fmla="*/ 98 h 136"/>
                <a:gd name="T46" fmla="*/ 170 w 210"/>
                <a:gd name="T47" fmla="*/ 136 h 136"/>
                <a:gd name="T48" fmla="*/ 187 w 210"/>
                <a:gd name="T49" fmla="*/ 59 h 136"/>
                <a:gd name="T50" fmla="*/ 167 w 210"/>
                <a:gd name="T51" fmla="*/ 71 h 136"/>
                <a:gd name="T52" fmla="*/ 167 w 210"/>
                <a:gd name="T53" fmla="*/ 61 h 136"/>
                <a:gd name="T54" fmla="*/ 153 w 210"/>
                <a:gd name="T55" fmla="*/ 59 h 136"/>
                <a:gd name="T56" fmla="*/ 148 w 210"/>
                <a:gd name="T57" fmla="*/ 46 h 136"/>
                <a:gd name="T58" fmla="*/ 167 w 210"/>
                <a:gd name="T59" fmla="*/ 91 h 136"/>
                <a:gd name="T60" fmla="*/ 136 w 210"/>
                <a:gd name="T61" fmla="*/ 92 h 136"/>
                <a:gd name="T62" fmla="*/ 48 w 210"/>
                <a:gd name="T63" fmla="*/ 46 h 136"/>
                <a:gd name="T64" fmla="*/ 30 w 210"/>
                <a:gd name="T65" fmla="*/ 39 h 136"/>
                <a:gd name="T66" fmla="*/ 38 w 210"/>
                <a:gd name="T67" fmla="*/ 35 h 136"/>
                <a:gd name="T68" fmla="*/ 53 w 210"/>
                <a:gd name="T69" fmla="*/ 38 h 136"/>
                <a:gd name="T70" fmla="*/ 48 w 210"/>
                <a:gd name="T71" fmla="*/ 46 h 136"/>
                <a:gd name="T72" fmla="*/ 40 w 210"/>
                <a:gd name="T73" fmla="*/ 129 h 136"/>
                <a:gd name="T74" fmla="*/ 40 w 210"/>
                <a:gd name="T75" fmla="*/ 61 h 136"/>
                <a:gd name="T76" fmla="*/ 36 w 210"/>
                <a:gd name="T77" fmla="*/ 96 h 136"/>
                <a:gd name="T78" fmla="*/ 55 w 210"/>
                <a:gd name="T79" fmla="*/ 65 h 136"/>
                <a:gd name="T80" fmla="*/ 56 w 210"/>
                <a:gd name="T81" fmla="*/ 30 h 136"/>
                <a:gd name="T82" fmla="*/ 30 w 210"/>
                <a:gd name="T83" fmla="*/ 26 h 136"/>
                <a:gd name="T84" fmla="*/ 62 w 210"/>
                <a:gd name="T85" fmla="*/ 19 h 136"/>
                <a:gd name="T86" fmla="*/ 60 w 210"/>
                <a:gd name="T87" fmla="*/ 36 h 136"/>
                <a:gd name="T88" fmla="*/ 110 w 210"/>
                <a:gd name="T89" fmla="*/ 74 h 136"/>
                <a:gd name="T90" fmla="*/ 60 w 210"/>
                <a:gd name="T91" fmla="*/ 36 h 136"/>
                <a:gd name="T92" fmla="*/ 124 w 210"/>
                <a:gd name="T93" fmla="*/ 92 h 136"/>
                <a:gd name="T94" fmla="*/ 122 w 210"/>
                <a:gd name="T95" fmla="*/ 80 h 136"/>
                <a:gd name="T96" fmla="*/ 130 w 210"/>
                <a:gd name="T97" fmla="*/ 92 h 136"/>
                <a:gd name="T98" fmla="*/ 136 w 210"/>
                <a:gd name="T99" fmla="*/ 98 h 136"/>
                <a:gd name="T100" fmla="*/ 176 w 210"/>
                <a:gd name="T101" fmla="*/ 94 h 136"/>
                <a:gd name="T102" fmla="*/ 176 w 210"/>
                <a:gd name="T103" fmla="*/ 62 h 136"/>
                <a:gd name="T104" fmla="*/ 170 w 210"/>
                <a:gd name="T105"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136">
                  <a:moveTo>
                    <a:pt x="187" y="59"/>
                  </a:moveTo>
                  <a:cubicBezTo>
                    <a:pt x="188" y="58"/>
                    <a:pt x="188" y="57"/>
                    <a:pt x="188" y="56"/>
                  </a:cubicBezTo>
                  <a:cubicBezTo>
                    <a:pt x="188" y="53"/>
                    <a:pt x="186" y="51"/>
                    <a:pt x="184" y="51"/>
                  </a:cubicBezTo>
                  <a:cubicBezTo>
                    <a:pt x="160" y="51"/>
                    <a:pt x="160" y="51"/>
                    <a:pt x="160" y="51"/>
                  </a:cubicBezTo>
                  <a:cubicBezTo>
                    <a:pt x="154" y="33"/>
                    <a:pt x="154" y="33"/>
                    <a:pt x="154" y="33"/>
                  </a:cubicBezTo>
                  <a:cubicBezTo>
                    <a:pt x="162" y="34"/>
                    <a:pt x="162" y="34"/>
                    <a:pt x="162" y="34"/>
                  </a:cubicBezTo>
                  <a:cubicBezTo>
                    <a:pt x="165" y="34"/>
                    <a:pt x="167" y="28"/>
                    <a:pt x="167" y="26"/>
                  </a:cubicBezTo>
                  <a:cubicBezTo>
                    <a:pt x="167" y="23"/>
                    <a:pt x="165" y="17"/>
                    <a:pt x="162" y="17"/>
                  </a:cubicBezTo>
                  <a:cubicBezTo>
                    <a:pt x="137" y="20"/>
                    <a:pt x="137" y="20"/>
                    <a:pt x="137" y="20"/>
                  </a:cubicBezTo>
                  <a:cubicBezTo>
                    <a:pt x="135" y="20"/>
                    <a:pt x="132" y="23"/>
                    <a:pt x="132" y="26"/>
                  </a:cubicBezTo>
                  <a:cubicBezTo>
                    <a:pt x="132" y="28"/>
                    <a:pt x="135" y="31"/>
                    <a:pt x="137" y="31"/>
                  </a:cubicBezTo>
                  <a:cubicBezTo>
                    <a:pt x="146" y="32"/>
                    <a:pt x="146" y="32"/>
                    <a:pt x="146" y="32"/>
                  </a:cubicBezTo>
                  <a:cubicBezTo>
                    <a:pt x="131" y="77"/>
                    <a:pt x="131" y="77"/>
                    <a:pt x="131" y="77"/>
                  </a:cubicBezTo>
                  <a:cubicBezTo>
                    <a:pt x="94" y="66"/>
                    <a:pt x="71" y="31"/>
                    <a:pt x="66" y="23"/>
                  </a:cubicBezTo>
                  <a:cubicBezTo>
                    <a:pt x="71" y="17"/>
                    <a:pt x="83" y="9"/>
                    <a:pt x="92" y="7"/>
                  </a:cubicBezTo>
                  <a:cubicBezTo>
                    <a:pt x="95" y="6"/>
                    <a:pt x="96" y="6"/>
                    <a:pt x="96" y="3"/>
                  </a:cubicBezTo>
                  <a:cubicBezTo>
                    <a:pt x="96" y="0"/>
                    <a:pt x="93" y="0"/>
                    <a:pt x="93" y="0"/>
                  </a:cubicBezTo>
                  <a:cubicBezTo>
                    <a:pt x="81" y="3"/>
                    <a:pt x="72" y="8"/>
                    <a:pt x="66" y="14"/>
                  </a:cubicBezTo>
                  <a:cubicBezTo>
                    <a:pt x="36" y="14"/>
                    <a:pt x="36" y="14"/>
                    <a:pt x="36" y="14"/>
                  </a:cubicBezTo>
                  <a:cubicBezTo>
                    <a:pt x="30" y="14"/>
                    <a:pt x="25" y="19"/>
                    <a:pt x="25" y="26"/>
                  </a:cubicBezTo>
                  <a:cubicBezTo>
                    <a:pt x="25" y="39"/>
                    <a:pt x="25" y="39"/>
                    <a:pt x="25" y="39"/>
                  </a:cubicBezTo>
                  <a:cubicBezTo>
                    <a:pt x="25" y="45"/>
                    <a:pt x="28" y="51"/>
                    <a:pt x="34" y="51"/>
                  </a:cubicBezTo>
                  <a:cubicBezTo>
                    <a:pt x="48" y="51"/>
                    <a:pt x="48" y="51"/>
                    <a:pt x="48" y="51"/>
                  </a:cubicBezTo>
                  <a:cubicBezTo>
                    <a:pt x="49" y="51"/>
                    <a:pt x="50" y="50"/>
                    <a:pt x="52" y="50"/>
                  </a:cubicBezTo>
                  <a:cubicBezTo>
                    <a:pt x="51" y="52"/>
                    <a:pt x="51" y="54"/>
                    <a:pt x="50" y="56"/>
                  </a:cubicBezTo>
                  <a:cubicBezTo>
                    <a:pt x="47" y="55"/>
                    <a:pt x="44" y="55"/>
                    <a:pt x="40" y="55"/>
                  </a:cubicBezTo>
                  <a:cubicBezTo>
                    <a:pt x="18" y="55"/>
                    <a:pt x="0" y="73"/>
                    <a:pt x="0" y="95"/>
                  </a:cubicBezTo>
                  <a:cubicBezTo>
                    <a:pt x="0" y="117"/>
                    <a:pt x="18" y="136"/>
                    <a:pt x="40" y="136"/>
                  </a:cubicBezTo>
                  <a:cubicBezTo>
                    <a:pt x="63" y="136"/>
                    <a:pt x="81" y="117"/>
                    <a:pt x="81" y="95"/>
                  </a:cubicBezTo>
                  <a:cubicBezTo>
                    <a:pt x="81" y="79"/>
                    <a:pt x="71" y="65"/>
                    <a:pt x="56" y="58"/>
                  </a:cubicBezTo>
                  <a:cubicBezTo>
                    <a:pt x="57" y="55"/>
                    <a:pt x="58" y="50"/>
                    <a:pt x="58" y="46"/>
                  </a:cubicBezTo>
                  <a:cubicBezTo>
                    <a:pt x="65" y="55"/>
                    <a:pt x="81" y="73"/>
                    <a:pt x="97" y="86"/>
                  </a:cubicBezTo>
                  <a:cubicBezTo>
                    <a:pt x="96" y="87"/>
                    <a:pt x="96" y="88"/>
                    <a:pt x="96" y="88"/>
                  </a:cubicBezTo>
                  <a:cubicBezTo>
                    <a:pt x="96" y="93"/>
                    <a:pt x="98" y="96"/>
                    <a:pt x="101" y="99"/>
                  </a:cubicBezTo>
                  <a:cubicBezTo>
                    <a:pt x="99" y="102"/>
                    <a:pt x="99" y="102"/>
                    <a:pt x="99" y="102"/>
                  </a:cubicBezTo>
                  <a:cubicBezTo>
                    <a:pt x="96" y="105"/>
                    <a:pt x="96" y="105"/>
                    <a:pt x="96" y="105"/>
                  </a:cubicBezTo>
                  <a:cubicBezTo>
                    <a:pt x="94" y="102"/>
                    <a:pt x="94" y="102"/>
                    <a:pt x="94" y="102"/>
                  </a:cubicBezTo>
                  <a:cubicBezTo>
                    <a:pt x="91" y="104"/>
                    <a:pt x="91" y="104"/>
                    <a:pt x="91" y="104"/>
                  </a:cubicBezTo>
                  <a:cubicBezTo>
                    <a:pt x="95" y="108"/>
                    <a:pt x="95" y="108"/>
                    <a:pt x="95" y="108"/>
                  </a:cubicBezTo>
                  <a:cubicBezTo>
                    <a:pt x="94" y="108"/>
                    <a:pt x="94" y="108"/>
                    <a:pt x="94" y="108"/>
                  </a:cubicBezTo>
                  <a:cubicBezTo>
                    <a:pt x="100" y="114"/>
                    <a:pt x="100" y="114"/>
                    <a:pt x="100" y="114"/>
                  </a:cubicBezTo>
                  <a:cubicBezTo>
                    <a:pt x="102" y="113"/>
                    <a:pt x="102" y="113"/>
                    <a:pt x="102" y="113"/>
                  </a:cubicBezTo>
                  <a:cubicBezTo>
                    <a:pt x="98" y="108"/>
                    <a:pt x="98" y="108"/>
                    <a:pt x="98" y="108"/>
                  </a:cubicBezTo>
                  <a:cubicBezTo>
                    <a:pt x="104" y="101"/>
                    <a:pt x="104" y="101"/>
                    <a:pt x="104" y="101"/>
                  </a:cubicBezTo>
                  <a:cubicBezTo>
                    <a:pt x="106" y="102"/>
                    <a:pt x="108" y="103"/>
                    <a:pt x="111" y="103"/>
                  </a:cubicBezTo>
                  <a:cubicBezTo>
                    <a:pt x="114" y="103"/>
                    <a:pt x="118" y="101"/>
                    <a:pt x="121" y="98"/>
                  </a:cubicBezTo>
                  <a:cubicBezTo>
                    <a:pt x="130" y="98"/>
                    <a:pt x="130" y="98"/>
                    <a:pt x="130" y="98"/>
                  </a:cubicBezTo>
                  <a:cubicBezTo>
                    <a:pt x="131" y="119"/>
                    <a:pt x="148" y="136"/>
                    <a:pt x="170" y="136"/>
                  </a:cubicBezTo>
                  <a:cubicBezTo>
                    <a:pt x="192" y="136"/>
                    <a:pt x="210" y="117"/>
                    <a:pt x="210" y="95"/>
                  </a:cubicBezTo>
                  <a:cubicBezTo>
                    <a:pt x="210" y="79"/>
                    <a:pt x="201" y="66"/>
                    <a:pt x="187" y="59"/>
                  </a:cubicBezTo>
                  <a:moveTo>
                    <a:pt x="167" y="61"/>
                  </a:moveTo>
                  <a:cubicBezTo>
                    <a:pt x="167" y="71"/>
                    <a:pt x="167" y="71"/>
                    <a:pt x="167" y="71"/>
                  </a:cubicBezTo>
                  <a:cubicBezTo>
                    <a:pt x="163" y="62"/>
                    <a:pt x="163" y="62"/>
                    <a:pt x="163" y="62"/>
                  </a:cubicBezTo>
                  <a:cubicBezTo>
                    <a:pt x="164" y="62"/>
                    <a:pt x="166" y="61"/>
                    <a:pt x="167" y="61"/>
                  </a:cubicBezTo>
                  <a:moveTo>
                    <a:pt x="148" y="46"/>
                  </a:moveTo>
                  <a:cubicBezTo>
                    <a:pt x="153" y="59"/>
                    <a:pt x="153" y="59"/>
                    <a:pt x="153" y="59"/>
                  </a:cubicBezTo>
                  <a:cubicBezTo>
                    <a:pt x="148" y="61"/>
                    <a:pt x="144" y="64"/>
                    <a:pt x="141" y="67"/>
                  </a:cubicBezTo>
                  <a:lnTo>
                    <a:pt x="148" y="46"/>
                  </a:lnTo>
                  <a:close/>
                  <a:moveTo>
                    <a:pt x="156" y="64"/>
                  </a:moveTo>
                  <a:cubicBezTo>
                    <a:pt x="167" y="91"/>
                    <a:pt x="167" y="91"/>
                    <a:pt x="167" y="91"/>
                  </a:cubicBezTo>
                  <a:cubicBezTo>
                    <a:pt x="167" y="92"/>
                    <a:pt x="167" y="92"/>
                    <a:pt x="167" y="92"/>
                  </a:cubicBezTo>
                  <a:cubicBezTo>
                    <a:pt x="136" y="92"/>
                    <a:pt x="136" y="92"/>
                    <a:pt x="136" y="92"/>
                  </a:cubicBezTo>
                  <a:cubicBezTo>
                    <a:pt x="137" y="80"/>
                    <a:pt x="145" y="69"/>
                    <a:pt x="156" y="64"/>
                  </a:cubicBezTo>
                  <a:moveTo>
                    <a:pt x="48" y="46"/>
                  </a:moveTo>
                  <a:cubicBezTo>
                    <a:pt x="34" y="46"/>
                    <a:pt x="34" y="46"/>
                    <a:pt x="34" y="46"/>
                  </a:cubicBezTo>
                  <a:cubicBezTo>
                    <a:pt x="30" y="46"/>
                    <a:pt x="30" y="43"/>
                    <a:pt x="30" y="39"/>
                  </a:cubicBezTo>
                  <a:cubicBezTo>
                    <a:pt x="30" y="35"/>
                    <a:pt x="30" y="35"/>
                    <a:pt x="30" y="35"/>
                  </a:cubicBezTo>
                  <a:cubicBezTo>
                    <a:pt x="38" y="35"/>
                    <a:pt x="38" y="35"/>
                    <a:pt x="38" y="35"/>
                  </a:cubicBezTo>
                  <a:cubicBezTo>
                    <a:pt x="54" y="35"/>
                    <a:pt x="54" y="35"/>
                    <a:pt x="54" y="35"/>
                  </a:cubicBezTo>
                  <a:cubicBezTo>
                    <a:pt x="53" y="37"/>
                    <a:pt x="53" y="38"/>
                    <a:pt x="53" y="38"/>
                  </a:cubicBezTo>
                  <a:cubicBezTo>
                    <a:pt x="53" y="40"/>
                    <a:pt x="53" y="42"/>
                    <a:pt x="52" y="44"/>
                  </a:cubicBezTo>
                  <a:cubicBezTo>
                    <a:pt x="51" y="45"/>
                    <a:pt x="49" y="46"/>
                    <a:pt x="48" y="46"/>
                  </a:cubicBezTo>
                  <a:moveTo>
                    <a:pt x="74" y="95"/>
                  </a:moveTo>
                  <a:cubicBezTo>
                    <a:pt x="74" y="114"/>
                    <a:pt x="59" y="129"/>
                    <a:pt x="40" y="129"/>
                  </a:cubicBezTo>
                  <a:cubicBezTo>
                    <a:pt x="22" y="129"/>
                    <a:pt x="6" y="114"/>
                    <a:pt x="6" y="95"/>
                  </a:cubicBezTo>
                  <a:cubicBezTo>
                    <a:pt x="6" y="76"/>
                    <a:pt x="22" y="61"/>
                    <a:pt x="40" y="61"/>
                  </a:cubicBezTo>
                  <a:cubicBezTo>
                    <a:pt x="43" y="61"/>
                    <a:pt x="46" y="62"/>
                    <a:pt x="49" y="62"/>
                  </a:cubicBezTo>
                  <a:cubicBezTo>
                    <a:pt x="44" y="84"/>
                    <a:pt x="37" y="96"/>
                    <a:pt x="36" y="96"/>
                  </a:cubicBezTo>
                  <a:cubicBezTo>
                    <a:pt x="42" y="99"/>
                    <a:pt x="42" y="99"/>
                    <a:pt x="42" y="99"/>
                  </a:cubicBezTo>
                  <a:cubicBezTo>
                    <a:pt x="42" y="99"/>
                    <a:pt x="50" y="87"/>
                    <a:pt x="55" y="65"/>
                  </a:cubicBezTo>
                  <a:cubicBezTo>
                    <a:pt x="66" y="70"/>
                    <a:pt x="74" y="82"/>
                    <a:pt x="74" y="95"/>
                  </a:cubicBezTo>
                  <a:moveTo>
                    <a:pt x="56" y="30"/>
                  </a:moveTo>
                  <a:cubicBezTo>
                    <a:pt x="30" y="30"/>
                    <a:pt x="30" y="30"/>
                    <a:pt x="30" y="30"/>
                  </a:cubicBezTo>
                  <a:cubicBezTo>
                    <a:pt x="30" y="26"/>
                    <a:pt x="30" y="26"/>
                    <a:pt x="30" y="26"/>
                  </a:cubicBezTo>
                  <a:cubicBezTo>
                    <a:pt x="30" y="22"/>
                    <a:pt x="33" y="19"/>
                    <a:pt x="36" y="19"/>
                  </a:cubicBezTo>
                  <a:cubicBezTo>
                    <a:pt x="62" y="19"/>
                    <a:pt x="62" y="19"/>
                    <a:pt x="62" y="19"/>
                  </a:cubicBezTo>
                  <a:cubicBezTo>
                    <a:pt x="59" y="23"/>
                    <a:pt x="57" y="27"/>
                    <a:pt x="56" y="30"/>
                  </a:cubicBezTo>
                  <a:moveTo>
                    <a:pt x="60" y="36"/>
                  </a:moveTo>
                  <a:cubicBezTo>
                    <a:pt x="60" y="35"/>
                    <a:pt x="61" y="32"/>
                    <a:pt x="63" y="29"/>
                  </a:cubicBezTo>
                  <a:cubicBezTo>
                    <a:pt x="69" y="39"/>
                    <a:pt x="85" y="61"/>
                    <a:pt x="110" y="74"/>
                  </a:cubicBezTo>
                  <a:cubicBezTo>
                    <a:pt x="105" y="75"/>
                    <a:pt x="102" y="77"/>
                    <a:pt x="99" y="80"/>
                  </a:cubicBezTo>
                  <a:cubicBezTo>
                    <a:pt x="84" y="66"/>
                    <a:pt x="67" y="46"/>
                    <a:pt x="60" y="36"/>
                  </a:cubicBezTo>
                  <a:moveTo>
                    <a:pt x="130" y="92"/>
                  </a:moveTo>
                  <a:cubicBezTo>
                    <a:pt x="124" y="92"/>
                    <a:pt x="124" y="92"/>
                    <a:pt x="124" y="92"/>
                  </a:cubicBezTo>
                  <a:cubicBezTo>
                    <a:pt x="124" y="91"/>
                    <a:pt x="125" y="90"/>
                    <a:pt x="125" y="88"/>
                  </a:cubicBezTo>
                  <a:cubicBezTo>
                    <a:pt x="125" y="85"/>
                    <a:pt x="124" y="82"/>
                    <a:pt x="122" y="80"/>
                  </a:cubicBezTo>
                  <a:cubicBezTo>
                    <a:pt x="125" y="81"/>
                    <a:pt x="128" y="82"/>
                    <a:pt x="131" y="83"/>
                  </a:cubicBezTo>
                  <a:cubicBezTo>
                    <a:pt x="130" y="86"/>
                    <a:pt x="130" y="89"/>
                    <a:pt x="130" y="92"/>
                  </a:cubicBezTo>
                  <a:moveTo>
                    <a:pt x="170" y="129"/>
                  </a:moveTo>
                  <a:cubicBezTo>
                    <a:pt x="152" y="129"/>
                    <a:pt x="137" y="116"/>
                    <a:pt x="136" y="98"/>
                  </a:cubicBezTo>
                  <a:cubicBezTo>
                    <a:pt x="176" y="98"/>
                    <a:pt x="176" y="98"/>
                    <a:pt x="176" y="98"/>
                  </a:cubicBezTo>
                  <a:cubicBezTo>
                    <a:pt x="176" y="94"/>
                    <a:pt x="176" y="94"/>
                    <a:pt x="176" y="94"/>
                  </a:cubicBezTo>
                  <a:cubicBezTo>
                    <a:pt x="176" y="94"/>
                    <a:pt x="176" y="94"/>
                    <a:pt x="176" y="94"/>
                  </a:cubicBezTo>
                  <a:cubicBezTo>
                    <a:pt x="176" y="62"/>
                    <a:pt x="176" y="62"/>
                    <a:pt x="176" y="62"/>
                  </a:cubicBezTo>
                  <a:cubicBezTo>
                    <a:pt x="192" y="65"/>
                    <a:pt x="204" y="79"/>
                    <a:pt x="204" y="95"/>
                  </a:cubicBezTo>
                  <a:cubicBezTo>
                    <a:pt x="204" y="114"/>
                    <a:pt x="188" y="129"/>
                    <a:pt x="170" y="129"/>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chenying0907 128"/>
            <p:cNvSpPr/>
            <p:nvPr/>
          </p:nvSpPr>
          <p:spPr bwMode="auto">
            <a:xfrm>
              <a:off x="8472488" y="3243263"/>
              <a:ext cx="230188" cy="193675"/>
            </a:xfrm>
            <a:custGeom>
              <a:avLst/>
              <a:gdLst>
                <a:gd name="T0" fmla="*/ 74 w 107"/>
                <a:gd name="T1" fmla="*/ 0 h 90"/>
                <a:gd name="T2" fmla="*/ 54 w 107"/>
                <a:gd name="T3" fmla="*/ 12 h 90"/>
                <a:gd name="T4" fmla="*/ 33 w 107"/>
                <a:gd name="T5" fmla="*/ 0 h 90"/>
                <a:gd name="T6" fmla="*/ 8 w 107"/>
                <a:gd name="T7" fmla="*/ 42 h 90"/>
                <a:gd name="T8" fmla="*/ 54 w 107"/>
                <a:gd name="T9" fmla="*/ 90 h 90"/>
                <a:gd name="T10" fmla="*/ 99 w 107"/>
                <a:gd name="T11" fmla="*/ 42 h 90"/>
                <a:gd name="T12" fmla="*/ 74 w 10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07" h="90">
                  <a:moveTo>
                    <a:pt x="74" y="0"/>
                  </a:moveTo>
                  <a:cubicBezTo>
                    <a:pt x="65" y="0"/>
                    <a:pt x="57" y="4"/>
                    <a:pt x="54" y="12"/>
                  </a:cubicBezTo>
                  <a:cubicBezTo>
                    <a:pt x="50" y="4"/>
                    <a:pt x="42" y="0"/>
                    <a:pt x="33" y="0"/>
                  </a:cubicBezTo>
                  <a:cubicBezTo>
                    <a:pt x="18" y="0"/>
                    <a:pt x="0" y="11"/>
                    <a:pt x="8" y="42"/>
                  </a:cubicBezTo>
                  <a:cubicBezTo>
                    <a:pt x="18" y="72"/>
                    <a:pt x="54" y="90"/>
                    <a:pt x="54" y="90"/>
                  </a:cubicBezTo>
                  <a:cubicBezTo>
                    <a:pt x="54" y="90"/>
                    <a:pt x="89" y="72"/>
                    <a:pt x="99" y="42"/>
                  </a:cubicBezTo>
                  <a:cubicBezTo>
                    <a:pt x="107" y="11"/>
                    <a:pt x="88" y="0"/>
                    <a:pt x="74"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0" name="文本框 59"/>
          <p:cNvSpPr txBox="1"/>
          <p:nvPr/>
        </p:nvSpPr>
        <p:spPr>
          <a:xfrm>
            <a:off x="7925845" y="1846425"/>
            <a:ext cx="2195059"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请在此添加文本</a:t>
            </a:r>
          </a:p>
        </p:txBody>
      </p:sp>
      <p:sp>
        <p:nvSpPr>
          <p:cNvPr id="61" name="文本框 60"/>
          <p:cNvSpPr txBox="1"/>
          <p:nvPr/>
        </p:nvSpPr>
        <p:spPr>
          <a:xfrm>
            <a:off x="8086067" y="3148552"/>
            <a:ext cx="2195059"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请在此添加文本</a:t>
            </a:r>
          </a:p>
        </p:txBody>
      </p:sp>
      <p:sp>
        <p:nvSpPr>
          <p:cNvPr id="62" name="文本框 61"/>
          <p:cNvSpPr txBox="1"/>
          <p:nvPr/>
        </p:nvSpPr>
        <p:spPr>
          <a:xfrm>
            <a:off x="8056957" y="3721197"/>
            <a:ext cx="2195059"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请在此添加文本</a:t>
            </a:r>
          </a:p>
        </p:txBody>
      </p:sp>
      <p:sp>
        <p:nvSpPr>
          <p:cNvPr id="63" name="文本框 62"/>
          <p:cNvSpPr txBox="1"/>
          <p:nvPr/>
        </p:nvSpPr>
        <p:spPr>
          <a:xfrm>
            <a:off x="7933308" y="4248524"/>
            <a:ext cx="2195059"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请在此添加文本</a:t>
            </a:r>
          </a:p>
        </p:txBody>
      </p:sp>
      <p:sp>
        <p:nvSpPr>
          <p:cNvPr id="64" name="文本框 63"/>
          <p:cNvSpPr txBox="1"/>
          <p:nvPr/>
        </p:nvSpPr>
        <p:spPr>
          <a:xfrm>
            <a:off x="8040620" y="4907086"/>
            <a:ext cx="2195059"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请在此添加文本</a:t>
            </a:r>
          </a:p>
        </p:txBody>
      </p:sp>
      <p:sp>
        <p:nvSpPr>
          <p:cNvPr id="65" name="文本框 64"/>
          <p:cNvSpPr txBox="1"/>
          <p:nvPr/>
        </p:nvSpPr>
        <p:spPr>
          <a:xfrm>
            <a:off x="7837952" y="5676864"/>
            <a:ext cx="2195059"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请在此添加文本</a:t>
            </a:r>
          </a:p>
        </p:txBody>
      </p:sp>
      <p:sp>
        <p:nvSpPr>
          <p:cNvPr id="66" name="文本框 65"/>
          <p:cNvSpPr txBox="1"/>
          <p:nvPr/>
        </p:nvSpPr>
        <p:spPr>
          <a:xfrm>
            <a:off x="8125469" y="2452935"/>
            <a:ext cx="2195059" cy="346249"/>
          </a:xfrm>
          <a:prstGeom prst="rect">
            <a:avLst/>
          </a:prstGeom>
          <a:noFill/>
        </p:spPr>
        <p:txBody>
          <a:bodyPr wrap="square" lIns="68580" tIns="34290" rIns="68580" bIns="34290" rtlCol="0">
            <a:spAutoFit/>
          </a:bodyPr>
          <a:lstStyle/>
          <a:p>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请在此添加文本</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42" presetClass="path" presetSubtype="0" accel="50000" decel="50000" fill="hold" nodeType="withEffect">
                                  <p:stCondLst>
                                    <p:cond delay="0"/>
                                  </p:stCondLst>
                                  <p:childTnLst>
                                    <p:animMotion origin="layout" path="M 0.25781 -0.00139 L -0.03907 -0.00417 " pathEditMode="relative" rAng="0" ptsTypes="AA">
                                      <p:cBhvr>
                                        <p:cTn id="9" dur="2000" fill="hold"/>
                                        <p:tgtEl>
                                          <p:spTgt spid="8"/>
                                        </p:tgtEl>
                                        <p:attrNameLst>
                                          <p:attrName>ppt_x</p:attrName>
                                          <p:attrName>ppt_y</p:attrName>
                                        </p:attrNameLst>
                                      </p:cBhvr>
                                      <p:rCtr x="-14844" y="-139"/>
                                    </p:animMotion>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1+#ppt_w/2"/>
                                          </p:val>
                                        </p:tav>
                                        <p:tav tm="100000">
                                          <p:val>
                                            <p:strVal val="#ppt_x"/>
                                          </p:val>
                                        </p:tav>
                                      </p:tavLst>
                                    </p:anim>
                                    <p:anim calcmode="lin" valueType="num">
                                      <p:cBhvr additive="base">
                                        <p:cTn id="14" dur="500" fill="hold"/>
                                        <p:tgtEl>
                                          <p:spTgt spid="6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500" fill="hold"/>
                                        <p:tgtEl>
                                          <p:spTgt spid="66"/>
                                        </p:tgtEl>
                                        <p:attrNameLst>
                                          <p:attrName>ppt_x</p:attrName>
                                        </p:attrNameLst>
                                      </p:cBhvr>
                                      <p:tavLst>
                                        <p:tav tm="0">
                                          <p:val>
                                            <p:strVal val="1+#ppt_w/2"/>
                                          </p:val>
                                        </p:tav>
                                        <p:tav tm="100000">
                                          <p:val>
                                            <p:strVal val="#ppt_x"/>
                                          </p:val>
                                        </p:tav>
                                      </p:tavLst>
                                    </p:anim>
                                    <p:anim calcmode="lin" valueType="num">
                                      <p:cBhvr additive="base">
                                        <p:cTn id="19" dur="500" fill="hold"/>
                                        <p:tgtEl>
                                          <p:spTgt spid="6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1+#ppt_w/2"/>
                                          </p:val>
                                        </p:tav>
                                        <p:tav tm="100000">
                                          <p:val>
                                            <p:strVal val="#ppt_x"/>
                                          </p:val>
                                        </p:tav>
                                      </p:tavLst>
                                    </p:anim>
                                    <p:anim calcmode="lin" valueType="num">
                                      <p:cBhvr additive="base">
                                        <p:cTn id="24" dur="500" fill="hold"/>
                                        <p:tgtEl>
                                          <p:spTgt spid="6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fill="hold"/>
                                        <p:tgtEl>
                                          <p:spTgt spid="62"/>
                                        </p:tgtEl>
                                        <p:attrNameLst>
                                          <p:attrName>ppt_x</p:attrName>
                                        </p:attrNameLst>
                                      </p:cBhvr>
                                      <p:tavLst>
                                        <p:tav tm="0">
                                          <p:val>
                                            <p:strVal val="1+#ppt_w/2"/>
                                          </p:val>
                                        </p:tav>
                                        <p:tav tm="100000">
                                          <p:val>
                                            <p:strVal val="#ppt_x"/>
                                          </p:val>
                                        </p:tav>
                                      </p:tavLst>
                                    </p:anim>
                                    <p:anim calcmode="lin" valueType="num">
                                      <p:cBhvr additive="base">
                                        <p:cTn id="29" dur="500" fill="hold"/>
                                        <p:tgtEl>
                                          <p:spTgt spid="6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fill="hold"/>
                                        <p:tgtEl>
                                          <p:spTgt spid="63"/>
                                        </p:tgtEl>
                                        <p:attrNameLst>
                                          <p:attrName>ppt_x</p:attrName>
                                        </p:attrNameLst>
                                      </p:cBhvr>
                                      <p:tavLst>
                                        <p:tav tm="0">
                                          <p:val>
                                            <p:strVal val="1+#ppt_w/2"/>
                                          </p:val>
                                        </p:tav>
                                        <p:tav tm="100000">
                                          <p:val>
                                            <p:strVal val="#ppt_x"/>
                                          </p:val>
                                        </p:tav>
                                      </p:tavLst>
                                    </p:anim>
                                    <p:anim calcmode="lin" valueType="num">
                                      <p:cBhvr additive="base">
                                        <p:cTn id="34" dur="500" fill="hold"/>
                                        <p:tgtEl>
                                          <p:spTgt spid="63"/>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1+#ppt_w/2"/>
                                          </p:val>
                                        </p:tav>
                                        <p:tav tm="100000">
                                          <p:val>
                                            <p:strVal val="#ppt_x"/>
                                          </p:val>
                                        </p:tav>
                                      </p:tavLst>
                                    </p:anim>
                                    <p:anim calcmode="lin" valueType="num">
                                      <p:cBhvr additive="base">
                                        <p:cTn id="39" dur="500" fill="hold"/>
                                        <p:tgtEl>
                                          <p:spTgt spid="64"/>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1+#ppt_w/2"/>
                                          </p:val>
                                        </p:tav>
                                        <p:tav tm="100000">
                                          <p:val>
                                            <p:strVal val="#ppt_x"/>
                                          </p:val>
                                        </p:tav>
                                      </p:tavLst>
                                    </p:anim>
                                    <p:anim calcmode="lin" valueType="num">
                                      <p:cBhvr additive="base">
                                        <p:cTn id="44"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1"/>
          <p:cNvGrpSpPr/>
          <p:nvPr/>
        </p:nvGrpSpPr>
        <p:grpSpPr>
          <a:xfrm>
            <a:off x="852360" y="897974"/>
            <a:ext cx="4967415" cy="5062051"/>
            <a:chOff x="976185" y="897974"/>
            <a:chExt cx="4967415" cy="5062051"/>
          </a:xfrm>
        </p:grpSpPr>
        <p:sp>
          <p:nvSpPr>
            <p:cNvPr id="5" name="chenying0907 5"/>
            <p:cNvSpPr/>
            <p:nvPr/>
          </p:nvSpPr>
          <p:spPr bwMode="auto">
            <a:xfrm flipH="1">
              <a:off x="1185980" y="897974"/>
              <a:ext cx="1436058" cy="892691"/>
            </a:xfrm>
            <a:custGeom>
              <a:avLst/>
              <a:gdLst>
                <a:gd name="T0" fmla="*/ 734 w 972"/>
                <a:gd name="T1" fmla="*/ 66 h 604"/>
                <a:gd name="T2" fmla="*/ 598 w 972"/>
                <a:gd name="T3" fmla="*/ 22 h 604"/>
                <a:gd name="T4" fmla="*/ 460 w 972"/>
                <a:gd name="T5" fmla="*/ 2 h 604"/>
                <a:gd name="T6" fmla="*/ 384 w 972"/>
                <a:gd name="T7" fmla="*/ 0 h 604"/>
                <a:gd name="T8" fmla="*/ 250 w 972"/>
                <a:gd name="T9" fmla="*/ 10 h 604"/>
                <a:gd name="T10" fmla="*/ 176 w 972"/>
                <a:gd name="T11" fmla="*/ 264 h 604"/>
                <a:gd name="T12" fmla="*/ 104 w 972"/>
                <a:gd name="T13" fmla="*/ 282 h 604"/>
                <a:gd name="T14" fmla="*/ 74 w 972"/>
                <a:gd name="T15" fmla="*/ 272 h 604"/>
                <a:gd name="T16" fmla="*/ 40 w 972"/>
                <a:gd name="T17" fmla="*/ 268 h 604"/>
                <a:gd name="T18" fmla="*/ 22 w 972"/>
                <a:gd name="T19" fmla="*/ 276 h 604"/>
                <a:gd name="T20" fmla="*/ 6 w 972"/>
                <a:gd name="T21" fmla="*/ 288 h 604"/>
                <a:gd name="T22" fmla="*/ 0 w 972"/>
                <a:gd name="T23" fmla="*/ 318 h 604"/>
                <a:gd name="T24" fmla="*/ 2 w 972"/>
                <a:gd name="T25" fmla="*/ 332 h 604"/>
                <a:gd name="T26" fmla="*/ 20 w 972"/>
                <a:gd name="T27" fmla="*/ 364 h 604"/>
                <a:gd name="T28" fmla="*/ 36 w 972"/>
                <a:gd name="T29" fmla="*/ 372 h 604"/>
                <a:gd name="T30" fmla="*/ 68 w 972"/>
                <a:gd name="T31" fmla="*/ 370 h 604"/>
                <a:gd name="T32" fmla="*/ 82 w 972"/>
                <a:gd name="T33" fmla="*/ 362 h 604"/>
                <a:gd name="T34" fmla="*/ 108 w 972"/>
                <a:gd name="T35" fmla="*/ 332 h 604"/>
                <a:gd name="T36" fmla="*/ 126 w 972"/>
                <a:gd name="T37" fmla="*/ 318 h 604"/>
                <a:gd name="T38" fmla="*/ 228 w 972"/>
                <a:gd name="T39" fmla="*/ 464 h 604"/>
                <a:gd name="T40" fmla="*/ 362 w 972"/>
                <a:gd name="T41" fmla="*/ 434 h 604"/>
                <a:gd name="T42" fmla="*/ 508 w 972"/>
                <a:gd name="T43" fmla="*/ 486 h 604"/>
                <a:gd name="T44" fmla="*/ 508 w 972"/>
                <a:gd name="T45" fmla="*/ 510 h 604"/>
                <a:gd name="T46" fmla="*/ 496 w 972"/>
                <a:gd name="T47" fmla="*/ 544 h 604"/>
                <a:gd name="T48" fmla="*/ 496 w 972"/>
                <a:gd name="T49" fmla="*/ 562 h 604"/>
                <a:gd name="T50" fmla="*/ 510 w 972"/>
                <a:gd name="T51" fmla="*/ 590 h 604"/>
                <a:gd name="T52" fmla="*/ 524 w 972"/>
                <a:gd name="T53" fmla="*/ 600 h 604"/>
                <a:gd name="T54" fmla="*/ 560 w 972"/>
                <a:gd name="T55" fmla="*/ 600 h 604"/>
                <a:gd name="T56" fmla="*/ 586 w 972"/>
                <a:gd name="T57" fmla="*/ 590 h 604"/>
                <a:gd name="T58" fmla="*/ 598 w 972"/>
                <a:gd name="T59" fmla="*/ 574 h 604"/>
                <a:gd name="T60" fmla="*/ 600 w 972"/>
                <a:gd name="T61" fmla="*/ 546 h 604"/>
                <a:gd name="T62" fmla="*/ 596 w 972"/>
                <a:gd name="T63" fmla="*/ 526 h 604"/>
                <a:gd name="T64" fmla="*/ 576 w 972"/>
                <a:gd name="T65" fmla="*/ 508 h 604"/>
                <a:gd name="T66" fmla="*/ 546 w 972"/>
                <a:gd name="T67" fmla="*/ 476 h 604"/>
                <a:gd name="T68" fmla="*/ 530 w 972"/>
                <a:gd name="T69" fmla="*/ 412 h 604"/>
                <a:gd name="T70" fmla="*/ 612 w 972"/>
                <a:gd name="T71" fmla="*/ 410 h 604"/>
                <a:gd name="T72" fmla="*/ 708 w 972"/>
                <a:gd name="T73" fmla="*/ 418 h 604"/>
                <a:gd name="T74" fmla="*/ 846 w 972"/>
                <a:gd name="T75" fmla="*/ 454 h 604"/>
                <a:gd name="T76" fmla="*/ 972 w 972"/>
                <a:gd name="T77" fmla="*/ 524 h 604"/>
                <a:gd name="T78" fmla="*/ 918 w 972"/>
                <a:gd name="T79" fmla="*/ 274 h 604"/>
                <a:gd name="T80" fmla="*/ 868 w 972"/>
                <a:gd name="T81" fmla="*/ 180 h 604"/>
                <a:gd name="T82" fmla="*/ 800 w 972"/>
                <a:gd name="T83" fmla="*/ 100 h 604"/>
                <a:gd name="T84" fmla="*/ 778 w 972"/>
                <a:gd name="T85" fmla="*/ 8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2" h="604">
                  <a:moveTo>
                    <a:pt x="778" y="86"/>
                  </a:moveTo>
                  <a:lnTo>
                    <a:pt x="778" y="86"/>
                  </a:lnTo>
                  <a:lnTo>
                    <a:pt x="734" y="66"/>
                  </a:lnTo>
                  <a:lnTo>
                    <a:pt x="688" y="48"/>
                  </a:lnTo>
                  <a:lnTo>
                    <a:pt x="642" y="34"/>
                  </a:lnTo>
                  <a:lnTo>
                    <a:pt x="598" y="22"/>
                  </a:lnTo>
                  <a:lnTo>
                    <a:pt x="552" y="14"/>
                  </a:lnTo>
                  <a:lnTo>
                    <a:pt x="506" y="6"/>
                  </a:lnTo>
                  <a:lnTo>
                    <a:pt x="460" y="2"/>
                  </a:lnTo>
                  <a:lnTo>
                    <a:pt x="414" y="0"/>
                  </a:lnTo>
                  <a:lnTo>
                    <a:pt x="414" y="0"/>
                  </a:lnTo>
                  <a:lnTo>
                    <a:pt x="384" y="0"/>
                  </a:lnTo>
                  <a:lnTo>
                    <a:pt x="384" y="0"/>
                  </a:lnTo>
                  <a:lnTo>
                    <a:pt x="318" y="4"/>
                  </a:lnTo>
                  <a:lnTo>
                    <a:pt x="250" y="10"/>
                  </a:lnTo>
                  <a:lnTo>
                    <a:pt x="184" y="22"/>
                  </a:lnTo>
                  <a:lnTo>
                    <a:pt x="118" y="34"/>
                  </a:lnTo>
                  <a:lnTo>
                    <a:pt x="176" y="264"/>
                  </a:lnTo>
                  <a:lnTo>
                    <a:pt x="116" y="280"/>
                  </a:lnTo>
                  <a:lnTo>
                    <a:pt x="116" y="280"/>
                  </a:lnTo>
                  <a:lnTo>
                    <a:pt x="104" y="282"/>
                  </a:lnTo>
                  <a:lnTo>
                    <a:pt x="94" y="280"/>
                  </a:lnTo>
                  <a:lnTo>
                    <a:pt x="74" y="272"/>
                  </a:lnTo>
                  <a:lnTo>
                    <a:pt x="74" y="272"/>
                  </a:lnTo>
                  <a:lnTo>
                    <a:pt x="58" y="268"/>
                  </a:lnTo>
                  <a:lnTo>
                    <a:pt x="50" y="266"/>
                  </a:lnTo>
                  <a:lnTo>
                    <a:pt x="40" y="268"/>
                  </a:lnTo>
                  <a:lnTo>
                    <a:pt x="40" y="268"/>
                  </a:lnTo>
                  <a:lnTo>
                    <a:pt x="30" y="272"/>
                  </a:lnTo>
                  <a:lnTo>
                    <a:pt x="22" y="276"/>
                  </a:lnTo>
                  <a:lnTo>
                    <a:pt x="14" y="282"/>
                  </a:lnTo>
                  <a:lnTo>
                    <a:pt x="6" y="288"/>
                  </a:lnTo>
                  <a:lnTo>
                    <a:pt x="6" y="288"/>
                  </a:lnTo>
                  <a:lnTo>
                    <a:pt x="2" y="296"/>
                  </a:lnTo>
                  <a:lnTo>
                    <a:pt x="0" y="306"/>
                  </a:lnTo>
                  <a:lnTo>
                    <a:pt x="0" y="318"/>
                  </a:lnTo>
                  <a:lnTo>
                    <a:pt x="2" y="332"/>
                  </a:lnTo>
                  <a:lnTo>
                    <a:pt x="2" y="332"/>
                  </a:lnTo>
                  <a:lnTo>
                    <a:pt x="2" y="332"/>
                  </a:lnTo>
                  <a:lnTo>
                    <a:pt x="8" y="346"/>
                  </a:lnTo>
                  <a:lnTo>
                    <a:pt x="14" y="356"/>
                  </a:lnTo>
                  <a:lnTo>
                    <a:pt x="20" y="364"/>
                  </a:lnTo>
                  <a:lnTo>
                    <a:pt x="28" y="368"/>
                  </a:lnTo>
                  <a:lnTo>
                    <a:pt x="28" y="368"/>
                  </a:lnTo>
                  <a:lnTo>
                    <a:pt x="36" y="372"/>
                  </a:lnTo>
                  <a:lnTo>
                    <a:pt x="46" y="372"/>
                  </a:lnTo>
                  <a:lnTo>
                    <a:pt x="56" y="372"/>
                  </a:lnTo>
                  <a:lnTo>
                    <a:pt x="68" y="370"/>
                  </a:lnTo>
                  <a:lnTo>
                    <a:pt x="68" y="370"/>
                  </a:lnTo>
                  <a:lnTo>
                    <a:pt x="76" y="366"/>
                  </a:lnTo>
                  <a:lnTo>
                    <a:pt x="82" y="362"/>
                  </a:lnTo>
                  <a:lnTo>
                    <a:pt x="94" y="348"/>
                  </a:lnTo>
                  <a:lnTo>
                    <a:pt x="94" y="348"/>
                  </a:lnTo>
                  <a:lnTo>
                    <a:pt x="108" y="332"/>
                  </a:lnTo>
                  <a:lnTo>
                    <a:pt x="116" y="324"/>
                  </a:lnTo>
                  <a:lnTo>
                    <a:pt x="126" y="318"/>
                  </a:lnTo>
                  <a:lnTo>
                    <a:pt x="126" y="318"/>
                  </a:lnTo>
                  <a:lnTo>
                    <a:pt x="128" y="318"/>
                  </a:lnTo>
                  <a:lnTo>
                    <a:pt x="186" y="302"/>
                  </a:lnTo>
                  <a:lnTo>
                    <a:pt x="228" y="464"/>
                  </a:lnTo>
                  <a:lnTo>
                    <a:pt x="228" y="464"/>
                  </a:lnTo>
                  <a:lnTo>
                    <a:pt x="294" y="448"/>
                  </a:lnTo>
                  <a:lnTo>
                    <a:pt x="362" y="434"/>
                  </a:lnTo>
                  <a:lnTo>
                    <a:pt x="426" y="424"/>
                  </a:lnTo>
                  <a:lnTo>
                    <a:pt x="490" y="416"/>
                  </a:lnTo>
                  <a:lnTo>
                    <a:pt x="508" y="486"/>
                  </a:lnTo>
                  <a:lnTo>
                    <a:pt x="508" y="486"/>
                  </a:lnTo>
                  <a:lnTo>
                    <a:pt x="510" y="498"/>
                  </a:lnTo>
                  <a:lnTo>
                    <a:pt x="508" y="510"/>
                  </a:lnTo>
                  <a:lnTo>
                    <a:pt x="500" y="528"/>
                  </a:lnTo>
                  <a:lnTo>
                    <a:pt x="500" y="528"/>
                  </a:lnTo>
                  <a:lnTo>
                    <a:pt x="496" y="544"/>
                  </a:lnTo>
                  <a:lnTo>
                    <a:pt x="496" y="554"/>
                  </a:lnTo>
                  <a:lnTo>
                    <a:pt x="496" y="562"/>
                  </a:lnTo>
                  <a:lnTo>
                    <a:pt x="496" y="562"/>
                  </a:lnTo>
                  <a:lnTo>
                    <a:pt x="500" y="572"/>
                  </a:lnTo>
                  <a:lnTo>
                    <a:pt x="504" y="582"/>
                  </a:lnTo>
                  <a:lnTo>
                    <a:pt x="510" y="590"/>
                  </a:lnTo>
                  <a:lnTo>
                    <a:pt x="516" y="596"/>
                  </a:lnTo>
                  <a:lnTo>
                    <a:pt x="516" y="596"/>
                  </a:lnTo>
                  <a:lnTo>
                    <a:pt x="524" y="600"/>
                  </a:lnTo>
                  <a:lnTo>
                    <a:pt x="534" y="604"/>
                  </a:lnTo>
                  <a:lnTo>
                    <a:pt x="546" y="604"/>
                  </a:lnTo>
                  <a:lnTo>
                    <a:pt x="560" y="600"/>
                  </a:lnTo>
                  <a:lnTo>
                    <a:pt x="560" y="600"/>
                  </a:lnTo>
                  <a:lnTo>
                    <a:pt x="574" y="596"/>
                  </a:lnTo>
                  <a:lnTo>
                    <a:pt x="586" y="590"/>
                  </a:lnTo>
                  <a:lnTo>
                    <a:pt x="592" y="582"/>
                  </a:lnTo>
                  <a:lnTo>
                    <a:pt x="598" y="574"/>
                  </a:lnTo>
                  <a:lnTo>
                    <a:pt x="598" y="574"/>
                  </a:lnTo>
                  <a:lnTo>
                    <a:pt x="600" y="566"/>
                  </a:lnTo>
                  <a:lnTo>
                    <a:pt x="600" y="556"/>
                  </a:lnTo>
                  <a:lnTo>
                    <a:pt x="600" y="546"/>
                  </a:lnTo>
                  <a:lnTo>
                    <a:pt x="598" y="536"/>
                  </a:lnTo>
                  <a:lnTo>
                    <a:pt x="598" y="536"/>
                  </a:lnTo>
                  <a:lnTo>
                    <a:pt x="596" y="526"/>
                  </a:lnTo>
                  <a:lnTo>
                    <a:pt x="590" y="520"/>
                  </a:lnTo>
                  <a:lnTo>
                    <a:pt x="576" y="508"/>
                  </a:lnTo>
                  <a:lnTo>
                    <a:pt x="576" y="508"/>
                  </a:lnTo>
                  <a:lnTo>
                    <a:pt x="560" y="496"/>
                  </a:lnTo>
                  <a:lnTo>
                    <a:pt x="552" y="486"/>
                  </a:lnTo>
                  <a:lnTo>
                    <a:pt x="546" y="476"/>
                  </a:lnTo>
                  <a:lnTo>
                    <a:pt x="546" y="476"/>
                  </a:lnTo>
                  <a:lnTo>
                    <a:pt x="546" y="474"/>
                  </a:lnTo>
                  <a:lnTo>
                    <a:pt x="530" y="412"/>
                  </a:lnTo>
                  <a:lnTo>
                    <a:pt x="530" y="412"/>
                  </a:lnTo>
                  <a:lnTo>
                    <a:pt x="572" y="410"/>
                  </a:lnTo>
                  <a:lnTo>
                    <a:pt x="612" y="410"/>
                  </a:lnTo>
                  <a:lnTo>
                    <a:pt x="612" y="410"/>
                  </a:lnTo>
                  <a:lnTo>
                    <a:pt x="660" y="412"/>
                  </a:lnTo>
                  <a:lnTo>
                    <a:pt x="708" y="418"/>
                  </a:lnTo>
                  <a:lnTo>
                    <a:pt x="756" y="426"/>
                  </a:lnTo>
                  <a:lnTo>
                    <a:pt x="802" y="438"/>
                  </a:lnTo>
                  <a:lnTo>
                    <a:pt x="846" y="454"/>
                  </a:lnTo>
                  <a:lnTo>
                    <a:pt x="888" y="474"/>
                  </a:lnTo>
                  <a:lnTo>
                    <a:pt x="930" y="496"/>
                  </a:lnTo>
                  <a:lnTo>
                    <a:pt x="972" y="524"/>
                  </a:lnTo>
                  <a:lnTo>
                    <a:pt x="926" y="298"/>
                  </a:lnTo>
                  <a:lnTo>
                    <a:pt x="926" y="298"/>
                  </a:lnTo>
                  <a:lnTo>
                    <a:pt x="918" y="274"/>
                  </a:lnTo>
                  <a:lnTo>
                    <a:pt x="906" y="246"/>
                  </a:lnTo>
                  <a:lnTo>
                    <a:pt x="888" y="214"/>
                  </a:lnTo>
                  <a:lnTo>
                    <a:pt x="868" y="180"/>
                  </a:lnTo>
                  <a:lnTo>
                    <a:pt x="844" y="150"/>
                  </a:lnTo>
                  <a:lnTo>
                    <a:pt x="822" y="122"/>
                  </a:lnTo>
                  <a:lnTo>
                    <a:pt x="800" y="100"/>
                  </a:lnTo>
                  <a:lnTo>
                    <a:pt x="788" y="92"/>
                  </a:lnTo>
                  <a:lnTo>
                    <a:pt x="778" y="86"/>
                  </a:lnTo>
                  <a:lnTo>
                    <a:pt x="778" y="86"/>
                  </a:lnTo>
                  <a:close/>
                </a:path>
              </a:pathLst>
            </a:custGeom>
            <a:blipFill dpi="0" rotWithShape="1">
              <a:blip r:embed="rId3"/>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chenying0907 6"/>
            <p:cNvSpPr/>
            <p:nvPr/>
          </p:nvSpPr>
          <p:spPr bwMode="auto">
            <a:xfrm flipH="1">
              <a:off x="2353146" y="965960"/>
              <a:ext cx="1539478" cy="975457"/>
            </a:xfrm>
            <a:custGeom>
              <a:avLst/>
              <a:gdLst>
                <a:gd name="T0" fmla="*/ 998 w 1042"/>
                <a:gd name="T1" fmla="*/ 304 h 660"/>
                <a:gd name="T2" fmla="*/ 982 w 1042"/>
                <a:gd name="T3" fmla="*/ 324 h 660"/>
                <a:gd name="T4" fmla="*/ 974 w 1042"/>
                <a:gd name="T5" fmla="*/ 332 h 660"/>
                <a:gd name="T6" fmla="*/ 950 w 1042"/>
                <a:gd name="T7" fmla="*/ 352 h 660"/>
                <a:gd name="T8" fmla="*/ 936 w 1042"/>
                <a:gd name="T9" fmla="*/ 358 h 660"/>
                <a:gd name="T10" fmla="*/ 904 w 1042"/>
                <a:gd name="T11" fmla="*/ 362 h 660"/>
                <a:gd name="T12" fmla="*/ 874 w 1042"/>
                <a:gd name="T13" fmla="*/ 354 h 660"/>
                <a:gd name="T14" fmla="*/ 858 w 1042"/>
                <a:gd name="T15" fmla="*/ 346 h 660"/>
                <a:gd name="T16" fmla="*/ 836 w 1042"/>
                <a:gd name="T17" fmla="*/ 316 h 660"/>
                <a:gd name="T18" fmla="*/ 828 w 1042"/>
                <a:gd name="T19" fmla="*/ 296 h 660"/>
                <a:gd name="T20" fmla="*/ 826 w 1042"/>
                <a:gd name="T21" fmla="*/ 254 h 660"/>
                <a:gd name="T22" fmla="*/ 838 w 1042"/>
                <a:gd name="T23" fmla="*/ 222 h 660"/>
                <a:gd name="T24" fmla="*/ 850 w 1042"/>
                <a:gd name="T25" fmla="*/ 210 h 660"/>
                <a:gd name="T26" fmla="*/ 878 w 1042"/>
                <a:gd name="T27" fmla="*/ 194 h 660"/>
                <a:gd name="T28" fmla="*/ 892 w 1042"/>
                <a:gd name="T29" fmla="*/ 188 h 660"/>
                <a:gd name="T30" fmla="*/ 922 w 1042"/>
                <a:gd name="T31" fmla="*/ 188 h 660"/>
                <a:gd name="T32" fmla="*/ 946 w 1042"/>
                <a:gd name="T33" fmla="*/ 194 h 660"/>
                <a:gd name="T34" fmla="*/ 962 w 1042"/>
                <a:gd name="T35" fmla="*/ 200 h 660"/>
                <a:gd name="T36" fmla="*/ 982 w 1042"/>
                <a:gd name="T37" fmla="*/ 196 h 660"/>
                <a:gd name="T38" fmla="*/ 930 w 1042"/>
                <a:gd name="T39" fmla="*/ 0 h 660"/>
                <a:gd name="T40" fmla="*/ 816 w 1042"/>
                <a:gd name="T41" fmla="*/ 32 h 660"/>
                <a:gd name="T42" fmla="*/ 582 w 1042"/>
                <a:gd name="T43" fmla="*/ 110 h 660"/>
                <a:gd name="T44" fmla="*/ 350 w 1042"/>
                <a:gd name="T45" fmla="*/ 194 h 660"/>
                <a:gd name="T46" fmla="*/ 176 w 1042"/>
                <a:gd name="T47" fmla="*/ 250 h 660"/>
                <a:gd name="T48" fmla="*/ 58 w 1042"/>
                <a:gd name="T49" fmla="*/ 280 h 660"/>
                <a:gd name="T50" fmla="*/ 64 w 1042"/>
                <a:gd name="T51" fmla="*/ 446 h 660"/>
                <a:gd name="T52" fmla="*/ 92 w 1042"/>
                <a:gd name="T53" fmla="*/ 440 h 660"/>
                <a:gd name="T54" fmla="*/ 108 w 1042"/>
                <a:gd name="T55" fmla="*/ 420 h 660"/>
                <a:gd name="T56" fmla="*/ 116 w 1042"/>
                <a:gd name="T57" fmla="*/ 412 h 660"/>
                <a:gd name="T58" fmla="*/ 138 w 1042"/>
                <a:gd name="T59" fmla="*/ 392 h 660"/>
                <a:gd name="T60" fmla="*/ 154 w 1042"/>
                <a:gd name="T61" fmla="*/ 386 h 660"/>
                <a:gd name="T62" fmla="*/ 184 w 1042"/>
                <a:gd name="T63" fmla="*/ 382 h 660"/>
                <a:gd name="T64" fmla="*/ 216 w 1042"/>
                <a:gd name="T65" fmla="*/ 388 h 660"/>
                <a:gd name="T66" fmla="*/ 230 w 1042"/>
                <a:gd name="T67" fmla="*/ 398 h 660"/>
                <a:gd name="T68" fmla="*/ 254 w 1042"/>
                <a:gd name="T69" fmla="*/ 428 h 660"/>
                <a:gd name="T70" fmla="*/ 262 w 1042"/>
                <a:gd name="T71" fmla="*/ 448 h 660"/>
                <a:gd name="T72" fmla="*/ 264 w 1042"/>
                <a:gd name="T73" fmla="*/ 488 h 660"/>
                <a:gd name="T74" fmla="*/ 252 w 1042"/>
                <a:gd name="T75" fmla="*/ 522 h 660"/>
                <a:gd name="T76" fmla="*/ 240 w 1042"/>
                <a:gd name="T77" fmla="*/ 534 h 660"/>
                <a:gd name="T78" fmla="*/ 214 w 1042"/>
                <a:gd name="T79" fmla="*/ 550 h 660"/>
                <a:gd name="T80" fmla="*/ 200 w 1042"/>
                <a:gd name="T81" fmla="*/ 554 h 660"/>
                <a:gd name="T82" fmla="*/ 168 w 1042"/>
                <a:gd name="T83" fmla="*/ 556 h 660"/>
                <a:gd name="T84" fmla="*/ 144 w 1042"/>
                <a:gd name="T85" fmla="*/ 550 h 660"/>
                <a:gd name="T86" fmla="*/ 130 w 1042"/>
                <a:gd name="T87" fmla="*/ 544 h 660"/>
                <a:gd name="T88" fmla="*/ 106 w 1042"/>
                <a:gd name="T89" fmla="*/ 548 h 660"/>
                <a:gd name="T90" fmla="*/ 152 w 1042"/>
                <a:gd name="T91" fmla="*/ 660 h 660"/>
                <a:gd name="T92" fmla="*/ 322 w 1042"/>
                <a:gd name="T93" fmla="*/ 628 h 660"/>
                <a:gd name="T94" fmla="*/ 488 w 1042"/>
                <a:gd name="T95" fmla="*/ 588 h 660"/>
                <a:gd name="T96" fmla="*/ 808 w 1042"/>
                <a:gd name="T97" fmla="*/ 496 h 660"/>
                <a:gd name="T98" fmla="*/ 926 w 1042"/>
                <a:gd name="T99" fmla="*/ 462 h 660"/>
                <a:gd name="T100" fmla="*/ 1008 w 1042"/>
                <a:gd name="T101" fmla="*/ 30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2" h="660">
                  <a:moveTo>
                    <a:pt x="998" y="304"/>
                  </a:moveTo>
                  <a:lnTo>
                    <a:pt x="998" y="304"/>
                  </a:lnTo>
                  <a:lnTo>
                    <a:pt x="992" y="310"/>
                  </a:lnTo>
                  <a:lnTo>
                    <a:pt x="982" y="324"/>
                  </a:lnTo>
                  <a:lnTo>
                    <a:pt x="982" y="324"/>
                  </a:lnTo>
                  <a:lnTo>
                    <a:pt x="974" y="332"/>
                  </a:lnTo>
                  <a:lnTo>
                    <a:pt x="964" y="342"/>
                  </a:lnTo>
                  <a:lnTo>
                    <a:pt x="950" y="352"/>
                  </a:lnTo>
                  <a:lnTo>
                    <a:pt x="936" y="358"/>
                  </a:lnTo>
                  <a:lnTo>
                    <a:pt x="936" y="358"/>
                  </a:lnTo>
                  <a:lnTo>
                    <a:pt x="920" y="360"/>
                  </a:lnTo>
                  <a:lnTo>
                    <a:pt x="904" y="362"/>
                  </a:lnTo>
                  <a:lnTo>
                    <a:pt x="888" y="360"/>
                  </a:lnTo>
                  <a:lnTo>
                    <a:pt x="874" y="354"/>
                  </a:lnTo>
                  <a:lnTo>
                    <a:pt x="874" y="354"/>
                  </a:lnTo>
                  <a:lnTo>
                    <a:pt x="858" y="346"/>
                  </a:lnTo>
                  <a:lnTo>
                    <a:pt x="846" y="332"/>
                  </a:lnTo>
                  <a:lnTo>
                    <a:pt x="836" y="316"/>
                  </a:lnTo>
                  <a:lnTo>
                    <a:pt x="828" y="296"/>
                  </a:lnTo>
                  <a:lnTo>
                    <a:pt x="828" y="296"/>
                  </a:lnTo>
                  <a:lnTo>
                    <a:pt x="824" y="274"/>
                  </a:lnTo>
                  <a:lnTo>
                    <a:pt x="826" y="254"/>
                  </a:lnTo>
                  <a:lnTo>
                    <a:pt x="830" y="236"/>
                  </a:lnTo>
                  <a:lnTo>
                    <a:pt x="838" y="222"/>
                  </a:lnTo>
                  <a:lnTo>
                    <a:pt x="838" y="222"/>
                  </a:lnTo>
                  <a:lnTo>
                    <a:pt x="850" y="210"/>
                  </a:lnTo>
                  <a:lnTo>
                    <a:pt x="862" y="200"/>
                  </a:lnTo>
                  <a:lnTo>
                    <a:pt x="878" y="194"/>
                  </a:lnTo>
                  <a:lnTo>
                    <a:pt x="892" y="188"/>
                  </a:lnTo>
                  <a:lnTo>
                    <a:pt x="892" y="188"/>
                  </a:lnTo>
                  <a:lnTo>
                    <a:pt x="908" y="186"/>
                  </a:lnTo>
                  <a:lnTo>
                    <a:pt x="922" y="188"/>
                  </a:lnTo>
                  <a:lnTo>
                    <a:pt x="936" y="190"/>
                  </a:lnTo>
                  <a:lnTo>
                    <a:pt x="946" y="194"/>
                  </a:lnTo>
                  <a:lnTo>
                    <a:pt x="946" y="194"/>
                  </a:lnTo>
                  <a:lnTo>
                    <a:pt x="962" y="200"/>
                  </a:lnTo>
                  <a:lnTo>
                    <a:pt x="966" y="200"/>
                  </a:lnTo>
                  <a:lnTo>
                    <a:pt x="982" y="196"/>
                  </a:lnTo>
                  <a:lnTo>
                    <a:pt x="930" y="0"/>
                  </a:lnTo>
                  <a:lnTo>
                    <a:pt x="930" y="0"/>
                  </a:lnTo>
                  <a:lnTo>
                    <a:pt x="872" y="16"/>
                  </a:lnTo>
                  <a:lnTo>
                    <a:pt x="816" y="32"/>
                  </a:lnTo>
                  <a:lnTo>
                    <a:pt x="700" y="70"/>
                  </a:lnTo>
                  <a:lnTo>
                    <a:pt x="582" y="110"/>
                  </a:lnTo>
                  <a:lnTo>
                    <a:pt x="466" y="152"/>
                  </a:lnTo>
                  <a:lnTo>
                    <a:pt x="350" y="194"/>
                  </a:lnTo>
                  <a:lnTo>
                    <a:pt x="234" y="232"/>
                  </a:lnTo>
                  <a:lnTo>
                    <a:pt x="176" y="250"/>
                  </a:lnTo>
                  <a:lnTo>
                    <a:pt x="116" y="266"/>
                  </a:lnTo>
                  <a:lnTo>
                    <a:pt x="58" y="280"/>
                  </a:lnTo>
                  <a:lnTo>
                    <a:pt x="0" y="292"/>
                  </a:lnTo>
                  <a:lnTo>
                    <a:pt x="64" y="446"/>
                  </a:lnTo>
                  <a:lnTo>
                    <a:pt x="92" y="440"/>
                  </a:lnTo>
                  <a:lnTo>
                    <a:pt x="92" y="440"/>
                  </a:lnTo>
                  <a:lnTo>
                    <a:pt x="98" y="434"/>
                  </a:lnTo>
                  <a:lnTo>
                    <a:pt x="108" y="420"/>
                  </a:lnTo>
                  <a:lnTo>
                    <a:pt x="108" y="420"/>
                  </a:lnTo>
                  <a:lnTo>
                    <a:pt x="116" y="412"/>
                  </a:lnTo>
                  <a:lnTo>
                    <a:pt x="126" y="402"/>
                  </a:lnTo>
                  <a:lnTo>
                    <a:pt x="138" y="392"/>
                  </a:lnTo>
                  <a:lnTo>
                    <a:pt x="154" y="386"/>
                  </a:lnTo>
                  <a:lnTo>
                    <a:pt x="154" y="386"/>
                  </a:lnTo>
                  <a:lnTo>
                    <a:pt x="170" y="384"/>
                  </a:lnTo>
                  <a:lnTo>
                    <a:pt x="184" y="382"/>
                  </a:lnTo>
                  <a:lnTo>
                    <a:pt x="200" y="384"/>
                  </a:lnTo>
                  <a:lnTo>
                    <a:pt x="216" y="388"/>
                  </a:lnTo>
                  <a:lnTo>
                    <a:pt x="216" y="388"/>
                  </a:lnTo>
                  <a:lnTo>
                    <a:pt x="230" y="398"/>
                  </a:lnTo>
                  <a:lnTo>
                    <a:pt x="244" y="410"/>
                  </a:lnTo>
                  <a:lnTo>
                    <a:pt x="254" y="428"/>
                  </a:lnTo>
                  <a:lnTo>
                    <a:pt x="262" y="448"/>
                  </a:lnTo>
                  <a:lnTo>
                    <a:pt x="262" y="448"/>
                  </a:lnTo>
                  <a:lnTo>
                    <a:pt x="266" y="468"/>
                  </a:lnTo>
                  <a:lnTo>
                    <a:pt x="264" y="488"/>
                  </a:lnTo>
                  <a:lnTo>
                    <a:pt x="260" y="506"/>
                  </a:lnTo>
                  <a:lnTo>
                    <a:pt x="252" y="522"/>
                  </a:lnTo>
                  <a:lnTo>
                    <a:pt x="252" y="522"/>
                  </a:lnTo>
                  <a:lnTo>
                    <a:pt x="240" y="534"/>
                  </a:lnTo>
                  <a:lnTo>
                    <a:pt x="228" y="544"/>
                  </a:lnTo>
                  <a:lnTo>
                    <a:pt x="214" y="550"/>
                  </a:lnTo>
                  <a:lnTo>
                    <a:pt x="200" y="554"/>
                  </a:lnTo>
                  <a:lnTo>
                    <a:pt x="200" y="554"/>
                  </a:lnTo>
                  <a:lnTo>
                    <a:pt x="184" y="558"/>
                  </a:lnTo>
                  <a:lnTo>
                    <a:pt x="168" y="556"/>
                  </a:lnTo>
                  <a:lnTo>
                    <a:pt x="156" y="554"/>
                  </a:lnTo>
                  <a:lnTo>
                    <a:pt x="144" y="550"/>
                  </a:lnTo>
                  <a:lnTo>
                    <a:pt x="144" y="550"/>
                  </a:lnTo>
                  <a:lnTo>
                    <a:pt x="130" y="544"/>
                  </a:lnTo>
                  <a:lnTo>
                    <a:pt x="124" y="544"/>
                  </a:lnTo>
                  <a:lnTo>
                    <a:pt x="106" y="548"/>
                  </a:lnTo>
                  <a:lnTo>
                    <a:pt x="152" y="660"/>
                  </a:lnTo>
                  <a:lnTo>
                    <a:pt x="152" y="660"/>
                  </a:lnTo>
                  <a:lnTo>
                    <a:pt x="238" y="646"/>
                  </a:lnTo>
                  <a:lnTo>
                    <a:pt x="322" y="628"/>
                  </a:lnTo>
                  <a:lnTo>
                    <a:pt x="404" y="608"/>
                  </a:lnTo>
                  <a:lnTo>
                    <a:pt x="488" y="588"/>
                  </a:lnTo>
                  <a:lnTo>
                    <a:pt x="650" y="542"/>
                  </a:lnTo>
                  <a:lnTo>
                    <a:pt x="808" y="496"/>
                  </a:lnTo>
                  <a:lnTo>
                    <a:pt x="808" y="496"/>
                  </a:lnTo>
                  <a:lnTo>
                    <a:pt x="926" y="462"/>
                  </a:lnTo>
                  <a:lnTo>
                    <a:pt x="1042" y="430"/>
                  </a:lnTo>
                  <a:lnTo>
                    <a:pt x="1008" y="302"/>
                  </a:lnTo>
                  <a:lnTo>
                    <a:pt x="998" y="304"/>
                  </a:lnTo>
                  <a:close/>
                </a:path>
              </a:pathLst>
            </a:custGeom>
            <a:blipFill dpi="0" rotWithShape="1">
              <a:blip r:embed="rId4"/>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chenying0907 7"/>
            <p:cNvSpPr/>
            <p:nvPr/>
          </p:nvSpPr>
          <p:spPr bwMode="auto">
            <a:xfrm flipH="1">
              <a:off x="3549861" y="1231994"/>
              <a:ext cx="1539478" cy="1022752"/>
            </a:xfrm>
            <a:custGeom>
              <a:avLst/>
              <a:gdLst>
                <a:gd name="T0" fmla="*/ 1004 w 1042"/>
                <a:gd name="T1" fmla="*/ 238 h 692"/>
                <a:gd name="T2" fmla="*/ 972 w 1042"/>
                <a:gd name="T3" fmla="*/ 240 h 692"/>
                <a:gd name="T4" fmla="*/ 958 w 1042"/>
                <a:gd name="T5" fmla="*/ 248 h 692"/>
                <a:gd name="T6" fmla="*/ 934 w 1042"/>
                <a:gd name="T7" fmla="*/ 278 h 692"/>
                <a:gd name="T8" fmla="*/ 914 w 1042"/>
                <a:gd name="T9" fmla="*/ 292 h 692"/>
                <a:gd name="T10" fmla="*/ 762 w 1042"/>
                <a:gd name="T11" fmla="*/ 122 h 692"/>
                <a:gd name="T12" fmla="*/ 676 w 1042"/>
                <a:gd name="T13" fmla="*/ 132 h 692"/>
                <a:gd name="T14" fmla="*/ 550 w 1042"/>
                <a:gd name="T15" fmla="*/ 138 h 692"/>
                <a:gd name="T16" fmla="*/ 422 w 1042"/>
                <a:gd name="T17" fmla="*/ 128 h 692"/>
                <a:gd name="T18" fmla="*/ 294 w 1042"/>
                <a:gd name="T19" fmla="*/ 100 h 692"/>
                <a:gd name="T20" fmla="*/ 166 w 1042"/>
                <a:gd name="T21" fmla="*/ 50 h 692"/>
                <a:gd name="T22" fmla="*/ 82 w 1042"/>
                <a:gd name="T23" fmla="*/ 4 h 692"/>
                <a:gd name="T24" fmla="*/ 64 w 1042"/>
                <a:gd name="T25" fmla="*/ 0 h 692"/>
                <a:gd name="T26" fmla="*/ 48 w 1042"/>
                <a:gd name="T27" fmla="*/ 2 h 692"/>
                <a:gd name="T28" fmla="*/ 16 w 1042"/>
                <a:gd name="T29" fmla="*/ 36 h 692"/>
                <a:gd name="T30" fmla="*/ 0 w 1042"/>
                <a:gd name="T31" fmla="*/ 90 h 692"/>
                <a:gd name="T32" fmla="*/ 134 w 1042"/>
                <a:gd name="T33" fmla="*/ 406 h 692"/>
                <a:gd name="T34" fmla="*/ 212 w 1042"/>
                <a:gd name="T35" fmla="*/ 434 h 692"/>
                <a:gd name="T36" fmla="*/ 440 w 1042"/>
                <a:gd name="T37" fmla="*/ 488 h 692"/>
                <a:gd name="T38" fmla="*/ 668 w 1042"/>
                <a:gd name="T39" fmla="*/ 504 h 692"/>
                <a:gd name="T40" fmla="*/ 762 w 1042"/>
                <a:gd name="T41" fmla="*/ 576 h 692"/>
                <a:gd name="T42" fmla="*/ 756 w 1042"/>
                <a:gd name="T43" fmla="*/ 618 h 692"/>
                <a:gd name="T44" fmla="*/ 750 w 1042"/>
                <a:gd name="T45" fmla="*/ 642 h 692"/>
                <a:gd name="T46" fmla="*/ 754 w 1042"/>
                <a:gd name="T47" fmla="*/ 662 h 692"/>
                <a:gd name="T48" fmla="*/ 772 w 1042"/>
                <a:gd name="T49" fmla="*/ 686 h 692"/>
                <a:gd name="T50" fmla="*/ 788 w 1042"/>
                <a:gd name="T51" fmla="*/ 692 h 692"/>
                <a:gd name="T52" fmla="*/ 816 w 1042"/>
                <a:gd name="T53" fmla="*/ 690 h 692"/>
                <a:gd name="T54" fmla="*/ 840 w 1042"/>
                <a:gd name="T55" fmla="*/ 678 h 692"/>
                <a:gd name="T56" fmla="*/ 852 w 1042"/>
                <a:gd name="T57" fmla="*/ 664 h 692"/>
                <a:gd name="T58" fmla="*/ 854 w 1042"/>
                <a:gd name="T59" fmla="*/ 636 h 692"/>
                <a:gd name="T60" fmla="*/ 850 w 1042"/>
                <a:gd name="T61" fmla="*/ 616 h 692"/>
                <a:gd name="T62" fmla="*/ 832 w 1042"/>
                <a:gd name="T63" fmla="*/ 598 h 692"/>
                <a:gd name="T64" fmla="*/ 802 w 1042"/>
                <a:gd name="T65" fmla="*/ 566 h 692"/>
                <a:gd name="T66" fmla="*/ 784 w 1042"/>
                <a:gd name="T67" fmla="*/ 500 h 692"/>
                <a:gd name="T68" fmla="*/ 914 w 1042"/>
                <a:gd name="T69" fmla="*/ 486 h 692"/>
                <a:gd name="T70" fmla="*/ 926 w 1042"/>
                <a:gd name="T71" fmla="*/ 330 h 692"/>
                <a:gd name="T72" fmla="*/ 966 w 1042"/>
                <a:gd name="T73" fmla="*/ 338 h 692"/>
                <a:gd name="T74" fmla="*/ 992 w 1042"/>
                <a:gd name="T75" fmla="*/ 342 h 692"/>
                <a:gd name="T76" fmla="*/ 1010 w 1042"/>
                <a:gd name="T77" fmla="*/ 338 h 692"/>
                <a:gd name="T78" fmla="*/ 1034 w 1042"/>
                <a:gd name="T79" fmla="*/ 320 h 692"/>
                <a:gd name="T80" fmla="*/ 1042 w 1042"/>
                <a:gd name="T81" fmla="*/ 304 h 692"/>
                <a:gd name="T82" fmla="*/ 1038 w 1042"/>
                <a:gd name="T83" fmla="*/ 276 h 692"/>
                <a:gd name="T84" fmla="*/ 1020 w 1042"/>
                <a:gd name="T85" fmla="*/ 246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2" h="692">
                  <a:moveTo>
                    <a:pt x="1012" y="240"/>
                  </a:moveTo>
                  <a:lnTo>
                    <a:pt x="1012" y="240"/>
                  </a:lnTo>
                  <a:lnTo>
                    <a:pt x="1004" y="238"/>
                  </a:lnTo>
                  <a:lnTo>
                    <a:pt x="994" y="236"/>
                  </a:lnTo>
                  <a:lnTo>
                    <a:pt x="984" y="238"/>
                  </a:lnTo>
                  <a:lnTo>
                    <a:pt x="972" y="240"/>
                  </a:lnTo>
                  <a:lnTo>
                    <a:pt x="972" y="240"/>
                  </a:lnTo>
                  <a:lnTo>
                    <a:pt x="964" y="242"/>
                  </a:lnTo>
                  <a:lnTo>
                    <a:pt x="958" y="248"/>
                  </a:lnTo>
                  <a:lnTo>
                    <a:pt x="946" y="262"/>
                  </a:lnTo>
                  <a:lnTo>
                    <a:pt x="946" y="262"/>
                  </a:lnTo>
                  <a:lnTo>
                    <a:pt x="934" y="278"/>
                  </a:lnTo>
                  <a:lnTo>
                    <a:pt x="926" y="286"/>
                  </a:lnTo>
                  <a:lnTo>
                    <a:pt x="914" y="292"/>
                  </a:lnTo>
                  <a:lnTo>
                    <a:pt x="914" y="292"/>
                  </a:lnTo>
                  <a:lnTo>
                    <a:pt x="912" y="292"/>
                  </a:lnTo>
                  <a:lnTo>
                    <a:pt x="840" y="312"/>
                  </a:lnTo>
                  <a:lnTo>
                    <a:pt x="762" y="122"/>
                  </a:lnTo>
                  <a:lnTo>
                    <a:pt x="762" y="122"/>
                  </a:lnTo>
                  <a:lnTo>
                    <a:pt x="720" y="128"/>
                  </a:lnTo>
                  <a:lnTo>
                    <a:pt x="676" y="132"/>
                  </a:lnTo>
                  <a:lnTo>
                    <a:pt x="634" y="136"/>
                  </a:lnTo>
                  <a:lnTo>
                    <a:pt x="592" y="138"/>
                  </a:lnTo>
                  <a:lnTo>
                    <a:pt x="550" y="138"/>
                  </a:lnTo>
                  <a:lnTo>
                    <a:pt x="506" y="138"/>
                  </a:lnTo>
                  <a:lnTo>
                    <a:pt x="464" y="134"/>
                  </a:lnTo>
                  <a:lnTo>
                    <a:pt x="422" y="128"/>
                  </a:lnTo>
                  <a:lnTo>
                    <a:pt x="380" y="122"/>
                  </a:lnTo>
                  <a:lnTo>
                    <a:pt x="336" y="112"/>
                  </a:lnTo>
                  <a:lnTo>
                    <a:pt x="294" y="100"/>
                  </a:lnTo>
                  <a:lnTo>
                    <a:pt x="252" y="86"/>
                  </a:lnTo>
                  <a:lnTo>
                    <a:pt x="208" y="70"/>
                  </a:lnTo>
                  <a:lnTo>
                    <a:pt x="166" y="50"/>
                  </a:lnTo>
                  <a:lnTo>
                    <a:pt x="124" y="30"/>
                  </a:lnTo>
                  <a:lnTo>
                    <a:pt x="82" y="4"/>
                  </a:lnTo>
                  <a:lnTo>
                    <a:pt x="82" y="4"/>
                  </a:lnTo>
                  <a:lnTo>
                    <a:pt x="72" y="0"/>
                  </a:lnTo>
                  <a:lnTo>
                    <a:pt x="64" y="0"/>
                  </a:lnTo>
                  <a:lnTo>
                    <a:pt x="64" y="0"/>
                  </a:lnTo>
                  <a:lnTo>
                    <a:pt x="56" y="0"/>
                  </a:lnTo>
                  <a:lnTo>
                    <a:pt x="48" y="2"/>
                  </a:lnTo>
                  <a:lnTo>
                    <a:pt x="48" y="2"/>
                  </a:lnTo>
                  <a:lnTo>
                    <a:pt x="36" y="10"/>
                  </a:lnTo>
                  <a:lnTo>
                    <a:pt x="26" y="22"/>
                  </a:lnTo>
                  <a:lnTo>
                    <a:pt x="16" y="36"/>
                  </a:lnTo>
                  <a:lnTo>
                    <a:pt x="8" y="54"/>
                  </a:lnTo>
                  <a:lnTo>
                    <a:pt x="4" y="72"/>
                  </a:lnTo>
                  <a:lnTo>
                    <a:pt x="0" y="90"/>
                  </a:lnTo>
                  <a:lnTo>
                    <a:pt x="0" y="108"/>
                  </a:lnTo>
                  <a:lnTo>
                    <a:pt x="2" y="126"/>
                  </a:lnTo>
                  <a:lnTo>
                    <a:pt x="134" y="406"/>
                  </a:lnTo>
                  <a:lnTo>
                    <a:pt x="134" y="406"/>
                  </a:lnTo>
                  <a:lnTo>
                    <a:pt x="172" y="420"/>
                  </a:lnTo>
                  <a:lnTo>
                    <a:pt x="212" y="434"/>
                  </a:lnTo>
                  <a:lnTo>
                    <a:pt x="288" y="456"/>
                  </a:lnTo>
                  <a:lnTo>
                    <a:pt x="364" y="474"/>
                  </a:lnTo>
                  <a:lnTo>
                    <a:pt x="440" y="488"/>
                  </a:lnTo>
                  <a:lnTo>
                    <a:pt x="518" y="496"/>
                  </a:lnTo>
                  <a:lnTo>
                    <a:pt x="592" y="502"/>
                  </a:lnTo>
                  <a:lnTo>
                    <a:pt x="668" y="504"/>
                  </a:lnTo>
                  <a:lnTo>
                    <a:pt x="744" y="502"/>
                  </a:lnTo>
                  <a:lnTo>
                    <a:pt x="762" y="576"/>
                  </a:lnTo>
                  <a:lnTo>
                    <a:pt x="762" y="576"/>
                  </a:lnTo>
                  <a:lnTo>
                    <a:pt x="764" y="588"/>
                  </a:lnTo>
                  <a:lnTo>
                    <a:pt x="762" y="598"/>
                  </a:lnTo>
                  <a:lnTo>
                    <a:pt x="756" y="618"/>
                  </a:lnTo>
                  <a:lnTo>
                    <a:pt x="756" y="618"/>
                  </a:lnTo>
                  <a:lnTo>
                    <a:pt x="750" y="634"/>
                  </a:lnTo>
                  <a:lnTo>
                    <a:pt x="750" y="642"/>
                  </a:lnTo>
                  <a:lnTo>
                    <a:pt x="750" y="652"/>
                  </a:lnTo>
                  <a:lnTo>
                    <a:pt x="750" y="652"/>
                  </a:lnTo>
                  <a:lnTo>
                    <a:pt x="754" y="662"/>
                  </a:lnTo>
                  <a:lnTo>
                    <a:pt x="758" y="670"/>
                  </a:lnTo>
                  <a:lnTo>
                    <a:pt x="764" y="678"/>
                  </a:lnTo>
                  <a:lnTo>
                    <a:pt x="772" y="686"/>
                  </a:lnTo>
                  <a:lnTo>
                    <a:pt x="772" y="686"/>
                  </a:lnTo>
                  <a:lnTo>
                    <a:pt x="780" y="690"/>
                  </a:lnTo>
                  <a:lnTo>
                    <a:pt x="788" y="692"/>
                  </a:lnTo>
                  <a:lnTo>
                    <a:pt x="800" y="692"/>
                  </a:lnTo>
                  <a:lnTo>
                    <a:pt x="816" y="690"/>
                  </a:lnTo>
                  <a:lnTo>
                    <a:pt x="816" y="690"/>
                  </a:lnTo>
                  <a:lnTo>
                    <a:pt x="816" y="690"/>
                  </a:lnTo>
                  <a:lnTo>
                    <a:pt x="830" y="684"/>
                  </a:lnTo>
                  <a:lnTo>
                    <a:pt x="840" y="678"/>
                  </a:lnTo>
                  <a:lnTo>
                    <a:pt x="848" y="672"/>
                  </a:lnTo>
                  <a:lnTo>
                    <a:pt x="852" y="664"/>
                  </a:lnTo>
                  <a:lnTo>
                    <a:pt x="852" y="664"/>
                  </a:lnTo>
                  <a:lnTo>
                    <a:pt x="854" y="656"/>
                  </a:lnTo>
                  <a:lnTo>
                    <a:pt x="856" y="646"/>
                  </a:lnTo>
                  <a:lnTo>
                    <a:pt x="854" y="636"/>
                  </a:lnTo>
                  <a:lnTo>
                    <a:pt x="852" y="624"/>
                  </a:lnTo>
                  <a:lnTo>
                    <a:pt x="852" y="624"/>
                  </a:lnTo>
                  <a:lnTo>
                    <a:pt x="850" y="616"/>
                  </a:lnTo>
                  <a:lnTo>
                    <a:pt x="844" y="610"/>
                  </a:lnTo>
                  <a:lnTo>
                    <a:pt x="832" y="598"/>
                  </a:lnTo>
                  <a:lnTo>
                    <a:pt x="832" y="598"/>
                  </a:lnTo>
                  <a:lnTo>
                    <a:pt x="814" y="584"/>
                  </a:lnTo>
                  <a:lnTo>
                    <a:pt x="806" y="576"/>
                  </a:lnTo>
                  <a:lnTo>
                    <a:pt x="802" y="566"/>
                  </a:lnTo>
                  <a:lnTo>
                    <a:pt x="802" y="566"/>
                  </a:lnTo>
                  <a:lnTo>
                    <a:pt x="800" y="564"/>
                  </a:lnTo>
                  <a:lnTo>
                    <a:pt x="784" y="500"/>
                  </a:lnTo>
                  <a:lnTo>
                    <a:pt x="784" y="500"/>
                  </a:lnTo>
                  <a:lnTo>
                    <a:pt x="848" y="494"/>
                  </a:lnTo>
                  <a:lnTo>
                    <a:pt x="914" y="486"/>
                  </a:lnTo>
                  <a:lnTo>
                    <a:pt x="856" y="348"/>
                  </a:lnTo>
                  <a:lnTo>
                    <a:pt x="926" y="330"/>
                  </a:lnTo>
                  <a:lnTo>
                    <a:pt x="926" y="330"/>
                  </a:lnTo>
                  <a:lnTo>
                    <a:pt x="936" y="328"/>
                  </a:lnTo>
                  <a:lnTo>
                    <a:pt x="948" y="330"/>
                  </a:lnTo>
                  <a:lnTo>
                    <a:pt x="966" y="338"/>
                  </a:lnTo>
                  <a:lnTo>
                    <a:pt x="966" y="338"/>
                  </a:lnTo>
                  <a:lnTo>
                    <a:pt x="984" y="342"/>
                  </a:lnTo>
                  <a:lnTo>
                    <a:pt x="992" y="342"/>
                  </a:lnTo>
                  <a:lnTo>
                    <a:pt x="1000" y="342"/>
                  </a:lnTo>
                  <a:lnTo>
                    <a:pt x="1000" y="342"/>
                  </a:lnTo>
                  <a:lnTo>
                    <a:pt x="1010" y="338"/>
                  </a:lnTo>
                  <a:lnTo>
                    <a:pt x="1020" y="334"/>
                  </a:lnTo>
                  <a:lnTo>
                    <a:pt x="1028" y="328"/>
                  </a:lnTo>
                  <a:lnTo>
                    <a:pt x="1034" y="320"/>
                  </a:lnTo>
                  <a:lnTo>
                    <a:pt x="1034" y="320"/>
                  </a:lnTo>
                  <a:lnTo>
                    <a:pt x="1038" y="312"/>
                  </a:lnTo>
                  <a:lnTo>
                    <a:pt x="1042" y="304"/>
                  </a:lnTo>
                  <a:lnTo>
                    <a:pt x="1042" y="292"/>
                  </a:lnTo>
                  <a:lnTo>
                    <a:pt x="1038" y="276"/>
                  </a:lnTo>
                  <a:lnTo>
                    <a:pt x="1038" y="276"/>
                  </a:lnTo>
                  <a:lnTo>
                    <a:pt x="1034" y="262"/>
                  </a:lnTo>
                  <a:lnTo>
                    <a:pt x="1028" y="252"/>
                  </a:lnTo>
                  <a:lnTo>
                    <a:pt x="1020" y="246"/>
                  </a:lnTo>
                  <a:lnTo>
                    <a:pt x="1012" y="240"/>
                  </a:lnTo>
                  <a:lnTo>
                    <a:pt x="1012" y="240"/>
                  </a:lnTo>
                  <a:close/>
                </a:path>
              </a:pathLst>
            </a:custGeom>
            <a:blipFill dpi="0" rotWithShape="1">
              <a:blip r:embed="rId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chenying0907 8"/>
            <p:cNvSpPr/>
            <p:nvPr/>
          </p:nvSpPr>
          <p:spPr bwMode="auto">
            <a:xfrm flipH="1">
              <a:off x="4752486" y="1282245"/>
              <a:ext cx="833268" cy="1392243"/>
            </a:xfrm>
            <a:custGeom>
              <a:avLst/>
              <a:gdLst>
                <a:gd name="T0" fmla="*/ 350 w 564"/>
                <a:gd name="T1" fmla="*/ 368 h 942"/>
                <a:gd name="T2" fmla="*/ 346 w 564"/>
                <a:gd name="T3" fmla="*/ 360 h 942"/>
                <a:gd name="T4" fmla="*/ 346 w 564"/>
                <a:gd name="T5" fmla="*/ 360 h 942"/>
                <a:gd name="T6" fmla="*/ 346 w 564"/>
                <a:gd name="T7" fmla="*/ 358 h 942"/>
                <a:gd name="T8" fmla="*/ 194 w 564"/>
                <a:gd name="T9" fmla="*/ 44 h 942"/>
                <a:gd name="T10" fmla="*/ 178 w 564"/>
                <a:gd name="T11" fmla="*/ 28 h 942"/>
                <a:gd name="T12" fmla="*/ 150 w 564"/>
                <a:gd name="T13" fmla="*/ 8 h 942"/>
                <a:gd name="T14" fmla="*/ 126 w 564"/>
                <a:gd name="T15" fmla="*/ 0 h 942"/>
                <a:gd name="T16" fmla="*/ 114 w 564"/>
                <a:gd name="T17" fmla="*/ 0 h 942"/>
                <a:gd name="T18" fmla="*/ 106 w 564"/>
                <a:gd name="T19" fmla="*/ 0 h 942"/>
                <a:gd name="T20" fmla="*/ 106 w 564"/>
                <a:gd name="T21" fmla="*/ 0 h 942"/>
                <a:gd name="T22" fmla="*/ 102 w 564"/>
                <a:gd name="T23" fmla="*/ 2 h 942"/>
                <a:gd name="T24" fmla="*/ 90 w 564"/>
                <a:gd name="T25" fmla="*/ 4 h 942"/>
                <a:gd name="T26" fmla="*/ 78 w 564"/>
                <a:gd name="T27" fmla="*/ 10 h 942"/>
                <a:gd name="T28" fmla="*/ 46 w 564"/>
                <a:gd name="T29" fmla="*/ 30 h 942"/>
                <a:gd name="T30" fmla="*/ 24 w 564"/>
                <a:gd name="T31" fmla="*/ 58 h 942"/>
                <a:gd name="T32" fmla="*/ 14 w 564"/>
                <a:gd name="T33" fmla="*/ 80 h 942"/>
                <a:gd name="T34" fmla="*/ 2 w 564"/>
                <a:gd name="T35" fmla="*/ 126 h 942"/>
                <a:gd name="T36" fmla="*/ 0 w 564"/>
                <a:gd name="T37" fmla="*/ 150 h 942"/>
                <a:gd name="T38" fmla="*/ 184 w 564"/>
                <a:gd name="T39" fmla="*/ 546 h 942"/>
                <a:gd name="T40" fmla="*/ 418 w 564"/>
                <a:gd name="T41" fmla="*/ 912 h 942"/>
                <a:gd name="T42" fmla="*/ 412 w 564"/>
                <a:gd name="T43" fmla="*/ 898 h 942"/>
                <a:gd name="T44" fmla="*/ 390 w 564"/>
                <a:gd name="T45" fmla="*/ 886 h 942"/>
                <a:gd name="T46" fmla="*/ 380 w 564"/>
                <a:gd name="T47" fmla="*/ 880 h 942"/>
                <a:gd name="T48" fmla="*/ 356 w 564"/>
                <a:gd name="T49" fmla="*/ 862 h 942"/>
                <a:gd name="T50" fmla="*/ 348 w 564"/>
                <a:gd name="T51" fmla="*/ 848 h 942"/>
                <a:gd name="T52" fmla="*/ 338 w 564"/>
                <a:gd name="T53" fmla="*/ 818 h 942"/>
                <a:gd name="T54" fmla="*/ 338 w 564"/>
                <a:gd name="T55" fmla="*/ 786 h 942"/>
                <a:gd name="T56" fmla="*/ 344 w 564"/>
                <a:gd name="T57" fmla="*/ 770 h 942"/>
                <a:gd name="T58" fmla="*/ 368 w 564"/>
                <a:gd name="T59" fmla="*/ 742 h 942"/>
                <a:gd name="T60" fmla="*/ 386 w 564"/>
                <a:gd name="T61" fmla="*/ 730 h 942"/>
                <a:gd name="T62" fmla="*/ 424 w 564"/>
                <a:gd name="T63" fmla="*/ 718 h 942"/>
                <a:gd name="T64" fmla="*/ 460 w 564"/>
                <a:gd name="T65" fmla="*/ 724 h 942"/>
                <a:gd name="T66" fmla="*/ 474 w 564"/>
                <a:gd name="T67" fmla="*/ 734 h 942"/>
                <a:gd name="T68" fmla="*/ 496 w 564"/>
                <a:gd name="T69" fmla="*/ 756 h 942"/>
                <a:gd name="T70" fmla="*/ 504 w 564"/>
                <a:gd name="T71" fmla="*/ 770 h 942"/>
                <a:gd name="T72" fmla="*/ 510 w 564"/>
                <a:gd name="T73" fmla="*/ 800 h 942"/>
                <a:gd name="T74" fmla="*/ 510 w 564"/>
                <a:gd name="T75" fmla="*/ 824 h 942"/>
                <a:gd name="T76" fmla="*/ 506 w 564"/>
                <a:gd name="T77" fmla="*/ 840 h 942"/>
                <a:gd name="T78" fmla="*/ 514 w 564"/>
                <a:gd name="T79" fmla="*/ 860 h 942"/>
                <a:gd name="T80" fmla="*/ 564 w 564"/>
                <a:gd name="T81" fmla="*/ 832 h 942"/>
                <a:gd name="T82" fmla="*/ 350 w 564"/>
                <a:gd name="T83" fmla="*/ 368 h 942"/>
                <a:gd name="T84" fmla="*/ 350 w 564"/>
                <a:gd name="T85" fmla="*/ 36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4" h="942">
                  <a:moveTo>
                    <a:pt x="350" y="368"/>
                  </a:moveTo>
                  <a:lnTo>
                    <a:pt x="350" y="368"/>
                  </a:lnTo>
                  <a:lnTo>
                    <a:pt x="346" y="360"/>
                  </a:lnTo>
                  <a:lnTo>
                    <a:pt x="346" y="360"/>
                  </a:lnTo>
                  <a:lnTo>
                    <a:pt x="346" y="360"/>
                  </a:lnTo>
                  <a:lnTo>
                    <a:pt x="346" y="360"/>
                  </a:lnTo>
                  <a:lnTo>
                    <a:pt x="346" y="358"/>
                  </a:lnTo>
                  <a:lnTo>
                    <a:pt x="346" y="358"/>
                  </a:lnTo>
                  <a:lnTo>
                    <a:pt x="272" y="204"/>
                  </a:lnTo>
                  <a:lnTo>
                    <a:pt x="194" y="44"/>
                  </a:lnTo>
                  <a:lnTo>
                    <a:pt x="194" y="44"/>
                  </a:lnTo>
                  <a:lnTo>
                    <a:pt x="178" y="28"/>
                  </a:lnTo>
                  <a:lnTo>
                    <a:pt x="160" y="14"/>
                  </a:lnTo>
                  <a:lnTo>
                    <a:pt x="150" y="8"/>
                  </a:lnTo>
                  <a:lnTo>
                    <a:pt x="138" y="4"/>
                  </a:lnTo>
                  <a:lnTo>
                    <a:pt x="126" y="0"/>
                  </a:lnTo>
                  <a:lnTo>
                    <a:pt x="114" y="0"/>
                  </a:lnTo>
                  <a:lnTo>
                    <a:pt x="114" y="0"/>
                  </a:lnTo>
                  <a:lnTo>
                    <a:pt x="106" y="0"/>
                  </a:lnTo>
                  <a:lnTo>
                    <a:pt x="106" y="0"/>
                  </a:lnTo>
                  <a:lnTo>
                    <a:pt x="106" y="0"/>
                  </a:lnTo>
                  <a:lnTo>
                    <a:pt x="106" y="0"/>
                  </a:lnTo>
                  <a:lnTo>
                    <a:pt x="102" y="0"/>
                  </a:lnTo>
                  <a:lnTo>
                    <a:pt x="102" y="2"/>
                  </a:lnTo>
                  <a:lnTo>
                    <a:pt x="102" y="2"/>
                  </a:lnTo>
                  <a:lnTo>
                    <a:pt x="90" y="4"/>
                  </a:lnTo>
                  <a:lnTo>
                    <a:pt x="78" y="10"/>
                  </a:lnTo>
                  <a:lnTo>
                    <a:pt x="78" y="10"/>
                  </a:lnTo>
                  <a:lnTo>
                    <a:pt x="60" y="18"/>
                  </a:lnTo>
                  <a:lnTo>
                    <a:pt x="46" y="30"/>
                  </a:lnTo>
                  <a:lnTo>
                    <a:pt x="34" y="42"/>
                  </a:lnTo>
                  <a:lnTo>
                    <a:pt x="24" y="58"/>
                  </a:lnTo>
                  <a:lnTo>
                    <a:pt x="24" y="58"/>
                  </a:lnTo>
                  <a:lnTo>
                    <a:pt x="14" y="80"/>
                  </a:lnTo>
                  <a:lnTo>
                    <a:pt x="8" y="102"/>
                  </a:lnTo>
                  <a:lnTo>
                    <a:pt x="2" y="126"/>
                  </a:lnTo>
                  <a:lnTo>
                    <a:pt x="0" y="150"/>
                  </a:lnTo>
                  <a:lnTo>
                    <a:pt x="0" y="150"/>
                  </a:lnTo>
                  <a:lnTo>
                    <a:pt x="92" y="348"/>
                  </a:lnTo>
                  <a:lnTo>
                    <a:pt x="184" y="546"/>
                  </a:lnTo>
                  <a:lnTo>
                    <a:pt x="362" y="942"/>
                  </a:lnTo>
                  <a:lnTo>
                    <a:pt x="418" y="912"/>
                  </a:lnTo>
                  <a:lnTo>
                    <a:pt x="412" y="898"/>
                  </a:lnTo>
                  <a:lnTo>
                    <a:pt x="412" y="898"/>
                  </a:lnTo>
                  <a:lnTo>
                    <a:pt x="406" y="894"/>
                  </a:lnTo>
                  <a:lnTo>
                    <a:pt x="390" y="886"/>
                  </a:lnTo>
                  <a:lnTo>
                    <a:pt x="390" y="886"/>
                  </a:lnTo>
                  <a:lnTo>
                    <a:pt x="380" y="880"/>
                  </a:lnTo>
                  <a:lnTo>
                    <a:pt x="368" y="872"/>
                  </a:lnTo>
                  <a:lnTo>
                    <a:pt x="356" y="862"/>
                  </a:lnTo>
                  <a:lnTo>
                    <a:pt x="348" y="848"/>
                  </a:lnTo>
                  <a:lnTo>
                    <a:pt x="348" y="848"/>
                  </a:lnTo>
                  <a:lnTo>
                    <a:pt x="342" y="834"/>
                  </a:lnTo>
                  <a:lnTo>
                    <a:pt x="338" y="818"/>
                  </a:lnTo>
                  <a:lnTo>
                    <a:pt x="336" y="802"/>
                  </a:lnTo>
                  <a:lnTo>
                    <a:pt x="338" y="786"/>
                  </a:lnTo>
                  <a:lnTo>
                    <a:pt x="338" y="786"/>
                  </a:lnTo>
                  <a:lnTo>
                    <a:pt x="344" y="770"/>
                  </a:lnTo>
                  <a:lnTo>
                    <a:pt x="354" y="756"/>
                  </a:lnTo>
                  <a:lnTo>
                    <a:pt x="368" y="742"/>
                  </a:lnTo>
                  <a:lnTo>
                    <a:pt x="386" y="730"/>
                  </a:lnTo>
                  <a:lnTo>
                    <a:pt x="386" y="730"/>
                  </a:lnTo>
                  <a:lnTo>
                    <a:pt x="404" y="722"/>
                  </a:lnTo>
                  <a:lnTo>
                    <a:pt x="424" y="718"/>
                  </a:lnTo>
                  <a:lnTo>
                    <a:pt x="444" y="720"/>
                  </a:lnTo>
                  <a:lnTo>
                    <a:pt x="460" y="724"/>
                  </a:lnTo>
                  <a:lnTo>
                    <a:pt x="460" y="724"/>
                  </a:lnTo>
                  <a:lnTo>
                    <a:pt x="474" y="734"/>
                  </a:lnTo>
                  <a:lnTo>
                    <a:pt x="486" y="744"/>
                  </a:lnTo>
                  <a:lnTo>
                    <a:pt x="496" y="756"/>
                  </a:lnTo>
                  <a:lnTo>
                    <a:pt x="504" y="770"/>
                  </a:lnTo>
                  <a:lnTo>
                    <a:pt x="504" y="770"/>
                  </a:lnTo>
                  <a:lnTo>
                    <a:pt x="508" y="784"/>
                  </a:lnTo>
                  <a:lnTo>
                    <a:pt x="510" y="800"/>
                  </a:lnTo>
                  <a:lnTo>
                    <a:pt x="510" y="812"/>
                  </a:lnTo>
                  <a:lnTo>
                    <a:pt x="510" y="824"/>
                  </a:lnTo>
                  <a:lnTo>
                    <a:pt x="510" y="824"/>
                  </a:lnTo>
                  <a:lnTo>
                    <a:pt x="506" y="840"/>
                  </a:lnTo>
                  <a:lnTo>
                    <a:pt x="508" y="846"/>
                  </a:lnTo>
                  <a:lnTo>
                    <a:pt x="514" y="860"/>
                  </a:lnTo>
                  <a:lnTo>
                    <a:pt x="564" y="832"/>
                  </a:lnTo>
                  <a:lnTo>
                    <a:pt x="564" y="832"/>
                  </a:lnTo>
                  <a:lnTo>
                    <a:pt x="460" y="604"/>
                  </a:lnTo>
                  <a:lnTo>
                    <a:pt x="350" y="368"/>
                  </a:lnTo>
                  <a:lnTo>
                    <a:pt x="350" y="368"/>
                  </a:lnTo>
                  <a:lnTo>
                    <a:pt x="350" y="368"/>
                  </a:lnTo>
                  <a:lnTo>
                    <a:pt x="350" y="368"/>
                  </a:lnTo>
                  <a:close/>
                </a:path>
              </a:pathLst>
            </a:custGeom>
            <a:blipFill dpi="0" rotWithShape="1">
              <a:blip r:embed="rId4"/>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chenying0907 9"/>
            <p:cNvSpPr/>
            <p:nvPr/>
          </p:nvSpPr>
          <p:spPr bwMode="auto">
            <a:xfrm flipH="1">
              <a:off x="4194019" y="2393675"/>
              <a:ext cx="845088" cy="1616894"/>
            </a:xfrm>
            <a:custGeom>
              <a:avLst/>
              <a:gdLst>
                <a:gd name="T0" fmla="*/ 214 w 572"/>
                <a:gd name="T1" fmla="*/ 124 h 1094"/>
                <a:gd name="T2" fmla="*/ 136 w 572"/>
                <a:gd name="T3" fmla="*/ 166 h 1094"/>
                <a:gd name="T4" fmla="*/ 106 w 572"/>
                <a:gd name="T5" fmla="*/ 108 h 1094"/>
                <a:gd name="T6" fmla="*/ 106 w 572"/>
                <a:gd name="T7" fmla="*/ 108 h 1094"/>
                <a:gd name="T8" fmla="*/ 102 w 572"/>
                <a:gd name="T9" fmla="*/ 98 h 1094"/>
                <a:gd name="T10" fmla="*/ 102 w 572"/>
                <a:gd name="T11" fmla="*/ 88 h 1094"/>
                <a:gd name="T12" fmla="*/ 106 w 572"/>
                <a:gd name="T13" fmla="*/ 68 h 1094"/>
                <a:gd name="T14" fmla="*/ 106 w 572"/>
                <a:gd name="T15" fmla="*/ 68 h 1094"/>
                <a:gd name="T16" fmla="*/ 106 w 572"/>
                <a:gd name="T17" fmla="*/ 50 h 1094"/>
                <a:gd name="T18" fmla="*/ 106 w 572"/>
                <a:gd name="T19" fmla="*/ 42 h 1094"/>
                <a:gd name="T20" fmla="*/ 102 w 572"/>
                <a:gd name="T21" fmla="*/ 32 h 1094"/>
                <a:gd name="T22" fmla="*/ 102 w 572"/>
                <a:gd name="T23" fmla="*/ 32 h 1094"/>
                <a:gd name="T24" fmla="*/ 96 w 572"/>
                <a:gd name="T25" fmla="*/ 24 h 1094"/>
                <a:gd name="T26" fmla="*/ 90 w 572"/>
                <a:gd name="T27" fmla="*/ 16 h 1094"/>
                <a:gd name="T28" fmla="*/ 84 w 572"/>
                <a:gd name="T29" fmla="*/ 8 h 1094"/>
                <a:gd name="T30" fmla="*/ 76 w 572"/>
                <a:gd name="T31" fmla="*/ 4 h 1094"/>
                <a:gd name="T32" fmla="*/ 76 w 572"/>
                <a:gd name="T33" fmla="*/ 4 h 1094"/>
                <a:gd name="T34" fmla="*/ 66 w 572"/>
                <a:gd name="T35" fmla="*/ 2 h 1094"/>
                <a:gd name="T36" fmla="*/ 56 w 572"/>
                <a:gd name="T37" fmla="*/ 0 h 1094"/>
                <a:gd name="T38" fmla="*/ 56 w 572"/>
                <a:gd name="T39" fmla="*/ 0 h 1094"/>
                <a:gd name="T40" fmla="*/ 44 w 572"/>
                <a:gd name="T41" fmla="*/ 2 h 1094"/>
                <a:gd name="T42" fmla="*/ 32 w 572"/>
                <a:gd name="T43" fmla="*/ 8 h 1094"/>
                <a:gd name="T44" fmla="*/ 32 w 572"/>
                <a:gd name="T45" fmla="*/ 8 h 1094"/>
                <a:gd name="T46" fmla="*/ 18 w 572"/>
                <a:gd name="T47" fmla="*/ 16 h 1094"/>
                <a:gd name="T48" fmla="*/ 10 w 572"/>
                <a:gd name="T49" fmla="*/ 24 h 1094"/>
                <a:gd name="T50" fmla="*/ 4 w 572"/>
                <a:gd name="T51" fmla="*/ 34 h 1094"/>
                <a:gd name="T52" fmla="*/ 2 w 572"/>
                <a:gd name="T53" fmla="*/ 42 h 1094"/>
                <a:gd name="T54" fmla="*/ 2 w 572"/>
                <a:gd name="T55" fmla="*/ 42 h 1094"/>
                <a:gd name="T56" fmla="*/ 0 w 572"/>
                <a:gd name="T57" fmla="*/ 52 h 1094"/>
                <a:gd name="T58" fmla="*/ 2 w 572"/>
                <a:gd name="T59" fmla="*/ 60 h 1094"/>
                <a:gd name="T60" fmla="*/ 4 w 572"/>
                <a:gd name="T61" fmla="*/ 70 h 1094"/>
                <a:gd name="T62" fmla="*/ 8 w 572"/>
                <a:gd name="T63" fmla="*/ 80 h 1094"/>
                <a:gd name="T64" fmla="*/ 8 w 572"/>
                <a:gd name="T65" fmla="*/ 80 h 1094"/>
                <a:gd name="T66" fmla="*/ 12 w 572"/>
                <a:gd name="T67" fmla="*/ 88 h 1094"/>
                <a:gd name="T68" fmla="*/ 20 w 572"/>
                <a:gd name="T69" fmla="*/ 94 h 1094"/>
                <a:gd name="T70" fmla="*/ 34 w 572"/>
                <a:gd name="T71" fmla="*/ 102 h 1094"/>
                <a:gd name="T72" fmla="*/ 34 w 572"/>
                <a:gd name="T73" fmla="*/ 102 h 1094"/>
                <a:gd name="T74" fmla="*/ 54 w 572"/>
                <a:gd name="T75" fmla="*/ 112 h 1094"/>
                <a:gd name="T76" fmla="*/ 64 w 572"/>
                <a:gd name="T77" fmla="*/ 118 h 1094"/>
                <a:gd name="T78" fmla="*/ 72 w 572"/>
                <a:gd name="T79" fmla="*/ 128 h 1094"/>
                <a:gd name="T80" fmla="*/ 72 w 572"/>
                <a:gd name="T81" fmla="*/ 128 h 1094"/>
                <a:gd name="T82" fmla="*/ 72 w 572"/>
                <a:gd name="T83" fmla="*/ 128 h 1094"/>
                <a:gd name="T84" fmla="*/ 100 w 572"/>
                <a:gd name="T85" fmla="*/ 186 h 1094"/>
                <a:gd name="T86" fmla="*/ 12 w 572"/>
                <a:gd name="T87" fmla="*/ 234 h 1094"/>
                <a:gd name="T88" fmla="*/ 12 w 572"/>
                <a:gd name="T89" fmla="*/ 234 h 1094"/>
                <a:gd name="T90" fmla="*/ 206 w 572"/>
                <a:gd name="T91" fmla="*/ 672 h 1094"/>
                <a:gd name="T92" fmla="*/ 386 w 572"/>
                <a:gd name="T93" fmla="*/ 1094 h 1094"/>
                <a:gd name="T94" fmla="*/ 572 w 572"/>
                <a:gd name="T95" fmla="*/ 920 h 1094"/>
                <a:gd name="T96" fmla="*/ 572 w 572"/>
                <a:gd name="T97" fmla="*/ 920 h 1094"/>
                <a:gd name="T98" fmla="*/ 512 w 572"/>
                <a:gd name="T99" fmla="*/ 788 h 1094"/>
                <a:gd name="T100" fmla="*/ 512 w 572"/>
                <a:gd name="T101" fmla="*/ 788 h 1094"/>
                <a:gd name="T102" fmla="*/ 214 w 572"/>
                <a:gd name="T103" fmla="*/ 124 h 1094"/>
                <a:gd name="T104" fmla="*/ 214 w 572"/>
                <a:gd name="T105" fmla="*/ 12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2" h="1094">
                  <a:moveTo>
                    <a:pt x="214" y="124"/>
                  </a:moveTo>
                  <a:lnTo>
                    <a:pt x="136" y="166"/>
                  </a:lnTo>
                  <a:lnTo>
                    <a:pt x="106" y="108"/>
                  </a:lnTo>
                  <a:lnTo>
                    <a:pt x="106" y="108"/>
                  </a:lnTo>
                  <a:lnTo>
                    <a:pt x="102" y="98"/>
                  </a:lnTo>
                  <a:lnTo>
                    <a:pt x="102" y="88"/>
                  </a:lnTo>
                  <a:lnTo>
                    <a:pt x="106" y="68"/>
                  </a:lnTo>
                  <a:lnTo>
                    <a:pt x="106" y="68"/>
                  </a:lnTo>
                  <a:lnTo>
                    <a:pt x="106" y="50"/>
                  </a:lnTo>
                  <a:lnTo>
                    <a:pt x="106" y="42"/>
                  </a:lnTo>
                  <a:lnTo>
                    <a:pt x="102" y="32"/>
                  </a:lnTo>
                  <a:lnTo>
                    <a:pt x="102" y="32"/>
                  </a:lnTo>
                  <a:lnTo>
                    <a:pt x="96" y="24"/>
                  </a:lnTo>
                  <a:lnTo>
                    <a:pt x="90" y="16"/>
                  </a:lnTo>
                  <a:lnTo>
                    <a:pt x="84" y="8"/>
                  </a:lnTo>
                  <a:lnTo>
                    <a:pt x="76" y="4"/>
                  </a:lnTo>
                  <a:lnTo>
                    <a:pt x="76" y="4"/>
                  </a:lnTo>
                  <a:lnTo>
                    <a:pt x="66" y="2"/>
                  </a:lnTo>
                  <a:lnTo>
                    <a:pt x="56" y="0"/>
                  </a:lnTo>
                  <a:lnTo>
                    <a:pt x="56" y="0"/>
                  </a:lnTo>
                  <a:lnTo>
                    <a:pt x="44" y="2"/>
                  </a:lnTo>
                  <a:lnTo>
                    <a:pt x="32" y="8"/>
                  </a:lnTo>
                  <a:lnTo>
                    <a:pt x="32" y="8"/>
                  </a:lnTo>
                  <a:lnTo>
                    <a:pt x="18" y="16"/>
                  </a:lnTo>
                  <a:lnTo>
                    <a:pt x="10" y="24"/>
                  </a:lnTo>
                  <a:lnTo>
                    <a:pt x="4" y="34"/>
                  </a:lnTo>
                  <a:lnTo>
                    <a:pt x="2" y="42"/>
                  </a:lnTo>
                  <a:lnTo>
                    <a:pt x="2" y="42"/>
                  </a:lnTo>
                  <a:lnTo>
                    <a:pt x="0" y="52"/>
                  </a:lnTo>
                  <a:lnTo>
                    <a:pt x="2" y="60"/>
                  </a:lnTo>
                  <a:lnTo>
                    <a:pt x="4" y="70"/>
                  </a:lnTo>
                  <a:lnTo>
                    <a:pt x="8" y="80"/>
                  </a:lnTo>
                  <a:lnTo>
                    <a:pt x="8" y="80"/>
                  </a:lnTo>
                  <a:lnTo>
                    <a:pt x="12" y="88"/>
                  </a:lnTo>
                  <a:lnTo>
                    <a:pt x="20" y="94"/>
                  </a:lnTo>
                  <a:lnTo>
                    <a:pt x="34" y="102"/>
                  </a:lnTo>
                  <a:lnTo>
                    <a:pt x="34" y="102"/>
                  </a:lnTo>
                  <a:lnTo>
                    <a:pt x="54" y="112"/>
                  </a:lnTo>
                  <a:lnTo>
                    <a:pt x="64" y="118"/>
                  </a:lnTo>
                  <a:lnTo>
                    <a:pt x="72" y="128"/>
                  </a:lnTo>
                  <a:lnTo>
                    <a:pt x="72" y="128"/>
                  </a:lnTo>
                  <a:lnTo>
                    <a:pt x="72" y="128"/>
                  </a:lnTo>
                  <a:lnTo>
                    <a:pt x="100" y="186"/>
                  </a:lnTo>
                  <a:lnTo>
                    <a:pt x="12" y="234"/>
                  </a:lnTo>
                  <a:lnTo>
                    <a:pt x="12" y="234"/>
                  </a:lnTo>
                  <a:lnTo>
                    <a:pt x="206" y="672"/>
                  </a:lnTo>
                  <a:lnTo>
                    <a:pt x="386" y="1094"/>
                  </a:lnTo>
                  <a:lnTo>
                    <a:pt x="572" y="920"/>
                  </a:lnTo>
                  <a:lnTo>
                    <a:pt x="572" y="920"/>
                  </a:lnTo>
                  <a:lnTo>
                    <a:pt x="512" y="788"/>
                  </a:lnTo>
                  <a:lnTo>
                    <a:pt x="512" y="788"/>
                  </a:lnTo>
                  <a:lnTo>
                    <a:pt x="214" y="124"/>
                  </a:lnTo>
                  <a:lnTo>
                    <a:pt x="214" y="124"/>
                  </a:lnTo>
                  <a:close/>
                </a:path>
              </a:pathLst>
            </a:custGeom>
            <a:blipFill dpi="0" rotWithShape="1">
              <a:blip r:embed="rId3"/>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chenying0907 10"/>
            <p:cNvSpPr/>
            <p:nvPr/>
          </p:nvSpPr>
          <p:spPr bwMode="auto">
            <a:xfrm flipH="1">
              <a:off x="1055966" y="1574882"/>
              <a:ext cx="1964977" cy="857220"/>
            </a:xfrm>
            <a:custGeom>
              <a:avLst/>
              <a:gdLst>
                <a:gd name="T0" fmla="*/ 848 w 1330"/>
                <a:gd name="T1" fmla="*/ 0 h 580"/>
                <a:gd name="T2" fmla="*/ 854 w 1330"/>
                <a:gd name="T3" fmla="*/ 12 h 580"/>
                <a:gd name="T4" fmla="*/ 876 w 1330"/>
                <a:gd name="T5" fmla="*/ 30 h 580"/>
                <a:gd name="T6" fmla="*/ 902 w 1330"/>
                <a:gd name="T7" fmla="*/ 68 h 580"/>
                <a:gd name="T8" fmla="*/ 906 w 1330"/>
                <a:gd name="T9" fmla="*/ 100 h 580"/>
                <a:gd name="T10" fmla="*/ 898 w 1330"/>
                <a:gd name="T11" fmla="*/ 130 h 580"/>
                <a:gd name="T12" fmla="*/ 860 w 1330"/>
                <a:gd name="T13" fmla="*/ 168 h 580"/>
                <a:gd name="T14" fmla="*/ 818 w 1330"/>
                <a:gd name="T15" fmla="*/ 180 h 580"/>
                <a:gd name="T16" fmla="*/ 766 w 1330"/>
                <a:gd name="T17" fmla="*/ 166 h 580"/>
                <a:gd name="T18" fmla="*/ 744 w 1330"/>
                <a:gd name="T19" fmla="*/ 142 h 580"/>
                <a:gd name="T20" fmla="*/ 732 w 1330"/>
                <a:gd name="T21" fmla="*/ 112 h 580"/>
                <a:gd name="T22" fmla="*/ 734 w 1330"/>
                <a:gd name="T23" fmla="*/ 68 h 580"/>
                <a:gd name="T24" fmla="*/ 744 w 1330"/>
                <a:gd name="T25" fmla="*/ 42 h 580"/>
                <a:gd name="T26" fmla="*/ 736 w 1330"/>
                <a:gd name="T27" fmla="*/ 8 h 580"/>
                <a:gd name="T28" fmla="*/ 558 w 1330"/>
                <a:gd name="T29" fmla="*/ 42 h 580"/>
                <a:gd name="T30" fmla="*/ 232 w 1330"/>
                <a:gd name="T31" fmla="*/ 130 h 580"/>
                <a:gd name="T32" fmla="*/ 0 w 1330"/>
                <a:gd name="T33" fmla="*/ 198 h 580"/>
                <a:gd name="T34" fmla="*/ 86 w 1330"/>
                <a:gd name="T35" fmla="*/ 348 h 580"/>
                <a:gd name="T36" fmla="*/ 100 w 1330"/>
                <a:gd name="T37" fmla="*/ 328 h 580"/>
                <a:gd name="T38" fmla="*/ 126 w 1330"/>
                <a:gd name="T39" fmla="*/ 296 h 580"/>
                <a:gd name="T40" fmla="*/ 156 w 1330"/>
                <a:gd name="T41" fmla="*/ 282 h 580"/>
                <a:gd name="T42" fmla="*/ 202 w 1330"/>
                <a:gd name="T43" fmla="*/ 282 h 580"/>
                <a:gd name="T44" fmla="*/ 232 w 1330"/>
                <a:gd name="T45" fmla="*/ 300 h 580"/>
                <a:gd name="T46" fmla="*/ 256 w 1330"/>
                <a:gd name="T47" fmla="*/ 332 h 580"/>
                <a:gd name="T48" fmla="*/ 262 w 1330"/>
                <a:gd name="T49" fmla="*/ 392 h 580"/>
                <a:gd name="T50" fmla="*/ 246 w 1330"/>
                <a:gd name="T51" fmla="*/ 422 h 580"/>
                <a:gd name="T52" fmla="*/ 208 w 1330"/>
                <a:gd name="T53" fmla="*/ 448 h 580"/>
                <a:gd name="T54" fmla="*/ 178 w 1330"/>
                <a:gd name="T55" fmla="*/ 454 h 580"/>
                <a:gd name="T56" fmla="*/ 152 w 1330"/>
                <a:gd name="T57" fmla="*/ 450 h 580"/>
                <a:gd name="T58" fmla="*/ 108 w 1330"/>
                <a:gd name="T59" fmla="*/ 456 h 580"/>
                <a:gd name="T60" fmla="*/ 188 w 1330"/>
                <a:gd name="T61" fmla="*/ 566 h 580"/>
                <a:gd name="T62" fmla="*/ 322 w 1330"/>
                <a:gd name="T63" fmla="*/ 502 h 580"/>
                <a:gd name="T64" fmla="*/ 524 w 1330"/>
                <a:gd name="T65" fmla="*/ 420 h 580"/>
                <a:gd name="T66" fmla="*/ 664 w 1330"/>
                <a:gd name="T67" fmla="*/ 382 h 580"/>
                <a:gd name="T68" fmla="*/ 752 w 1330"/>
                <a:gd name="T69" fmla="*/ 428 h 580"/>
                <a:gd name="T70" fmla="*/ 750 w 1330"/>
                <a:gd name="T71" fmla="*/ 452 h 580"/>
                <a:gd name="T72" fmla="*/ 738 w 1330"/>
                <a:gd name="T73" fmla="*/ 486 h 580"/>
                <a:gd name="T74" fmla="*/ 740 w 1330"/>
                <a:gd name="T75" fmla="*/ 504 h 580"/>
                <a:gd name="T76" fmla="*/ 752 w 1330"/>
                <a:gd name="T77" fmla="*/ 532 h 580"/>
                <a:gd name="T78" fmla="*/ 768 w 1330"/>
                <a:gd name="T79" fmla="*/ 542 h 580"/>
                <a:gd name="T80" fmla="*/ 804 w 1330"/>
                <a:gd name="T81" fmla="*/ 542 h 580"/>
                <a:gd name="T82" fmla="*/ 828 w 1330"/>
                <a:gd name="T83" fmla="*/ 532 h 580"/>
                <a:gd name="T84" fmla="*/ 840 w 1330"/>
                <a:gd name="T85" fmla="*/ 516 h 580"/>
                <a:gd name="T86" fmla="*/ 844 w 1330"/>
                <a:gd name="T87" fmla="*/ 488 h 580"/>
                <a:gd name="T88" fmla="*/ 838 w 1330"/>
                <a:gd name="T89" fmla="*/ 468 h 580"/>
                <a:gd name="T90" fmla="*/ 820 w 1330"/>
                <a:gd name="T91" fmla="*/ 450 h 580"/>
                <a:gd name="T92" fmla="*/ 790 w 1330"/>
                <a:gd name="T93" fmla="*/ 418 h 580"/>
                <a:gd name="T94" fmla="*/ 776 w 1330"/>
                <a:gd name="T95" fmla="*/ 366 h 580"/>
                <a:gd name="T96" fmla="*/ 850 w 1330"/>
                <a:gd name="T97" fmla="*/ 364 h 580"/>
                <a:gd name="T98" fmla="*/ 964 w 1330"/>
                <a:gd name="T99" fmla="*/ 372 h 580"/>
                <a:gd name="T100" fmla="*/ 1142 w 1330"/>
                <a:gd name="T101" fmla="*/ 416 h 580"/>
                <a:gd name="T102" fmla="*/ 1330 w 1330"/>
                <a:gd name="T103" fmla="*/ 504 h 580"/>
                <a:gd name="T104" fmla="*/ 1236 w 1330"/>
                <a:gd name="T105" fmla="*/ 122 h 580"/>
                <a:gd name="T106" fmla="*/ 1172 w 1330"/>
                <a:gd name="T107" fmla="*/ 76 h 580"/>
                <a:gd name="T108" fmla="*/ 1106 w 1330"/>
                <a:gd name="T109" fmla="*/ 42 h 580"/>
                <a:gd name="T110" fmla="*/ 986 w 1330"/>
                <a:gd name="T111" fmla="*/ 8 h 580"/>
                <a:gd name="T112" fmla="*/ 882 w 1330"/>
                <a:gd name="T113"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0" h="580">
                  <a:moveTo>
                    <a:pt x="882" y="0"/>
                  </a:moveTo>
                  <a:lnTo>
                    <a:pt x="882" y="0"/>
                  </a:lnTo>
                  <a:lnTo>
                    <a:pt x="848" y="0"/>
                  </a:lnTo>
                  <a:lnTo>
                    <a:pt x="848" y="6"/>
                  </a:lnTo>
                  <a:lnTo>
                    <a:pt x="848" y="6"/>
                  </a:lnTo>
                  <a:lnTo>
                    <a:pt x="854" y="12"/>
                  </a:lnTo>
                  <a:lnTo>
                    <a:pt x="868" y="22"/>
                  </a:lnTo>
                  <a:lnTo>
                    <a:pt x="868" y="22"/>
                  </a:lnTo>
                  <a:lnTo>
                    <a:pt x="876" y="30"/>
                  </a:lnTo>
                  <a:lnTo>
                    <a:pt x="886" y="40"/>
                  </a:lnTo>
                  <a:lnTo>
                    <a:pt x="896" y="54"/>
                  </a:lnTo>
                  <a:lnTo>
                    <a:pt x="902" y="68"/>
                  </a:lnTo>
                  <a:lnTo>
                    <a:pt x="902" y="68"/>
                  </a:lnTo>
                  <a:lnTo>
                    <a:pt x="904" y="84"/>
                  </a:lnTo>
                  <a:lnTo>
                    <a:pt x="906" y="100"/>
                  </a:lnTo>
                  <a:lnTo>
                    <a:pt x="904" y="116"/>
                  </a:lnTo>
                  <a:lnTo>
                    <a:pt x="898" y="130"/>
                  </a:lnTo>
                  <a:lnTo>
                    <a:pt x="898" y="130"/>
                  </a:lnTo>
                  <a:lnTo>
                    <a:pt x="890" y="146"/>
                  </a:lnTo>
                  <a:lnTo>
                    <a:pt x="876" y="158"/>
                  </a:lnTo>
                  <a:lnTo>
                    <a:pt x="860" y="168"/>
                  </a:lnTo>
                  <a:lnTo>
                    <a:pt x="840" y="176"/>
                  </a:lnTo>
                  <a:lnTo>
                    <a:pt x="840" y="176"/>
                  </a:lnTo>
                  <a:lnTo>
                    <a:pt x="818" y="180"/>
                  </a:lnTo>
                  <a:lnTo>
                    <a:pt x="798" y="178"/>
                  </a:lnTo>
                  <a:lnTo>
                    <a:pt x="780" y="174"/>
                  </a:lnTo>
                  <a:lnTo>
                    <a:pt x="766" y="166"/>
                  </a:lnTo>
                  <a:lnTo>
                    <a:pt x="766" y="166"/>
                  </a:lnTo>
                  <a:lnTo>
                    <a:pt x="754" y="154"/>
                  </a:lnTo>
                  <a:lnTo>
                    <a:pt x="744" y="142"/>
                  </a:lnTo>
                  <a:lnTo>
                    <a:pt x="738" y="128"/>
                  </a:lnTo>
                  <a:lnTo>
                    <a:pt x="732" y="112"/>
                  </a:lnTo>
                  <a:lnTo>
                    <a:pt x="732" y="112"/>
                  </a:lnTo>
                  <a:lnTo>
                    <a:pt x="730" y="96"/>
                  </a:lnTo>
                  <a:lnTo>
                    <a:pt x="732" y="82"/>
                  </a:lnTo>
                  <a:lnTo>
                    <a:pt x="734" y="68"/>
                  </a:lnTo>
                  <a:lnTo>
                    <a:pt x="738" y="58"/>
                  </a:lnTo>
                  <a:lnTo>
                    <a:pt x="738" y="58"/>
                  </a:lnTo>
                  <a:lnTo>
                    <a:pt x="744" y="42"/>
                  </a:lnTo>
                  <a:lnTo>
                    <a:pt x="744" y="38"/>
                  </a:lnTo>
                  <a:lnTo>
                    <a:pt x="736" y="8"/>
                  </a:lnTo>
                  <a:lnTo>
                    <a:pt x="736" y="8"/>
                  </a:lnTo>
                  <a:lnTo>
                    <a:pt x="678" y="18"/>
                  </a:lnTo>
                  <a:lnTo>
                    <a:pt x="618" y="28"/>
                  </a:lnTo>
                  <a:lnTo>
                    <a:pt x="558" y="42"/>
                  </a:lnTo>
                  <a:lnTo>
                    <a:pt x="494" y="56"/>
                  </a:lnTo>
                  <a:lnTo>
                    <a:pt x="366" y="92"/>
                  </a:lnTo>
                  <a:lnTo>
                    <a:pt x="232" y="130"/>
                  </a:lnTo>
                  <a:lnTo>
                    <a:pt x="232" y="130"/>
                  </a:lnTo>
                  <a:lnTo>
                    <a:pt x="118" y="164"/>
                  </a:lnTo>
                  <a:lnTo>
                    <a:pt x="0" y="198"/>
                  </a:lnTo>
                  <a:lnTo>
                    <a:pt x="66" y="356"/>
                  </a:lnTo>
                  <a:lnTo>
                    <a:pt x="86" y="348"/>
                  </a:lnTo>
                  <a:lnTo>
                    <a:pt x="86" y="348"/>
                  </a:lnTo>
                  <a:lnTo>
                    <a:pt x="92" y="342"/>
                  </a:lnTo>
                  <a:lnTo>
                    <a:pt x="100" y="328"/>
                  </a:lnTo>
                  <a:lnTo>
                    <a:pt x="100" y="328"/>
                  </a:lnTo>
                  <a:lnTo>
                    <a:pt x="106" y="316"/>
                  </a:lnTo>
                  <a:lnTo>
                    <a:pt x="114" y="306"/>
                  </a:lnTo>
                  <a:lnTo>
                    <a:pt x="126" y="296"/>
                  </a:lnTo>
                  <a:lnTo>
                    <a:pt x="140" y="286"/>
                  </a:lnTo>
                  <a:lnTo>
                    <a:pt x="140" y="286"/>
                  </a:lnTo>
                  <a:lnTo>
                    <a:pt x="156" y="282"/>
                  </a:lnTo>
                  <a:lnTo>
                    <a:pt x="170" y="278"/>
                  </a:lnTo>
                  <a:lnTo>
                    <a:pt x="186" y="278"/>
                  </a:lnTo>
                  <a:lnTo>
                    <a:pt x="202" y="282"/>
                  </a:lnTo>
                  <a:lnTo>
                    <a:pt x="202" y="282"/>
                  </a:lnTo>
                  <a:lnTo>
                    <a:pt x="218" y="288"/>
                  </a:lnTo>
                  <a:lnTo>
                    <a:pt x="232" y="300"/>
                  </a:lnTo>
                  <a:lnTo>
                    <a:pt x="246" y="314"/>
                  </a:lnTo>
                  <a:lnTo>
                    <a:pt x="256" y="332"/>
                  </a:lnTo>
                  <a:lnTo>
                    <a:pt x="256" y="332"/>
                  </a:lnTo>
                  <a:lnTo>
                    <a:pt x="262" y="354"/>
                  </a:lnTo>
                  <a:lnTo>
                    <a:pt x="264" y="374"/>
                  </a:lnTo>
                  <a:lnTo>
                    <a:pt x="262" y="392"/>
                  </a:lnTo>
                  <a:lnTo>
                    <a:pt x="256" y="408"/>
                  </a:lnTo>
                  <a:lnTo>
                    <a:pt x="256" y="408"/>
                  </a:lnTo>
                  <a:lnTo>
                    <a:pt x="246" y="422"/>
                  </a:lnTo>
                  <a:lnTo>
                    <a:pt x="234" y="432"/>
                  </a:lnTo>
                  <a:lnTo>
                    <a:pt x="222" y="442"/>
                  </a:lnTo>
                  <a:lnTo>
                    <a:pt x="208" y="448"/>
                  </a:lnTo>
                  <a:lnTo>
                    <a:pt x="208" y="448"/>
                  </a:lnTo>
                  <a:lnTo>
                    <a:pt x="192" y="452"/>
                  </a:lnTo>
                  <a:lnTo>
                    <a:pt x="178" y="454"/>
                  </a:lnTo>
                  <a:lnTo>
                    <a:pt x="164" y="452"/>
                  </a:lnTo>
                  <a:lnTo>
                    <a:pt x="152" y="450"/>
                  </a:lnTo>
                  <a:lnTo>
                    <a:pt x="152" y="450"/>
                  </a:lnTo>
                  <a:lnTo>
                    <a:pt x="138" y="446"/>
                  </a:lnTo>
                  <a:lnTo>
                    <a:pt x="132" y="446"/>
                  </a:lnTo>
                  <a:lnTo>
                    <a:pt x="108" y="456"/>
                  </a:lnTo>
                  <a:lnTo>
                    <a:pt x="160" y="580"/>
                  </a:lnTo>
                  <a:lnTo>
                    <a:pt x="160" y="580"/>
                  </a:lnTo>
                  <a:lnTo>
                    <a:pt x="188" y="566"/>
                  </a:lnTo>
                  <a:lnTo>
                    <a:pt x="188" y="566"/>
                  </a:lnTo>
                  <a:lnTo>
                    <a:pt x="254" y="534"/>
                  </a:lnTo>
                  <a:lnTo>
                    <a:pt x="322" y="502"/>
                  </a:lnTo>
                  <a:lnTo>
                    <a:pt x="388" y="472"/>
                  </a:lnTo>
                  <a:lnTo>
                    <a:pt x="456" y="444"/>
                  </a:lnTo>
                  <a:lnTo>
                    <a:pt x="524" y="420"/>
                  </a:lnTo>
                  <a:lnTo>
                    <a:pt x="594" y="400"/>
                  </a:lnTo>
                  <a:lnTo>
                    <a:pt x="630" y="390"/>
                  </a:lnTo>
                  <a:lnTo>
                    <a:pt x="664" y="382"/>
                  </a:lnTo>
                  <a:lnTo>
                    <a:pt x="700" y="376"/>
                  </a:lnTo>
                  <a:lnTo>
                    <a:pt x="736" y="372"/>
                  </a:lnTo>
                  <a:lnTo>
                    <a:pt x="752" y="428"/>
                  </a:lnTo>
                  <a:lnTo>
                    <a:pt x="752" y="428"/>
                  </a:lnTo>
                  <a:lnTo>
                    <a:pt x="752" y="440"/>
                  </a:lnTo>
                  <a:lnTo>
                    <a:pt x="750" y="452"/>
                  </a:lnTo>
                  <a:lnTo>
                    <a:pt x="744" y="470"/>
                  </a:lnTo>
                  <a:lnTo>
                    <a:pt x="744" y="470"/>
                  </a:lnTo>
                  <a:lnTo>
                    <a:pt x="738" y="486"/>
                  </a:lnTo>
                  <a:lnTo>
                    <a:pt x="738" y="496"/>
                  </a:lnTo>
                  <a:lnTo>
                    <a:pt x="740" y="504"/>
                  </a:lnTo>
                  <a:lnTo>
                    <a:pt x="740" y="504"/>
                  </a:lnTo>
                  <a:lnTo>
                    <a:pt x="742" y="514"/>
                  </a:lnTo>
                  <a:lnTo>
                    <a:pt x="748" y="524"/>
                  </a:lnTo>
                  <a:lnTo>
                    <a:pt x="752" y="532"/>
                  </a:lnTo>
                  <a:lnTo>
                    <a:pt x="760" y="538"/>
                  </a:lnTo>
                  <a:lnTo>
                    <a:pt x="760" y="538"/>
                  </a:lnTo>
                  <a:lnTo>
                    <a:pt x="768" y="542"/>
                  </a:lnTo>
                  <a:lnTo>
                    <a:pt x="778" y="546"/>
                  </a:lnTo>
                  <a:lnTo>
                    <a:pt x="790" y="546"/>
                  </a:lnTo>
                  <a:lnTo>
                    <a:pt x="804" y="542"/>
                  </a:lnTo>
                  <a:lnTo>
                    <a:pt x="804" y="542"/>
                  </a:lnTo>
                  <a:lnTo>
                    <a:pt x="818" y="538"/>
                  </a:lnTo>
                  <a:lnTo>
                    <a:pt x="828" y="532"/>
                  </a:lnTo>
                  <a:lnTo>
                    <a:pt x="836" y="524"/>
                  </a:lnTo>
                  <a:lnTo>
                    <a:pt x="840" y="516"/>
                  </a:lnTo>
                  <a:lnTo>
                    <a:pt x="840" y="516"/>
                  </a:lnTo>
                  <a:lnTo>
                    <a:pt x="842" y="508"/>
                  </a:lnTo>
                  <a:lnTo>
                    <a:pt x="844" y="498"/>
                  </a:lnTo>
                  <a:lnTo>
                    <a:pt x="844" y="488"/>
                  </a:lnTo>
                  <a:lnTo>
                    <a:pt x="842" y="478"/>
                  </a:lnTo>
                  <a:lnTo>
                    <a:pt x="842" y="478"/>
                  </a:lnTo>
                  <a:lnTo>
                    <a:pt x="838" y="468"/>
                  </a:lnTo>
                  <a:lnTo>
                    <a:pt x="834" y="462"/>
                  </a:lnTo>
                  <a:lnTo>
                    <a:pt x="820" y="450"/>
                  </a:lnTo>
                  <a:lnTo>
                    <a:pt x="820" y="450"/>
                  </a:lnTo>
                  <a:lnTo>
                    <a:pt x="804" y="438"/>
                  </a:lnTo>
                  <a:lnTo>
                    <a:pt x="796" y="428"/>
                  </a:lnTo>
                  <a:lnTo>
                    <a:pt x="790" y="418"/>
                  </a:lnTo>
                  <a:lnTo>
                    <a:pt x="790" y="418"/>
                  </a:lnTo>
                  <a:lnTo>
                    <a:pt x="790" y="416"/>
                  </a:lnTo>
                  <a:lnTo>
                    <a:pt x="776" y="366"/>
                  </a:lnTo>
                  <a:lnTo>
                    <a:pt x="776" y="366"/>
                  </a:lnTo>
                  <a:lnTo>
                    <a:pt x="812" y="364"/>
                  </a:lnTo>
                  <a:lnTo>
                    <a:pt x="850" y="364"/>
                  </a:lnTo>
                  <a:lnTo>
                    <a:pt x="850" y="364"/>
                  </a:lnTo>
                  <a:lnTo>
                    <a:pt x="906" y="366"/>
                  </a:lnTo>
                  <a:lnTo>
                    <a:pt x="964" y="372"/>
                  </a:lnTo>
                  <a:lnTo>
                    <a:pt x="1022" y="382"/>
                  </a:lnTo>
                  <a:lnTo>
                    <a:pt x="1082" y="398"/>
                  </a:lnTo>
                  <a:lnTo>
                    <a:pt x="1142" y="416"/>
                  </a:lnTo>
                  <a:lnTo>
                    <a:pt x="1204" y="440"/>
                  </a:lnTo>
                  <a:lnTo>
                    <a:pt x="1266" y="470"/>
                  </a:lnTo>
                  <a:lnTo>
                    <a:pt x="1330" y="504"/>
                  </a:lnTo>
                  <a:lnTo>
                    <a:pt x="1256" y="140"/>
                  </a:lnTo>
                  <a:lnTo>
                    <a:pt x="1256" y="140"/>
                  </a:lnTo>
                  <a:lnTo>
                    <a:pt x="1236" y="122"/>
                  </a:lnTo>
                  <a:lnTo>
                    <a:pt x="1216" y="106"/>
                  </a:lnTo>
                  <a:lnTo>
                    <a:pt x="1194" y="90"/>
                  </a:lnTo>
                  <a:lnTo>
                    <a:pt x="1172" y="76"/>
                  </a:lnTo>
                  <a:lnTo>
                    <a:pt x="1150" y="64"/>
                  </a:lnTo>
                  <a:lnTo>
                    <a:pt x="1128" y="52"/>
                  </a:lnTo>
                  <a:lnTo>
                    <a:pt x="1106" y="42"/>
                  </a:lnTo>
                  <a:lnTo>
                    <a:pt x="1082" y="34"/>
                  </a:lnTo>
                  <a:lnTo>
                    <a:pt x="1034" y="18"/>
                  </a:lnTo>
                  <a:lnTo>
                    <a:pt x="986" y="8"/>
                  </a:lnTo>
                  <a:lnTo>
                    <a:pt x="934" y="2"/>
                  </a:lnTo>
                  <a:lnTo>
                    <a:pt x="882" y="0"/>
                  </a:lnTo>
                  <a:lnTo>
                    <a:pt x="882" y="0"/>
                  </a:lnTo>
                  <a:close/>
                </a:path>
              </a:pathLst>
            </a:custGeom>
            <a:blipFill dpi="0" rotWithShape="1">
              <a:blip r:embed="rId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chenying0907 11"/>
            <p:cNvSpPr/>
            <p:nvPr/>
          </p:nvSpPr>
          <p:spPr bwMode="auto">
            <a:xfrm flipH="1">
              <a:off x="2681135" y="1885255"/>
              <a:ext cx="2165907" cy="1155769"/>
            </a:xfrm>
            <a:custGeom>
              <a:avLst/>
              <a:gdLst>
                <a:gd name="T0" fmla="*/ 1420 w 1466"/>
                <a:gd name="T1" fmla="*/ 102 h 782"/>
                <a:gd name="T2" fmla="*/ 1390 w 1466"/>
                <a:gd name="T3" fmla="*/ 108 h 782"/>
                <a:gd name="T4" fmla="*/ 1376 w 1466"/>
                <a:gd name="T5" fmla="*/ 120 h 782"/>
                <a:gd name="T6" fmla="*/ 1356 w 1466"/>
                <a:gd name="T7" fmla="*/ 152 h 782"/>
                <a:gd name="T8" fmla="*/ 1338 w 1466"/>
                <a:gd name="T9" fmla="*/ 168 h 782"/>
                <a:gd name="T10" fmla="*/ 1190 w 1466"/>
                <a:gd name="T11" fmla="*/ 0 h 782"/>
                <a:gd name="T12" fmla="*/ 998 w 1466"/>
                <a:gd name="T13" fmla="*/ 48 h 782"/>
                <a:gd name="T14" fmla="*/ 800 w 1466"/>
                <a:gd name="T15" fmla="*/ 86 h 782"/>
                <a:gd name="T16" fmla="*/ 670 w 1466"/>
                <a:gd name="T17" fmla="*/ 112 h 782"/>
                <a:gd name="T18" fmla="*/ 688 w 1466"/>
                <a:gd name="T19" fmla="*/ 128 h 782"/>
                <a:gd name="T20" fmla="*/ 708 w 1466"/>
                <a:gd name="T21" fmla="*/ 146 h 782"/>
                <a:gd name="T22" fmla="*/ 722 w 1466"/>
                <a:gd name="T23" fmla="*/ 174 h 782"/>
                <a:gd name="T24" fmla="*/ 724 w 1466"/>
                <a:gd name="T25" fmla="*/ 220 h 782"/>
                <a:gd name="T26" fmla="*/ 710 w 1466"/>
                <a:gd name="T27" fmla="*/ 250 h 782"/>
                <a:gd name="T28" fmla="*/ 660 w 1466"/>
                <a:gd name="T29" fmla="*/ 282 h 782"/>
                <a:gd name="T30" fmla="*/ 620 w 1466"/>
                <a:gd name="T31" fmla="*/ 284 h 782"/>
                <a:gd name="T32" fmla="*/ 586 w 1466"/>
                <a:gd name="T33" fmla="*/ 272 h 782"/>
                <a:gd name="T34" fmla="*/ 558 w 1466"/>
                <a:gd name="T35" fmla="*/ 232 h 782"/>
                <a:gd name="T36" fmla="*/ 550 w 1466"/>
                <a:gd name="T37" fmla="*/ 202 h 782"/>
                <a:gd name="T38" fmla="*/ 558 w 1466"/>
                <a:gd name="T39" fmla="*/ 162 h 782"/>
                <a:gd name="T40" fmla="*/ 566 w 1466"/>
                <a:gd name="T41" fmla="*/ 144 h 782"/>
                <a:gd name="T42" fmla="*/ 488 w 1466"/>
                <a:gd name="T43" fmla="*/ 110 h 782"/>
                <a:gd name="T44" fmla="*/ 280 w 1466"/>
                <a:gd name="T45" fmla="*/ 94 h 782"/>
                <a:gd name="T46" fmla="*/ 70 w 1466"/>
                <a:gd name="T47" fmla="*/ 48 h 782"/>
                <a:gd name="T48" fmla="*/ 240 w 1466"/>
                <a:gd name="T49" fmla="*/ 530 h 782"/>
                <a:gd name="T50" fmla="*/ 354 w 1466"/>
                <a:gd name="T51" fmla="*/ 570 h 782"/>
                <a:gd name="T52" fmla="*/ 464 w 1466"/>
                <a:gd name="T53" fmla="*/ 596 h 782"/>
                <a:gd name="T54" fmla="*/ 568 w 1466"/>
                <a:gd name="T55" fmla="*/ 608 h 782"/>
                <a:gd name="T56" fmla="*/ 736 w 1466"/>
                <a:gd name="T57" fmla="*/ 606 h 782"/>
                <a:gd name="T58" fmla="*/ 818 w 1466"/>
                <a:gd name="T59" fmla="*/ 664 h 782"/>
                <a:gd name="T60" fmla="*/ 810 w 1466"/>
                <a:gd name="T61" fmla="*/ 706 h 782"/>
                <a:gd name="T62" fmla="*/ 804 w 1466"/>
                <a:gd name="T63" fmla="*/ 732 h 782"/>
                <a:gd name="T64" fmla="*/ 810 w 1466"/>
                <a:gd name="T65" fmla="*/ 750 h 782"/>
                <a:gd name="T66" fmla="*/ 826 w 1466"/>
                <a:gd name="T67" fmla="*/ 774 h 782"/>
                <a:gd name="T68" fmla="*/ 844 w 1466"/>
                <a:gd name="T69" fmla="*/ 782 h 782"/>
                <a:gd name="T70" fmla="*/ 870 w 1466"/>
                <a:gd name="T71" fmla="*/ 778 h 782"/>
                <a:gd name="T72" fmla="*/ 896 w 1466"/>
                <a:gd name="T73" fmla="*/ 768 h 782"/>
                <a:gd name="T74" fmla="*/ 908 w 1466"/>
                <a:gd name="T75" fmla="*/ 752 h 782"/>
                <a:gd name="T76" fmla="*/ 910 w 1466"/>
                <a:gd name="T77" fmla="*/ 724 h 782"/>
                <a:gd name="T78" fmla="*/ 904 w 1466"/>
                <a:gd name="T79" fmla="*/ 706 h 782"/>
                <a:gd name="T80" fmla="*/ 886 w 1466"/>
                <a:gd name="T81" fmla="*/ 686 h 782"/>
                <a:gd name="T82" fmla="*/ 856 w 1466"/>
                <a:gd name="T83" fmla="*/ 654 h 782"/>
                <a:gd name="T84" fmla="*/ 840 w 1466"/>
                <a:gd name="T85" fmla="*/ 590 h 782"/>
                <a:gd name="T86" fmla="*/ 844 w 1466"/>
                <a:gd name="T87" fmla="*/ 588 h 782"/>
                <a:gd name="T88" fmla="*/ 1040 w 1466"/>
                <a:gd name="T89" fmla="*/ 532 h 782"/>
                <a:gd name="T90" fmla="*/ 1228 w 1466"/>
                <a:gd name="T91" fmla="*/ 452 h 782"/>
                <a:gd name="T92" fmla="*/ 1354 w 1466"/>
                <a:gd name="T93" fmla="*/ 204 h 782"/>
                <a:gd name="T94" fmla="*/ 1376 w 1466"/>
                <a:gd name="T95" fmla="*/ 202 h 782"/>
                <a:gd name="T96" fmla="*/ 1414 w 1466"/>
                <a:gd name="T97" fmla="*/ 210 h 782"/>
                <a:gd name="T98" fmla="*/ 1430 w 1466"/>
                <a:gd name="T99" fmla="*/ 206 h 782"/>
                <a:gd name="T100" fmla="*/ 1456 w 1466"/>
                <a:gd name="T101" fmla="*/ 188 h 782"/>
                <a:gd name="T102" fmla="*/ 1464 w 1466"/>
                <a:gd name="T103" fmla="*/ 172 h 782"/>
                <a:gd name="T104" fmla="*/ 1460 w 1466"/>
                <a:gd name="T105" fmla="*/ 136 h 782"/>
                <a:gd name="T106" fmla="*/ 1446 w 1466"/>
                <a:gd name="T107" fmla="*/ 114 h 782"/>
                <a:gd name="T108" fmla="*/ 1428 w 1466"/>
                <a:gd name="T109" fmla="*/ 10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6" h="782">
                  <a:moveTo>
                    <a:pt x="1428" y="104"/>
                  </a:moveTo>
                  <a:lnTo>
                    <a:pt x="1428" y="104"/>
                  </a:lnTo>
                  <a:lnTo>
                    <a:pt x="1420" y="102"/>
                  </a:lnTo>
                  <a:lnTo>
                    <a:pt x="1410" y="104"/>
                  </a:lnTo>
                  <a:lnTo>
                    <a:pt x="1400" y="106"/>
                  </a:lnTo>
                  <a:lnTo>
                    <a:pt x="1390" y="108"/>
                  </a:lnTo>
                  <a:lnTo>
                    <a:pt x="1390" y="108"/>
                  </a:lnTo>
                  <a:lnTo>
                    <a:pt x="1382" y="114"/>
                  </a:lnTo>
                  <a:lnTo>
                    <a:pt x="1376" y="120"/>
                  </a:lnTo>
                  <a:lnTo>
                    <a:pt x="1366" y="134"/>
                  </a:lnTo>
                  <a:lnTo>
                    <a:pt x="1366" y="134"/>
                  </a:lnTo>
                  <a:lnTo>
                    <a:pt x="1356" y="152"/>
                  </a:lnTo>
                  <a:lnTo>
                    <a:pt x="1348" y="162"/>
                  </a:lnTo>
                  <a:lnTo>
                    <a:pt x="1338" y="168"/>
                  </a:lnTo>
                  <a:lnTo>
                    <a:pt x="1338" y="168"/>
                  </a:lnTo>
                  <a:lnTo>
                    <a:pt x="1338" y="168"/>
                  </a:lnTo>
                  <a:lnTo>
                    <a:pt x="1272" y="196"/>
                  </a:lnTo>
                  <a:lnTo>
                    <a:pt x="1190" y="0"/>
                  </a:lnTo>
                  <a:lnTo>
                    <a:pt x="1190" y="0"/>
                  </a:lnTo>
                  <a:lnTo>
                    <a:pt x="1062" y="34"/>
                  </a:lnTo>
                  <a:lnTo>
                    <a:pt x="998" y="48"/>
                  </a:lnTo>
                  <a:lnTo>
                    <a:pt x="932" y="62"/>
                  </a:lnTo>
                  <a:lnTo>
                    <a:pt x="866" y="74"/>
                  </a:lnTo>
                  <a:lnTo>
                    <a:pt x="800" y="86"/>
                  </a:lnTo>
                  <a:lnTo>
                    <a:pt x="734" y="94"/>
                  </a:lnTo>
                  <a:lnTo>
                    <a:pt x="666" y="102"/>
                  </a:lnTo>
                  <a:lnTo>
                    <a:pt x="670" y="112"/>
                  </a:lnTo>
                  <a:lnTo>
                    <a:pt x="670" y="112"/>
                  </a:lnTo>
                  <a:lnTo>
                    <a:pt x="674" y="118"/>
                  </a:lnTo>
                  <a:lnTo>
                    <a:pt x="688" y="128"/>
                  </a:lnTo>
                  <a:lnTo>
                    <a:pt x="688" y="128"/>
                  </a:lnTo>
                  <a:lnTo>
                    <a:pt x="698" y="136"/>
                  </a:lnTo>
                  <a:lnTo>
                    <a:pt x="708" y="146"/>
                  </a:lnTo>
                  <a:lnTo>
                    <a:pt x="716" y="158"/>
                  </a:lnTo>
                  <a:lnTo>
                    <a:pt x="722" y="174"/>
                  </a:lnTo>
                  <a:lnTo>
                    <a:pt x="722" y="174"/>
                  </a:lnTo>
                  <a:lnTo>
                    <a:pt x="724" y="190"/>
                  </a:lnTo>
                  <a:lnTo>
                    <a:pt x="726" y="204"/>
                  </a:lnTo>
                  <a:lnTo>
                    <a:pt x="724" y="220"/>
                  </a:lnTo>
                  <a:lnTo>
                    <a:pt x="718" y="236"/>
                  </a:lnTo>
                  <a:lnTo>
                    <a:pt x="718" y="236"/>
                  </a:lnTo>
                  <a:lnTo>
                    <a:pt x="710" y="250"/>
                  </a:lnTo>
                  <a:lnTo>
                    <a:pt x="696" y="264"/>
                  </a:lnTo>
                  <a:lnTo>
                    <a:pt x="680" y="274"/>
                  </a:lnTo>
                  <a:lnTo>
                    <a:pt x="660" y="282"/>
                  </a:lnTo>
                  <a:lnTo>
                    <a:pt x="660" y="282"/>
                  </a:lnTo>
                  <a:lnTo>
                    <a:pt x="640" y="286"/>
                  </a:lnTo>
                  <a:lnTo>
                    <a:pt x="620" y="284"/>
                  </a:lnTo>
                  <a:lnTo>
                    <a:pt x="600" y="280"/>
                  </a:lnTo>
                  <a:lnTo>
                    <a:pt x="586" y="272"/>
                  </a:lnTo>
                  <a:lnTo>
                    <a:pt x="586" y="272"/>
                  </a:lnTo>
                  <a:lnTo>
                    <a:pt x="574" y="260"/>
                  </a:lnTo>
                  <a:lnTo>
                    <a:pt x="564" y="246"/>
                  </a:lnTo>
                  <a:lnTo>
                    <a:pt x="558" y="232"/>
                  </a:lnTo>
                  <a:lnTo>
                    <a:pt x="554" y="218"/>
                  </a:lnTo>
                  <a:lnTo>
                    <a:pt x="554" y="218"/>
                  </a:lnTo>
                  <a:lnTo>
                    <a:pt x="550" y="202"/>
                  </a:lnTo>
                  <a:lnTo>
                    <a:pt x="552" y="188"/>
                  </a:lnTo>
                  <a:lnTo>
                    <a:pt x="554" y="174"/>
                  </a:lnTo>
                  <a:lnTo>
                    <a:pt x="558" y="162"/>
                  </a:lnTo>
                  <a:lnTo>
                    <a:pt x="558" y="162"/>
                  </a:lnTo>
                  <a:lnTo>
                    <a:pt x="564" y="148"/>
                  </a:lnTo>
                  <a:lnTo>
                    <a:pt x="566" y="144"/>
                  </a:lnTo>
                  <a:lnTo>
                    <a:pt x="556" y="108"/>
                  </a:lnTo>
                  <a:lnTo>
                    <a:pt x="556" y="108"/>
                  </a:lnTo>
                  <a:lnTo>
                    <a:pt x="488" y="110"/>
                  </a:lnTo>
                  <a:lnTo>
                    <a:pt x="418" y="108"/>
                  </a:lnTo>
                  <a:lnTo>
                    <a:pt x="350" y="102"/>
                  </a:lnTo>
                  <a:lnTo>
                    <a:pt x="280" y="94"/>
                  </a:lnTo>
                  <a:lnTo>
                    <a:pt x="210" y="82"/>
                  </a:lnTo>
                  <a:lnTo>
                    <a:pt x="140" y="68"/>
                  </a:lnTo>
                  <a:lnTo>
                    <a:pt x="70" y="48"/>
                  </a:lnTo>
                  <a:lnTo>
                    <a:pt x="0" y="26"/>
                  </a:lnTo>
                  <a:lnTo>
                    <a:pt x="240" y="530"/>
                  </a:lnTo>
                  <a:lnTo>
                    <a:pt x="240" y="530"/>
                  </a:lnTo>
                  <a:lnTo>
                    <a:pt x="278" y="544"/>
                  </a:lnTo>
                  <a:lnTo>
                    <a:pt x="316" y="558"/>
                  </a:lnTo>
                  <a:lnTo>
                    <a:pt x="354" y="570"/>
                  </a:lnTo>
                  <a:lnTo>
                    <a:pt x="392" y="580"/>
                  </a:lnTo>
                  <a:lnTo>
                    <a:pt x="428" y="588"/>
                  </a:lnTo>
                  <a:lnTo>
                    <a:pt x="464" y="596"/>
                  </a:lnTo>
                  <a:lnTo>
                    <a:pt x="500" y="602"/>
                  </a:lnTo>
                  <a:lnTo>
                    <a:pt x="534" y="606"/>
                  </a:lnTo>
                  <a:lnTo>
                    <a:pt x="568" y="608"/>
                  </a:lnTo>
                  <a:lnTo>
                    <a:pt x="604" y="610"/>
                  </a:lnTo>
                  <a:lnTo>
                    <a:pt x="670" y="610"/>
                  </a:lnTo>
                  <a:lnTo>
                    <a:pt x="736" y="606"/>
                  </a:lnTo>
                  <a:lnTo>
                    <a:pt x="800" y="596"/>
                  </a:lnTo>
                  <a:lnTo>
                    <a:pt x="818" y="664"/>
                  </a:lnTo>
                  <a:lnTo>
                    <a:pt x="818" y="664"/>
                  </a:lnTo>
                  <a:lnTo>
                    <a:pt x="820" y="676"/>
                  </a:lnTo>
                  <a:lnTo>
                    <a:pt x="818" y="688"/>
                  </a:lnTo>
                  <a:lnTo>
                    <a:pt x="810" y="706"/>
                  </a:lnTo>
                  <a:lnTo>
                    <a:pt x="810" y="706"/>
                  </a:lnTo>
                  <a:lnTo>
                    <a:pt x="806" y="722"/>
                  </a:lnTo>
                  <a:lnTo>
                    <a:pt x="804" y="732"/>
                  </a:lnTo>
                  <a:lnTo>
                    <a:pt x="806" y="740"/>
                  </a:lnTo>
                  <a:lnTo>
                    <a:pt x="806" y="740"/>
                  </a:lnTo>
                  <a:lnTo>
                    <a:pt x="810" y="750"/>
                  </a:lnTo>
                  <a:lnTo>
                    <a:pt x="814" y="760"/>
                  </a:lnTo>
                  <a:lnTo>
                    <a:pt x="820" y="768"/>
                  </a:lnTo>
                  <a:lnTo>
                    <a:pt x="826" y="774"/>
                  </a:lnTo>
                  <a:lnTo>
                    <a:pt x="826" y="774"/>
                  </a:lnTo>
                  <a:lnTo>
                    <a:pt x="834" y="778"/>
                  </a:lnTo>
                  <a:lnTo>
                    <a:pt x="844" y="782"/>
                  </a:lnTo>
                  <a:lnTo>
                    <a:pt x="856" y="782"/>
                  </a:lnTo>
                  <a:lnTo>
                    <a:pt x="870" y="778"/>
                  </a:lnTo>
                  <a:lnTo>
                    <a:pt x="870" y="778"/>
                  </a:lnTo>
                  <a:lnTo>
                    <a:pt x="870" y="778"/>
                  </a:lnTo>
                  <a:lnTo>
                    <a:pt x="884" y="774"/>
                  </a:lnTo>
                  <a:lnTo>
                    <a:pt x="896" y="768"/>
                  </a:lnTo>
                  <a:lnTo>
                    <a:pt x="902" y="760"/>
                  </a:lnTo>
                  <a:lnTo>
                    <a:pt x="908" y="752"/>
                  </a:lnTo>
                  <a:lnTo>
                    <a:pt x="908" y="752"/>
                  </a:lnTo>
                  <a:lnTo>
                    <a:pt x="910" y="744"/>
                  </a:lnTo>
                  <a:lnTo>
                    <a:pt x="910" y="734"/>
                  </a:lnTo>
                  <a:lnTo>
                    <a:pt x="910" y="724"/>
                  </a:lnTo>
                  <a:lnTo>
                    <a:pt x="908" y="714"/>
                  </a:lnTo>
                  <a:lnTo>
                    <a:pt x="908" y="714"/>
                  </a:lnTo>
                  <a:lnTo>
                    <a:pt x="904" y="706"/>
                  </a:lnTo>
                  <a:lnTo>
                    <a:pt x="900" y="698"/>
                  </a:lnTo>
                  <a:lnTo>
                    <a:pt x="886" y="686"/>
                  </a:lnTo>
                  <a:lnTo>
                    <a:pt x="886" y="686"/>
                  </a:lnTo>
                  <a:lnTo>
                    <a:pt x="870" y="674"/>
                  </a:lnTo>
                  <a:lnTo>
                    <a:pt x="862" y="666"/>
                  </a:lnTo>
                  <a:lnTo>
                    <a:pt x="856" y="654"/>
                  </a:lnTo>
                  <a:lnTo>
                    <a:pt x="856" y="654"/>
                  </a:lnTo>
                  <a:lnTo>
                    <a:pt x="856" y="652"/>
                  </a:lnTo>
                  <a:lnTo>
                    <a:pt x="840" y="590"/>
                  </a:lnTo>
                  <a:lnTo>
                    <a:pt x="840" y="590"/>
                  </a:lnTo>
                  <a:lnTo>
                    <a:pt x="844" y="588"/>
                  </a:lnTo>
                  <a:lnTo>
                    <a:pt x="844" y="588"/>
                  </a:lnTo>
                  <a:lnTo>
                    <a:pt x="910" y="572"/>
                  </a:lnTo>
                  <a:lnTo>
                    <a:pt x="976" y="554"/>
                  </a:lnTo>
                  <a:lnTo>
                    <a:pt x="1040" y="532"/>
                  </a:lnTo>
                  <a:lnTo>
                    <a:pt x="1104" y="506"/>
                  </a:lnTo>
                  <a:lnTo>
                    <a:pt x="1166" y="480"/>
                  </a:lnTo>
                  <a:lnTo>
                    <a:pt x="1228" y="452"/>
                  </a:lnTo>
                  <a:lnTo>
                    <a:pt x="1352" y="392"/>
                  </a:lnTo>
                  <a:lnTo>
                    <a:pt x="1286" y="234"/>
                  </a:lnTo>
                  <a:lnTo>
                    <a:pt x="1354" y="204"/>
                  </a:lnTo>
                  <a:lnTo>
                    <a:pt x="1354" y="204"/>
                  </a:lnTo>
                  <a:lnTo>
                    <a:pt x="1366" y="202"/>
                  </a:lnTo>
                  <a:lnTo>
                    <a:pt x="1376" y="202"/>
                  </a:lnTo>
                  <a:lnTo>
                    <a:pt x="1396" y="206"/>
                  </a:lnTo>
                  <a:lnTo>
                    <a:pt x="1396" y="206"/>
                  </a:lnTo>
                  <a:lnTo>
                    <a:pt x="1414" y="210"/>
                  </a:lnTo>
                  <a:lnTo>
                    <a:pt x="1422" y="208"/>
                  </a:lnTo>
                  <a:lnTo>
                    <a:pt x="1430" y="206"/>
                  </a:lnTo>
                  <a:lnTo>
                    <a:pt x="1430" y="206"/>
                  </a:lnTo>
                  <a:lnTo>
                    <a:pt x="1440" y="202"/>
                  </a:lnTo>
                  <a:lnTo>
                    <a:pt x="1448" y="196"/>
                  </a:lnTo>
                  <a:lnTo>
                    <a:pt x="1456" y="188"/>
                  </a:lnTo>
                  <a:lnTo>
                    <a:pt x="1462" y="180"/>
                  </a:lnTo>
                  <a:lnTo>
                    <a:pt x="1462" y="180"/>
                  </a:lnTo>
                  <a:lnTo>
                    <a:pt x="1464" y="172"/>
                  </a:lnTo>
                  <a:lnTo>
                    <a:pt x="1466" y="162"/>
                  </a:lnTo>
                  <a:lnTo>
                    <a:pt x="1464" y="150"/>
                  </a:lnTo>
                  <a:lnTo>
                    <a:pt x="1460" y="136"/>
                  </a:lnTo>
                  <a:lnTo>
                    <a:pt x="1460" y="136"/>
                  </a:lnTo>
                  <a:lnTo>
                    <a:pt x="1452" y="124"/>
                  </a:lnTo>
                  <a:lnTo>
                    <a:pt x="1446" y="114"/>
                  </a:lnTo>
                  <a:lnTo>
                    <a:pt x="1438" y="108"/>
                  </a:lnTo>
                  <a:lnTo>
                    <a:pt x="1428" y="104"/>
                  </a:lnTo>
                  <a:lnTo>
                    <a:pt x="1428" y="104"/>
                  </a:lnTo>
                  <a:close/>
                </a:path>
              </a:pathLst>
            </a:custGeom>
            <a:blipFill dpi="0" rotWithShape="1">
              <a:blip r:embed="rId6"/>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chenying0907 12"/>
            <p:cNvSpPr/>
            <p:nvPr/>
          </p:nvSpPr>
          <p:spPr bwMode="auto">
            <a:xfrm flipH="1">
              <a:off x="976185" y="2183804"/>
              <a:ext cx="1335593" cy="706467"/>
            </a:xfrm>
            <a:custGeom>
              <a:avLst/>
              <a:gdLst>
                <a:gd name="T0" fmla="*/ 864 w 904"/>
                <a:gd name="T1" fmla="*/ 156 h 478"/>
                <a:gd name="T2" fmla="*/ 732 w 904"/>
                <a:gd name="T3" fmla="*/ 84 h 478"/>
                <a:gd name="T4" fmla="*/ 606 w 904"/>
                <a:gd name="T5" fmla="*/ 36 h 478"/>
                <a:gd name="T6" fmla="*/ 486 w 904"/>
                <a:gd name="T7" fmla="*/ 8 h 478"/>
                <a:gd name="T8" fmla="*/ 370 w 904"/>
                <a:gd name="T9" fmla="*/ 0 h 478"/>
                <a:gd name="T10" fmla="*/ 346 w 904"/>
                <a:gd name="T11" fmla="*/ 0 h 478"/>
                <a:gd name="T12" fmla="*/ 360 w 904"/>
                <a:gd name="T13" fmla="*/ 10 h 478"/>
                <a:gd name="T14" fmla="*/ 370 w 904"/>
                <a:gd name="T15" fmla="*/ 18 h 478"/>
                <a:gd name="T16" fmla="*/ 388 w 904"/>
                <a:gd name="T17" fmla="*/ 42 h 478"/>
                <a:gd name="T18" fmla="*/ 394 w 904"/>
                <a:gd name="T19" fmla="*/ 56 h 478"/>
                <a:gd name="T20" fmla="*/ 398 w 904"/>
                <a:gd name="T21" fmla="*/ 88 h 478"/>
                <a:gd name="T22" fmla="*/ 392 w 904"/>
                <a:gd name="T23" fmla="*/ 118 h 478"/>
                <a:gd name="T24" fmla="*/ 382 w 904"/>
                <a:gd name="T25" fmla="*/ 134 h 478"/>
                <a:gd name="T26" fmla="*/ 352 w 904"/>
                <a:gd name="T27" fmla="*/ 156 h 478"/>
                <a:gd name="T28" fmla="*/ 332 w 904"/>
                <a:gd name="T29" fmla="*/ 164 h 478"/>
                <a:gd name="T30" fmla="*/ 292 w 904"/>
                <a:gd name="T31" fmla="*/ 166 h 478"/>
                <a:gd name="T32" fmla="*/ 258 w 904"/>
                <a:gd name="T33" fmla="*/ 154 h 478"/>
                <a:gd name="T34" fmla="*/ 246 w 904"/>
                <a:gd name="T35" fmla="*/ 142 h 478"/>
                <a:gd name="T36" fmla="*/ 230 w 904"/>
                <a:gd name="T37" fmla="*/ 116 h 478"/>
                <a:gd name="T38" fmla="*/ 226 w 904"/>
                <a:gd name="T39" fmla="*/ 100 h 478"/>
                <a:gd name="T40" fmla="*/ 224 w 904"/>
                <a:gd name="T41" fmla="*/ 70 h 478"/>
                <a:gd name="T42" fmla="*/ 232 w 904"/>
                <a:gd name="T43" fmla="*/ 46 h 478"/>
                <a:gd name="T44" fmla="*/ 236 w 904"/>
                <a:gd name="T45" fmla="*/ 30 h 478"/>
                <a:gd name="T46" fmla="*/ 234 w 904"/>
                <a:gd name="T47" fmla="*/ 10 h 478"/>
                <a:gd name="T48" fmla="*/ 182 w 904"/>
                <a:gd name="T49" fmla="*/ 20 h 478"/>
                <a:gd name="T50" fmla="*/ 174 w 904"/>
                <a:gd name="T51" fmla="*/ 202 h 478"/>
                <a:gd name="T52" fmla="*/ 118 w 904"/>
                <a:gd name="T53" fmla="*/ 218 h 478"/>
                <a:gd name="T54" fmla="*/ 96 w 904"/>
                <a:gd name="T55" fmla="*/ 218 h 478"/>
                <a:gd name="T56" fmla="*/ 76 w 904"/>
                <a:gd name="T57" fmla="*/ 210 h 478"/>
                <a:gd name="T58" fmla="*/ 52 w 904"/>
                <a:gd name="T59" fmla="*/ 204 h 478"/>
                <a:gd name="T60" fmla="*/ 42 w 904"/>
                <a:gd name="T61" fmla="*/ 206 h 478"/>
                <a:gd name="T62" fmla="*/ 22 w 904"/>
                <a:gd name="T63" fmla="*/ 214 h 478"/>
                <a:gd name="T64" fmla="*/ 8 w 904"/>
                <a:gd name="T65" fmla="*/ 226 h 478"/>
                <a:gd name="T66" fmla="*/ 4 w 904"/>
                <a:gd name="T67" fmla="*/ 234 h 478"/>
                <a:gd name="T68" fmla="*/ 0 w 904"/>
                <a:gd name="T69" fmla="*/ 256 h 478"/>
                <a:gd name="T70" fmla="*/ 4 w 904"/>
                <a:gd name="T71" fmla="*/ 270 h 478"/>
                <a:gd name="T72" fmla="*/ 14 w 904"/>
                <a:gd name="T73" fmla="*/ 294 h 478"/>
                <a:gd name="T74" fmla="*/ 30 w 904"/>
                <a:gd name="T75" fmla="*/ 306 h 478"/>
                <a:gd name="T76" fmla="*/ 38 w 904"/>
                <a:gd name="T77" fmla="*/ 310 h 478"/>
                <a:gd name="T78" fmla="*/ 58 w 904"/>
                <a:gd name="T79" fmla="*/ 310 h 478"/>
                <a:gd name="T80" fmla="*/ 70 w 904"/>
                <a:gd name="T81" fmla="*/ 308 h 478"/>
                <a:gd name="T82" fmla="*/ 84 w 904"/>
                <a:gd name="T83" fmla="*/ 300 h 478"/>
                <a:gd name="T84" fmla="*/ 96 w 904"/>
                <a:gd name="T85" fmla="*/ 286 h 478"/>
                <a:gd name="T86" fmla="*/ 118 w 904"/>
                <a:gd name="T87" fmla="*/ 262 h 478"/>
                <a:gd name="T88" fmla="*/ 128 w 904"/>
                <a:gd name="T89" fmla="*/ 256 h 478"/>
                <a:gd name="T90" fmla="*/ 184 w 904"/>
                <a:gd name="T91" fmla="*/ 242 h 478"/>
                <a:gd name="T92" fmla="*/ 220 w 904"/>
                <a:gd name="T93" fmla="*/ 388 h 478"/>
                <a:gd name="T94" fmla="*/ 286 w 904"/>
                <a:gd name="T95" fmla="*/ 368 h 478"/>
                <a:gd name="T96" fmla="*/ 352 w 904"/>
                <a:gd name="T97" fmla="*/ 356 h 478"/>
                <a:gd name="T98" fmla="*/ 422 w 904"/>
                <a:gd name="T99" fmla="*/ 350 h 478"/>
                <a:gd name="T100" fmla="*/ 494 w 904"/>
                <a:gd name="T101" fmla="*/ 354 h 478"/>
                <a:gd name="T102" fmla="*/ 570 w 904"/>
                <a:gd name="T103" fmla="*/ 368 h 478"/>
                <a:gd name="T104" fmla="*/ 650 w 904"/>
                <a:gd name="T105" fmla="*/ 390 h 478"/>
                <a:gd name="T106" fmla="*/ 734 w 904"/>
                <a:gd name="T107" fmla="*/ 426 h 478"/>
                <a:gd name="T108" fmla="*/ 824 w 904"/>
                <a:gd name="T109" fmla="*/ 472 h 478"/>
                <a:gd name="T110" fmla="*/ 832 w 904"/>
                <a:gd name="T111" fmla="*/ 476 h 478"/>
                <a:gd name="T112" fmla="*/ 850 w 904"/>
                <a:gd name="T113" fmla="*/ 476 h 478"/>
                <a:gd name="T114" fmla="*/ 866 w 904"/>
                <a:gd name="T115" fmla="*/ 468 h 478"/>
                <a:gd name="T116" fmla="*/ 880 w 904"/>
                <a:gd name="T117" fmla="*/ 452 h 478"/>
                <a:gd name="T118" fmla="*/ 896 w 904"/>
                <a:gd name="T119" fmla="*/ 420 h 478"/>
                <a:gd name="T120" fmla="*/ 904 w 904"/>
                <a:gd name="T121" fmla="*/ 372 h 478"/>
                <a:gd name="T122" fmla="*/ 904 w 904"/>
                <a:gd name="T123" fmla="*/ 35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4" h="478">
                  <a:moveTo>
                    <a:pt x="864" y="156"/>
                  </a:moveTo>
                  <a:lnTo>
                    <a:pt x="864" y="156"/>
                  </a:lnTo>
                  <a:lnTo>
                    <a:pt x="796" y="116"/>
                  </a:lnTo>
                  <a:lnTo>
                    <a:pt x="732" y="84"/>
                  </a:lnTo>
                  <a:lnTo>
                    <a:pt x="668" y="58"/>
                  </a:lnTo>
                  <a:lnTo>
                    <a:pt x="606" y="36"/>
                  </a:lnTo>
                  <a:lnTo>
                    <a:pt x="544" y="20"/>
                  </a:lnTo>
                  <a:lnTo>
                    <a:pt x="486" y="8"/>
                  </a:lnTo>
                  <a:lnTo>
                    <a:pt x="426" y="2"/>
                  </a:lnTo>
                  <a:lnTo>
                    <a:pt x="370" y="0"/>
                  </a:lnTo>
                  <a:lnTo>
                    <a:pt x="370" y="0"/>
                  </a:lnTo>
                  <a:lnTo>
                    <a:pt x="346" y="0"/>
                  </a:lnTo>
                  <a:lnTo>
                    <a:pt x="346" y="0"/>
                  </a:lnTo>
                  <a:lnTo>
                    <a:pt x="360" y="10"/>
                  </a:lnTo>
                  <a:lnTo>
                    <a:pt x="360" y="10"/>
                  </a:lnTo>
                  <a:lnTo>
                    <a:pt x="370" y="18"/>
                  </a:lnTo>
                  <a:lnTo>
                    <a:pt x="380" y="28"/>
                  </a:lnTo>
                  <a:lnTo>
                    <a:pt x="388" y="42"/>
                  </a:lnTo>
                  <a:lnTo>
                    <a:pt x="394" y="56"/>
                  </a:lnTo>
                  <a:lnTo>
                    <a:pt x="394" y="56"/>
                  </a:lnTo>
                  <a:lnTo>
                    <a:pt x="398" y="72"/>
                  </a:lnTo>
                  <a:lnTo>
                    <a:pt x="398" y="88"/>
                  </a:lnTo>
                  <a:lnTo>
                    <a:pt x="396" y="104"/>
                  </a:lnTo>
                  <a:lnTo>
                    <a:pt x="392" y="118"/>
                  </a:lnTo>
                  <a:lnTo>
                    <a:pt x="392" y="118"/>
                  </a:lnTo>
                  <a:lnTo>
                    <a:pt x="382" y="134"/>
                  </a:lnTo>
                  <a:lnTo>
                    <a:pt x="370" y="146"/>
                  </a:lnTo>
                  <a:lnTo>
                    <a:pt x="352" y="156"/>
                  </a:lnTo>
                  <a:lnTo>
                    <a:pt x="332" y="164"/>
                  </a:lnTo>
                  <a:lnTo>
                    <a:pt x="332" y="164"/>
                  </a:lnTo>
                  <a:lnTo>
                    <a:pt x="312" y="168"/>
                  </a:lnTo>
                  <a:lnTo>
                    <a:pt x="292" y="166"/>
                  </a:lnTo>
                  <a:lnTo>
                    <a:pt x="274" y="162"/>
                  </a:lnTo>
                  <a:lnTo>
                    <a:pt x="258" y="154"/>
                  </a:lnTo>
                  <a:lnTo>
                    <a:pt x="258" y="154"/>
                  </a:lnTo>
                  <a:lnTo>
                    <a:pt x="246" y="142"/>
                  </a:lnTo>
                  <a:lnTo>
                    <a:pt x="236" y="130"/>
                  </a:lnTo>
                  <a:lnTo>
                    <a:pt x="230" y="116"/>
                  </a:lnTo>
                  <a:lnTo>
                    <a:pt x="226" y="100"/>
                  </a:lnTo>
                  <a:lnTo>
                    <a:pt x="226" y="100"/>
                  </a:lnTo>
                  <a:lnTo>
                    <a:pt x="224" y="84"/>
                  </a:lnTo>
                  <a:lnTo>
                    <a:pt x="224" y="70"/>
                  </a:lnTo>
                  <a:lnTo>
                    <a:pt x="228" y="56"/>
                  </a:lnTo>
                  <a:lnTo>
                    <a:pt x="232" y="46"/>
                  </a:lnTo>
                  <a:lnTo>
                    <a:pt x="232" y="46"/>
                  </a:lnTo>
                  <a:lnTo>
                    <a:pt x="236" y="30"/>
                  </a:lnTo>
                  <a:lnTo>
                    <a:pt x="238" y="26"/>
                  </a:lnTo>
                  <a:lnTo>
                    <a:pt x="234" y="10"/>
                  </a:lnTo>
                  <a:lnTo>
                    <a:pt x="234" y="10"/>
                  </a:lnTo>
                  <a:lnTo>
                    <a:pt x="182" y="20"/>
                  </a:lnTo>
                  <a:lnTo>
                    <a:pt x="130" y="34"/>
                  </a:lnTo>
                  <a:lnTo>
                    <a:pt x="174" y="202"/>
                  </a:lnTo>
                  <a:lnTo>
                    <a:pt x="118" y="218"/>
                  </a:lnTo>
                  <a:lnTo>
                    <a:pt x="118" y="218"/>
                  </a:lnTo>
                  <a:lnTo>
                    <a:pt x="106" y="218"/>
                  </a:lnTo>
                  <a:lnTo>
                    <a:pt x="96" y="218"/>
                  </a:lnTo>
                  <a:lnTo>
                    <a:pt x="76" y="210"/>
                  </a:lnTo>
                  <a:lnTo>
                    <a:pt x="76" y="210"/>
                  </a:lnTo>
                  <a:lnTo>
                    <a:pt x="60" y="204"/>
                  </a:lnTo>
                  <a:lnTo>
                    <a:pt x="52" y="204"/>
                  </a:lnTo>
                  <a:lnTo>
                    <a:pt x="42" y="206"/>
                  </a:lnTo>
                  <a:lnTo>
                    <a:pt x="42" y="206"/>
                  </a:lnTo>
                  <a:lnTo>
                    <a:pt x="32" y="210"/>
                  </a:lnTo>
                  <a:lnTo>
                    <a:pt x="22" y="214"/>
                  </a:lnTo>
                  <a:lnTo>
                    <a:pt x="14" y="220"/>
                  </a:lnTo>
                  <a:lnTo>
                    <a:pt x="8" y="226"/>
                  </a:lnTo>
                  <a:lnTo>
                    <a:pt x="8" y="226"/>
                  </a:lnTo>
                  <a:lnTo>
                    <a:pt x="4" y="234"/>
                  </a:lnTo>
                  <a:lnTo>
                    <a:pt x="0" y="244"/>
                  </a:lnTo>
                  <a:lnTo>
                    <a:pt x="0" y="256"/>
                  </a:lnTo>
                  <a:lnTo>
                    <a:pt x="4" y="270"/>
                  </a:lnTo>
                  <a:lnTo>
                    <a:pt x="4" y="270"/>
                  </a:lnTo>
                  <a:lnTo>
                    <a:pt x="8" y="284"/>
                  </a:lnTo>
                  <a:lnTo>
                    <a:pt x="14" y="294"/>
                  </a:lnTo>
                  <a:lnTo>
                    <a:pt x="22" y="302"/>
                  </a:lnTo>
                  <a:lnTo>
                    <a:pt x="30" y="306"/>
                  </a:lnTo>
                  <a:lnTo>
                    <a:pt x="30" y="306"/>
                  </a:lnTo>
                  <a:lnTo>
                    <a:pt x="38" y="310"/>
                  </a:lnTo>
                  <a:lnTo>
                    <a:pt x="48" y="310"/>
                  </a:lnTo>
                  <a:lnTo>
                    <a:pt x="58" y="310"/>
                  </a:lnTo>
                  <a:lnTo>
                    <a:pt x="70" y="308"/>
                  </a:lnTo>
                  <a:lnTo>
                    <a:pt x="70" y="308"/>
                  </a:lnTo>
                  <a:lnTo>
                    <a:pt x="78" y="304"/>
                  </a:lnTo>
                  <a:lnTo>
                    <a:pt x="84" y="300"/>
                  </a:lnTo>
                  <a:lnTo>
                    <a:pt x="96" y="286"/>
                  </a:lnTo>
                  <a:lnTo>
                    <a:pt x="96" y="286"/>
                  </a:lnTo>
                  <a:lnTo>
                    <a:pt x="108" y="270"/>
                  </a:lnTo>
                  <a:lnTo>
                    <a:pt x="118" y="262"/>
                  </a:lnTo>
                  <a:lnTo>
                    <a:pt x="128" y="256"/>
                  </a:lnTo>
                  <a:lnTo>
                    <a:pt x="128" y="256"/>
                  </a:lnTo>
                  <a:lnTo>
                    <a:pt x="130" y="256"/>
                  </a:lnTo>
                  <a:lnTo>
                    <a:pt x="184" y="242"/>
                  </a:lnTo>
                  <a:lnTo>
                    <a:pt x="220" y="388"/>
                  </a:lnTo>
                  <a:lnTo>
                    <a:pt x="220" y="388"/>
                  </a:lnTo>
                  <a:lnTo>
                    <a:pt x="252" y="376"/>
                  </a:lnTo>
                  <a:lnTo>
                    <a:pt x="286" y="368"/>
                  </a:lnTo>
                  <a:lnTo>
                    <a:pt x="318" y="360"/>
                  </a:lnTo>
                  <a:lnTo>
                    <a:pt x="352" y="356"/>
                  </a:lnTo>
                  <a:lnTo>
                    <a:pt x="386" y="352"/>
                  </a:lnTo>
                  <a:lnTo>
                    <a:pt x="422" y="350"/>
                  </a:lnTo>
                  <a:lnTo>
                    <a:pt x="458" y="352"/>
                  </a:lnTo>
                  <a:lnTo>
                    <a:pt x="494" y="354"/>
                  </a:lnTo>
                  <a:lnTo>
                    <a:pt x="532" y="360"/>
                  </a:lnTo>
                  <a:lnTo>
                    <a:pt x="570" y="368"/>
                  </a:lnTo>
                  <a:lnTo>
                    <a:pt x="610" y="378"/>
                  </a:lnTo>
                  <a:lnTo>
                    <a:pt x="650" y="390"/>
                  </a:lnTo>
                  <a:lnTo>
                    <a:pt x="692" y="406"/>
                  </a:lnTo>
                  <a:lnTo>
                    <a:pt x="734" y="426"/>
                  </a:lnTo>
                  <a:lnTo>
                    <a:pt x="778" y="446"/>
                  </a:lnTo>
                  <a:lnTo>
                    <a:pt x="824" y="472"/>
                  </a:lnTo>
                  <a:lnTo>
                    <a:pt x="824" y="472"/>
                  </a:lnTo>
                  <a:lnTo>
                    <a:pt x="832" y="476"/>
                  </a:lnTo>
                  <a:lnTo>
                    <a:pt x="842" y="478"/>
                  </a:lnTo>
                  <a:lnTo>
                    <a:pt x="850" y="476"/>
                  </a:lnTo>
                  <a:lnTo>
                    <a:pt x="858" y="472"/>
                  </a:lnTo>
                  <a:lnTo>
                    <a:pt x="866" y="468"/>
                  </a:lnTo>
                  <a:lnTo>
                    <a:pt x="874" y="460"/>
                  </a:lnTo>
                  <a:lnTo>
                    <a:pt x="880" y="452"/>
                  </a:lnTo>
                  <a:lnTo>
                    <a:pt x="886" y="442"/>
                  </a:lnTo>
                  <a:lnTo>
                    <a:pt x="896" y="420"/>
                  </a:lnTo>
                  <a:lnTo>
                    <a:pt x="902" y="396"/>
                  </a:lnTo>
                  <a:lnTo>
                    <a:pt x="904" y="372"/>
                  </a:lnTo>
                  <a:lnTo>
                    <a:pt x="904" y="362"/>
                  </a:lnTo>
                  <a:lnTo>
                    <a:pt x="904" y="350"/>
                  </a:lnTo>
                  <a:lnTo>
                    <a:pt x="864" y="156"/>
                  </a:lnTo>
                  <a:close/>
                </a:path>
              </a:pathLst>
            </a:custGeom>
            <a:blipFill dpi="0" rotWithShape="1">
              <a:blip r:embed="rId3"/>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chenying0907 13"/>
            <p:cNvSpPr/>
            <p:nvPr/>
          </p:nvSpPr>
          <p:spPr bwMode="auto">
            <a:xfrm flipH="1">
              <a:off x="2051751" y="2251790"/>
              <a:ext cx="1279451" cy="1123253"/>
            </a:xfrm>
            <a:custGeom>
              <a:avLst/>
              <a:gdLst>
                <a:gd name="T0" fmla="*/ 830 w 866"/>
                <a:gd name="T1" fmla="*/ 242 h 760"/>
                <a:gd name="T2" fmla="*/ 814 w 866"/>
                <a:gd name="T3" fmla="*/ 260 h 760"/>
                <a:gd name="T4" fmla="*/ 806 w 866"/>
                <a:gd name="T5" fmla="*/ 270 h 760"/>
                <a:gd name="T6" fmla="*/ 782 w 866"/>
                <a:gd name="T7" fmla="*/ 288 h 760"/>
                <a:gd name="T8" fmla="*/ 768 w 866"/>
                <a:gd name="T9" fmla="*/ 294 h 760"/>
                <a:gd name="T10" fmla="*/ 736 w 866"/>
                <a:gd name="T11" fmla="*/ 298 h 760"/>
                <a:gd name="T12" fmla="*/ 704 w 866"/>
                <a:gd name="T13" fmla="*/ 292 h 760"/>
                <a:gd name="T14" fmla="*/ 690 w 866"/>
                <a:gd name="T15" fmla="*/ 282 h 760"/>
                <a:gd name="T16" fmla="*/ 668 w 866"/>
                <a:gd name="T17" fmla="*/ 254 h 760"/>
                <a:gd name="T18" fmla="*/ 660 w 866"/>
                <a:gd name="T19" fmla="*/ 234 h 760"/>
                <a:gd name="T20" fmla="*/ 656 w 866"/>
                <a:gd name="T21" fmla="*/ 192 h 760"/>
                <a:gd name="T22" fmla="*/ 670 w 866"/>
                <a:gd name="T23" fmla="*/ 160 h 760"/>
                <a:gd name="T24" fmla="*/ 682 w 866"/>
                <a:gd name="T25" fmla="*/ 146 h 760"/>
                <a:gd name="T26" fmla="*/ 708 w 866"/>
                <a:gd name="T27" fmla="*/ 130 h 760"/>
                <a:gd name="T28" fmla="*/ 724 w 866"/>
                <a:gd name="T29" fmla="*/ 126 h 760"/>
                <a:gd name="T30" fmla="*/ 754 w 866"/>
                <a:gd name="T31" fmla="*/ 124 h 760"/>
                <a:gd name="T32" fmla="*/ 778 w 866"/>
                <a:gd name="T33" fmla="*/ 132 h 760"/>
                <a:gd name="T34" fmla="*/ 792 w 866"/>
                <a:gd name="T35" fmla="*/ 138 h 760"/>
                <a:gd name="T36" fmla="*/ 808 w 866"/>
                <a:gd name="T37" fmla="*/ 136 h 760"/>
                <a:gd name="T38" fmla="*/ 774 w 866"/>
                <a:gd name="T39" fmla="*/ 0 h 760"/>
                <a:gd name="T40" fmla="*/ 684 w 866"/>
                <a:gd name="T41" fmla="*/ 32 h 760"/>
                <a:gd name="T42" fmla="*/ 508 w 866"/>
                <a:gd name="T43" fmla="*/ 108 h 760"/>
                <a:gd name="T44" fmla="*/ 420 w 866"/>
                <a:gd name="T45" fmla="*/ 150 h 760"/>
                <a:gd name="T46" fmla="*/ 214 w 866"/>
                <a:gd name="T47" fmla="*/ 252 h 760"/>
                <a:gd name="T48" fmla="*/ 108 w 866"/>
                <a:gd name="T49" fmla="*/ 298 h 760"/>
                <a:gd name="T50" fmla="*/ 0 w 866"/>
                <a:gd name="T51" fmla="*/ 340 h 760"/>
                <a:gd name="T52" fmla="*/ 86 w 866"/>
                <a:gd name="T53" fmla="*/ 508 h 760"/>
                <a:gd name="T54" fmla="*/ 90 w 866"/>
                <a:gd name="T55" fmla="*/ 502 h 760"/>
                <a:gd name="T56" fmla="*/ 100 w 866"/>
                <a:gd name="T57" fmla="*/ 488 h 760"/>
                <a:gd name="T58" fmla="*/ 116 w 866"/>
                <a:gd name="T59" fmla="*/ 466 h 760"/>
                <a:gd name="T60" fmla="*/ 142 w 866"/>
                <a:gd name="T61" fmla="*/ 448 h 760"/>
                <a:gd name="T62" fmla="*/ 156 w 866"/>
                <a:gd name="T63" fmla="*/ 444 h 760"/>
                <a:gd name="T64" fmla="*/ 188 w 866"/>
                <a:gd name="T65" fmla="*/ 442 h 760"/>
                <a:gd name="T66" fmla="*/ 204 w 866"/>
                <a:gd name="T67" fmla="*/ 446 h 760"/>
                <a:gd name="T68" fmla="*/ 234 w 866"/>
                <a:gd name="T69" fmla="*/ 464 h 760"/>
                <a:gd name="T70" fmla="*/ 256 w 866"/>
                <a:gd name="T71" fmla="*/ 498 h 760"/>
                <a:gd name="T72" fmla="*/ 262 w 866"/>
                <a:gd name="T73" fmla="*/ 520 h 760"/>
                <a:gd name="T74" fmla="*/ 260 w 866"/>
                <a:gd name="T75" fmla="*/ 558 h 760"/>
                <a:gd name="T76" fmla="*/ 254 w 866"/>
                <a:gd name="T77" fmla="*/ 574 h 760"/>
                <a:gd name="T78" fmla="*/ 232 w 866"/>
                <a:gd name="T79" fmla="*/ 598 h 760"/>
                <a:gd name="T80" fmla="*/ 204 w 866"/>
                <a:gd name="T81" fmla="*/ 612 h 760"/>
                <a:gd name="T82" fmla="*/ 188 w 866"/>
                <a:gd name="T83" fmla="*/ 616 h 760"/>
                <a:gd name="T84" fmla="*/ 160 w 866"/>
                <a:gd name="T85" fmla="*/ 614 h 760"/>
                <a:gd name="T86" fmla="*/ 148 w 866"/>
                <a:gd name="T87" fmla="*/ 612 h 760"/>
                <a:gd name="T88" fmla="*/ 128 w 866"/>
                <a:gd name="T89" fmla="*/ 608 h 760"/>
                <a:gd name="T90" fmla="*/ 176 w 866"/>
                <a:gd name="T91" fmla="*/ 760 h 760"/>
                <a:gd name="T92" fmla="*/ 224 w 866"/>
                <a:gd name="T93" fmla="*/ 740 h 760"/>
                <a:gd name="T94" fmla="*/ 316 w 866"/>
                <a:gd name="T95" fmla="*/ 694 h 760"/>
                <a:gd name="T96" fmla="*/ 406 w 866"/>
                <a:gd name="T97" fmla="*/ 642 h 760"/>
                <a:gd name="T98" fmla="*/ 532 w 866"/>
                <a:gd name="T99" fmla="*/ 558 h 760"/>
                <a:gd name="T100" fmla="*/ 698 w 866"/>
                <a:gd name="T101" fmla="*/ 448 h 760"/>
                <a:gd name="T102" fmla="*/ 782 w 866"/>
                <a:gd name="T103" fmla="*/ 400 h 760"/>
                <a:gd name="T104" fmla="*/ 866 w 866"/>
                <a:gd name="T105" fmla="*/ 358 h 760"/>
                <a:gd name="T106" fmla="*/ 830 w 866"/>
                <a:gd name="T107" fmla="*/ 242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6" h="760">
                  <a:moveTo>
                    <a:pt x="830" y="242"/>
                  </a:moveTo>
                  <a:lnTo>
                    <a:pt x="830" y="242"/>
                  </a:lnTo>
                  <a:lnTo>
                    <a:pt x="824" y="248"/>
                  </a:lnTo>
                  <a:lnTo>
                    <a:pt x="814" y="260"/>
                  </a:lnTo>
                  <a:lnTo>
                    <a:pt x="814" y="260"/>
                  </a:lnTo>
                  <a:lnTo>
                    <a:pt x="806" y="270"/>
                  </a:lnTo>
                  <a:lnTo>
                    <a:pt x="796" y="280"/>
                  </a:lnTo>
                  <a:lnTo>
                    <a:pt x="782" y="288"/>
                  </a:lnTo>
                  <a:lnTo>
                    <a:pt x="768" y="294"/>
                  </a:lnTo>
                  <a:lnTo>
                    <a:pt x="768" y="294"/>
                  </a:lnTo>
                  <a:lnTo>
                    <a:pt x="752" y="298"/>
                  </a:lnTo>
                  <a:lnTo>
                    <a:pt x="736" y="298"/>
                  </a:lnTo>
                  <a:lnTo>
                    <a:pt x="720" y="298"/>
                  </a:lnTo>
                  <a:lnTo>
                    <a:pt x="704" y="292"/>
                  </a:lnTo>
                  <a:lnTo>
                    <a:pt x="704" y="292"/>
                  </a:lnTo>
                  <a:lnTo>
                    <a:pt x="690" y="282"/>
                  </a:lnTo>
                  <a:lnTo>
                    <a:pt x="678" y="270"/>
                  </a:lnTo>
                  <a:lnTo>
                    <a:pt x="668" y="254"/>
                  </a:lnTo>
                  <a:lnTo>
                    <a:pt x="660" y="234"/>
                  </a:lnTo>
                  <a:lnTo>
                    <a:pt x="660" y="234"/>
                  </a:lnTo>
                  <a:lnTo>
                    <a:pt x="656" y="212"/>
                  </a:lnTo>
                  <a:lnTo>
                    <a:pt x="656" y="192"/>
                  </a:lnTo>
                  <a:lnTo>
                    <a:pt x="662" y="174"/>
                  </a:lnTo>
                  <a:lnTo>
                    <a:pt x="670" y="160"/>
                  </a:lnTo>
                  <a:lnTo>
                    <a:pt x="670" y="160"/>
                  </a:lnTo>
                  <a:lnTo>
                    <a:pt x="682" y="146"/>
                  </a:lnTo>
                  <a:lnTo>
                    <a:pt x="694" y="138"/>
                  </a:lnTo>
                  <a:lnTo>
                    <a:pt x="708" y="130"/>
                  </a:lnTo>
                  <a:lnTo>
                    <a:pt x="724" y="126"/>
                  </a:lnTo>
                  <a:lnTo>
                    <a:pt x="724" y="126"/>
                  </a:lnTo>
                  <a:lnTo>
                    <a:pt x="738" y="124"/>
                  </a:lnTo>
                  <a:lnTo>
                    <a:pt x="754" y="124"/>
                  </a:lnTo>
                  <a:lnTo>
                    <a:pt x="766" y="128"/>
                  </a:lnTo>
                  <a:lnTo>
                    <a:pt x="778" y="132"/>
                  </a:lnTo>
                  <a:lnTo>
                    <a:pt x="778" y="132"/>
                  </a:lnTo>
                  <a:lnTo>
                    <a:pt x="792" y="138"/>
                  </a:lnTo>
                  <a:lnTo>
                    <a:pt x="798" y="138"/>
                  </a:lnTo>
                  <a:lnTo>
                    <a:pt x="808" y="136"/>
                  </a:lnTo>
                  <a:lnTo>
                    <a:pt x="774" y="0"/>
                  </a:lnTo>
                  <a:lnTo>
                    <a:pt x="774" y="0"/>
                  </a:lnTo>
                  <a:lnTo>
                    <a:pt x="730" y="16"/>
                  </a:lnTo>
                  <a:lnTo>
                    <a:pt x="684" y="32"/>
                  </a:lnTo>
                  <a:lnTo>
                    <a:pt x="596" y="68"/>
                  </a:lnTo>
                  <a:lnTo>
                    <a:pt x="508" y="108"/>
                  </a:lnTo>
                  <a:lnTo>
                    <a:pt x="420" y="150"/>
                  </a:lnTo>
                  <a:lnTo>
                    <a:pt x="420" y="150"/>
                  </a:lnTo>
                  <a:lnTo>
                    <a:pt x="318" y="202"/>
                  </a:lnTo>
                  <a:lnTo>
                    <a:pt x="214" y="252"/>
                  </a:lnTo>
                  <a:lnTo>
                    <a:pt x="162" y="274"/>
                  </a:lnTo>
                  <a:lnTo>
                    <a:pt x="108" y="298"/>
                  </a:lnTo>
                  <a:lnTo>
                    <a:pt x="54" y="320"/>
                  </a:lnTo>
                  <a:lnTo>
                    <a:pt x="0" y="340"/>
                  </a:lnTo>
                  <a:lnTo>
                    <a:pt x="72" y="512"/>
                  </a:lnTo>
                  <a:lnTo>
                    <a:pt x="86" y="508"/>
                  </a:lnTo>
                  <a:lnTo>
                    <a:pt x="86" y="508"/>
                  </a:lnTo>
                  <a:lnTo>
                    <a:pt x="90" y="502"/>
                  </a:lnTo>
                  <a:lnTo>
                    <a:pt x="100" y="488"/>
                  </a:lnTo>
                  <a:lnTo>
                    <a:pt x="100" y="488"/>
                  </a:lnTo>
                  <a:lnTo>
                    <a:pt x="106" y="478"/>
                  </a:lnTo>
                  <a:lnTo>
                    <a:pt x="116" y="466"/>
                  </a:lnTo>
                  <a:lnTo>
                    <a:pt x="128" y="456"/>
                  </a:lnTo>
                  <a:lnTo>
                    <a:pt x="142" y="448"/>
                  </a:lnTo>
                  <a:lnTo>
                    <a:pt x="142" y="448"/>
                  </a:lnTo>
                  <a:lnTo>
                    <a:pt x="156" y="444"/>
                  </a:lnTo>
                  <a:lnTo>
                    <a:pt x="172" y="442"/>
                  </a:lnTo>
                  <a:lnTo>
                    <a:pt x="188" y="442"/>
                  </a:lnTo>
                  <a:lnTo>
                    <a:pt x="204" y="446"/>
                  </a:lnTo>
                  <a:lnTo>
                    <a:pt x="204" y="446"/>
                  </a:lnTo>
                  <a:lnTo>
                    <a:pt x="220" y="452"/>
                  </a:lnTo>
                  <a:lnTo>
                    <a:pt x="234" y="464"/>
                  </a:lnTo>
                  <a:lnTo>
                    <a:pt x="246" y="480"/>
                  </a:lnTo>
                  <a:lnTo>
                    <a:pt x="256" y="498"/>
                  </a:lnTo>
                  <a:lnTo>
                    <a:pt x="256" y="498"/>
                  </a:lnTo>
                  <a:lnTo>
                    <a:pt x="262" y="520"/>
                  </a:lnTo>
                  <a:lnTo>
                    <a:pt x="262" y="540"/>
                  </a:lnTo>
                  <a:lnTo>
                    <a:pt x="260" y="558"/>
                  </a:lnTo>
                  <a:lnTo>
                    <a:pt x="254" y="574"/>
                  </a:lnTo>
                  <a:lnTo>
                    <a:pt x="254" y="574"/>
                  </a:lnTo>
                  <a:lnTo>
                    <a:pt x="244" y="586"/>
                  </a:lnTo>
                  <a:lnTo>
                    <a:pt x="232" y="598"/>
                  </a:lnTo>
                  <a:lnTo>
                    <a:pt x="218" y="606"/>
                  </a:lnTo>
                  <a:lnTo>
                    <a:pt x="204" y="612"/>
                  </a:lnTo>
                  <a:lnTo>
                    <a:pt x="204" y="612"/>
                  </a:lnTo>
                  <a:lnTo>
                    <a:pt x="188" y="616"/>
                  </a:lnTo>
                  <a:lnTo>
                    <a:pt x="174" y="616"/>
                  </a:lnTo>
                  <a:lnTo>
                    <a:pt x="160" y="614"/>
                  </a:lnTo>
                  <a:lnTo>
                    <a:pt x="148" y="612"/>
                  </a:lnTo>
                  <a:lnTo>
                    <a:pt x="148" y="612"/>
                  </a:lnTo>
                  <a:lnTo>
                    <a:pt x="134" y="608"/>
                  </a:lnTo>
                  <a:lnTo>
                    <a:pt x="128" y="608"/>
                  </a:lnTo>
                  <a:lnTo>
                    <a:pt x="114" y="614"/>
                  </a:lnTo>
                  <a:lnTo>
                    <a:pt x="176" y="760"/>
                  </a:lnTo>
                  <a:lnTo>
                    <a:pt x="176" y="760"/>
                  </a:lnTo>
                  <a:lnTo>
                    <a:pt x="224" y="740"/>
                  </a:lnTo>
                  <a:lnTo>
                    <a:pt x="270" y="718"/>
                  </a:lnTo>
                  <a:lnTo>
                    <a:pt x="316" y="694"/>
                  </a:lnTo>
                  <a:lnTo>
                    <a:pt x="362" y="668"/>
                  </a:lnTo>
                  <a:lnTo>
                    <a:pt x="406" y="642"/>
                  </a:lnTo>
                  <a:lnTo>
                    <a:pt x="448" y="614"/>
                  </a:lnTo>
                  <a:lnTo>
                    <a:pt x="532" y="558"/>
                  </a:lnTo>
                  <a:lnTo>
                    <a:pt x="616" y="502"/>
                  </a:lnTo>
                  <a:lnTo>
                    <a:pt x="698" y="448"/>
                  </a:lnTo>
                  <a:lnTo>
                    <a:pt x="740" y="422"/>
                  </a:lnTo>
                  <a:lnTo>
                    <a:pt x="782" y="400"/>
                  </a:lnTo>
                  <a:lnTo>
                    <a:pt x="824" y="378"/>
                  </a:lnTo>
                  <a:lnTo>
                    <a:pt x="866" y="358"/>
                  </a:lnTo>
                  <a:lnTo>
                    <a:pt x="836" y="240"/>
                  </a:lnTo>
                  <a:lnTo>
                    <a:pt x="830" y="242"/>
                  </a:lnTo>
                  <a:close/>
                </a:path>
              </a:pathLst>
            </a:custGeom>
            <a:blipFill dpi="0" rotWithShape="1">
              <a:blip r:embed="rId4"/>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chenying0907 14"/>
            <p:cNvSpPr/>
            <p:nvPr/>
          </p:nvSpPr>
          <p:spPr bwMode="auto">
            <a:xfrm flipH="1">
              <a:off x="2994349" y="2760210"/>
              <a:ext cx="1453787" cy="709423"/>
            </a:xfrm>
            <a:custGeom>
              <a:avLst/>
              <a:gdLst>
                <a:gd name="T0" fmla="*/ 950 w 984"/>
                <a:gd name="T1" fmla="*/ 134 h 480"/>
                <a:gd name="T2" fmla="*/ 930 w 984"/>
                <a:gd name="T3" fmla="*/ 132 h 480"/>
                <a:gd name="T4" fmla="*/ 910 w 984"/>
                <a:gd name="T5" fmla="*/ 136 h 480"/>
                <a:gd name="T6" fmla="*/ 902 w 984"/>
                <a:gd name="T7" fmla="*/ 142 h 480"/>
                <a:gd name="T8" fmla="*/ 886 w 984"/>
                <a:gd name="T9" fmla="*/ 162 h 480"/>
                <a:gd name="T10" fmla="*/ 874 w 984"/>
                <a:gd name="T11" fmla="*/ 180 h 480"/>
                <a:gd name="T12" fmla="*/ 858 w 984"/>
                <a:gd name="T13" fmla="*/ 194 h 480"/>
                <a:gd name="T14" fmla="*/ 856 w 984"/>
                <a:gd name="T15" fmla="*/ 196 h 480"/>
                <a:gd name="T16" fmla="*/ 710 w 984"/>
                <a:gd name="T17" fmla="*/ 10 h 480"/>
                <a:gd name="T18" fmla="*/ 664 w 984"/>
                <a:gd name="T19" fmla="*/ 24 h 480"/>
                <a:gd name="T20" fmla="*/ 618 w 984"/>
                <a:gd name="T21" fmla="*/ 50 h 480"/>
                <a:gd name="T22" fmla="*/ 624 w 984"/>
                <a:gd name="T23" fmla="*/ 56 h 480"/>
                <a:gd name="T24" fmla="*/ 638 w 984"/>
                <a:gd name="T25" fmla="*/ 66 h 480"/>
                <a:gd name="T26" fmla="*/ 656 w 984"/>
                <a:gd name="T27" fmla="*/ 84 h 480"/>
                <a:gd name="T28" fmla="*/ 672 w 984"/>
                <a:gd name="T29" fmla="*/ 112 h 480"/>
                <a:gd name="T30" fmla="*/ 674 w 984"/>
                <a:gd name="T31" fmla="*/ 128 h 480"/>
                <a:gd name="T32" fmla="*/ 674 w 984"/>
                <a:gd name="T33" fmla="*/ 160 h 480"/>
                <a:gd name="T34" fmla="*/ 668 w 984"/>
                <a:gd name="T35" fmla="*/ 176 h 480"/>
                <a:gd name="T36" fmla="*/ 646 w 984"/>
                <a:gd name="T37" fmla="*/ 202 h 480"/>
                <a:gd name="T38" fmla="*/ 610 w 984"/>
                <a:gd name="T39" fmla="*/ 220 h 480"/>
                <a:gd name="T40" fmla="*/ 588 w 984"/>
                <a:gd name="T41" fmla="*/ 224 h 480"/>
                <a:gd name="T42" fmla="*/ 550 w 984"/>
                <a:gd name="T43" fmla="*/ 218 h 480"/>
                <a:gd name="T44" fmla="*/ 536 w 984"/>
                <a:gd name="T45" fmla="*/ 210 h 480"/>
                <a:gd name="T46" fmla="*/ 514 w 984"/>
                <a:gd name="T47" fmla="*/ 186 h 480"/>
                <a:gd name="T48" fmla="*/ 502 w 984"/>
                <a:gd name="T49" fmla="*/ 156 h 480"/>
                <a:gd name="T50" fmla="*/ 500 w 984"/>
                <a:gd name="T51" fmla="*/ 140 h 480"/>
                <a:gd name="T52" fmla="*/ 504 w 984"/>
                <a:gd name="T53" fmla="*/ 114 h 480"/>
                <a:gd name="T54" fmla="*/ 508 w 984"/>
                <a:gd name="T55" fmla="*/ 102 h 480"/>
                <a:gd name="T56" fmla="*/ 514 w 984"/>
                <a:gd name="T57" fmla="*/ 82 h 480"/>
                <a:gd name="T58" fmla="*/ 508 w 984"/>
                <a:gd name="T59" fmla="*/ 56 h 480"/>
                <a:gd name="T60" fmla="*/ 388 w 984"/>
                <a:gd name="T61" fmla="*/ 66 h 480"/>
                <a:gd name="T62" fmla="*/ 264 w 984"/>
                <a:gd name="T63" fmla="*/ 62 h 480"/>
                <a:gd name="T64" fmla="*/ 134 w 984"/>
                <a:gd name="T65" fmla="*/ 40 h 480"/>
                <a:gd name="T66" fmla="*/ 0 w 984"/>
                <a:gd name="T67" fmla="*/ 0 h 480"/>
                <a:gd name="T68" fmla="*/ 166 w 984"/>
                <a:gd name="T69" fmla="*/ 350 h 480"/>
                <a:gd name="T70" fmla="*/ 172 w 984"/>
                <a:gd name="T71" fmla="*/ 368 h 480"/>
                <a:gd name="T72" fmla="*/ 196 w 984"/>
                <a:gd name="T73" fmla="*/ 396 h 480"/>
                <a:gd name="T74" fmla="*/ 228 w 984"/>
                <a:gd name="T75" fmla="*/ 412 h 480"/>
                <a:gd name="T76" fmla="*/ 288 w 984"/>
                <a:gd name="T77" fmla="*/ 430 h 480"/>
                <a:gd name="T78" fmla="*/ 332 w 984"/>
                <a:gd name="T79" fmla="*/ 442 h 480"/>
                <a:gd name="T80" fmla="*/ 418 w 984"/>
                <a:gd name="T81" fmla="*/ 462 h 480"/>
                <a:gd name="T82" fmla="*/ 500 w 984"/>
                <a:gd name="T83" fmla="*/ 474 h 480"/>
                <a:gd name="T84" fmla="*/ 576 w 984"/>
                <a:gd name="T85" fmla="*/ 480 h 480"/>
                <a:gd name="T86" fmla="*/ 652 w 984"/>
                <a:gd name="T87" fmla="*/ 480 h 480"/>
                <a:gd name="T88" fmla="*/ 722 w 984"/>
                <a:gd name="T89" fmla="*/ 472 h 480"/>
                <a:gd name="T90" fmla="*/ 790 w 984"/>
                <a:gd name="T91" fmla="*/ 460 h 480"/>
                <a:gd name="T92" fmla="*/ 854 w 984"/>
                <a:gd name="T93" fmla="*/ 444 h 480"/>
                <a:gd name="T94" fmla="*/ 812 w 984"/>
                <a:gd name="T95" fmla="*/ 254 h 480"/>
                <a:gd name="T96" fmla="*/ 872 w 984"/>
                <a:gd name="T97" fmla="*/ 232 h 480"/>
                <a:gd name="T98" fmla="*/ 894 w 984"/>
                <a:gd name="T99" fmla="*/ 230 h 480"/>
                <a:gd name="T100" fmla="*/ 914 w 984"/>
                <a:gd name="T101" fmla="*/ 234 h 480"/>
                <a:gd name="T102" fmla="*/ 940 w 984"/>
                <a:gd name="T103" fmla="*/ 238 h 480"/>
                <a:gd name="T104" fmla="*/ 948 w 984"/>
                <a:gd name="T105" fmla="*/ 236 h 480"/>
                <a:gd name="T106" fmla="*/ 966 w 984"/>
                <a:gd name="T107" fmla="*/ 226 h 480"/>
                <a:gd name="T108" fmla="*/ 980 w 984"/>
                <a:gd name="T109" fmla="*/ 212 h 480"/>
                <a:gd name="T110" fmla="*/ 984 w 984"/>
                <a:gd name="T111" fmla="*/ 204 h 480"/>
                <a:gd name="T112" fmla="*/ 984 w 984"/>
                <a:gd name="T113" fmla="*/ 182 h 480"/>
                <a:gd name="T114" fmla="*/ 980 w 984"/>
                <a:gd name="T115" fmla="*/ 168 h 480"/>
                <a:gd name="T116" fmla="*/ 966 w 984"/>
                <a:gd name="T117" fmla="*/ 144 h 480"/>
                <a:gd name="T118" fmla="*/ 950 w 984"/>
                <a:gd name="T119" fmla="*/ 134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4" h="480">
                  <a:moveTo>
                    <a:pt x="950" y="134"/>
                  </a:moveTo>
                  <a:lnTo>
                    <a:pt x="950" y="134"/>
                  </a:lnTo>
                  <a:lnTo>
                    <a:pt x="940" y="132"/>
                  </a:lnTo>
                  <a:lnTo>
                    <a:pt x="930" y="132"/>
                  </a:lnTo>
                  <a:lnTo>
                    <a:pt x="920" y="134"/>
                  </a:lnTo>
                  <a:lnTo>
                    <a:pt x="910" y="136"/>
                  </a:lnTo>
                  <a:lnTo>
                    <a:pt x="910" y="136"/>
                  </a:lnTo>
                  <a:lnTo>
                    <a:pt x="902" y="142"/>
                  </a:lnTo>
                  <a:lnTo>
                    <a:pt x="896" y="146"/>
                  </a:lnTo>
                  <a:lnTo>
                    <a:pt x="886" y="162"/>
                  </a:lnTo>
                  <a:lnTo>
                    <a:pt x="886" y="162"/>
                  </a:lnTo>
                  <a:lnTo>
                    <a:pt x="874" y="180"/>
                  </a:lnTo>
                  <a:lnTo>
                    <a:pt x="868" y="188"/>
                  </a:lnTo>
                  <a:lnTo>
                    <a:pt x="858" y="194"/>
                  </a:lnTo>
                  <a:lnTo>
                    <a:pt x="858" y="194"/>
                  </a:lnTo>
                  <a:lnTo>
                    <a:pt x="856" y="196"/>
                  </a:lnTo>
                  <a:lnTo>
                    <a:pt x="796" y="218"/>
                  </a:lnTo>
                  <a:lnTo>
                    <a:pt x="710" y="10"/>
                  </a:lnTo>
                  <a:lnTo>
                    <a:pt x="710" y="10"/>
                  </a:lnTo>
                  <a:lnTo>
                    <a:pt x="664" y="24"/>
                  </a:lnTo>
                  <a:lnTo>
                    <a:pt x="614" y="36"/>
                  </a:lnTo>
                  <a:lnTo>
                    <a:pt x="618" y="50"/>
                  </a:lnTo>
                  <a:lnTo>
                    <a:pt x="618" y="50"/>
                  </a:lnTo>
                  <a:lnTo>
                    <a:pt x="624" y="56"/>
                  </a:lnTo>
                  <a:lnTo>
                    <a:pt x="638" y="66"/>
                  </a:lnTo>
                  <a:lnTo>
                    <a:pt x="638" y="66"/>
                  </a:lnTo>
                  <a:lnTo>
                    <a:pt x="646" y="74"/>
                  </a:lnTo>
                  <a:lnTo>
                    <a:pt x="656" y="84"/>
                  </a:lnTo>
                  <a:lnTo>
                    <a:pt x="664" y="98"/>
                  </a:lnTo>
                  <a:lnTo>
                    <a:pt x="672" y="112"/>
                  </a:lnTo>
                  <a:lnTo>
                    <a:pt x="672" y="112"/>
                  </a:lnTo>
                  <a:lnTo>
                    <a:pt x="674" y="128"/>
                  </a:lnTo>
                  <a:lnTo>
                    <a:pt x="676" y="144"/>
                  </a:lnTo>
                  <a:lnTo>
                    <a:pt x="674" y="160"/>
                  </a:lnTo>
                  <a:lnTo>
                    <a:pt x="668" y="176"/>
                  </a:lnTo>
                  <a:lnTo>
                    <a:pt x="668" y="176"/>
                  </a:lnTo>
                  <a:lnTo>
                    <a:pt x="660" y="190"/>
                  </a:lnTo>
                  <a:lnTo>
                    <a:pt x="646" y="202"/>
                  </a:lnTo>
                  <a:lnTo>
                    <a:pt x="630" y="212"/>
                  </a:lnTo>
                  <a:lnTo>
                    <a:pt x="610" y="220"/>
                  </a:lnTo>
                  <a:lnTo>
                    <a:pt x="610" y="220"/>
                  </a:lnTo>
                  <a:lnTo>
                    <a:pt x="588" y="224"/>
                  </a:lnTo>
                  <a:lnTo>
                    <a:pt x="568" y="222"/>
                  </a:lnTo>
                  <a:lnTo>
                    <a:pt x="550" y="218"/>
                  </a:lnTo>
                  <a:lnTo>
                    <a:pt x="536" y="210"/>
                  </a:lnTo>
                  <a:lnTo>
                    <a:pt x="536" y="210"/>
                  </a:lnTo>
                  <a:lnTo>
                    <a:pt x="522" y="198"/>
                  </a:lnTo>
                  <a:lnTo>
                    <a:pt x="514" y="186"/>
                  </a:lnTo>
                  <a:lnTo>
                    <a:pt x="506" y="172"/>
                  </a:lnTo>
                  <a:lnTo>
                    <a:pt x="502" y="156"/>
                  </a:lnTo>
                  <a:lnTo>
                    <a:pt x="502" y="156"/>
                  </a:lnTo>
                  <a:lnTo>
                    <a:pt x="500" y="140"/>
                  </a:lnTo>
                  <a:lnTo>
                    <a:pt x="502" y="126"/>
                  </a:lnTo>
                  <a:lnTo>
                    <a:pt x="504" y="114"/>
                  </a:lnTo>
                  <a:lnTo>
                    <a:pt x="508" y="102"/>
                  </a:lnTo>
                  <a:lnTo>
                    <a:pt x="508" y="102"/>
                  </a:lnTo>
                  <a:lnTo>
                    <a:pt x="514" y="88"/>
                  </a:lnTo>
                  <a:lnTo>
                    <a:pt x="514" y="82"/>
                  </a:lnTo>
                  <a:lnTo>
                    <a:pt x="508" y="56"/>
                  </a:lnTo>
                  <a:lnTo>
                    <a:pt x="508" y="56"/>
                  </a:lnTo>
                  <a:lnTo>
                    <a:pt x="448" y="62"/>
                  </a:lnTo>
                  <a:lnTo>
                    <a:pt x="388" y="66"/>
                  </a:lnTo>
                  <a:lnTo>
                    <a:pt x="328" y="66"/>
                  </a:lnTo>
                  <a:lnTo>
                    <a:pt x="264" y="62"/>
                  </a:lnTo>
                  <a:lnTo>
                    <a:pt x="200" y="52"/>
                  </a:lnTo>
                  <a:lnTo>
                    <a:pt x="134" y="40"/>
                  </a:lnTo>
                  <a:lnTo>
                    <a:pt x="68" y="22"/>
                  </a:lnTo>
                  <a:lnTo>
                    <a:pt x="0" y="0"/>
                  </a:lnTo>
                  <a:lnTo>
                    <a:pt x="166" y="350"/>
                  </a:lnTo>
                  <a:lnTo>
                    <a:pt x="166" y="350"/>
                  </a:lnTo>
                  <a:lnTo>
                    <a:pt x="168" y="360"/>
                  </a:lnTo>
                  <a:lnTo>
                    <a:pt x="172" y="368"/>
                  </a:lnTo>
                  <a:lnTo>
                    <a:pt x="182" y="384"/>
                  </a:lnTo>
                  <a:lnTo>
                    <a:pt x="196" y="396"/>
                  </a:lnTo>
                  <a:lnTo>
                    <a:pt x="212" y="404"/>
                  </a:lnTo>
                  <a:lnTo>
                    <a:pt x="228" y="412"/>
                  </a:lnTo>
                  <a:lnTo>
                    <a:pt x="248" y="418"/>
                  </a:lnTo>
                  <a:lnTo>
                    <a:pt x="288" y="430"/>
                  </a:lnTo>
                  <a:lnTo>
                    <a:pt x="288" y="430"/>
                  </a:lnTo>
                  <a:lnTo>
                    <a:pt x="332" y="442"/>
                  </a:lnTo>
                  <a:lnTo>
                    <a:pt x="376" y="454"/>
                  </a:lnTo>
                  <a:lnTo>
                    <a:pt x="418" y="462"/>
                  </a:lnTo>
                  <a:lnTo>
                    <a:pt x="458" y="470"/>
                  </a:lnTo>
                  <a:lnTo>
                    <a:pt x="500" y="474"/>
                  </a:lnTo>
                  <a:lnTo>
                    <a:pt x="538" y="478"/>
                  </a:lnTo>
                  <a:lnTo>
                    <a:pt x="576" y="480"/>
                  </a:lnTo>
                  <a:lnTo>
                    <a:pt x="614" y="480"/>
                  </a:lnTo>
                  <a:lnTo>
                    <a:pt x="652" y="480"/>
                  </a:lnTo>
                  <a:lnTo>
                    <a:pt x="686" y="476"/>
                  </a:lnTo>
                  <a:lnTo>
                    <a:pt x="722" y="472"/>
                  </a:lnTo>
                  <a:lnTo>
                    <a:pt x="756" y="468"/>
                  </a:lnTo>
                  <a:lnTo>
                    <a:pt x="790" y="460"/>
                  </a:lnTo>
                  <a:lnTo>
                    <a:pt x="822" y="452"/>
                  </a:lnTo>
                  <a:lnTo>
                    <a:pt x="854" y="444"/>
                  </a:lnTo>
                  <a:lnTo>
                    <a:pt x="886" y="434"/>
                  </a:lnTo>
                  <a:lnTo>
                    <a:pt x="812" y="254"/>
                  </a:lnTo>
                  <a:lnTo>
                    <a:pt x="872" y="232"/>
                  </a:lnTo>
                  <a:lnTo>
                    <a:pt x="872" y="232"/>
                  </a:lnTo>
                  <a:lnTo>
                    <a:pt x="884" y="230"/>
                  </a:lnTo>
                  <a:lnTo>
                    <a:pt x="894" y="230"/>
                  </a:lnTo>
                  <a:lnTo>
                    <a:pt x="914" y="234"/>
                  </a:lnTo>
                  <a:lnTo>
                    <a:pt x="914" y="234"/>
                  </a:lnTo>
                  <a:lnTo>
                    <a:pt x="930" y="238"/>
                  </a:lnTo>
                  <a:lnTo>
                    <a:pt x="940" y="238"/>
                  </a:lnTo>
                  <a:lnTo>
                    <a:pt x="948" y="236"/>
                  </a:lnTo>
                  <a:lnTo>
                    <a:pt x="948" y="236"/>
                  </a:lnTo>
                  <a:lnTo>
                    <a:pt x="958" y="232"/>
                  </a:lnTo>
                  <a:lnTo>
                    <a:pt x="966" y="226"/>
                  </a:lnTo>
                  <a:lnTo>
                    <a:pt x="974" y="218"/>
                  </a:lnTo>
                  <a:lnTo>
                    <a:pt x="980" y="212"/>
                  </a:lnTo>
                  <a:lnTo>
                    <a:pt x="980" y="212"/>
                  </a:lnTo>
                  <a:lnTo>
                    <a:pt x="984" y="204"/>
                  </a:lnTo>
                  <a:lnTo>
                    <a:pt x="984" y="194"/>
                  </a:lnTo>
                  <a:lnTo>
                    <a:pt x="984" y="182"/>
                  </a:lnTo>
                  <a:lnTo>
                    <a:pt x="980" y="168"/>
                  </a:lnTo>
                  <a:lnTo>
                    <a:pt x="980" y="168"/>
                  </a:lnTo>
                  <a:lnTo>
                    <a:pt x="972" y="154"/>
                  </a:lnTo>
                  <a:lnTo>
                    <a:pt x="966" y="144"/>
                  </a:lnTo>
                  <a:lnTo>
                    <a:pt x="958" y="138"/>
                  </a:lnTo>
                  <a:lnTo>
                    <a:pt x="950" y="134"/>
                  </a:lnTo>
                  <a:lnTo>
                    <a:pt x="950" y="134"/>
                  </a:lnTo>
                  <a:close/>
                </a:path>
              </a:pathLst>
            </a:custGeom>
            <a:blipFill dpi="0" rotWithShape="1">
              <a:blip r:embed="rId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chenying0907 15"/>
            <p:cNvSpPr/>
            <p:nvPr/>
          </p:nvSpPr>
          <p:spPr bwMode="auto">
            <a:xfrm flipH="1">
              <a:off x="3564636" y="4657917"/>
              <a:ext cx="540738" cy="611878"/>
            </a:xfrm>
            <a:custGeom>
              <a:avLst/>
              <a:gdLst>
                <a:gd name="T0" fmla="*/ 270 w 366"/>
                <a:gd name="T1" fmla="*/ 72 h 414"/>
                <a:gd name="T2" fmla="*/ 270 w 366"/>
                <a:gd name="T3" fmla="*/ 72 h 414"/>
                <a:gd name="T4" fmla="*/ 234 w 366"/>
                <a:gd name="T5" fmla="*/ 0 h 414"/>
                <a:gd name="T6" fmla="*/ 0 w 366"/>
                <a:gd name="T7" fmla="*/ 140 h 414"/>
                <a:gd name="T8" fmla="*/ 0 w 366"/>
                <a:gd name="T9" fmla="*/ 140 h 414"/>
                <a:gd name="T10" fmla="*/ 94 w 366"/>
                <a:gd name="T11" fmla="*/ 366 h 414"/>
                <a:gd name="T12" fmla="*/ 94 w 366"/>
                <a:gd name="T13" fmla="*/ 366 h 414"/>
                <a:gd name="T14" fmla="*/ 100 w 366"/>
                <a:gd name="T15" fmla="*/ 376 h 414"/>
                <a:gd name="T16" fmla="*/ 106 w 366"/>
                <a:gd name="T17" fmla="*/ 384 h 414"/>
                <a:gd name="T18" fmla="*/ 114 w 366"/>
                <a:gd name="T19" fmla="*/ 392 h 414"/>
                <a:gd name="T20" fmla="*/ 124 w 366"/>
                <a:gd name="T21" fmla="*/ 400 h 414"/>
                <a:gd name="T22" fmla="*/ 132 w 366"/>
                <a:gd name="T23" fmla="*/ 404 h 414"/>
                <a:gd name="T24" fmla="*/ 144 w 366"/>
                <a:gd name="T25" fmla="*/ 408 h 414"/>
                <a:gd name="T26" fmla="*/ 154 w 366"/>
                <a:gd name="T27" fmla="*/ 412 h 414"/>
                <a:gd name="T28" fmla="*/ 166 w 366"/>
                <a:gd name="T29" fmla="*/ 414 h 414"/>
                <a:gd name="T30" fmla="*/ 192 w 366"/>
                <a:gd name="T31" fmla="*/ 414 h 414"/>
                <a:gd name="T32" fmla="*/ 218 w 366"/>
                <a:gd name="T33" fmla="*/ 412 h 414"/>
                <a:gd name="T34" fmla="*/ 246 w 366"/>
                <a:gd name="T35" fmla="*/ 406 h 414"/>
                <a:gd name="T36" fmla="*/ 272 w 366"/>
                <a:gd name="T37" fmla="*/ 396 h 414"/>
                <a:gd name="T38" fmla="*/ 296 w 366"/>
                <a:gd name="T39" fmla="*/ 382 h 414"/>
                <a:gd name="T40" fmla="*/ 318 w 366"/>
                <a:gd name="T41" fmla="*/ 366 h 414"/>
                <a:gd name="T42" fmla="*/ 338 w 366"/>
                <a:gd name="T43" fmla="*/ 348 h 414"/>
                <a:gd name="T44" fmla="*/ 346 w 366"/>
                <a:gd name="T45" fmla="*/ 338 h 414"/>
                <a:gd name="T46" fmla="*/ 352 w 366"/>
                <a:gd name="T47" fmla="*/ 328 h 414"/>
                <a:gd name="T48" fmla="*/ 358 w 366"/>
                <a:gd name="T49" fmla="*/ 316 h 414"/>
                <a:gd name="T50" fmla="*/ 362 w 366"/>
                <a:gd name="T51" fmla="*/ 304 h 414"/>
                <a:gd name="T52" fmla="*/ 364 w 366"/>
                <a:gd name="T53" fmla="*/ 292 h 414"/>
                <a:gd name="T54" fmla="*/ 366 w 366"/>
                <a:gd name="T55" fmla="*/ 280 h 414"/>
                <a:gd name="T56" fmla="*/ 366 w 366"/>
                <a:gd name="T57" fmla="*/ 268 h 414"/>
                <a:gd name="T58" fmla="*/ 362 w 366"/>
                <a:gd name="T59" fmla="*/ 254 h 414"/>
                <a:gd name="T60" fmla="*/ 358 w 366"/>
                <a:gd name="T61" fmla="*/ 242 h 414"/>
                <a:gd name="T62" fmla="*/ 352 w 366"/>
                <a:gd name="T63" fmla="*/ 228 h 414"/>
                <a:gd name="T64" fmla="*/ 352 w 366"/>
                <a:gd name="T65" fmla="*/ 228 h 414"/>
                <a:gd name="T66" fmla="*/ 270 w 366"/>
                <a:gd name="T67" fmla="*/ 72 h 414"/>
                <a:gd name="T68" fmla="*/ 270 w 366"/>
                <a:gd name="T69" fmla="*/ 7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414">
                  <a:moveTo>
                    <a:pt x="270" y="72"/>
                  </a:moveTo>
                  <a:lnTo>
                    <a:pt x="270" y="72"/>
                  </a:lnTo>
                  <a:lnTo>
                    <a:pt x="234" y="0"/>
                  </a:lnTo>
                  <a:lnTo>
                    <a:pt x="0" y="140"/>
                  </a:lnTo>
                  <a:lnTo>
                    <a:pt x="0" y="140"/>
                  </a:lnTo>
                  <a:lnTo>
                    <a:pt x="94" y="366"/>
                  </a:lnTo>
                  <a:lnTo>
                    <a:pt x="94" y="366"/>
                  </a:lnTo>
                  <a:lnTo>
                    <a:pt x="100" y="376"/>
                  </a:lnTo>
                  <a:lnTo>
                    <a:pt x="106" y="384"/>
                  </a:lnTo>
                  <a:lnTo>
                    <a:pt x="114" y="392"/>
                  </a:lnTo>
                  <a:lnTo>
                    <a:pt x="124" y="400"/>
                  </a:lnTo>
                  <a:lnTo>
                    <a:pt x="132" y="404"/>
                  </a:lnTo>
                  <a:lnTo>
                    <a:pt x="144" y="408"/>
                  </a:lnTo>
                  <a:lnTo>
                    <a:pt x="154" y="412"/>
                  </a:lnTo>
                  <a:lnTo>
                    <a:pt x="166" y="414"/>
                  </a:lnTo>
                  <a:lnTo>
                    <a:pt x="192" y="414"/>
                  </a:lnTo>
                  <a:lnTo>
                    <a:pt x="218" y="412"/>
                  </a:lnTo>
                  <a:lnTo>
                    <a:pt x="246" y="406"/>
                  </a:lnTo>
                  <a:lnTo>
                    <a:pt x="272" y="396"/>
                  </a:lnTo>
                  <a:lnTo>
                    <a:pt x="296" y="382"/>
                  </a:lnTo>
                  <a:lnTo>
                    <a:pt x="318" y="366"/>
                  </a:lnTo>
                  <a:lnTo>
                    <a:pt x="338" y="348"/>
                  </a:lnTo>
                  <a:lnTo>
                    <a:pt x="346" y="338"/>
                  </a:lnTo>
                  <a:lnTo>
                    <a:pt x="352" y="328"/>
                  </a:lnTo>
                  <a:lnTo>
                    <a:pt x="358" y="316"/>
                  </a:lnTo>
                  <a:lnTo>
                    <a:pt x="362" y="304"/>
                  </a:lnTo>
                  <a:lnTo>
                    <a:pt x="364" y="292"/>
                  </a:lnTo>
                  <a:lnTo>
                    <a:pt x="366" y="280"/>
                  </a:lnTo>
                  <a:lnTo>
                    <a:pt x="366" y="268"/>
                  </a:lnTo>
                  <a:lnTo>
                    <a:pt x="362" y="254"/>
                  </a:lnTo>
                  <a:lnTo>
                    <a:pt x="358" y="242"/>
                  </a:lnTo>
                  <a:lnTo>
                    <a:pt x="352" y="228"/>
                  </a:lnTo>
                  <a:lnTo>
                    <a:pt x="352" y="228"/>
                  </a:lnTo>
                  <a:lnTo>
                    <a:pt x="270" y="72"/>
                  </a:lnTo>
                  <a:lnTo>
                    <a:pt x="270" y="72"/>
                  </a:lnTo>
                  <a:close/>
                </a:path>
              </a:pathLst>
            </a:custGeom>
            <a:blipFill dpi="0" rotWithShape="1">
              <a:blip r:embed="rId3"/>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chenying0907 16"/>
            <p:cNvSpPr/>
            <p:nvPr/>
          </p:nvSpPr>
          <p:spPr bwMode="auto">
            <a:xfrm flipH="1">
              <a:off x="3567591" y="3478501"/>
              <a:ext cx="1784731" cy="1882927"/>
            </a:xfrm>
            <a:custGeom>
              <a:avLst/>
              <a:gdLst>
                <a:gd name="T0" fmla="*/ 1038 w 1208"/>
                <a:gd name="T1" fmla="*/ 722 h 1274"/>
                <a:gd name="T2" fmla="*/ 1016 w 1208"/>
                <a:gd name="T3" fmla="*/ 722 h 1274"/>
                <a:gd name="T4" fmla="*/ 1008 w 1208"/>
                <a:gd name="T5" fmla="*/ 710 h 1274"/>
                <a:gd name="T6" fmla="*/ 1014 w 1208"/>
                <a:gd name="T7" fmla="*/ 690 h 1274"/>
                <a:gd name="T8" fmla="*/ 1144 w 1208"/>
                <a:gd name="T9" fmla="*/ 584 h 1274"/>
                <a:gd name="T10" fmla="*/ 1170 w 1208"/>
                <a:gd name="T11" fmla="*/ 556 h 1274"/>
                <a:gd name="T12" fmla="*/ 1182 w 1208"/>
                <a:gd name="T13" fmla="*/ 520 h 1274"/>
                <a:gd name="T14" fmla="*/ 1170 w 1208"/>
                <a:gd name="T15" fmla="*/ 462 h 1274"/>
                <a:gd name="T16" fmla="*/ 1146 w 1208"/>
                <a:gd name="T17" fmla="*/ 432 h 1274"/>
                <a:gd name="T18" fmla="*/ 1092 w 1208"/>
                <a:gd name="T19" fmla="*/ 410 h 1274"/>
                <a:gd name="T20" fmla="*/ 972 w 1208"/>
                <a:gd name="T21" fmla="*/ 506 h 1274"/>
                <a:gd name="T22" fmla="*/ 958 w 1208"/>
                <a:gd name="T23" fmla="*/ 510 h 1274"/>
                <a:gd name="T24" fmla="*/ 944 w 1208"/>
                <a:gd name="T25" fmla="*/ 504 h 1274"/>
                <a:gd name="T26" fmla="*/ 942 w 1208"/>
                <a:gd name="T27" fmla="*/ 482 h 1274"/>
                <a:gd name="T28" fmla="*/ 1068 w 1208"/>
                <a:gd name="T29" fmla="*/ 380 h 1274"/>
                <a:gd name="T30" fmla="*/ 1084 w 1208"/>
                <a:gd name="T31" fmla="*/ 358 h 1274"/>
                <a:gd name="T32" fmla="*/ 1092 w 1208"/>
                <a:gd name="T33" fmla="*/ 314 h 1274"/>
                <a:gd name="T34" fmla="*/ 1076 w 1208"/>
                <a:gd name="T35" fmla="*/ 258 h 1274"/>
                <a:gd name="T36" fmla="*/ 1056 w 1208"/>
                <a:gd name="T37" fmla="*/ 234 h 1274"/>
                <a:gd name="T38" fmla="*/ 1026 w 1208"/>
                <a:gd name="T39" fmla="*/ 212 h 1274"/>
                <a:gd name="T40" fmla="*/ 990 w 1208"/>
                <a:gd name="T41" fmla="*/ 202 h 1274"/>
                <a:gd name="T42" fmla="*/ 842 w 1208"/>
                <a:gd name="T43" fmla="*/ 312 h 1274"/>
                <a:gd name="T44" fmla="*/ 820 w 1208"/>
                <a:gd name="T45" fmla="*/ 314 h 1274"/>
                <a:gd name="T46" fmla="*/ 810 w 1208"/>
                <a:gd name="T47" fmla="*/ 302 h 1274"/>
                <a:gd name="T48" fmla="*/ 818 w 1208"/>
                <a:gd name="T49" fmla="*/ 280 h 1274"/>
                <a:gd name="T50" fmla="*/ 930 w 1208"/>
                <a:gd name="T51" fmla="*/ 176 h 1274"/>
                <a:gd name="T52" fmla="*/ 952 w 1208"/>
                <a:gd name="T53" fmla="*/ 148 h 1274"/>
                <a:gd name="T54" fmla="*/ 962 w 1208"/>
                <a:gd name="T55" fmla="*/ 100 h 1274"/>
                <a:gd name="T56" fmla="*/ 946 w 1208"/>
                <a:gd name="T57" fmla="*/ 50 h 1274"/>
                <a:gd name="T58" fmla="*/ 924 w 1208"/>
                <a:gd name="T59" fmla="*/ 22 h 1274"/>
                <a:gd name="T60" fmla="*/ 888 w 1208"/>
                <a:gd name="T61" fmla="*/ 2 h 1274"/>
                <a:gd name="T62" fmla="*/ 866 w 1208"/>
                <a:gd name="T63" fmla="*/ 0 h 1274"/>
                <a:gd name="T64" fmla="*/ 812 w 1208"/>
                <a:gd name="T65" fmla="*/ 16 h 1274"/>
                <a:gd name="T66" fmla="*/ 688 w 1208"/>
                <a:gd name="T67" fmla="*/ 116 h 1274"/>
                <a:gd name="T68" fmla="*/ 506 w 1208"/>
                <a:gd name="T69" fmla="*/ 266 h 1274"/>
                <a:gd name="T70" fmla="*/ 492 w 1208"/>
                <a:gd name="T71" fmla="*/ 270 h 1274"/>
                <a:gd name="T72" fmla="*/ 478 w 1208"/>
                <a:gd name="T73" fmla="*/ 264 h 1274"/>
                <a:gd name="T74" fmla="*/ 474 w 1208"/>
                <a:gd name="T75" fmla="*/ 242 h 1274"/>
                <a:gd name="T76" fmla="*/ 528 w 1208"/>
                <a:gd name="T77" fmla="*/ 194 h 1274"/>
                <a:gd name="T78" fmla="*/ 410 w 1208"/>
                <a:gd name="T79" fmla="*/ 142 h 1274"/>
                <a:gd name="T80" fmla="*/ 256 w 1208"/>
                <a:gd name="T81" fmla="*/ 228 h 1274"/>
                <a:gd name="T82" fmla="*/ 234 w 1208"/>
                <a:gd name="T83" fmla="*/ 252 h 1274"/>
                <a:gd name="T84" fmla="*/ 212 w 1208"/>
                <a:gd name="T85" fmla="*/ 294 h 1274"/>
                <a:gd name="T86" fmla="*/ 198 w 1208"/>
                <a:gd name="T87" fmla="*/ 362 h 1274"/>
                <a:gd name="T88" fmla="*/ 156 w 1208"/>
                <a:gd name="T89" fmla="*/ 636 h 1274"/>
                <a:gd name="T90" fmla="*/ 362 w 1208"/>
                <a:gd name="T91" fmla="*/ 1274 h 1274"/>
                <a:gd name="T92" fmla="*/ 632 w 1208"/>
                <a:gd name="T93" fmla="*/ 1108 h 1274"/>
                <a:gd name="T94" fmla="*/ 808 w 1208"/>
                <a:gd name="T95" fmla="*/ 1050 h 1274"/>
                <a:gd name="T96" fmla="*/ 886 w 1208"/>
                <a:gd name="T97" fmla="*/ 1010 h 1274"/>
                <a:gd name="T98" fmla="*/ 1030 w 1208"/>
                <a:gd name="T99" fmla="*/ 904 h 1274"/>
                <a:gd name="T100" fmla="*/ 1178 w 1208"/>
                <a:gd name="T101" fmla="*/ 776 h 1274"/>
                <a:gd name="T102" fmla="*/ 1204 w 1208"/>
                <a:gd name="T103" fmla="*/ 734 h 1274"/>
                <a:gd name="T104" fmla="*/ 1208 w 1208"/>
                <a:gd name="T105" fmla="*/ 702 h 1274"/>
                <a:gd name="T106" fmla="*/ 1188 w 1208"/>
                <a:gd name="T107" fmla="*/ 656 h 1274"/>
                <a:gd name="T108" fmla="*/ 1172 w 1208"/>
                <a:gd name="T109" fmla="*/ 642 h 1274"/>
                <a:gd name="T110" fmla="*/ 1152 w 1208"/>
                <a:gd name="T111" fmla="*/ 63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8" h="1274">
                  <a:moveTo>
                    <a:pt x="1152" y="634"/>
                  </a:moveTo>
                  <a:lnTo>
                    <a:pt x="1038" y="722"/>
                  </a:lnTo>
                  <a:lnTo>
                    <a:pt x="1038" y="722"/>
                  </a:lnTo>
                  <a:lnTo>
                    <a:pt x="1032" y="724"/>
                  </a:lnTo>
                  <a:lnTo>
                    <a:pt x="1024" y="724"/>
                  </a:lnTo>
                  <a:lnTo>
                    <a:pt x="1016" y="722"/>
                  </a:lnTo>
                  <a:lnTo>
                    <a:pt x="1010" y="718"/>
                  </a:lnTo>
                  <a:lnTo>
                    <a:pt x="1010" y="718"/>
                  </a:lnTo>
                  <a:lnTo>
                    <a:pt x="1008" y="710"/>
                  </a:lnTo>
                  <a:lnTo>
                    <a:pt x="1006" y="702"/>
                  </a:lnTo>
                  <a:lnTo>
                    <a:pt x="1010" y="696"/>
                  </a:lnTo>
                  <a:lnTo>
                    <a:pt x="1014" y="690"/>
                  </a:lnTo>
                  <a:lnTo>
                    <a:pt x="1014" y="690"/>
                  </a:lnTo>
                  <a:lnTo>
                    <a:pt x="1078" y="638"/>
                  </a:lnTo>
                  <a:lnTo>
                    <a:pt x="1144" y="584"/>
                  </a:lnTo>
                  <a:lnTo>
                    <a:pt x="1144" y="584"/>
                  </a:lnTo>
                  <a:lnTo>
                    <a:pt x="1158" y="572"/>
                  </a:lnTo>
                  <a:lnTo>
                    <a:pt x="1170" y="556"/>
                  </a:lnTo>
                  <a:lnTo>
                    <a:pt x="1178" y="538"/>
                  </a:lnTo>
                  <a:lnTo>
                    <a:pt x="1182" y="520"/>
                  </a:lnTo>
                  <a:lnTo>
                    <a:pt x="1182" y="520"/>
                  </a:lnTo>
                  <a:lnTo>
                    <a:pt x="1182" y="500"/>
                  </a:lnTo>
                  <a:lnTo>
                    <a:pt x="1178" y="480"/>
                  </a:lnTo>
                  <a:lnTo>
                    <a:pt x="1170" y="462"/>
                  </a:lnTo>
                  <a:lnTo>
                    <a:pt x="1160" y="446"/>
                  </a:lnTo>
                  <a:lnTo>
                    <a:pt x="1160" y="446"/>
                  </a:lnTo>
                  <a:lnTo>
                    <a:pt x="1146" y="432"/>
                  </a:lnTo>
                  <a:lnTo>
                    <a:pt x="1130" y="420"/>
                  </a:lnTo>
                  <a:lnTo>
                    <a:pt x="1110" y="414"/>
                  </a:lnTo>
                  <a:lnTo>
                    <a:pt x="1092" y="410"/>
                  </a:lnTo>
                  <a:lnTo>
                    <a:pt x="1092" y="410"/>
                  </a:lnTo>
                  <a:lnTo>
                    <a:pt x="1086" y="416"/>
                  </a:lnTo>
                  <a:lnTo>
                    <a:pt x="972" y="506"/>
                  </a:lnTo>
                  <a:lnTo>
                    <a:pt x="972" y="506"/>
                  </a:lnTo>
                  <a:lnTo>
                    <a:pt x="966" y="510"/>
                  </a:lnTo>
                  <a:lnTo>
                    <a:pt x="958" y="510"/>
                  </a:lnTo>
                  <a:lnTo>
                    <a:pt x="950" y="508"/>
                  </a:lnTo>
                  <a:lnTo>
                    <a:pt x="944" y="504"/>
                  </a:lnTo>
                  <a:lnTo>
                    <a:pt x="944" y="504"/>
                  </a:lnTo>
                  <a:lnTo>
                    <a:pt x="940" y="498"/>
                  </a:lnTo>
                  <a:lnTo>
                    <a:pt x="940" y="490"/>
                  </a:lnTo>
                  <a:lnTo>
                    <a:pt x="942" y="482"/>
                  </a:lnTo>
                  <a:lnTo>
                    <a:pt x="948" y="476"/>
                  </a:lnTo>
                  <a:lnTo>
                    <a:pt x="1068" y="380"/>
                  </a:lnTo>
                  <a:lnTo>
                    <a:pt x="1068" y="380"/>
                  </a:lnTo>
                  <a:lnTo>
                    <a:pt x="1074" y="374"/>
                  </a:lnTo>
                  <a:lnTo>
                    <a:pt x="1080" y="366"/>
                  </a:lnTo>
                  <a:lnTo>
                    <a:pt x="1084" y="358"/>
                  </a:lnTo>
                  <a:lnTo>
                    <a:pt x="1088" y="350"/>
                  </a:lnTo>
                  <a:lnTo>
                    <a:pt x="1092" y="332"/>
                  </a:lnTo>
                  <a:lnTo>
                    <a:pt x="1092" y="314"/>
                  </a:lnTo>
                  <a:lnTo>
                    <a:pt x="1090" y="294"/>
                  </a:lnTo>
                  <a:lnTo>
                    <a:pt x="1084" y="276"/>
                  </a:lnTo>
                  <a:lnTo>
                    <a:pt x="1076" y="258"/>
                  </a:lnTo>
                  <a:lnTo>
                    <a:pt x="1064" y="242"/>
                  </a:lnTo>
                  <a:lnTo>
                    <a:pt x="1064" y="242"/>
                  </a:lnTo>
                  <a:lnTo>
                    <a:pt x="1056" y="234"/>
                  </a:lnTo>
                  <a:lnTo>
                    <a:pt x="1048" y="226"/>
                  </a:lnTo>
                  <a:lnTo>
                    <a:pt x="1038" y="218"/>
                  </a:lnTo>
                  <a:lnTo>
                    <a:pt x="1026" y="212"/>
                  </a:lnTo>
                  <a:lnTo>
                    <a:pt x="1014" y="208"/>
                  </a:lnTo>
                  <a:lnTo>
                    <a:pt x="1002" y="204"/>
                  </a:lnTo>
                  <a:lnTo>
                    <a:pt x="990" y="202"/>
                  </a:lnTo>
                  <a:lnTo>
                    <a:pt x="978" y="202"/>
                  </a:lnTo>
                  <a:lnTo>
                    <a:pt x="842" y="312"/>
                  </a:lnTo>
                  <a:lnTo>
                    <a:pt x="842" y="312"/>
                  </a:lnTo>
                  <a:lnTo>
                    <a:pt x="836" y="314"/>
                  </a:lnTo>
                  <a:lnTo>
                    <a:pt x="828" y="316"/>
                  </a:lnTo>
                  <a:lnTo>
                    <a:pt x="820" y="314"/>
                  </a:lnTo>
                  <a:lnTo>
                    <a:pt x="814" y="308"/>
                  </a:lnTo>
                  <a:lnTo>
                    <a:pt x="814" y="308"/>
                  </a:lnTo>
                  <a:lnTo>
                    <a:pt x="810" y="302"/>
                  </a:lnTo>
                  <a:lnTo>
                    <a:pt x="810" y="294"/>
                  </a:lnTo>
                  <a:lnTo>
                    <a:pt x="812" y="286"/>
                  </a:lnTo>
                  <a:lnTo>
                    <a:pt x="818" y="280"/>
                  </a:lnTo>
                  <a:lnTo>
                    <a:pt x="886" y="214"/>
                  </a:lnTo>
                  <a:lnTo>
                    <a:pt x="930" y="176"/>
                  </a:lnTo>
                  <a:lnTo>
                    <a:pt x="930" y="176"/>
                  </a:lnTo>
                  <a:lnTo>
                    <a:pt x="938" y="166"/>
                  </a:lnTo>
                  <a:lnTo>
                    <a:pt x="946" y="156"/>
                  </a:lnTo>
                  <a:lnTo>
                    <a:pt x="952" y="148"/>
                  </a:lnTo>
                  <a:lnTo>
                    <a:pt x="956" y="138"/>
                  </a:lnTo>
                  <a:lnTo>
                    <a:pt x="962" y="118"/>
                  </a:lnTo>
                  <a:lnTo>
                    <a:pt x="962" y="100"/>
                  </a:lnTo>
                  <a:lnTo>
                    <a:pt x="960" y="82"/>
                  </a:lnTo>
                  <a:lnTo>
                    <a:pt x="954" y="66"/>
                  </a:lnTo>
                  <a:lnTo>
                    <a:pt x="946" y="50"/>
                  </a:lnTo>
                  <a:lnTo>
                    <a:pt x="938" y="36"/>
                  </a:lnTo>
                  <a:lnTo>
                    <a:pt x="938" y="36"/>
                  </a:lnTo>
                  <a:lnTo>
                    <a:pt x="924" y="22"/>
                  </a:lnTo>
                  <a:lnTo>
                    <a:pt x="906" y="10"/>
                  </a:lnTo>
                  <a:lnTo>
                    <a:pt x="898" y="6"/>
                  </a:lnTo>
                  <a:lnTo>
                    <a:pt x="888" y="2"/>
                  </a:lnTo>
                  <a:lnTo>
                    <a:pt x="878" y="0"/>
                  </a:lnTo>
                  <a:lnTo>
                    <a:pt x="866" y="0"/>
                  </a:lnTo>
                  <a:lnTo>
                    <a:pt x="866" y="0"/>
                  </a:lnTo>
                  <a:lnTo>
                    <a:pt x="850" y="2"/>
                  </a:lnTo>
                  <a:lnTo>
                    <a:pt x="830" y="6"/>
                  </a:lnTo>
                  <a:lnTo>
                    <a:pt x="812" y="16"/>
                  </a:lnTo>
                  <a:lnTo>
                    <a:pt x="794" y="30"/>
                  </a:lnTo>
                  <a:lnTo>
                    <a:pt x="794" y="30"/>
                  </a:lnTo>
                  <a:lnTo>
                    <a:pt x="688" y="116"/>
                  </a:lnTo>
                  <a:lnTo>
                    <a:pt x="648" y="146"/>
                  </a:lnTo>
                  <a:lnTo>
                    <a:pt x="608" y="176"/>
                  </a:lnTo>
                  <a:lnTo>
                    <a:pt x="506" y="266"/>
                  </a:lnTo>
                  <a:lnTo>
                    <a:pt x="506" y="266"/>
                  </a:lnTo>
                  <a:lnTo>
                    <a:pt x="498" y="270"/>
                  </a:lnTo>
                  <a:lnTo>
                    <a:pt x="492" y="270"/>
                  </a:lnTo>
                  <a:lnTo>
                    <a:pt x="484" y="268"/>
                  </a:lnTo>
                  <a:lnTo>
                    <a:pt x="478" y="264"/>
                  </a:lnTo>
                  <a:lnTo>
                    <a:pt x="478" y="264"/>
                  </a:lnTo>
                  <a:lnTo>
                    <a:pt x="474" y="256"/>
                  </a:lnTo>
                  <a:lnTo>
                    <a:pt x="472" y="250"/>
                  </a:lnTo>
                  <a:lnTo>
                    <a:pt x="474" y="242"/>
                  </a:lnTo>
                  <a:lnTo>
                    <a:pt x="480" y="236"/>
                  </a:lnTo>
                  <a:lnTo>
                    <a:pt x="528" y="194"/>
                  </a:lnTo>
                  <a:lnTo>
                    <a:pt x="528" y="194"/>
                  </a:lnTo>
                  <a:lnTo>
                    <a:pt x="490" y="106"/>
                  </a:lnTo>
                  <a:lnTo>
                    <a:pt x="490" y="106"/>
                  </a:lnTo>
                  <a:lnTo>
                    <a:pt x="410" y="142"/>
                  </a:lnTo>
                  <a:lnTo>
                    <a:pt x="334" y="180"/>
                  </a:lnTo>
                  <a:lnTo>
                    <a:pt x="276" y="214"/>
                  </a:lnTo>
                  <a:lnTo>
                    <a:pt x="256" y="228"/>
                  </a:lnTo>
                  <a:lnTo>
                    <a:pt x="246" y="238"/>
                  </a:lnTo>
                  <a:lnTo>
                    <a:pt x="246" y="238"/>
                  </a:lnTo>
                  <a:lnTo>
                    <a:pt x="234" y="252"/>
                  </a:lnTo>
                  <a:lnTo>
                    <a:pt x="224" y="266"/>
                  </a:lnTo>
                  <a:lnTo>
                    <a:pt x="218" y="280"/>
                  </a:lnTo>
                  <a:lnTo>
                    <a:pt x="212" y="294"/>
                  </a:lnTo>
                  <a:lnTo>
                    <a:pt x="206" y="310"/>
                  </a:lnTo>
                  <a:lnTo>
                    <a:pt x="204" y="326"/>
                  </a:lnTo>
                  <a:lnTo>
                    <a:pt x="198" y="362"/>
                  </a:lnTo>
                  <a:lnTo>
                    <a:pt x="186" y="468"/>
                  </a:lnTo>
                  <a:lnTo>
                    <a:pt x="174" y="542"/>
                  </a:lnTo>
                  <a:lnTo>
                    <a:pt x="156" y="636"/>
                  </a:lnTo>
                  <a:lnTo>
                    <a:pt x="116" y="710"/>
                  </a:lnTo>
                  <a:lnTo>
                    <a:pt x="0" y="836"/>
                  </a:lnTo>
                  <a:lnTo>
                    <a:pt x="362" y="1274"/>
                  </a:lnTo>
                  <a:lnTo>
                    <a:pt x="560" y="1126"/>
                  </a:lnTo>
                  <a:lnTo>
                    <a:pt x="560" y="1126"/>
                  </a:lnTo>
                  <a:lnTo>
                    <a:pt x="632" y="1108"/>
                  </a:lnTo>
                  <a:lnTo>
                    <a:pt x="698" y="1090"/>
                  </a:lnTo>
                  <a:lnTo>
                    <a:pt x="756" y="1072"/>
                  </a:lnTo>
                  <a:lnTo>
                    <a:pt x="808" y="1050"/>
                  </a:lnTo>
                  <a:lnTo>
                    <a:pt x="834" y="1038"/>
                  </a:lnTo>
                  <a:lnTo>
                    <a:pt x="860" y="1026"/>
                  </a:lnTo>
                  <a:lnTo>
                    <a:pt x="886" y="1010"/>
                  </a:lnTo>
                  <a:lnTo>
                    <a:pt x="914" y="994"/>
                  </a:lnTo>
                  <a:lnTo>
                    <a:pt x="968" y="954"/>
                  </a:lnTo>
                  <a:lnTo>
                    <a:pt x="1030" y="904"/>
                  </a:lnTo>
                  <a:lnTo>
                    <a:pt x="1030" y="904"/>
                  </a:lnTo>
                  <a:lnTo>
                    <a:pt x="1178" y="776"/>
                  </a:lnTo>
                  <a:lnTo>
                    <a:pt x="1178" y="776"/>
                  </a:lnTo>
                  <a:lnTo>
                    <a:pt x="1190" y="764"/>
                  </a:lnTo>
                  <a:lnTo>
                    <a:pt x="1198" y="750"/>
                  </a:lnTo>
                  <a:lnTo>
                    <a:pt x="1204" y="734"/>
                  </a:lnTo>
                  <a:lnTo>
                    <a:pt x="1208" y="718"/>
                  </a:lnTo>
                  <a:lnTo>
                    <a:pt x="1208" y="718"/>
                  </a:lnTo>
                  <a:lnTo>
                    <a:pt x="1208" y="702"/>
                  </a:lnTo>
                  <a:lnTo>
                    <a:pt x="1204" y="686"/>
                  </a:lnTo>
                  <a:lnTo>
                    <a:pt x="1196" y="670"/>
                  </a:lnTo>
                  <a:lnTo>
                    <a:pt x="1188" y="656"/>
                  </a:lnTo>
                  <a:lnTo>
                    <a:pt x="1188" y="656"/>
                  </a:lnTo>
                  <a:lnTo>
                    <a:pt x="1180" y="650"/>
                  </a:lnTo>
                  <a:lnTo>
                    <a:pt x="1172" y="642"/>
                  </a:lnTo>
                  <a:lnTo>
                    <a:pt x="1162" y="638"/>
                  </a:lnTo>
                  <a:lnTo>
                    <a:pt x="1152" y="634"/>
                  </a:lnTo>
                  <a:lnTo>
                    <a:pt x="1152" y="634"/>
                  </a:lnTo>
                  <a:close/>
                </a:path>
              </a:pathLst>
            </a:custGeom>
            <a:blipFill dpi="0" rotWithShape="1">
              <a:blip r:embed="rId4"/>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chenying0907 17"/>
            <p:cNvSpPr>
              <a:spLocks noEditPoints="1"/>
            </p:cNvSpPr>
            <p:nvPr/>
          </p:nvSpPr>
          <p:spPr bwMode="auto">
            <a:xfrm flipH="1">
              <a:off x="4723246" y="4591429"/>
              <a:ext cx="1220354" cy="1368596"/>
            </a:xfrm>
            <a:custGeom>
              <a:avLst/>
              <a:gdLst>
                <a:gd name="T0" fmla="*/ 328 w 826"/>
                <a:gd name="T1" fmla="*/ 22 h 926"/>
                <a:gd name="T2" fmla="*/ 300 w 826"/>
                <a:gd name="T3" fmla="*/ 4 h 926"/>
                <a:gd name="T4" fmla="*/ 266 w 826"/>
                <a:gd name="T5" fmla="*/ 2 h 926"/>
                <a:gd name="T6" fmla="*/ 250 w 826"/>
                <a:gd name="T7" fmla="*/ 6 h 926"/>
                <a:gd name="T8" fmla="*/ 22 w 826"/>
                <a:gd name="T9" fmla="*/ 194 h 926"/>
                <a:gd name="T10" fmla="*/ 12 w 826"/>
                <a:gd name="T11" fmla="*/ 202 h 926"/>
                <a:gd name="T12" fmla="*/ 2 w 826"/>
                <a:gd name="T13" fmla="*/ 226 h 926"/>
                <a:gd name="T14" fmla="*/ 0 w 826"/>
                <a:gd name="T15" fmla="*/ 252 h 926"/>
                <a:gd name="T16" fmla="*/ 6 w 826"/>
                <a:gd name="T17" fmla="*/ 276 h 926"/>
                <a:gd name="T18" fmla="*/ 506 w 826"/>
                <a:gd name="T19" fmla="*/ 904 h 926"/>
                <a:gd name="T20" fmla="*/ 516 w 826"/>
                <a:gd name="T21" fmla="*/ 914 h 926"/>
                <a:gd name="T22" fmla="*/ 540 w 826"/>
                <a:gd name="T23" fmla="*/ 924 h 926"/>
                <a:gd name="T24" fmla="*/ 564 w 826"/>
                <a:gd name="T25" fmla="*/ 924 h 926"/>
                <a:gd name="T26" fmla="*/ 588 w 826"/>
                <a:gd name="T27" fmla="*/ 916 h 926"/>
                <a:gd name="T28" fmla="*/ 806 w 826"/>
                <a:gd name="T29" fmla="*/ 720 h 926"/>
                <a:gd name="T30" fmla="*/ 814 w 826"/>
                <a:gd name="T31" fmla="*/ 710 h 926"/>
                <a:gd name="T32" fmla="*/ 824 w 826"/>
                <a:gd name="T33" fmla="*/ 688 h 926"/>
                <a:gd name="T34" fmla="*/ 826 w 826"/>
                <a:gd name="T35" fmla="*/ 662 h 926"/>
                <a:gd name="T36" fmla="*/ 818 w 826"/>
                <a:gd name="T37" fmla="*/ 638 h 926"/>
                <a:gd name="T38" fmla="*/ 328 w 826"/>
                <a:gd name="T39" fmla="*/ 22 h 926"/>
                <a:gd name="T40" fmla="*/ 644 w 826"/>
                <a:gd name="T41" fmla="*/ 768 h 926"/>
                <a:gd name="T42" fmla="*/ 602 w 826"/>
                <a:gd name="T43" fmla="*/ 768 h 926"/>
                <a:gd name="T44" fmla="*/ 566 w 826"/>
                <a:gd name="T45" fmla="*/ 754 h 926"/>
                <a:gd name="T46" fmla="*/ 536 w 826"/>
                <a:gd name="T47" fmla="*/ 726 h 926"/>
                <a:gd name="T48" fmla="*/ 518 w 826"/>
                <a:gd name="T49" fmla="*/ 688 h 926"/>
                <a:gd name="T50" fmla="*/ 516 w 826"/>
                <a:gd name="T51" fmla="*/ 668 h 926"/>
                <a:gd name="T52" fmla="*/ 522 w 826"/>
                <a:gd name="T53" fmla="*/ 628 h 926"/>
                <a:gd name="T54" fmla="*/ 544 w 826"/>
                <a:gd name="T55" fmla="*/ 594 h 926"/>
                <a:gd name="T56" fmla="*/ 578 w 826"/>
                <a:gd name="T57" fmla="*/ 570 h 926"/>
                <a:gd name="T58" fmla="*/ 598 w 826"/>
                <a:gd name="T59" fmla="*/ 564 h 926"/>
                <a:gd name="T60" fmla="*/ 638 w 826"/>
                <a:gd name="T61" fmla="*/ 562 h 926"/>
                <a:gd name="T62" fmla="*/ 676 w 826"/>
                <a:gd name="T63" fmla="*/ 576 h 926"/>
                <a:gd name="T64" fmla="*/ 706 w 826"/>
                <a:gd name="T65" fmla="*/ 604 h 926"/>
                <a:gd name="T66" fmla="*/ 722 w 826"/>
                <a:gd name="T67" fmla="*/ 642 h 926"/>
                <a:gd name="T68" fmla="*/ 726 w 826"/>
                <a:gd name="T69" fmla="*/ 662 h 926"/>
                <a:gd name="T70" fmla="*/ 718 w 826"/>
                <a:gd name="T71" fmla="*/ 702 h 926"/>
                <a:gd name="T72" fmla="*/ 698 w 826"/>
                <a:gd name="T73" fmla="*/ 736 h 926"/>
                <a:gd name="T74" fmla="*/ 664 w 826"/>
                <a:gd name="T75" fmla="*/ 760 h 926"/>
                <a:gd name="T76" fmla="*/ 644 w 826"/>
                <a:gd name="T77" fmla="*/ 76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6" h="926">
                  <a:moveTo>
                    <a:pt x="328" y="22"/>
                  </a:moveTo>
                  <a:lnTo>
                    <a:pt x="328" y="22"/>
                  </a:lnTo>
                  <a:lnTo>
                    <a:pt x="314" y="12"/>
                  </a:lnTo>
                  <a:lnTo>
                    <a:pt x="300" y="4"/>
                  </a:lnTo>
                  <a:lnTo>
                    <a:pt x="284" y="0"/>
                  </a:lnTo>
                  <a:lnTo>
                    <a:pt x="266" y="2"/>
                  </a:lnTo>
                  <a:lnTo>
                    <a:pt x="266" y="2"/>
                  </a:lnTo>
                  <a:lnTo>
                    <a:pt x="250" y="6"/>
                  </a:lnTo>
                  <a:lnTo>
                    <a:pt x="238" y="14"/>
                  </a:lnTo>
                  <a:lnTo>
                    <a:pt x="22" y="194"/>
                  </a:lnTo>
                  <a:lnTo>
                    <a:pt x="22" y="194"/>
                  </a:lnTo>
                  <a:lnTo>
                    <a:pt x="12" y="202"/>
                  </a:lnTo>
                  <a:lnTo>
                    <a:pt x="6" y="214"/>
                  </a:lnTo>
                  <a:lnTo>
                    <a:pt x="2" y="226"/>
                  </a:lnTo>
                  <a:lnTo>
                    <a:pt x="0" y="238"/>
                  </a:lnTo>
                  <a:lnTo>
                    <a:pt x="0" y="252"/>
                  </a:lnTo>
                  <a:lnTo>
                    <a:pt x="2" y="264"/>
                  </a:lnTo>
                  <a:lnTo>
                    <a:pt x="6" y="276"/>
                  </a:lnTo>
                  <a:lnTo>
                    <a:pt x="14" y="286"/>
                  </a:lnTo>
                  <a:lnTo>
                    <a:pt x="506" y="904"/>
                  </a:lnTo>
                  <a:lnTo>
                    <a:pt x="506" y="904"/>
                  </a:lnTo>
                  <a:lnTo>
                    <a:pt x="516" y="914"/>
                  </a:lnTo>
                  <a:lnTo>
                    <a:pt x="528" y="920"/>
                  </a:lnTo>
                  <a:lnTo>
                    <a:pt x="540" y="924"/>
                  </a:lnTo>
                  <a:lnTo>
                    <a:pt x="552" y="926"/>
                  </a:lnTo>
                  <a:lnTo>
                    <a:pt x="564" y="924"/>
                  </a:lnTo>
                  <a:lnTo>
                    <a:pt x="578" y="922"/>
                  </a:lnTo>
                  <a:lnTo>
                    <a:pt x="588" y="916"/>
                  </a:lnTo>
                  <a:lnTo>
                    <a:pt x="600" y="910"/>
                  </a:lnTo>
                  <a:lnTo>
                    <a:pt x="806" y="720"/>
                  </a:lnTo>
                  <a:lnTo>
                    <a:pt x="806" y="720"/>
                  </a:lnTo>
                  <a:lnTo>
                    <a:pt x="814" y="710"/>
                  </a:lnTo>
                  <a:lnTo>
                    <a:pt x="820" y="700"/>
                  </a:lnTo>
                  <a:lnTo>
                    <a:pt x="824" y="688"/>
                  </a:lnTo>
                  <a:lnTo>
                    <a:pt x="826" y="674"/>
                  </a:lnTo>
                  <a:lnTo>
                    <a:pt x="826" y="662"/>
                  </a:lnTo>
                  <a:lnTo>
                    <a:pt x="824" y="650"/>
                  </a:lnTo>
                  <a:lnTo>
                    <a:pt x="818" y="638"/>
                  </a:lnTo>
                  <a:lnTo>
                    <a:pt x="810" y="628"/>
                  </a:lnTo>
                  <a:lnTo>
                    <a:pt x="328" y="22"/>
                  </a:lnTo>
                  <a:close/>
                  <a:moveTo>
                    <a:pt x="644" y="768"/>
                  </a:moveTo>
                  <a:lnTo>
                    <a:pt x="644" y="768"/>
                  </a:lnTo>
                  <a:lnTo>
                    <a:pt x="624" y="770"/>
                  </a:lnTo>
                  <a:lnTo>
                    <a:pt x="602" y="768"/>
                  </a:lnTo>
                  <a:lnTo>
                    <a:pt x="584" y="764"/>
                  </a:lnTo>
                  <a:lnTo>
                    <a:pt x="566" y="754"/>
                  </a:lnTo>
                  <a:lnTo>
                    <a:pt x="550" y="742"/>
                  </a:lnTo>
                  <a:lnTo>
                    <a:pt x="536" y="726"/>
                  </a:lnTo>
                  <a:lnTo>
                    <a:pt x="526" y="710"/>
                  </a:lnTo>
                  <a:lnTo>
                    <a:pt x="518" y="688"/>
                  </a:lnTo>
                  <a:lnTo>
                    <a:pt x="518" y="688"/>
                  </a:lnTo>
                  <a:lnTo>
                    <a:pt x="516" y="668"/>
                  </a:lnTo>
                  <a:lnTo>
                    <a:pt x="518" y="648"/>
                  </a:lnTo>
                  <a:lnTo>
                    <a:pt x="522" y="628"/>
                  </a:lnTo>
                  <a:lnTo>
                    <a:pt x="532" y="610"/>
                  </a:lnTo>
                  <a:lnTo>
                    <a:pt x="544" y="594"/>
                  </a:lnTo>
                  <a:lnTo>
                    <a:pt x="560" y="580"/>
                  </a:lnTo>
                  <a:lnTo>
                    <a:pt x="578" y="570"/>
                  </a:lnTo>
                  <a:lnTo>
                    <a:pt x="598" y="564"/>
                  </a:lnTo>
                  <a:lnTo>
                    <a:pt x="598" y="564"/>
                  </a:lnTo>
                  <a:lnTo>
                    <a:pt x="618" y="560"/>
                  </a:lnTo>
                  <a:lnTo>
                    <a:pt x="638" y="562"/>
                  </a:lnTo>
                  <a:lnTo>
                    <a:pt x="658" y="568"/>
                  </a:lnTo>
                  <a:lnTo>
                    <a:pt x="676" y="576"/>
                  </a:lnTo>
                  <a:lnTo>
                    <a:pt x="692" y="588"/>
                  </a:lnTo>
                  <a:lnTo>
                    <a:pt x="706" y="604"/>
                  </a:lnTo>
                  <a:lnTo>
                    <a:pt x="716" y="622"/>
                  </a:lnTo>
                  <a:lnTo>
                    <a:pt x="722" y="642"/>
                  </a:lnTo>
                  <a:lnTo>
                    <a:pt x="722" y="642"/>
                  </a:lnTo>
                  <a:lnTo>
                    <a:pt x="726" y="662"/>
                  </a:lnTo>
                  <a:lnTo>
                    <a:pt x="724" y="684"/>
                  </a:lnTo>
                  <a:lnTo>
                    <a:pt x="718" y="702"/>
                  </a:lnTo>
                  <a:lnTo>
                    <a:pt x="710" y="720"/>
                  </a:lnTo>
                  <a:lnTo>
                    <a:pt x="698" y="736"/>
                  </a:lnTo>
                  <a:lnTo>
                    <a:pt x="682" y="750"/>
                  </a:lnTo>
                  <a:lnTo>
                    <a:pt x="664" y="760"/>
                  </a:lnTo>
                  <a:lnTo>
                    <a:pt x="644" y="768"/>
                  </a:lnTo>
                  <a:lnTo>
                    <a:pt x="644" y="768"/>
                  </a:lnTo>
                  <a:close/>
                </a:path>
              </a:pathLst>
            </a:custGeom>
            <a:blipFill dpi="0" rotWithShape="1">
              <a:blip r:embed="rId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8" name="文本框 17"/>
          <p:cNvSpPr txBox="1"/>
          <p:nvPr/>
        </p:nvSpPr>
        <p:spPr>
          <a:xfrm>
            <a:off x="5795281" y="1941417"/>
            <a:ext cx="5412059" cy="1938992"/>
          </a:xfrm>
          <a:prstGeom prst="rect">
            <a:avLst/>
          </a:prstGeom>
          <a:noFill/>
        </p:spPr>
        <p:txBody>
          <a:bodyPr wrap="none" rtlCol="0">
            <a:spAutoFit/>
          </a:bodyPr>
          <a:lstStyle/>
          <a:p>
            <a:r>
              <a:rPr lang="en-US" altLang="zh-CN" sz="6000" b="1">
                <a:blipFill>
                  <a:blip r:embed="rId3"/>
                  <a:stretch>
                    <a:fillRect/>
                  </a:stretch>
                </a:blipFill>
                <a:latin typeface="微软雅黑" panose="020B0503020204020204" pitchFamily="34" charset="-122"/>
                <a:ea typeface="微软雅黑" panose="020B0503020204020204" pitchFamily="34" charset="-122"/>
              </a:rPr>
              <a:t>THANKS FOU</a:t>
            </a:r>
          </a:p>
          <a:p>
            <a:r>
              <a:rPr lang="en-US" altLang="zh-CN" sz="6000" b="1">
                <a:blipFill>
                  <a:blip r:embed="rId3"/>
                  <a:stretch>
                    <a:fillRect/>
                  </a:stretch>
                </a:blipFill>
                <a:latin typeface="微软雅黑" panose="020B0503020204020204" pitchFamily="34" charset="-122"/>
                <a:ea typeface="微软雅黑" panose="020B0503020204020204" pitchFamily="34" charset="-122"/>
              </a:rPr>
              <a:t>WHATCHING</a:t>
            </a:r>
            <a:endParaRPr lang="zh-CN" altLang="en-US" sz="6000" b="1" dirty="0">
              <a:blipFill>
                <a:blip r:embed="rId3"/>
                <a:stretch>
                  <a:fillRect/>
                </a:stretch>
              </a:blipFill>
              <a:latin typeface="微软雅黑" panose="020B0503020204020204" pitchFamily="34" charset="-122"/>
              <a:ea typeface="微软雅黑" panose="020B0503020204020204" pitchFamily="34" charset="-122"/>
            </a:endParaRPr>
          </a:p>
        </p:txBody>
      </p:sp>
      <p:sp>
        <p:nvSpPr>
          <p:cNvPr id="19" name="任意多边形 18"/>
          <p:cNvSpPr/>
          <p:nvPr/>
        </p:nvSpPr>
        <p:spPr>
          <a:xfrm rot="16200000">
            <a:off x="8597874" y="1138541"/>
            <a:ext cx="45719" cy="5464191"/>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ea typeface="幼圆" panose="02010509060101010101" pitchFamily="49" charset="-122"/>
            </a:endParaRPr>
          </a:p>
        </p:txBody>
      </p:sp>
      <p:sp>
        <p:nvSpPr>
          <p:cNvPr id="20" name="文本框 19"/>
          <p:cNvSpPr txBox="1"/>
          <p:nvPr/>
        </p:nvSpPr>
        <p:spPr>
          <a:xfrm>
            <a:off x="5854504" y="3992952"/>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工作总结</a:t>
            </a:r>
          </a:p>
        </p:txBody>
      </p:sp>
      <p:sp>
        <p:nvSpPr>
          <p:cNvPr id="21" name="文本框 20"/>
          <p:cNvSpPr txBox="1"/>
          <p:nvPr/>
        </p:nvSpPr>
        <p:spPr>
          <a:xfrm>
            <a:off x="7275648" y="3992952"/>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商务报告</a:t>
            </a:r>
          </a:p>
        </p:txBody>
      </p:sp>
      <p:sp>
        <p:nvSpPr>
          <p:cNvPr id="22" name="任意多边形 21"/>
          <p:cNvSpPr/>
          <p:nvPr/>
        </p:nvSpPr>
        <p:spPr>
          <a:xfrm flipH="1" flipV="1">
            <a:off x="7123445" y="4170362"/>
            <a:ext cx="93848" cy="93936"/>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3" name="文本框 22"/>
          <p:cNvSpPr txBox="1"/>
          <p:nvPr/>
        </p:nvSpPr>
        <p:spPr>
          <a:xfrm>
            <a:off x="8696792" y="3992952"/>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商务展示</a:t>
            </a:r>
          </a:p>
        </p:txBody>
      </p:sp>
      <p:sp>
        <p:nvSpPr>
          <p:cNvPr id="24" name="文本框 23"/>
          <p:cNvSpPr txBox="1"/>
          <p:nvPr/>
        </p:nvSpPr>
        <p:spPr>
          <a:xfrm>
            <a:off x="10117935" y="3992952"/>
            <a:ext cx="1210588"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工作计划</a:t>
            </a:r>
          </a:p>
        </p:txBody>
      </p:sp>
      <p:sp>
        <p:nvSpPr>
          <p:cNvPr id="25" name="任意多边形 24"/>
          <p:cNvSpPr/>
          <p:nvPr/>
        </p:nvSpPr>
        <p:spPr>
          <a:xfrm flipH="1" flipV="1">
            <a:off x="8602943" y="4167855"/>
            <a:ext cx="93848" cy="93936"/>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6" name="任意多边形 25"/>
          <p:cNvSpPr/>
          <p:nvPr/>
        </p:nvSpPr>
        <p:spPr>
          <a:xfrm flipH="1" flipV="1">
            <a:off x="9966343" y="4169681"/>
            <a:ext cx="93848" cy="93936"/>
          </a:xfrm>
          <a:custGeom>
            <a:avLst/>
            <a:gdLst>
              <a:gd name="connsiteX0" fmla="*/ 293911 w 429021"/>
              <a:gd name="connsiteY0" fmla="*/ 402805 h 429424"/>
              <a:gd name="connsiteX1" fmla="*/ 288520 w 429021"/>
              <a:gd name="connsiteY1" fmla="*/ 415528 h 429424"/>
              <a:gd name="connsiteX2" fmla="*/ 286011 w 429021"/>
              <a:gd name="connsiteY2" fmla="*/ 416307 h 429424"/>
              <a:gd name="connsiteX3" fmla="*/ 226601 w 429021"/>
              <a:gd name="connsiteY3" fmla="*/ 389710 h 429424"/>
              <a:gd name="connsiteX4" fmla="*/ 226000 w 429021"/>
              <a:gd name="connsiteY4" fmla="*/ 391923 h 429424"/>
              <a:gd name="connsiteX5" fmla="*/ 208049 w 429021"/>
              <a:gd name="connsiteY5" fmla="*/ 429042 h 429424"/>
              <a:gd name="connsiteX6" fmla="*/ 205413 w 429021"/>
              <a:gd name="connsiteY6" fmla="*/ 428776 h 429424"/>
              <a:gd name="connsiteX7" fmla="*/ 249598 w 429021"/>
              <a:gd name="connsiteY7" fmla="*/ 389199 h 429424"/>
              <a:gd name="connsiteX8" fmla="*/ 239020 w 429021"/>
              <a:gd name="connsiteY8" fmla="*/ 427084 h 429424"/>
              <a:gd name="connsiteX9" fmla="*/ 232553 w 429021"/>
              <a:gd name="connsiteY9" fmla="*/ 427736 h 429424"/>
              <a:gd name="connsiteX10" fmla="*/ 113556 w 429021"/>
              <a:gd name="connsiteY10" fmla="*/ 382893 h 429424"/>
              <a:gd name="connsiteX11" fmla="*/ 108626 w 429021"/>
              <a:gd name="connsiteY11" fmla="*/ 394279 h 429424"/>
              <a:gd name="connsiteX12" fmla="*/ 106895 w 429021"/>
              <a:gd name="connsiteY12" fmla="*/ 397095 h 429424"/>
              <a:gd name="connsiteX13" fmla="*/ 104425 w 429021"/>
              <a:gd name="connsiteY13" fmla="*/ 395429 h 429424"/>
              <a:gd name="connsiteX14" fmla="*/ 89747 w 429021"/>
              <a:gd name="connsiteY14" fmla="*/ 382304 h 429424"/>
              <a:gd name="connsiteX15" fmla="*/ 88936 w 429021"/>
              <a:gd name="connsiteY15" fmla="*/ 384986 h 429424"/>
              <a:gd name="connsiteX16" fmla="*/ 88394 w 429021"/>
              <a:gd name="connsiteY16" fmla="*/ 384621 h 429424"/>
              <a:gd name="connsiteX17" fmla="*/ 178257 w 429021"/>
              <a:gd name="connsiteY17" fmla="*/ 372909 h 429424"/>
              <a:gd name="connsiteX18" fmla="*/ 159733 w 429021"/>
              <a:gd name="connsiteY18" fmla="*/ 415156 h 429424"/>
              <a:gd name="connsiteX19" fmla="*/ 157126 w 429021"/>
              <a:gd name="connsiteY19" fmla="*/ 421115 h 429424"/>
              <a:gd name="connsiteX20" fmla="*/ 150135 w 429021"/>
              <a:gd name="connsiteY20" fmla="*/ 418945 h 429424"/>
              <a:gd name="connsiteX21" fmla="*/ 148054 w 429021"/>
              <a:gd name="connsiteY21" fmla="*/ 363527 h 429424"/>
              <a:gd name="connsiteX22" fmla="*/ 132713 w 429021"/>
              <a:gd name="connsiteY22" fmla="*/ 413537 h 429424"/>
              <a:gd name="connsiteX23" fmla="*/ 131238 w 429021"/>
              <a:gd name="connsiteY23" fmla="*/ 413079 h 429424"/>
              <a:gd name="connsiteX24" fmla="*/ 132599 w 429021"/>
              <a:gd name="connsiteY24" fmla="*/ 406418 h 429424"/>
              <a:gd name="connsiteX25" fmla="*/ 137717 w 429021"/>
              <a:gd name="connsiteY25" fmla="*/ 390700 h 429424"/>
              <a:gd name="connsiteX26" fmla="*/ 143211 w 429021"/>
              <a:gd name="connsiteY26" fmla="*/ 374895 h 429424"/>
              <a:gd name="connsiteX27" fmla="*/ 353914 w 429021"/>
              <a:gd name="connsiteY27" fmla="*/ 352775 h 429424"/>
              <a:gd name="connsiteX28" fmla="*/ 349546 w 429021"/>
              <a:gd name="connsiteY28" fmla="*/ 377682 h 429424"/>
              <a:gd name="connsiteX29" fmla="*/ 334093 w 429021"/>
              <a:gd name="connsiteY29" fmla="*/ 388101 h 429424"/>
              <a:gd name="connsiteX30" fmla="*/ 148886 w 429021"/>
              <a:gd name="connsiteY30" fmla="*/ 334389 h 429424"/>
              <a:gd name="connsiteX31" fmla="*/ 142002 w 429021"/>
              <a:gd name="connsiteY31" fmla="*/ 360411 h 429424"/>
              <a:gd name="connsiteX32" fmla="*/ 132599 w 429021"/>
              <a:gd name="connsiteY32" fmla="*/ 406418 h 429424"/>
              <a:gd name="connsiteX33" fmla="*/ 130504 w 429021"/>
              <a:gd name="connsiteY33" fmla="*/ 412851 h 429424"/>
              <a:gd name="connsiteX34" fmla="*/ 130060 w 429021"/>
              <a:gd name="connsiteY34" fmla="*/ 412713 h 429424"/>
              <a:gd name="connsiteX35" fmla="*/ 125074 w 429021"/>
              <a:gd name="connsiteY35" fmla="*/ 409351 h 429424"/>
              <a:gd name="connsiteX36" fmla="*/ 141474 w 429021"/>
              <a:gd name="connsiteY36" fmla="*/ 344566 h 429424"/>
              <a:gd name="connsiteX37" fmla="*/ 144464 w 429021"/>
              <a:gd name="connsiteY37" fmla="*/ 332754 h 429424"/>
              <a:gd name="connsiteX38" fmla="*/ 141474 w 429021"/>
              <a:gd name="connsiteY38" fmla="*/ 344566 h 429424"/>
              <a:gd name="connsiteX39" fmla="*/ 113556 w 429021"/>
              <a:gd name="connsiteY39" fmla="*/ 382893 h 429424"/>
              <a:gd name="connsiteX40" fmla="*/ 122955 w 429021"/>
              <a:gd name="connsiteY40" fmla="*/ 361185 h 429424"/>
              <a:gd name="connsiteX41" fmla="*/ 336355 w 429021"/>
              <a:gd name="connsiteY41" fmla="*/ 330270 h 429424"/>
              <a:gd name="connsiteX42" fmla="*/ 322497 w 429021"/>
              <a:gd name="connsiteY42" fmla="*/ 395920 h 429424"/>
              <a:gd name="connsiteX43" fmla="*/ 297589 w 429021"/>
              <a:gd name="connsiteY43" fmla="*/ 412713 h 429424"/>
              <a:gd name="connsiteX44" fmla="*/ 292209 w 429021"/>
              <a:gd name="connsiteY44" fmla="*/ 414383 h 429424"/>
              <a:gd name="connsiteX45" fmla="*/ 305867 w 429021"/>
              <a:gd name="connsiteY45" fmla="*/ 382373 h 429424"/>
              <a:gd name="connsiteX46" fmla="*/ 38700 w 429021"/>
              <a:gd name="connsiteY46" fmla="*/ 319145 h 429424"/>
              <a:gd name="connsiteX47" fmla="*/ 35545 w 429021"/>
              <a:gd name="connsiteY47" fmla="*/ 327865 h 429424"/>
              <a:gd name="connsiteX48" fmla="*/ 35068 w 429021"/>
              <a:gd name="connsiteY48" fmla="*/ 327157 h 429424"/>
              <a:gd name="connsiteX49" fmla="*/ 112086 w 429021"/>
              <a:gd name="connsiteY49" fmla="*/ 311309 h 429424"/>
              <a:gd name="connsiteX50" fmla="*/ 107998 w 429021"/>
              <a:gd name="connsiteY50" fmla="*/ 323866 h 429424"/>
              <a:gd name="connsiteX51" fmla="*/ 98539 w 429021"/>
              <a:gd name="connsiteY51" fmla="*/ 346624 h 429424"/>
              <a:gd name="connsiteX52" fmla="*/ 84925 w 429021"/>
              <a:gd name="connsiteY52" fmla="*/ 382282 h 429424"/>
              <a:gd name="connsiteX53" fmla="*/ 75778 w 429021"/>
              <a:gd name="connsiteY53" fmla="*/ 376115 h 429424"/>
              <a:gd name="connsiteX54" fmla="*/ 105280 w 429021"/>
              <a:gd name="connsiteY54" fmla="*/ 323437 h 429424"/>
              <a:gd name="connsiteX55" fmla="*/ 43192 w 429021"/>
              <a:gd name="connsiteY55" fmla="*/ 309237 h 429424"/>
              <a:gd name="connsiteX56" fmla="*/ 38700 w 429021"/>
              <a:gd name="connsiteY56" fmla="*/ 319145 h 429424"/>
              <a:gd name="connsiteX57" fmla="*/ 42248 w 429021"/>
              <a:gd name="connsiteY57" fmla="*/ 309343 h 429424"/>
              <a:gd name="connsiteX58" fmla="*/ 163002 w 429021"/>
              <a:gd name="connsiteY58" fmla="*/ 308249 h 429424"/>
              <a:gd name="connsiteX59" fmla="*/ 160317 w 429021"/>
              <a:gd name="connsiteY59" fmla="*/ 318695 h 429424"/>
              <a:gd name="connsiteX60" fmla="*/ 148886 w 429021"/>
              <a:gd name="connsiteY60" fmla="*/ 334389 h 429424"/>
              <a:gd name="connsiteX61" fmla="*/ 151930 w 429021"/>
              <a:gd name="connsiteY61" fmla="*/ 322884 h 429424"/>
              <a:gd name="connsiteX62" fmla="*/ 62468 w 429021"/>
              <a:gd name="connsiteY62" fmla="*/ 304472 h 429424"/>
              <a:gd name="connsiteX63" fmla="*/ 58213 w 429021"/>
              <a:gd name="connsiteY63" fmla="*/ 315884 h 429424"/>
              <a:gd name="connsiteX64" fmla="*/ 50297 w 429021"/>
              <a:gd name="connsiteY64" fmla="*/ 336493 h 429424"/>
              <a:gd name="connsiteX65" fmla="*/ 46357 w 429021"/>
              <a:gd name="connsiteY65" fmla="*/ 343901 h 429424"/>
              <a:gd name="connsiteX66" fmla="*/ 38899 w 429021"/>
              <a:gd name="connsiteY66" fmla="*/ 332840 h 429424"/>
              <a:gd name="connsiteX67" fmla="*/ 48846 w 429021"/>
              <a:gd name="connsiteY67" fmla="*/ 308600 h 429424"/>
              <a:gd name="connsiteX68" fmla="*/ 54924 w 429021"/>
              <a:gd name="connsiteY68" fmla="*/ 307916 h 429424"/>
              <a:gd name="connsiteX69" fmla="*/ 71923 w 429021"/>
              <a:gd name="connsiteY69" fmla="*/ 300093 h 429424"/>
              <a:gd name="connsiteX70" fmla="*/ 56565 w 429021"/>
              <a:gd name="connsiteY70" fmla="*/ 333940 h 429424"/>
              <a:gd name="connsiteX71" fmla="*/ 47546 w 429021"/>
              <a:gd name="connsiteY71" fmla="*/ 345665 h 429424"/>
              <a:gd name="connsiteX72" fmla="*/ 47033 w 429021"/>
              <a:gd name="connsiteY72" fmla="*/ 344904 h 429424"/>
              <a:gd name="connsiteX73" fmla="*/ 47668 w 429021"/>
              <a:gd name="connsiteY73" fmla="*/ 343336 h 429424"/>
              <a:gd name="connsiteX74" fmla="*/ 50297 w 429021"/>
              <a:gd name="connsiteY74" fmla="*/ 336493 h 429424"/>
              <a:gd name="connsiteX75" fmla="*/ 68889 w 429021"/>
              <a:gd name="connsiteY75" fmla="*/ 301541 h 429424"/>
              <a:gd name="connsiteX76" fmla="*/ 71471 w 429021"/>
              <a:gd name="connsiteY76" fmla="*/ 300361 h 429424"/>
              <a:gd name="connsiteX77" fmla="*/ 176251 w 429021"/>
              <a:gd name="connsiteY77" fmla="*/ 297344 h 429424"/>
              <a:gd name="connsiteX78" fmla="*/ 148054 w 429021"/>
              <a:gd name="connsiteY78" fmla="*/ 363527 h 429424"/>
              <a:gd name="connsiteX79" fmla="*/ 152629 w 429021"/>
              <a:gd name="connsiteY79" fmla="*/ 348616 h 429424"/>
              <a:gd name="connsiteX80" fmla="*/ 160317 w 429021"/>
              <a:gd name="connsiteY80" fmla="*/ 318695 h 429424"/>
              <a:gd name="connsiteX81" fmla="*/ 165913 w 429021"/>
              <a:gd name="connsiteY81" fmla="*/ 311014 h 429424"/>
              <a:gd name="connsiteX82" fmla="*/ 97450 w 429021"/>
              <a:gd name="connsiteY82" fmla="*/ 285867 h 429424"/>
              <a:gd name="connsiteX83" fmla="*/ 70676 w 429021"/>
              <a:gd name="connsiteY83" fmla="*/ 372676 h 429424"/>
              <a:gd name="connsiteX84" fmla="*/ 61657 w 429021"/>
              <a:gd name="connsiteY84" fmla="*/ 366595 h 429424"/>
              <a:gd name="connsiteX85" fmla="*/ 49757 w 429021"/>
              <a:gd name="connsiteY85" fmla="*/ 348945 h 429424"/>
              <a:gd name="connsiteX86" fmla="*/ 56565 w 429021"/>
              <a:gd name="connsiteY86" fmla="*/ 333940 h 429424"/>
              <a:gd name="connsiteX87" fmla="*/ 60805 w 429021"/>
              <a:gd name="connsiteY87" fmla="*/ 328427 h 429424"/>
              <a:gd name="connsiteX88" fmla="*/ 181556 w 429021"/>
              <a:gd name="connsiteY88" fmla="*/ 284892 h 429424"/>
              <a:gd name="connsiteX89" fmla="*/ 178558 w 429021"/>
              <a:gd name="connsiteY89" fmla="*/ 294292 h 429424"/>
              <a:gd name="connsiteX90" fmla="*/ 176251 w 429021"/>
              <a:gd name="connsiteY90" fmla="*/ 297344 h 429424"/>
              <a:gd name="connsiteX91" fmla="*/ 181680 w 429021"/>
              <a:gd name="connsiteY91" fmla="*/ 284601 h 429424"/>
              <a:gd name="connsiteX92" fmla="*/ 181556 w 429021"/>
              <a:gd name="connsiteY92" fmla="*/ 284892 h 429424"/>
              <a:gd name="connsiteX93" fmla="*/ 181629 w 429021"/>
              <a:gd name="connsiteY93" fmla="*/ 284664 h 429424"/>
              <a:gd name="connsiteX94" fmla="*/ 99507 w 429021"/>
              <a:gd name="connsiteY94" fmla="*/ 283480 h 429424"/>
              <a:gd name="connsiteX95" fmla="*/ 97450 w 429021"/>
              <a:gd name="connsiteY95" fmla="*/ 285867 h 429424"/>
              <a:gd name="connsiteX96" fmla="*/ 97837 w 429021"/>
              <a:gd name="connsiteY96" fmla="*/ 284612 h 429424"/>
              <a:gd name="connsiteX97" fmla="*/ 285221 w 429021"/>
              <a:gd name="connsiteY97" fmla="*/ 282424 h 429424"/>
              <a:gd name="connsiteX98" fmla="*/ 260750 w 429021"/>
              <a:gd name="connsiteY98" fmla="*/ 349261 h 429424"/>
              <a:gd name="connsiteX99" fmla="*/ 249975 w 429021"/>
              <a:gd name="connsiteY99" fmla="*/ 387848 h 429424"/>
              <a:gd name="connsiteX100" fmla="*/ 232436 w 429021"/>
              <a:gd name="connsiteY100" fmla="*/ 427748 h 429424"/>
              <a:gd name="connsiteX101" fmla="*/ 215809 w 429021"/>
              <a:gd name="connsiteY101" fmla="*/ 429424 h 429424"/>
              <a:gd name="connsiteX102" fmla="*/ 226000 w 429021"/>
              <a:gd name="connsiteY102" fmla="*/ 391923 h 429424"/>
              <a:gd name="connsiteX103" fmla="*/ 230930 w 429021"/>
              <a:gd name="connsiteY103" fmla="*/ 381728 h 429424"/>
              <a:gd name="connsiteX104" fmla="*/ 281877 w 429021"/>
              <a:gd name="connsiteY104" fmla="*/ 287797 h 429424"/>
              <a:gd name="connsiteX105" fmla="*/ 342460 w 429021"/>
              <a:gd name="connsiteY105" fmla="*/ 277631 h 429424"/>
              <a:gd name="connsiteX106" fmla="*/ 339437 w 429021"/>
              <a:gd name="connsiteY106" fmla="*/ 303694 h 429424"/>
              <a:gd name="connsiteX107" fmla="*/ 305867 w 429021"/>
              <a:gd name="connsiteY107" fmla="*/ 382373 h 429424"/>
              <a:gd name="connsiteX108" fmla="*/ 293911 w 429021"/>
              <a:gd name="connsiteY108" fmla="*/ 402805 h 429424"/>
              <a:gd name="connsiteX109" fmla="*/ 297079 w 429021"/>
              <a:gd name="connsiteY109" fmla="*/ 395328 h 429424"/>
              <a:gd name="connsiteX110" fmla="*/ 334682 w 429021"/>
              <a:gd name="connsiteY110" fmla="*/ 294849 h 429424"/>
              <a:gd name="connsiteX111" fmla="*/ 421396 w 429021"/>
              <a:gd name="connsiteY111" fmla="*/ 268276 h 429424"/>
              <a:gd name="connsiteX112" fmla="*/ 412110 w 429021"/>
              <a:gd name="connsiteY112" fmla="*/ 298192 h 429424"/>
              <a:gd name="connsiteX113" fmla="*/ 375353 w 429021"/>
              <a:gd name="connsiteY113" fmla="*/ 352709 h 429424"/>
              <a:gd name="connsiteX114" fmla="*/ 403682 w 429021"/>
              <a:gd name="connsiteY114" fmla="*/ 298912 h 429424"/>
              <a:gd name="connsiteX115" fmla="*/ 134730 w 429021"/>
              <a:gd name="connsiteY115" fmla="*/ 259556 h 429424"/>
              <a:gd name="connsiteX116" fmla="*/ 116452 w 429021"/>
              <a:gd name="connsiteY116" fmla="*/ 303530 h 429424"/>
              <a:gd name="connsiteX117" fmla="*/ 112086 w 429021"/>
              <a:gd name="connsiteY117" fmla="*/ 311309 h 429424"/>
              <a:gd name="connsiteX118" fmla="*/ 123709 w 429021"/>
              <a:gd name="connsiteY118" fmla="*/ 275604 h 429424"/>
              <a:gd name="connsiteX119" fmla="*/ 127586 w 429021"/>
              <a:gd name="connsiteY119" fmla="*/ 264426 h 429424"/>
              <a:gd name="connsiteX120" fmla="*/ 134300 w 429021"/>
              <a:gd name="connsiteY120" fmla="*/ 259871 h 429424"/>
              <a:gd name="connsiteX121" fmla="*/ 359262 w 429021"/>
              <a:gd name="connsiteY121" fmla="*/ 257230 h 429424"/>
              <a:gd name="connsiteX122" fmla="*/ 357621 w 429021"/>
              <a:gd name="connsiteY122" fmla="*/ 291070 h 429424"/>
              <a:gd name="connsiteX123" fmla="*/ 336355 w 429021"/>
              <a:gd name="connsiteY123" fmla="*/ 330270 h 429424"/>
              <a:gd name="connsiteX124" fmla="*/ 339437 w 429021"/>
              <a:gd name="connsiteY124" fmla="*/ 303694 h 429424"/>
              <a:gd name="connsiteX125" fmla="*/ 155540 w 429021"/>
              <a:gd name="connsiteY125" fmla="*/ 244327 h 429424"/>
              <a:gd name="connsiteX126" fmla="*/ 150060 w 429021"/>
              <a:gd name="connsiteY126" fmla="*/ 258129 h 429424"/>
              <a:gd name="connsiteX127" fmla="*/ 121300 w 429021"/>
              <a:gd name="connsiteY127" fmla="*/ 322354 h 429424"/>
              <a:gd name="connsiteX128" fmla="*/ 99017 w 429021"/>
              <a:gd name="connsiteY128" fmla="*/ 366429 h 429424"/>
              <a:gd name="connsiteX129" fmla="*/ 89747 w 429021"/>
              <a:gd name="connsiteY129" fmla="*/ 382304 h 429424"/>
              <a:gd name="connsiteX130" fmla="*/ 99803 w 429021"/>
              <a:gd name="connsiteY130" fmla="*/ 349039 h 429424"/>
              <a:gd name="connsiteX131" fmla="*/ 107998 w 429021"/>
              <a:gd name="connsiteY131" fmla="*/ 323866 h 429424"/>
              <a:gd name="connsiteX132" fmla="*/ 116452 w 429021"/>
              <a:gd name="connsiteY132" fmla="*/ 303530 h 429424"/>
              <a:gd name="connsiteX133" fmla="*/ 145587 w 429021"/>
              <a:gd name="connsiteY133" fmla="*/ 251611 h 429424"/>
              <a:gd name="connsiteX134" fmla="*/ 135877 w 429021"/>
              <a:gd name="connsiteY134" fmla="*/ 240524 h 429424"/>
              <a:gd name="connsiteX135" fmla="*/ 127586 w 429021"/>
              <a:gd name="connsiteY135" fmla="*/ 264426 h 429424"/>
              <a:gd name="connsiteX136" fmla="*/ 99507 w 429021"/>
              <a:gd name="connsiteY136" fmla="*/ 283480 h 429424"/>
              <a:gd name="connsiteX137" fmla="*/ 125156 w 429021"/>
              <a:gd name="connsiteY137" fmla="*/ 253690 h 429424"/>
              <a:gd name="connsiteX138" fmla="*/ 172787 w 429021"/>
              <a:gd name="connsiteY138" fmla="*/ 231707 h 429424"/>
              <a:gd name="connsiteX139" fmla="*/ 159173 w 429021"/>
              <a:gd name="connsiteY139" fmla="*/ 278600 h 429424"/>
              <a:gd name="connsiteX140" fmla="*/ 148033 w 429021"/>
              <a:gd name="connsiteY140" fmla="*/ 303258 h 429424"/>
              <a:gd name="connsiteX141" fmla="*/ 122955 w 429021"/>
              <a:gd name="connsiteY141" fmla="*/ 361185 h 429424"/>
              <a:gd name="connsiteX142" fmla="*/ 106161 w 429021"/>
              <a:gd name="connsiteY142" fmla="*/ 383383 h 429424"/>
              <a:gd name="connsiteX143" fmla="*/ 99893 w 429021"/>
              <a:gd name="connsiteY143" fmla="*/ 392374 h 429424"/>
              <a:gd name="connsiteX144" fmla="*/ 93355 w 429021"/>
              <a:gd name="connsiteY144" fmla="*/ 387966 h 429424"/>
              <a:gd name="connsiteX145" fmla="*/ 116945 w 429021"/>
              <a:gd name="connsiteY145" fmla="*/ 332080 h 429424"/>
              <a:gd name="connsiteX146" fmla="*/ 121300 w 429021"/>
              <a:gd name="connsiteY146" fmla="*/ 322354 h 429424"/>
              <a:gd name="connsiteX147" fmla="*/ 136487 w 429021"/>
              <a:gd name="connsiteY147" fmla="*/ 292314 h 429424"/>
              <a:gd name="connsiteX148" fmla="*/ 150060 w 429021"/>
              <a:gd name="connsiteY148" fmla="*/ 258129 h 429424"/>
              <a:gd name="connsiteX149" fmla="*/ 156582 w 429021"/>
              <a:gd name="connsiteY149" fmla="*/ 243565 h 429424"/>
              <a:gd name="connsiteX150" fmla="*/ 199651 w 429021"/>
              <a:gd name="connsiteY150" fmla="*/ 219242 h 429424"/>
              <a:gd name="connsiteX151" fmla="*/ 184772 w 429021"/>
              <a:gd name="connsiteY151" fmla="*/ 274808 h 429424"/>
              <a:gd name="connsiteX152" fmla="*/ 181629 w 429021"/>
              <a:gd name="connsiteY152" fmla="*/ 284664 h 429424"/>
              <a:gd name="connsiteX153" fmla="*/ 170409 w 429021"/>
              <a:gd name="connsiteY153" fmla="*/ 298458 h 429424"/>
              <a:gd name="connsiteX154" fmla="*/ 163002 w 429021"/>
              <a:gd name="connsiteY154" fmla="*/ 308249 h 429424"/>
              <a:gd name="connsiteX155" fmla="*/ 173303 w 429021"/>
              <a:gd name="connsiteY155" fmla="*/ 268160 h 429424"/>
              <a:gd name="connsiteX156" fmla="*/ 177670 w 429021"/>
              <a:gd name="connsiteY156" fmla="*/ 259492 h 429424"/>
              <a:gd name="connsiteX157" fmla="*/ 191322 w 429021"/>
              <a:gd name="connsiteY157" fmla="*/ 235402 h 429424"/>
              <a:gd name="connsiteX158" fmla="*/ 190135 w 429021"/>
              <a:gd name="connsiteY158" fmla="*/ 218862 h 429424"/>
              <a:gd name="connsiteX159" fmla="*/ 187788 w 429021"/>
              <a:gd name="connsiteY159" fmla="*/ 225450 h 429424"/>
              <a:gd name="connsiteX160" fmla="*/ 173613 w 429021"/>
              <a:gd name="connsiteY160" fmla="*/ 266958 h 429424"/>
              <a:gd name="connsiteX161" fmla="*/ 173303 w 429021"/>
              <a:gd name="connsiteY161" fmla="*/ 268160 h 429424"/>
              <a:gd name="connsiteX162" fmla="*/ 165672 w 429021"/>
              <a:gd name="connsiteY162" fmla="*/ 283305 h 429424"/>
              <a:gd name="connsiteX163" fmla="*/ 154169 w 429021"/>
              <a:gd name="connsiteY163" fmla="*/ 314418 h 429424"/>
              <a:gd name="connsiteX164" fmla="*/ 151930 w 429021"/>
              <a:gd name="connsiteY164" fmla="*/ 322884 h 429424"/>
              <a:gd name="connsiteX165" fmla="*/ 144464 w 429021"/>
              <a:gd name="connsiteY165" fmla="*/ 332754 h 429424"/>
              <a:gd name="connsiteX166" fmla="*/ 151362 w 429021"/>
              <a:gd name="connsiteY166" fmla="*/ 305503 h 429424"/>
              <a:gd name="connsiteX167" fmla="*/ 159173 w 429021"/>
              <a:gd name="connsiteY167" fmla="*/ 278600 h 429424"/>
              <a:gd name="connsiteX168" fmla="*/ 184095 w 429021"/>
              <a:gd name="connsiteY168" fmla="*/ 223431 h 429424"/>
              <a:gd name="connsiteX169" fmla="*/ 185956 w 429021"/>
              <a:gd name="connsiteY169" fmla="*/ 222070 h 429424"/>
              <a:gd name="connsiteX170" fmla="*/ 206201 w 429021"/>
              <a:gd name="connsiteY170" fmla="*/ 206533 h 429424"/>
              <a:gd name="connsiteX171" fmla="*/ 199651 w 429021"/>
              <a:gd name="connsiteY171" fmla="*/ 219242 h 429424"/>
              <a:gd name="connsiteX172" fmla="*/ 202240 w 429021"/>
              <a:gd name="connsiteY172" fmla="*/ 209572 h 429424"/>
              <a:gd name="connsiteX173" fmla="*/ 170423 w 429021"/>
              <a:gd name="connsiteY173" fmla="*/ 198097 h 429424"/>
              <a:gd name="connsiteX174" fmla="*/ 164680 w 429021"/>
              <a:gd name="connsiteY174" fmla="*/ 217589 h 429424"/>
              <a:gd name="connsiteX175" fmla="*/ 145587 w 429021"/>
              <a:gd name="connsiteY175" fmla="*/ 251611 h 429424"/>
              <a:gd name="connsiteX176" fmla="*/ 134730 w 429021"/>
              <a:gd name="connsiteY176" fmla="*/ 259556 h 429424"/>
              <a:gd name="connsiteX177" fmla="*/ 149696 w 429021"/>
              <a:gd name="connsiteY177" fmla="*/ 223552 h 429424"/>
              <a:gd name="connsiteX178" fmla="*/ 257252 w 429021"/>
              <a:gd name="connsiteY178" fmla="*/ 193788 h 429424"/>
              <a:gd name="connsiteX179" fmla="*/ 232312 w 429021"/>
              <a:gd name="connsiteY179" fmla="*/ 250078 h 429424"/>
              <a:gd name="connsiteX180" fmla="*/ 192563 w 429021"/>
              <a:gd name="connsiteY180" fmla="*/ 340387 h 429424"/>
              <a:gd name="connsiteX181" fmla="*/ 145171 w 429021"/>
              <a:gd name="connsiteY181" fmla="*/ 417404 h 429424"/>
              <a:gd name="connsiteX182" fmla="*/ 134669 w 429021"/>
              <a:gd name="connsiteY182" fmla="*/ 414144 h 429424"/>
              <a:gd name="connsiteX183" fmla="*/ 144048 w 429021"/>
              <a:gd name="connsiteY183" fmla="*/ 392606 h 429424"/>
              <a:gd name="connsiteX184" fmla="*/ 164648 w 429021"/>
              <a:gd name="connsiteY184" fmla="*/ 337915 h 429424"/>
              <a:gd name="connsiteX185" fmla="*/ 178558 w 429021"/>
              <a:gd name="connsiteY185" fmla="*/ 294292 h 429424"/>
              <a:gd name="connsiteX186" fmla="*/ 231416 w 429021"/>
              <a:gd name="connsiteY186" fmla="*/ 224400 h 429424"/>
              <a:gd name="connsiteX187" fmla="*/ 209160 w 429021"/>
              <a:gd name="connsiteY187" fmla="*/ 183733 h 429424"/>
              <a:gd name="connsiteX188" fmla="*/ 202240 w 429021"/>
              <a:gd name="connsiteY188" fmla="*/ 209572 h 429424"/>
              <a:gd name="connsiteX189" fmla="*/ 190135 w 429021"/>
              <a:gd name="connsiteY189" fmla="*/ 218862 h 429424"/>
              <a:gd name="connsiteX190" fmla="*/ 195814 w 429021"/>
              <a:gd name="connsiteY190" fmla="*/ 202923 h 429424"/>
              <a:gd name="connsiteX191" fmla="*/ 185629 w 429021"/>
              <a:gd name="connsiteY191" fmla="*/ 180259 h 429424"/>
              <a:gd name="connsiteX192" fmla="*/ 166953 w 429021"/>
              <a:gd name="connsiteY192" fmla="*/ 220405 h 429424"/>
              <a:gd name="connsiteX193" fmla="*/ 156582 w 429021"/>
              <a:gd name="connsiteY193" fmla="*/ 243565 h 429424"/>
              <a:gd name="connsiteX194" fmla="*/ 155540 w 429021"/>
              <a:gd name="connsiteY194" fmla="*/ 244327 h 429424"/>
              <a:gd name="connsiteX195" fmla="*/ 160430 w 429021"/>
              <a:gd name="connsiteY195" fmla="*/ 232012 h 429424"/>
              <a:gd name="connsiteX196" fmla="*/ 164680 w 429021"/>
              <a:gd name="connsiteY196" fmla="*/ 217589 h 429424"/>
              <a:gd name="connsiteX197" fmla="*/ 349535 w 429021"/>
              <a:gd name="connsiteY197" fmla="*/ 179065 h 429424"/>
              <a:gd name="connsiteX198" fmla="*/ 349389 w 429021"/>
              <a:gd name="connsiteY198" fmla="*/ 183166 h 429424"/>
              <a:gd name="connsiteX199" fmla="*/ 346991 w 429021"/>
              <a:gd name="connsiteY199" fmla="*/ 188484 h 429424"/>
              <a:gd name="connsiteX200" fmla="*/ 266349 w 429021"/>
              <a:gd name="connsiteY200" fmla="*/ 351328 h 429424"/>
              <a:gd name="connsiteX201" fmla="*/ 249598 w 429021"/>
              <a:gd name="connsiteY201" fmla="*/ 389199 h 429424"/>
              <a:gd name="connsiteX202" fmla="*/ 249975 w 429021"/>
              <a:gd name="connsiteY202" fmla="*/ 387848 h 429424"/>
              <a:gd name="connsiteX203" fmla="*/ 262103 w 429021"/>
              <a:gd name="connsiteY203" fmla="*/ 360262 h 429424"/>
              <a:gd name="connsiteX204" fmla="*/ 332486 w 429021"/>
              <a:gd name="connsiteY204" fmla="*/ 207149 h 429424"/>
              <a:gd name="connsiteX205" fmla="*/ 333943 w 429021"/>
              <a:gd name="connsiteY205" fmla="*/ 204122 h 429424"/>
              <a:gd name="connsiteX206" fmla="*/ 3191 w 429021"/>
              <a:gd name="connsiteY206" fmla="*/ 178641 h 429424"/>
              <a:gd name="connsiteX207" fmla="*/ 1787 w 429021"/>
              <a:gd name="connsiteY207" fmla="*/ 183080 h 429424"/>
              <a:gd name="connsiteX208" fmla="*/ 2064 w 429021"/>
              <a:gd name="connsiteY208" fmla="*/ 180340 h 429424"/>
              <a:gd name="connsiteX209" fmla="*/ 265069 w 429021"/>
              <a:gd name="connsiteY209" fmla="*/ 178193 h 429424"/>
              <a:gd name="connsiteX210" fmla="*/ 259374 w 429021"/>
              <a:gd name="connsiteY210" fmla="*/ 191296 h 429424"/>
              <a:gd name="connsiteX211" fmla="*/ 258818 w 429021"/>
              <a:gd name="connsiteY211" fmla="*/ 191932 h 429424"/>
              <a:gd name="connsiteX212" fmla="*/ 257252 w 429021"/>
              <a:gd name="connsiteY212" fmla="*/ 193788 h 429424"/>
              <a:gd name="connsiteX213" fmla="*/ 262690 w 429021"/>
              <a:gd name="connsiteY213" fmla="*/ 181513 h 429424"/>
              <a:gd name="connsiteX214" fmla="*/ 187139 w 429021"/>
              <a:gd name="connsiteY214" fmla="*/ 177568 h 429424"/>
              <a:gd name="connsiteX215" fmla="*/ 185629 w 429021"/>
              <a:gd name="connsiteY215" fmla="*/ 180259 h 429424"/>
              <a:gd name="connsiteX216" fmla="*/ 186536 w 429021"/>
              <a:gd name="connsiteY216" fmla="*/ 178308 h 429424"/>
              <a:gd name="connsiteX217" fmla="*/ 191200 w 429021"/>
              <a:gd name="connsiteY217" fmla="*/ 168281 h 429424"/>
              <a:gd name="connsiteX218" fmla="*/ 189543 w 429021"/>
              <a:gd name="connsiteY218" fmla="*/ 173990 h 429424"/>
              <a:gd name="connsiteX219" fmla="*/ 187139 w 429021"/>
              <a:gd name="connsiteY219" fmla="*/ 177568 h 429424"/>
              <a:gd name="connsiteX220" fmla="*/ 189964 w 429021"/>
              <a:gd name="connsiteY220" fmla="*/ 170941 h 429424"/>
              <a:gd name="connsiteX221" fmla="*/ 423642 w 429021"/>
              <a:gd name="connsiteY221" fmla="*/ 167812 h 429424"/>
              <a:gd name="connsiteX222" fmla="*/ 424649 w 429021"/>
              <a:gd name="connsiteY222" fmla="*/ 171058 h 429424"/>
              <a:gd name="connsiteX223" fmla="*/ 429021 w 429021"/>
              <a:gd name="connsiteY223" fmla="*/ 214427 h 429424"/>
              <a:gd name="connsiteX224" fmla="*/ 428469 w 429021"/>
              <a:gd name="connsiteY224" fmla="*/ 219902 h 429424"/>
              <a:gd name="connsiteX225" fmla="*/ 353914 w 429021"/>
              <a:gd name="connsiteY225" fmla="*/ 352775 h 429424"/>
              <a:gd name="connsiteX226" fmla="*/ 354902 w 429021"/>
              <a:gd name="connsiteY226" fmla="*/ 347144 h 429424"/>
              <a:gd name="connsiteX227" fmla="*/ 357621 w 429021"/>
              <a:gd name="connsiteY227" fmla="*/ 291070 h 429424"/>
              <a:gd name="connsiteX228" fmla="*/ 386090 w 429021"/>
              <a:gd name="connsiteY228" fmla="*/ 238594 h 429424"/>
              <a:gd name="connsiteX229" fmla="*/ 412566 w 429021"/>
              <a:gd name="connsiteY229" fmla="*/ 189026 h 429424"/>
              <a:gd name="connsiteX230" fmla="*/ 350063 w 429021"/>
              <a:gd name="connsiteY230" fmla="*/ 164162 h 429424"/>
              <a:gd name="connsiteX231" fmla="*/ 349814 w 429021"/>
              <a:gd name="connsiteY231" fmla="*/ 171161 h 429424"/>
              <a:gd name="connsiteX232" fmla="*/ 333943 w 429021"/>
              <a:gd name="connsiteY232" fmla="*/ 204122 h 429424"/>
              <a:gd name="connsiteX233" fmla="*/ 285221 w 429021"/>
              <a:gd name="connsiteY233" fmla="*/ 282424 h 429424"/>
              <a:gd name="connsiteX234" fmla="*/ 294866 w 429021"/>
              <a:gd name="connsiteY234" fmla="*/ 256080 h 429424"/>
              <a:gd name="connsiteX235" fmla="*/ 362494 w 429021"/>
              <a:gd name="connsiteY235" fmla="*/ 158237 h 429424"/>
              <a:gd name="connsiteX236" fmla="*/ 362210 w 429021"/>
              <a:gd name="connsiteY236" fmla="*/ 196432 h 429424"/>
              <a:gd name="connsiteX237" fmla="*/ 360174 w 429021"/>
              <a:gd name="connsiteY237" fmla="*/ 238423 h 429424"/>
              <a:gd name="connsiteX238" fmla="*/ 342460 w 429021"/>
              <a:gd name="connsiteY238" fmla="*/ 277631 h 429424"/>
              <a:gd name="connsiteX239" fmla="*/ 347613 w 429021"/>
              <a:gd name="connsiteY239" fmla="*/ 233198 h 429424"/>
              <a:gd name="connsiteX240" fmla="*/ 349389 w 429021"/>
              <a:gd name="connsiteY240" fmla="*/ 183166 h 429424"/>
              <a:gd name="connsiteX241" fmla="*/ 351647 w 429021"/>
              <a:gd name="connsiteY241" fmla="*/ 178159 h 429424"/>
              <a:gd name="connsiteX242" fmla="*/ 354201 w 429021"/>
              <a:gd name="connsiteY242" fmla="*/ 171565 h 429424"/>
              <a:gd name="connsiteX243" fmla="*/ 275344 w 429021"/>
              <a:gd name="connsiteY243" fmla="*/ 152955 h 429424"/>
              <a:gd name="connsiteX244" fmla="*/ 262690 w 429021"/>
              <a:gd name="connsiteY244" fmla="*/ 181513 h 429424"/>
              <a:gd name="connsiteX245" fmla="*/ 241945 w 429021"/>
              <a:gd name="connsiteY245" fmla="*/ 210479 h 429424"/>
              <a:gd name="connsiteX246" fmla="*/ 231416 w 429021"/>
              <a:gd name="connsiteY246" fmla="*/ 224400 h 429424"/>
              <a:gd name="connsiteX247" fmla="*/ 210161 w 429021"/>
              <a:gd name="connsiteY247" fmla="*/ 249586 h 429424"/>
              <a:gd name="connsiteX248" fmla="*/ 181680 w 429021"/>
              <a:gd name="connsiteY248" fmla="*/ 284601 h 429424"/>
              <a:gd name="connsiteX249" fmla="*/ 219185 w 429021"/>
              <a:gd name="connsiteY249" fmla="*/ 196569 h 429424"/>
              <a:gd name="connsiteX250" fmla="*/ 254689 w 429021"/>
              <a:gd name="connsiteY250" fmla="*/ 169322 h 429424"/>
              <a:gd name="connsiteX251" fmla="*/ 362596 w 429021"/>
              <a:gd name="connsiteY251" fmla="*/ 144621 h 429424"/>
              <a:gd name="connsiteX252" fmla="*/ 362557 w 429021"/>
              <a:gd name="connsiteY252" fmla="*/ 149925 h 429424"/>
              <a:gd name="connsiteX253" fmla="*/ 360386 w 429021"/>
              <a:gd name="connsiteY253" fmla="*/ 155600 h 429424"/>
              <a:gd name="connsiteX254" fmla="*/ 354201 w 429021"/>
              <a:gd name="connsiteY254" fmla="*/ 171565 h 429424"/>
              <a:gd name="connsiteX255" fmla="*/ 349535 w 429021"/>
              <a:gd name="connsiteY255" fmla="*/ 179065 h 429424"/>
              <a:gd name="connsiteX256" fmla="*/ 349814 w 429021"/>
              <a:gd name="connsiteY256" fmla="*/ 171161 h 429424"/>
              <a:gd name="connsiteX257" fmla="*/ 293384 w 429021"/>
              <a:gd name="connsiteY257" fmla="*/ 138660 h 429424"/>
              <a:gd name="connsiteX258" fmla="*/ 265069 w 429021"/>
              <a:gd name="connsiteY258" fmla="*/ 178193 h 429424"/>
              <a:gd name="connsiteX259" fmla="*/ 274856 w 429021"/>
              <a:gd name="connsiteY259" fmla="*/ 155674 h 429424"/>
              <a:gd name="connsiteX260" fmla="*/ 276849 w 429021"/>
              <a:gd name="connsiteY260" fmla="*/ 151763 h 429424"/>
              <a:gd name="connsiteX261" fmla="*/ 365807 w 429021"/>
              <a:gd name="connsiteY261" fmla="*/ 137944 h 429424"/>
              <a:gd name="connsiteX262" fmla="*/ 363943 w 429021"/>
              <a:gd name="connsiteY262" fmla="*/ 141821 h 429424"/>
              <a:gd name="connsiteX263" fmla="*/ 362596 w 429021"/>
              <a:gd name="connsiteY263" fmla="*/ 144621 h 429424"/>
              <a:gd name="connsiteX264" fmla="*/ 362606 w 429021"/>
              <a:gd name="connsiteY264" fmla="*/ 143275 h 429424"/>
              <a:gd name="connsiteX265" fmla="*/ 307266 w 429021"/>
              <a:gd name="connsiteY265" fmla="*/ 136509 h 429424"/>
              <a:gd name="connsiteX266" fmla="*/ 296357 w 429021"/>
              <a:gd name="connsiteY266" fmla="*/ 159244 h 429424"/>
              <a:gd name="connsiteX267" fmla="*/ 211543 w 429021"/>
              <a:gd name="connsiteY267" fmla="*/ 318417 h 429424"/>
              <a:gd name="connsiteX268" fmla="*/ 178257 w 429021"/>
              <a:gd name="connsiteY268" fmla="*/ 372909 h 429424"/>
              <a:gd name="connsiteX269" fmla="*/ 180213 w 429021"/>
              <a:gd name="connsiteY269" fmla="*/ 368448 h 429424"/>
              <a:gd name="connsiteX270" fmla="*/ 192563 w 429021"/>
              <a:gd name="connsiteY270" fmla="*/ 340387 h 429424"/>
              <a:gd name="connsiteX271" fmla="*/ 194670 w 429021"/>
              <a:gd name="connsiteY271" fmla="*/ 336964 h 429424"/>
              <a:gd name="connsiteX272" fmla="*/ 235333 w 429021"/>
              <a:gd name="connsiteY272" fmla="*/ 246616 h 429424"/>
              <a:gd name="connsiteX273" fmla="*/ 259374 w 429021"/>
              <a:gd name="connsiteY273" fmla="*/ 191296 h 429424"/>
              <a:gd name="connsiteX274" fmla="*/ 35858 w 429021"/>
              <a:gd name="connsiteY274" fmla="*/ 127452 h 429424"/>
              <a:gd name="connsiteX275" fmla="*/ 0 w 429021"/>
              <a:gd name="connsiteY275" fmla="*/ 200807 h 429424"/>
              <a:gd name="connsiteX276" fmla="*/ 800 w 429021"/>
              <a:gd name="connsiteY276" fmla="*/ 192876 h 429424"/>
              <a:gd name="connsiteX277" fmla="*/ 13251 w 429021"/>
              <a:gd name="connsiteY277" fmla="*/ 163478 h 429424"/>
              <a:gd name="connsiteX278" fmla="*/ 13439 w 429021"/>
              <a:gd name="connsiteY278" fmla="*/ 163193 h 429424"/>
              <a:gd name="connsiteX279" fmla="*/ 409488 w 429021"/>
              <a:gd name="connsiteY279" fmla="*/ 126774 h 429424"/>
              <a:gd name="connsiteX280" fmla="*/ 412110 w 429021"/>
              <a:gd name="connsiteY280" fmla="*/ 130663 h 429424"/>
              <a:gd name="connsiteX281" fmla="*/ 414130 w 429021"/>
              <a:gd name="connsiteY281" fmla="*/ 137171 h 429424"/>
              <a:gd name="connsiteX282" fmla="*/ 362659 w 429021"/>
              <a:gd name="connsiteY282" fmla="*/ 249269 h 429424"/>
              <a:gd name="connsiteX283" fmla="*/ 359262 w 429021"/>
              <a:gd name="connsiteY283" fmla="*/ 257230 h 429424"/>
              <a:gd name="connsiteX284" fmla="*/ 360174 w 429021"/>
              <a:gd name="connsiteY284" fmla="*/ 238423 h 429424"/>
              <a:gd name="connsiteX285" fmla="*/ 383665 w 429021"/>
              <a:gd name="connsiteY285" fmla="*/ 186427 h 429424"/>
              <a:gd name="connsiteX286" fmla="*/ 372307 w 429021"/>
              <a:gd name="connsiteY286" fmla="*/ 124421 h 429424"/>
              <a:gd name="connsiteX287" fmla="*/ 369466 w 429021"/>
              <a:gd name="connsiteY287" fmla="*/ 131851 h 429424"/>
              <a:gd name="connsiteX288" fmla="*/ 365807 w 429021"/>
              <a:gd name="connsiteY288" fmla="*/ 137944 h 429424"/>
              <a:gd name="connsiteX289" fmla="*/ 313252 w 429021"/>
              <a:gd name="connsiteY289" fmla="*/ 124033 h 429424"/>
              <a:gd name="connsiteX290" fmla="*/ 310502 w 429021"/>
              <a:gd name="connsiteY290" fmla="*/ 132876 h 429424"/>
              <a:gd name="connsiteX291" fmla="*/ 309291 w 429021"/>
              <a:gd name="connsiteY291" fmla="*/ 134193 h 429424"/>
              <a:gd name="connsiteX292" fmla="*/ 307266 w 429021"/>
              <a:gd name="connsiteY292" fmla="*/ 136509 h 429424"/>
              <a:gd name="connsiteX293" fmla="*/ 314118 w 429021"/>
              <a:gd name="connsiteY293" fmla="*/ 122230 h 429424"/>
              <a:gd name="connsiteX294" fmla="*/ 313252 w 429021"/>
              <a:gd name="connsiteY294" fmla="*/ 124033 h 429424"/>
              <a:gd name="connsiteX295" fmla="*/ 313714 w 429021"/>
              <a:gd name="connsiteY295" fmla="*/ 122551 h 429424"/>
              <a:gd name="connsiteX296" fmla="*/ 225567 w 429021"/>
              <a:gd name="connsiteY296" fmla="*/ 120390 h 429424"/>
              <a:gd name="connsiteX297" fmla="*/ 222422 w 429021"/>
              <a:gd name="connsiteY297" fmla="*/ 134206 h 429424"/>
              <a:gd name="connsiteX298" fmla="*/ 221889 w 429021"/>
              <a:gd name="connsiteY298" fmla="*/ 136194 h 429424"/>
              <a:gd name="connsiteX299" fmla="*/ 216993 w 429021"/>
              <a:gd name="connsiteY299" fmla="*/ 147215 h 429424"/>
              <a:gd name="connsiteX300" fmla="*/ 199537 w 429021"/>
              <a:gd name="connsiteY300" fmla="*/ 192472 h 429424"/>
              <a:gd name="connsiteX301" fmla="*/ 195814 w 429021"/>
              <a:gd name="connsiteY301" fmla="*/ 202923 h 429424"/>
              <a:gd name="connsiteX302" fmla="*/ 188813 w 429021"/>
              <a:gd name="connsiteY302" fmla="*/ 212990 h 429424"/>
              <a:gd name="connsiteX303" fmla="*/ 184095 w 429021"/>
              <a:gd name="connsiteY303" fmla="*/ 223431 h 429424"/>
              <a:gd name="connsiteX304" fmla="*/ 172787 w 429021"/>
              <a:gd name="connsiteY304" fmla="*/ 231707 h 429424"/>
              <a:gd name="connsiteX305" fmla="*/ 189543 w 429021"/>
              <a:gd name="connsiteY305" fmla="*/ 173990 h 429424"/>
              <a:gd name="connsiteX306" fmla="*/ 256282 w 429021"/>
              <a:gd name="connsiteY306" fmla="*/ 116341 h 429424"/>
              <a:gd name="connsiteX307" fmla="*/ 221960 w 429021"/>
              <a:gd name="connsiteY307" fmla="*/ 190054 h 429424"/>
              <a:gd name="connsiteX308" fmla="*/ 219185 w 429021"/>
              <a:gd name="connsiteY308" fmla="*/ 196569 h 429424"/>
              <a:gd name="connsiteX309" fmla="*/ 206201 w 429021"/>
              <a:gd name="connsiteY309" fmla="*/ 206533 h 429424"/>
              <a:gd name="connsiteX310" fmla="*/ 207788 w 429021"/>
              <a:gd name="connsiteY310" fmla="*/ 203454 h 429424"/>
              <a:gd name="connsiteX311" fmla="*/ 227945 w 429021"/>
              <a:gd name="connsiteY311" fmla="*/ 156723 h 429424"/>
              <a:gd name="connsiteX312" fmla="*/ 246496 w 429021"/>
              <a:gd name="connsiteY312" fmla="*/ 130049 h 429424"/>
              <a:gd name="connsiteX313" fmla="*/ 327206 w 429021"/>
              <a:gd name="connsiteY313" fmla="*/ 114723 h 429424"/>
              <a:gd name="connsiteX314" fmla="*/ 326314 w 429021"/>
              <a:gd name="connsiteY314" fmla="*/ 117742 h 429424"/>
              <a:gd name="connsiteX315" fmla="*/ 279144 w 429021"/>
              <a:gd name="connsiteY315" fmla="*/ 244259 h 429424"/>
              <a:gd name="connsiteX316" fmla="*/ 244909 w 429021"/>
              <a:gd name="connsiteY316" fmla="*/ 335632 h 429424"/>
              <a:gd name="connsiteX317" fmla="*/ 215727 w 429021"/>
              <a:gd name="connsiteY317" fmla="*/ 406970 h 429424"/>
              <a:gd name="connsiteX318" fmla="*/ 204132 w 429021"/>
              <a:gd name="connsiteY318" fmla="*/ 428647 h 429424"/>
              <a:gd name="connsiteX319" fmla="*/ 170455 w 429021"/>
              <a:gd name="connsiteY319" fmla="*/ 425252 h 429424"/>
              <a:gd name="connsiteX320" fmla="*/ 160588 w 429021"/>
              <a:gd name="connsiteY320" fmla="*/ 422189 h 429424"/>
              <a:gd name="connsiteX321" fmla="*/ 163159 w 429021"/>
              <a:gd name="connsiteY321" fmla="*/ 417873 h 429424"/>
              <a:gd name="connsiteX322" fmla="*/ 309440 w 429021"/>
              <a:gd name="connsiteY322" fmla="*/ 136290 h 429424"/>
              <a:gd name="connsiteX323" fmla="*/ 310502 w 429021"/>
              <a:gd name="connsiteY323" fmla="*/ 132876 h 429424"/>
              <a:gd name="connsiteX324" fmla="*/ 362859 w 429021"/>
              <a:gd name="connsiteY324" fmla="*/ 109279 h 429424"/>
              <a:gd name="connsiteX325" fmla="*/ 362606 w 429021"/>
              <a:gd name="connsiteY325" fmla="*/ 143275 h 429424"/>
              <a:gd name="connsiteX326" fmla="*/ 350063 w 429021"/>
              <a:gd name="connsiteY326" fmla="*/ 164162 h 429424"/>
              <a:gd name="connsiteX327" fmla="*/ 351088 w 429021"/>
              <a:gd name="connsiteY327" fmla="*/ 135288 h 429424"/>
              <a:gd name="connsiteX328" fmla="*/ 351124 w 429021"/>
              <a:gd name="connsiteY328" fmla="*/ 132213 h 429424"/>
              <a:gd name="connsiteX329" fmla="*/ 148646 w 429021"/>
              <a:gd name="connsiteY329" fmla="*/ 107051 h 429424"/>
              <a:gd name="connsiteX330" fmla="*/ 107664 w 429021"/>
              <a:gd name="connsiteY330" fmla="*/ 252752 h 429424"/>
              <a:gd name="connsiteX331" fmla="*/ 97837 w 429021"/>
              <a:gd name="connsiteY331" fmla="*/ 284612 h 429424"/>
              <a:gd name="connsiteX332" fmla="*/ 97034 w 429021"/>
              <a:gd name="connsiteY332" fmla="*/ 285157 h 429424"/>
              <a:gd name="connsiteX333" fmla="*/ 71923 w 429021"/>
              <a:gd name="connsiteY333" fmla="*/ 300093 h 429424"/>
              <a:gd name="connsiteX334" fmla="*/ 85059 w 429021"/>
              <a:gd name="connsiteY334" fmla="*/ 271142 h 429424"/>
              <a:gd name="connsiteX335" fmla="*/ 127999 w 429021"/>
              <a:gd name="connsiteY335" fmla="*/ 164160 h 429424"/>
              <a:gd name="connsiteX336" fmla="*/ 336936 w 429021"/>
              <a:gd name="connsiteY336" fmla="*/ 104150 h 429424"/>
              <a:gd name="connsiteX337" fmla="*/ 327206 w 429021"/>
              <a:gd name="connsiteY337" fmla="*/ 114723 h 429424"/>
              <a:gd name="connsiteX338" fmla="*/ 328310 w 429021"/>
              <a:gd name="connsiteY338" fmla="*/ 110984 h 429424"/>
              <a:gd name="connsiteX339" fmla="*/ 101378 w 429021"/>
              <a:gd name="connsiteY339" fmla="*/ 102455 h 429424"/>
              <a:gd name="connsiteX340" fmla="*/ 101230 w 429021"/>
              <a:gd name="connsiteY340" fmla="*/ 102727 h 429424"/>
              <a:gd name="connsiteX341" fmla="*/ 12698 w 429021"/>
              <a:gd name="connsiteY341" fmla="*/ 255027 h 429424"/>
              <a:gd name="connsiteX342" fmla="*/ 6669 w 429021"/>
              <a:gd name="connsiteY342" fmla="*/ 269618 h 429424"/>
              <a:gd name="connsiteX343" fmla="*/ 2999 w 429021"/>
              <a:gd name="connsiteY343" fmla="*/ 257797 h 429424"/>
              <a:gd name="connsiteX344" fmla="*/ 535 w 429021"/>
              <a:gd name="connsiteY344" fmla="*/ 233348 h 429424"/>
              <a:gd name="connsiteX345" fmla="*/ 11707 w 429021"/>
              <a:gd name="connsiteY345" fmla="*/ 221357 h 429424"/>
              <a:gd name="connsiteX346" fmla="*/ 87900 w 429021"/>
              <a:gd name="connsiteY346" fmla="*/ 121036 h 429424"/>
              <a:gd name="connsiteX347" fmla="*/ 320463 w 429021"/>
              <a:gd name="connsiteY347" fmla="*/ 100853 h 429424"/>
              <a:gd name="connsiteX348" fmla="*/ 313714 w 429021"/>
              <a:gd name="connsiteY348" fmla="*/ 122551 h 429424"/>
              <a:gd name="connsiteX349" fmla="*/ 293384 w 429021"/>
              <a:gd name="connsiteY349" fmla="*/ 138660 h 429424"/>
              <a:gd name="connsiteX350" fmla="*/ 390877 w 429021"/>
              <a:gd name="connsiteY350" fmla="*/ 99170 h 429424"/>
              <a:gd name="connsiteX351" fmla="*/ 395788 w 429021"/>
              <a:gd name="connsiteY351" fmla="*/ 106453 h 429424"/>
              <a:gd name="connsiteX352" fmla="*/ 388382 w 429021"/>
              <a:gd name="connsiteY352" fmla="*/ 116634 h 429424"/>
              <a:gd name="connsiteX353" fmla="*/ 362494 w 429021"/>
              <a:gd name="connsiteY353" fmla="*/ 158237 h 429424"/>
              <a:gd name="connsiteX354" fmla="*/ 362557 w 429021"/>
              <a:gd name="connsiteY354" fmla="*/ 149925 h 429424"/>
              <a:gd name="connsiteX355" fmla="*/ 369466 w 429021"/>
              <a:gd name="connsiteY355" fmla="*/ 131851 h 429424"/>
              <a:gd name="connsiteX356" fmla="*/ 379446 w 429021"/>
              <a:gd name="connsiteY356" fmla="*/ 115232 h 429424"/>
              <a:gd name="connsiteX357" fmla="*/ 351539 w 429021"/>
              <a:gd name="connsiteY357" fmla="*/ 96435 h 429424"/>
              <a:gd name="connsiteX358" fmla="*/ 351124 w 429021"/>
              <a:gd name="connsiteY358" fmla="*/ 132213 h 429424"/>
              <a:gd name="connsiteX359" fmla="*/ 312787 w 429021"/>
              <a:gd name="connsiteY359" fmla="*/ 207132 h 429424"/>
              <a:gd name="connsiteX360" fmla="*/ 294866 w 429021"/>
              <a:gd name="connsiteY360" fmla="*/ 256080 h 429424"/>
              <a:gd name="connsiteX361" fmla="*/ 280713 w 429021"/>
              <a:gd name="connsiteY361" fmla="*/ 279648 h 429424"/>
              <a:gd name="connsiteX362" fmla="*/ 232019 w 429021"/>
              <a:gd name="connsiteY362" fmla="*/ 379479 h 429424"/>
              <a:gd name="connsiteX363" fmla="*/ 230930 w 429021"/>
              <a:gd name="connsiteY363" fmla="*/ 381728 h 429424"/>
              <a:gd name="connsiteX364" fmla="*/ 226601 w 429021"/>
              <a:gd name="connsiteY364" fmla="*/ 389710 h 429424"/>
              <a:gd name="connsiteX365" fmla="*/ 231765 w 429021"/>
              <a:gd name="connsiteY365" fmla="*/ 370712 h 429424"/>
              <a:gd name="connsiteX366" fmla="*/ 244909 w 429021"/>
              <a:gd name="connsiteY366" fmla="*/ 335632 h 429424"/>
              <a:gd name="connsiteX367" fmla="*/ 256252 w 429021"/>
              <a:gd name="connsiteY367" fmla="*/ 307901 h 429424"/>
              <a:gd name="connsiteX368" fmla="*/ 295076 w 429021"/>
              <a:gd name="connsiteY368" fmla="*/ 207969 h 429424"/>
              <a:gd name="connsiteX369" fmla="*/ 350696 w 429021"/>
              <a:gd name="connsiteY369" fmla="*/ 97963 h 429424"/>
              <a:gd name="connsiteX370" fmla="*/ 111144 w 429021"/>
              <a:gd name="connsiteY370" fmla="*/ 91167 h 429424"/>
              <a:gd name="connsiteX371" fmla="*/ 100601 w 429021"/>
              <a:gd name="connsiteY371" fmla="*/ 135022 h 429424"/>
              <a:gd name="connsiteX372" fmla="*/ 79788 w 429021"/>
              <a:gd name="connsiteY372" fmla="*/ 205614 h 429424"/>
              <a:gd name="connsiteX373" fmla="*/ 42248 w 429021"/>
              <a:gd name="connsiteY373" fmla="*/ 309343 h 429424"/>
              <a:gd name="connsiteX374" fmla="*/ 38123 w 429021"/>
              <a:gd name="connsiteY374" fmla="*/ 309807 h 429424"/>
              <a:gd name="connsiteX375" fmla="*/ 29199 w 429021"/>
              <a:gd name="connsiteY375" fmla="*/ 309238 h 429424"/>
              <a:gd name="connsiteX376" fmla="*/ 24387 w 429021"/>
              <a:gd name="connsiteY376" fmla="*/ 311316 h 429424"/>
              <a:gd name="connsiteX377" fmla="*/ 15539 w 429021"/>
              <a:gd name="connsiteY377" fmla="*/ 298192 h 429424"/>
              <a:gd name="connsiteX378" fmla="*/ 13477 w 429021"/>
              <a:gd name="connsiteY378" fmla="*/ 291550 h 429424"/>
              <a:gd name="connsiteX379" fmla="*/ 54531 w 429021"/>
              <a:gd name="connsiteY379" fmla="*/ 208036 h 429424"/>
              <a:gd name="connsiteX380" fmla="*/ 385221 w 429021"/>
              <a:gd name="connsiteY380" fmla="*/ 90781 h 429424"/>
              <a:gd name="connsiteX381" fmla="*/ 387119 w 429021"/>
              <a:gd name="connsiteY381" fmla="*/ 93596 h 429424"/>
              <a:gd name="connsiteX382" fmla="*/ 385386 w 429021"/>
              <a:gd name="connsiteY382" fmla="*/ 97209 h 429424"/>
              <a:gd name="connsiteX383" fmla="*/ 372307 w 429021"/>
              <a:gd name="connsiteY383" fmla="*/ 124421 h 429424"/>
              <a:gd name="connsiteX384" fmla="*/ 378350 w 429021"/>
              <a:gd name="connsiteY384" fmla="*/ 108615 h 429424"/>
              <a:gd name="connsiteX385" fmla="*/ 351635 w 429021"/>
              <a:gd name="connsiteY385" fmla="*/ 88174 h 429424"/>
              <a:gd name="connsiteX386" fmla="*/ 351595 w 429021"/>
              <a:gd name="connsiteY386" fmla="*/ 91650 h 429424"/>
              <a:gd name="connsiteX387" fmla="*/ 343188 w 429021"/>
              <a:gd name="connsiteY387" fmla="*/ 99195 h 429424"/>
              <a:gd name="connsiteX388" fmla="*/ 336936 w 429021"/>
              <a:gd name="connsiteY388" fmla="*/ 104150 h 429424"/>
              <a:gd name="connsiteX389" fmla="*/ 155681 w 429021"/>
              <a:gd name="connsiteY389" fmla="*/ 87592 h 429424"/>
              <a:gd name="connsiteX390" fmla="*/ 148646 w 429021"/>
              <a:gd name="connsiteY390" fmla="*/ 107051 h 429424"/>
              <a:gd name="connsiteX391" fmla="*/ 149874 w 429021"/>
              <a:gd name="connsiteY391" fmla="*/ 102682 h 429424"/>
              <a:gd name="connsiteX392" fmla="*/ 356735 w 429021"/>
              <a:gd name="connsiteY392" fmla="*/ 87036 h 429424"/>
              <a:gd name="connsiteX393" fmla="*/ 351539 w 429021"/>
              <a:gd name="connsiteY393" fmla="*/ 96435 h 429424"/>
              <a:gd name="connsiteX394" fmla="*/ 351595 w 429021"/>
              <a:gd name="connsiteY394" fmla="*/ 91650 h 429424"/>
              <a:gd name="connsiteX395" fmla="*/ 114321 w 429021"/>
              <a:gd name="connsiteY395" fmla="*/ 84607 h 429424"/>
              <a:gd name="connsiteX396" fmla="*/ 111144 w 429021"/>
              <a:gd name="connsiteY396" fmla="*/ 91167 h 429424"/>
              <a:gd name="connsiteX397" fmla="*/ 111927 w 429021"/>
              <a:gd name="connsiteY397" fmla="*/ 87909 h 429424"/>
              <a:gd name="connsiteX398" fmla="*/ 46762 w 429021"/>
              <a:gd name="connsiteY398" fmla="*/ 84353 h 429424"/>
              <a:gd name="connsiteX399" fmla="*/ 13251 w 429021"/>
              <a:gd name="connsiteY399" fmla="*/ 163478 h 429424"/>
              <a:gd name="connsiteX400" fmla="*/ 3191 w 429021"/>
              <a:gd name="connsiteY400" fmla="*/ 178641 h 429424"/>
              <a:gd name="connsiteX401" fmla="*/ 15209 w 429021"/>
              <a:gd name="connsiteY401" fmla="*/ 140628 h 429424"/>
              <a:gd name="connsiteX402" fmla="*/ 21972 w 429021"/>
              <a:gd name="connsiteY402" fmla="*/ 121121 h 429424"/>
              <a:gd name="connsiteX403" fmla="*/ 216662 w 429021"/>
              <a:gd name="connsiteY403" fmla="*/ 83876 h 429424"/>
              <a:gd name="connsiteX404" fmla="*/ 207525 w 429021"/>
              <a:gd name="connsiteY404" fmla="*/ 112053 h 429424"/>
              <a:gd name="connsiteX405" fmla="*/ 191423 w 429021"/>
              <a:gd name="connsiteY405" fmla="*/ 167519 h 429424"/>
              <a:gd name="connsiteX406" fmla="*/ 189964 w 429021"/>
              <a:gd name="connsiteY406" fmla="*/ 170941 h 429424"/>
              <a:gd name="connsiteX407" fmla="*/ 186536 w 429021"/>
              <a:gd name="connsiteY407" fmla="*/ 178308 h 429424"/>
              <a:gd name="connsiteX408" fmla="*/ 170423 w 429021"/>
              <a:gd name="connsiteY408" fmla="*/ 198097 h 429424"/>
              <a:gd name="connsiteX409" fmla="*/ 177115 w 429021"/>
              <a:gd name="connsiteY409" fmla="*/ 175389 h 429424"/>
              <a:gd name="connsiteX410" fmla="*/ 183354 w 429021"/>
              <a:gd name="connsiteY410" fmla="*/ 150306 h 429424"/>
              <a:gd name="connsiteX411" fmla="*/ 198333 w 429021"/>
              <a:gd name="connsiteY411" fmla="*/ 119199 h 429424"/>
              <a:gd name="connsiteX412" fmla="*/ 114091 w 429021"/>
              <a:gd name="connsiteY412" fmla="*/ 78905 h 429424"/>
              <a:gd name="connsiteX413" fmla="*/ 111927 w 429021"/>
              <a:gd name="connsiteY413" fmla="*/ 87909 h 429424"/>
              <a:gd name="connsiteX414" fmla="*/ 101378 w 429021"/>
              <a:gd name="connsiteY414" fmla="*/ 102455 h 429424"/>
              <a:gd name="connsiteX415" fmla="*/ 363109 w 429021"/>
              <a:gd name="connsiteY415" fmla="*/ 75705 h 429424"/>
              <a:gd name="connsiteX416" fmla="*/ 363067 w 429021"/>
              <a:gd name="connsiteY416" fmla="*/ 81353 h 429424"/>
              <a:gd name="connsiteX417" fmla="*/ 356735 w 429021"/>
              <a:gd name="connsiteY417" fmla="*/ 87036 h 429424"/>
              <a:gd name="connsiteX418" fmla="*/ 362834 w 429021"/>
              <a:gd name="connsiteY418" fmla="*/ 76004 h 429424"/>
              <a:gd name="connsiteX419" fmla="*/ 338911 w 429021"/>
              <a:gd name="connsiteY419" fmla="*/ 75096 h 429424"/>
              <a:gd name="connsiteX420" fmla="*/ 328310 w 429021"/>
              <a:gd name="connsiteY420" fmla="*/ 110984 h 429424"/>
              <a:gd name="connsiteX421" fmla="*/ 314118 w 429021"/>
              <a:gd name="connsiteY421" fmla="*/ 122230 h 429424"/>
              <a:gd name="connsiteX422" fmla="*/ 332320 w 429021"/>
              <a:gd name="connsiteY422" fmla="*/ 84298 h 429424"/>
              <a:gd name="connsiteX423" fmla="*/ 256716 w 429021"/>
              <a:gd name="connsiteY423" fmla="*/ 74042 h 429424"/>
              <a:gd name="connsiteX424" fmla="*/ 253798 w 429021"/>
              <a:gd name="connsiteY424" fmla="*/ 85669 h 429424"/>
              <a:gd name="connsiteX425" fmla="*/ 228227 w 429021"/>
              <a:gd name="connsiteY425" fmla="*/ 156069 h 429424"/>
              <a:gd name="connsiteX426" fmla="*/ 227945 w 429021"/>
              <a:gd name="connsiteY426" fmla="*/ 156723 h 429424"/>
              <a:gd name="connsiteX427" fmla="*/ 209160 w 429021"/>
              <a:gd name="connsiteY427" fmla="*/ 183733 h 429424"/>
              <a:gd name="connsiteX428" fmla="*/ 221889 w 429021"/>
              <a:gd name="connsiteY428" fmla="*/ 136194 h 429424"/>
              <a:gd name="connsiteX429" fmla="*/ 228456 w 429021"/>
              <a:gd name="connsiteY429" fmla="*/ 121416 h 429424"/>
              <a:gd name="connsiteX430" fmla="*/ 236402 w 429021"/>
              <a:gd name="connsiteY430" fmla="*/ 105304 h 429424"/>
              <a:gd name="connsiteX431" fmla="*/ 237610 w 429021"/>
              <a:gd name="connsiteY431" fmla="*/ 102469 h 429424"/>
              <a:gd name="connsiteX432" fmla="*/ 372909 w 429021"/>
              <a:gd name="connsiteY432" fmla="*/ 72520 h 429424"/>
              <a:gd name="connsiteX433" fmla="*/ 377889 w 429021"/>
              <a:gd name="connsiteY433" fmla="*/ 79907 h 429424"/>
              <a:gd name="connsiteX434" fmla="*/ 362859 w 429021"/>
              <a:gd name="connsiteY434" fmla="*/ 109279 h 429424"/>
              <a:gd name="connsiteX435" fmla="*/ 363067 w 429021"/>
              <a:gd name="connsiteY435" fmla="*/ 81353 h 429424"/>
              <a:gd name="connsiteX436" fmla="*/ 368431 w 429021"/>
              <a:gd name="connsiteY436" fmla="*/ 65878 h 429424"/>
              <a:gd name="connsiteX437" fmla="*/ 370004 w 429021"/>
              <a:gd name="connsiteY437" fmla="*/ 68211 h 429424"/>
              <a:gd name="connsiteX438" fmla="*/ 363109 w 429021"/>
              <a:gd name="connsiteY438" fmla="*/ 75705 h 429424"/>
              <a:gd name="connsiteX439" fmla="*/ 363110 w 429021"/>
              <a:gd name="connsiteY439" fmla="*/ 75504 h 429424"/>
              <a:gd name="connsiteX440" fmla="*/ 239919 w 429021"/>
              <a:gd name="connsiteY440" fmla="*/ 57325 h 429424"/>
              <a:gd name="connsiteX441" fmla="*/ 236603 w 429021"/>
              <a:gd name="connsiteY441" fmla="*/ 71895 h 429424"/>
              <a:gd name="connsiteX442" fmla="*/ 215634 w 429021"/>
              <a:gd name="connsiteY442" fmla="*/ 115760 h 429424"/>
              <a:gd name="connsiteX443" fmla="*/ 191200 w 429021"/>
              <a:gd name="connsiteY443" fmla="*/ 168281 h 429424"/>
              <a:gd name="connsiteX444" fmla="*/ 191423 w 429021"/>
              <a:gd name="connsiteY444" fmla="*/ 167519 h 429424"/>
              <a:gd name="connsiteX445" fmla="*/ 218264 w 429021"/>
              <a:gd name="connsiteY445" fmla="*/ 104543 h 429424"/>
              <a:gd name="connsiteX446" fmla="*/ 353929 w 429021"/>
              <a:gd name="connsiteY446" fmla="*/ 54127 h 429424"/>
              <a:gd name="connsiteX447" fmla="*/ 363223 w 429021"/>
              <a:gd name="connsiteY447" fmla="*/ 60393 h 429424"/>
              <a:gd name="connsiteX448" fmla="*/ 363110 w 429021"/>
              <a:gd name="connsiteY448" fmla="*/ 75504 h 429424"/>
              <a:gd name="connsiteX449" fmla="*/ 362834 w 429021"/>
              <a:gd name="connsiteY449" fmla="*/ 76004 h 429424"/>
              <a:gd name="connsiteX450" fmla="*/ 351635 w 429021"/>
              <a:gd name="connsiteY450" fmla="*/ 88174 h 429424"/>
              <a:gd name="connsiteX451" fmla="*/ 351999 w 429021"/>
              <a:gd name="connsiteY451" fmla="*/ 56822 h 429424"/>
              <a:gd name="connsiteX452" fmla="*/ 348541 w 429021"/>
              <a:gd name="connsiteY452" fmla="*/ 50495 h 429424"/>
              <a:gd name="connsiteX453" fmla="*/ 352045 w 429021"/>
              <a:gd name="connsiteY453" fmla="*/ 52857 h 429424"/>
              <a:gd name="connsiteX454" fmla="*/ 351999 w 429021"/>
              <a:gd name="connsiteY454" fmla="*/ 56822 h 429424"/>
              <a:gd name="connsiteX455" fmla="*/ 338911 w 429021"/>
              <a:gd name="connsiteY455" fmla="*/ 75096 h 429424"/>
              <a:gd name="connsiteX456" fmla="*/ 342394 w 429021"/>
              <a:gd name="connsiteY456" fmla="*/ 63304 h 429424"/>
              <a:gd name="connsiteX457" fmla="*/ 338279 w 429021"/>
              <a:gd name="connsiteY457" fmla="*/ 43575 h 429424"/>
              <a:gd name="connsiteX458" fmla="*/ 346570 w 429021"/>
              <a:gd name="connsiteY458" fmla="*/ 49166 h 429424"/>
              <a:gd name="connsiteX459" fmla="*/ 342394 w 429021"/>
              <a:gd name="connsiteY459" fmla="*/ 63304 h 429424"/>
              <a:gd name="connsiteX460" fmla="*/ 332320 w 429021"/>
              <a:gd name="connsiteY460" fmla="*/ 84298 h 429424"/>
              <a:gd name="connsiteX461" fmla="*/ 320463 w 429021"/>
              <a:gd name="connsiteY461" fmla="*/ 100853 h 429424"/>
              <a:gd name="connsiteX462" fmla="*/ 89621 w 429021"/>
              <a:gd name="connsiteY462" fmla="*/ 43406 h 429424"/>
              <a:gd name="connsiteX463" fmla="*/ 75860 w 429021"/>
              <a:gd name="connsiteY463" fmla="*/ 63680 h 429424"/>
              <a:gd name="connsiteX464" fmla="*/ 35858 w 429021"/>
              <a:gd name="connsiteY464" fmla="*/ 127452 h 429424"/>
              <a:gd name="connsiteX465" fmla="*/ 49259 w 429021"/>
              <a:gd name="connsiteY465" fmla="*/ 100039 h 429424"/>
              <a:gd name="connsiteX466" fmla="*/ 66780 w 429021"/>
              <a:gd name="connsiteY466" fmla="*/ 58806 h 429424"/>
              <a:gd name="connsiteX467" fmla="*/ 327387 w 429021"/>
              <a:gd name="connsiteY467" fmla="*/ 36232 h 429424"/>
              <a:gd name="connsiteX468" fmla="*/ 334167 w 429021"/>
              <a:gd name="connsiteY468" fmla="*/ 40804 h 429424"/>
              <a:gd name="connsiteX469" fmla="*/ 330810 w 429021"/>
              <a:gd name="connsiteY469" fmla="*/ 47040 h 429424"/>
              <a:gd name="connsiteX470" fmla="*/ 305706 w 429021"/>
              <a:gd name="connsiteY470" fmla="*/ 95130 h 429424"/>
              <a:gd name="connsiteX471" fmla="*/ 276849 w 429021"/>
              <a:gd name="connsiteY471" fmla="*/ 151763 h 429424"/>
              <a:gd name="connsiteX472" fmla="*/ 275344 w 429021"/>
              <a:gd name="connsiteY472" fmla="*/ 152955 h 429424"/>
              <a:gd name="connsiteX473" fmla="*/ 293743 w 429021"/>
              <a:gd name="connsiteY473" fmla="*/ 111427 h 429424"/>
              <a:gd name="connsiteX474" fmla="*/ 301906 w 429021"/>
              <a:gd name="connsiteY474" fmla="*/ 19052 h 429424"/>
              <a:gd name="connsiteX475" fmla="*/ 315774 w 429021"/>
              <a:gd name="connsiteY475" fmla="*/ 28402 h 429424"/>
              <a:gd name="connsiteX476" fmla="*/ 305256 w 429021"/>
              <a:gd name="connsiteY476" fmla="*/ 47737 h 429424"/>
              <a:gd name="connsiteX477" fmla="*/ 256282 w 429021"/>
              <a:gd name="connsiteY477" fmla="*/ 116341 h 429424"/>
              <a:gd name="connsiteX478" fmla="*/ 299300 w 429021"/>
              <a:gd name="connsiteY478" fmla="*/ 23948 h 429424"/>
              <a:gd name="connsiteX479" fmla="*/ 263525 w 429021"/>
              <a:gd name="connsiteY479" fmla="*/ 18752 h 429424"/>
              <a:gd name="connsiteX480" fmla="*/ 251643 w 429021"/>
              <a:gd name="connsiteY480" fmla="*/ 63058 h 429424"/>
              <a:gd name="connsiteX481" fmla="*/ 243306 w 429021"/>
              <a:gd name="connsiteY481" fmla="*/ 89109 h 429424"/>
              <a:gd name="connsiteX482" fmla="*/ 237610 w 429021"/>
              <a:gd name="connsiteY482" fmla="*/ 102469 h 429424"/>
              <a:gd name="connsiteX483" fmla="*/ 225567 w 429021"/>
              <a:gd name="connsiteY483" fmla="*/ 120390 h 429424"/>
              <a:gd name="connsiteX484" fmla="*/ 236603 w 429021"/>
              <a:gd name="connsiteY484" fmla="*/ 71895 h 429424"/>
              <a:gd name="connsiteX485" fmla="*/ 257638 w 429021"/>
              <a:gd name="connsiteY485" fmla="*/ 27892 h 429424"/>
              <a:gd name="connsiteX486" fmla="*/ 260367 w 429021"/>
              <a:gd name="connsiteY486" fmla="*/ 22308 h 429424"/>
              <a:gd name="connsiteX487" fmla="*/ 165181 w 429021"/>
              <a:gd name="connsiteY487" fmla="*/ 14167 h 429424"/>
              <a:gd name="connsiteX488" fmla="*/ 146697 w 429021"/>
              <a:gd name="connsiteY488" fmla="*/ 72978 h 429424"/>
              <a:gd name="connsiteX489" fmla="*/ 146638 w 429021"/>
              <a:gd name="connsiteY489" fmla="*/ 73140 h 429424"/>
              <a:gd name="connsiteX490" fmla="*/ 130660 w 429021"/>
              <a:gd name="connsiteY490" fmla="*/ 109236 h 429424"/>
              <a:gd name="connsiteX491" fmla="*/ 48846 w 429021"/>
              <a:gd name="connsiteY491" fmla="*/ 308600 h 429424"/>
              <a:gd name="connsiteX492" fmla="*/ 43192 w 429021"/>
              <a:gd name="connsiteY492" fmla="*/ 309237 h 429424"/>
              <a:gd name="connsiteX493" fmla="*/ 60479 w 429021"/>
              <a:gd name="connsiteY493" fmla="*/ 271104 h 429424"/>
              <a:gd name="connsiteX494" fmla="*/ 79788 w 429021"/>
              <a:gd name="connsiteY494" fmla="*/ 205614 h 429424"/>
              <a:gd name="connsiteX495" fmla="*/ 81712 w 429021"/>
              <a:gd name="connsiteY495" fmla="*/ 200300 h 429424"/>
              <a:gd name="connsiteX496" fmla="*/ 141046 w 429021"/>
              <a:gd name="connsiteY496" fmla="*/ 49820 h 429424"/>
              <a:gd name="connsiteX497" fmla="*/ 143257 w 429021"/>
              <a:gd name="connsiteY497" fmla="*/ 44711 h 429424"/>
              <a:gd name="connsiteX498" fmla="*/ 161898 w 429021"/>
              <a:gd name="connsiteY498" fmla="*/ 19009 h 429424"/>
              <a:gd name="connsiteX499" fmla="*/ 147924 w 429021"/>
              <a:gd name="connsiteY499" fmla="*/ 10596 h 429424"/>
              <a:gd name="connsiteX500" fmla="*/ 139897 w 429021"/>
              <a:gd name="connsiteY500" fmla="*/ 27898 h 429424"/>
              <a:gd name="connsiteX501" fmla="*/ 119113 w 429021"/>
              <a:gd name="connsiteY501" fmla="*/ 69605 h 429424"/>
              <a:gd name="connsiteX502" fmla="*/ 114091 w 429021"/>
              <a:gd name="connsiteY502" fmla="*/ 78905 h 429424"/>
              <a:gd name="connsiteX503" fmla="*/ 129009 w 429021"/>
              <a:gd name="connsiteY503" fmla="*/ 16850 h 429424"/>
              <a:gd name="connsiteX504" fmla="*/ 130060 w 429021"/>
              <a:gd name="connsiteY504" fmla="*/ 16142 h 429424"/>
              <a:gd name="connsiteX505" fmla="*/ 273149 w 429021"/>
              <a:gd name="connsiteY505" fmla="*/ 8555 h 429424"/>
              <a:gd name="connsiteX506" fmla="*/ 295967 w 429021"/>
              <a:gd name="connsiteY506" fmla="*/ 15638 h 429424"/>
              <a:gd name="connsiteX507" fmla="*/ 256716 w 429021"/>
              <a:gd name="connsiteY507" fmla="*/ 74042 h 429424"/>
              <a:gd name="connsiteX508" fmla="*/ 159585 w 429021"/>
              <a:gd name="connsiteY508" fmla="*/ 6976 h 429424"/>
              <a:gd name="connsiteX509" fmla="*/ 143257 w 429021"/>
              <a:gd name="connsiteY509" fmla="*/ 44711 h 429424"/>
              <a:gd name="connsiteX510" fmla="*/ 114321 w 429021"/>
              <a:gd name="connsiteY510" fmla="*/ 84607 h 429424"/>
              <a:gd name="connsiteX511" fmla="*/ 141449 w 429021"/>
              <a:gd name="connsiteY511" fmla="*/ 28605 h 429424"/>
              <a:gd name="connsiteX512" fmla="*/ 150607 w 429021"/>
              <a:gd name="connsiteY512" fmla="*/ 9763 h 429424"/>
              <a:gd name="connsiteX513" fmla="*/ 267887 w 429021"/>
              <a:gd name="connsiteY513" fmla="*/ 6922 h 429424"/>
              <a:gd name="connsiteX514" fmla="*/ 272700 w 429021"/>
              <a:gd name="connsiteY514" fmla="*/ 8416 h 429424"/>
              <a:gd name="connsiteX515" fmla="*/ 263525 w 429021"/>
              <a:gd name="connsiteY515" fmla="*/ 18752 h 429424"/>
              <a:gd name="connsiteX516" fmla="*/ 263892 w 429021"/>
              <a:gd name="connsiteY516" fmla="*/ 17383 h 429424"/>
              <a:gd name="connsiteX517" fmla="*/ 265075 w 429021"/>
              <a:gd name="connsiteY517" fmla="*/ 12675 h 429424"/>
              <a:gd name="connsiteX518" fmla="*/ 261812 w 429021"/>
              <a:gd name="connsiteY518" fmla="*/ 5036 h 429424"/>
              <a:gd name="connsiteX519" fmla="*/ 266621 w 429021"/>
              <a:gd name="connsiteY519" fmla="*/ 6529 h 429424"/>
              <a:gd name="connsiteX520" fmla="*/ 265075 w 429021"/>
              <a:gd name="connsiteY520" fmla="*/ 12675 h 429424"/>
              <a:gd name="connsiteX521" fmla="*/ 260367 w 429021"/>
              <a:gd name="connsiteY521" fmla="*/ 22308 h 429424"/>
              <a:gd name="connsiteX522" fmla="*/ 251287 w 429021"/>
              <a:gd name="connsiteY522" fmla="*/ 32537 h 429424"/>
              <a:gd name="connsiteX523" fmla="*/ 239919 w 429021"/>
              <a:gd name="connsiteY523" fmla="*/ 57325 h 429424"/>
              <a:gd name="connsiteX524" fmla="*/ 245895 w 429021"/>
              <a:gd name="connsiteY524" fmla="*/ 31069 h 429424"/>
              <a:gd name="connsiteX525" fmla="*/ 251671 w 429021"/>
              <a:gd name="connsiteY525" fmla="*/ 21199 h 429424"/>
              <a:gd name="connsiteX526" fmla="*/ 172483 w 429021"/>
              <a:gd name="connsiteY526" fmla="*/ 3398 h 429424"/>
              <a:gd name="connsiteX527" fmla="*/ 165181 w 429021"/>
              <a:gd name="connsiteY527" fmla="*/ 14167 h 429424"/>
              <a:gd name="connsiteX528" fmla="*/ 168290 w 429021"/>
              <a:gd name="connsiteY528" fmla="*/ 4274 h 429424"/>
              <a:gd name="connsiteX529" fmla="*/ 170455 w 429021"/>
              <a:gd name="connsiteY529" fmla="*/ 3602 h 429424"/>
              <a:gd name="connsiteX530" fmla="*/ 179762 w 429021"/>
              <a:gd name="connsiteY530" fmla="*/ 2664 h 429424"/>
              <a:gd name="connsiteX531" fmla="*/ 169023 w 429021"/>
              <a:gd name="connsiteY531" fmla="*/ 34605 h 429424"/>
              <a:gd name="connsiteX532" fmla="*/ 149874 w 429021"/>
              <a:gd name="connsiteY532" fmla="*/ 102682 h 429424"/>
              <a:gd name="connsiteX533" fmla="*/ 85059 w 429021"/>
              <a:gd name="connsiteY533" fmla="*/ 271142 h 429424"/>
              <a:gd name="connsiteX534" fmla="*/ 68889 w 429021"/>
              <a:gd name="connsiteY534" fmla="*/ 301541 h 429424"/>
              <a:gd name="connsiteX535" fmla="*/ 62468 w 429021"/>
              <a:gd name="connsiteY535" fmla="*/ 304472 h 429424"/>
              <a:gd name="connsiteX536" fmla="*/ 72589 w 429021"/>
              <a:gd name="connsiteY536" fmla="*/ 277328 h 429424"/>
              <a:gd name="connsiteX537" fmla="*/ 116032 w 429021"/>
              <a:gd name="connsiteY537" fmla="*/ 158082 h 429424"/>
              <a:gd name="connsiteX538" fmla="*/ 146638 w 429021"/>
              <a:gd name="connsiteY538" fmla="*/ 73140 h 429424"/>
              <a:gd name="connsiteX539" fmla="*/ 177747 w 429021"/>
              <a:gd name="connsiteY539" fmla="*/ 2867 h 429424"/>
              <a:gd name="connsiteX540" fmla="*/ 243783 w 429021"/>
              <a:gd name="connsiteY540" fmla="*/ 2250 h 429424"/>
              <a:gd name="connsiteX541" fmla="*/ 252259 w 429021"/>
              <a:gd name="connsiteY541" fmla="*/ 3105 h 429424"/>
              <a:gd name="connsiteX542" fmla="*/ 245895 w 429021"/>
              <a:gd name="connsiteY542" fmla="*/ 31069 h 429424"/>
              <a:gd name="connsiteX543" fmla="*/ 229730 w 429021"/>
              <a:gd name="connsiteY543" fmla="*/ 58692 h 429424"/>
              <a:gd name="connsiteX544" fmla="*/ 216662 w 429021"/>
              <a:gd name="connsiteY544" fmla="*/ 83876 h 429424"/>
              <a:gd name="connsiteX545" fmla="*/ 236430 w 429021"/>
              <a:gd name="connsiteY545" fmla="*/ 22913 h 429424"/>
              <a:gd name="connsiteX546" fmla="*/ 188705 w 429021"/>
              <a:gd name="connsiteY546" fmla="*/ 1763 h 429424"/>
              <a:gd name="connsiteX547" fmla="*/ 155681 w 429021"/>
              <a:gd name="connsiteY547" fmla="*/ 87592 h 429424"/>
              <a:gd name="connsiteX548" fmla="*/ 160902 w 429021"/>
              <a:gd name="connsiteY548" fmla="*/ 73149 h 429424"/>
              <a:gd name="connsiteX549" fmla="*/ 184976 w 429021"/>
              <a:gd name="connsiteY549" fmla="*/ 2138 h 429424"/>
              <a:gd name="connsiteX550" fmla="*/ 221456 w 429021"/>
              <a:gd name="connsiteY550" fmla="*/ 0 h 429424"/>
              <a:gd name="connsiteX551" fmla="*/ 223674 w 429021"/>
              <a:gd name="connsiteY551" fmla="*/ 223 h 429424"/>
              <a:gd name="connsiteX552" fmla="*/ 213767 w 429021"/>
              <a:gd name="connsiteY552" fmla="*/ 32652 h 429424"/>
              <a:gd name="connsiteX553" fmla="*/ 192805 w 429021"/>
              <a:gd name="connsiteY553" fmla="*/ 112313 h 429424"/>
              <a:gd name="connsiteX554" fmla="*/ 183354 w 429021"/>
              <a:gd name="connsiteY554" fmla="*/ 150306 h 429424"/>
              <a:gd name="connsiteX555" fmla="*/ 177811 w 429021"/>
              <a:gd name="connsiteY555" fmla="*/ 161816 h 429424"/>
              <a:gd name="connsiteX556" fmla="*/ 153391 w 429021"/>
              <a:gd name="connsiteY556" fmla="*/ 214663 h 429424"/>
              <a:gd name="connsiteX557" fmla="*/ 149696 w 429021"/>
              <a:gd name="connsiteY557" fmla="*/ 223552 h 429424"/>
              <a:gd name="connsiteX558" fmla="*/ 135877 w 429021"/>
              <a:gd name="connsiteY558" fmla="*/ 240524 h 429424"/>
              <a:gd name="connsiteX559" fmla="*/ 146465 w 429021"/>
              <a:gd name="connsiteY559" fmla="*/ 209998 h 429424"/>
              <a:gd name="connsiteX560" fmla="*/ 217971 w 429021"/>
              <a:gd name="connsiteY560" fmla="*/ 10357 h 42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429021" h="429424">
                <a:moveTo>
                  <a:pt x="293911" y="402805"/>
                </a:moveTo>
                <a:lnTo>
                  <a:pt x="288520" y="415528"/>
                </a:lnTo>
                <a:lnTo>
                  <a:pt x="286011" y="416307"/>
                </a:lnTo>
                <a:close/>
                <a:moveTo>
                  <a:pt x="226601" y="389710"/>
                </a:moveTo>
                <a:lnTo>
                  <a:pt x="226000" y="391923"/>
                </a:lnTo>
                <a:lnTo>
                  <a:pt x="208049" y="429042"/>
                </a:lnTo>
                <a:lnTo>
                  <a:pt x="205413" y="428776"/>
                </a:lnTo>
                <a:close/>
                <a:moveTo>
                  <a:pt x="249598" y="389199"/>
                </a:moveTo>
                <a:lnTo>
                  <a:pt x="239020" y="427084"/>
                </a:lnTo>
                <a:lnTo>
                  <a:pt x="232553" y="427736"/>
                </a:lnTo>
                <a:close/>
                <a:moveTo>
                  <a:pt x="113556" y="382893"/>
                </a:moveTo>
                <a:lnTo>
                  <a:pt x="108626" y="394279"/>
                </a:lnTo>
                <a:lnTo>
                  <a:pt x="106895" y="397095"/>
                </a:lnTo>
                <a:lnTo>
                  <a:pt x="104425" y="395429"/>
                </a:lnTo>
                <a:close/>
                <a:moveTo>
                  <a:pt x="89747" y="382304"/>
                </a:moveTo>
                <a:lnTo>
                  <a:pt x="88936" y="384986"/>
                </a:lnTo>
                <a:lnTo>
                  <a:pt x="88394" y="384621"/>
                </a:lnTo>
                <a:close/>
                <a:moveTo>
                  <a:pt x="178257" y="372909"/>
                </a:moveTo>
                <a:lnTo>
                  <a:pt x="159733" y="415156"/>
                </a:lnTo>
                <a:lnTo>
                  <a:pt x="157126" y="421115"/>
                </a:lnTo>
                <a:lnTo>
                  <a:pt x="150135" y="418945"/>
                </a:lnTo>
                <a:close/>
                <a:moveTo>
                  <a:pt x="148054" y="363527"/>
                </a:moveTo>
                <a:lnTo>
                  <a:pt x="132713" y="413537"/>
                </a:lnTo>
                <a:lnTo>
                  <a:pt x="131238" y="413079"/>
                </a:lnTo>
                <a:lnTo>
                  <a:pt x="132599" y="406418"/>
                </a:lnTo>
                <a:lnTo>
                  <a:pt x="137717" y="390700"/>
                </a:lnTo>
                <a:cubicBezTo>
                  <a:pt x="140543" y="382224"/>
                  <a:pt x="142476" y="376665"/>
                  <a:pt x="143211" y="374895"/>
                </a:cubicBezTo>
                <a:close/>
                <a:moveTo>
                  <a:pt x="353914" y="352775"/>
                </a:moveTo>
                <a:lnTo>
                  <a:pt x="349546" y="377682"/>
                </a:lnTo>
                <a:lnTo>
                  <a:pt x="334093" y="388101"/>
                </a:lnTo>
                <a:close/>
                <a:moveTo>
                  <a:pt x="148886" y="334389"/>
                </a:moveTo>
                <a:lnTo>
                  <a:pt x="142002" y="360411"/>
                </a:lnTo>
                <a:lnTo>
                  <a:pt x="132599" y="406418"/>
                </a:lnTo>
                <a:lnTo>
                  <a:pt x="130504" y="412851"/>
                </a:lnTo>
                <a:lnTo>
                  <a:pt x="130060" y="412713"/>
                </a:lnTo>
                <a:lnTo>
                  <a:pt x="125074" y="409351"/>
                </a:lnTo>
                <a:lnTo>
                  <a:pt x="141474" y="344566"/>
                </a:lnTo>
                <a:close/>
                <a:moveTo>
                  <a:pt x="144464" y="332754"/>
                </a:moveTo>
                <a:lnTo>
                  <a:pt x="141474" y="344566"/>
                </a:lnTo>
                <a:lnTo>
                  <a:pt x="113556" y="382893"/>
                </a:lnTo>
                <a:lnTo>
                  <a:pt x="122955" y="361185"/>
                </a:lnTo>
                <a:close/>
                <a:moveTo>
                  <a:pt x="336355" y="330270"/>
                </a:moveTo>
                <a:lnTo>
                  <a:pt x="322497" y="395920"/>
                </a:lnTo>
                <a:lnTo>
                  <a:pt x="297589" y="412713"/>
                </a:lnTo>
                <a:lnTo>
                  <a:pt x="292209" y="414383"/>
                </a:lnTo>
                <a:lnTo>
                  <a:pt x="305867" y="382373"/>
                </a:lnTo>
                <a:close/>
                <a:moveTo>
                  <a:pt x="38700" y="319145"/>
                </a:moveTo>
                <a:lnTo>
                  <a:pt x="35545" y="327865"/>
                </a:lnTo>
                <a:lnTo>
                  <a:pt x="35068" y="327157"/>
                </a:lnTo>
                <a:close/>
                <a:moveTo>
                  <a:pt x="112086" y="311309"/>
                </a:moveTo>
                <a:lnTo>
                  <a:pt x="107998" y="323866"/>
                </a:lnTo>
                <a:lnTo>
                  <a:pt x="98539" y="346624"/>
                </a:lnTo>
                <a:lnTo>
                  <a:pt x="84925" y="382282"/>
                </a:lnTo>
                <a:lnTo>
                  <a:pt x="75778" y="376115"/>
                </a:lnTo>
                <a:lnTo>
                  <a:pt x="105280" y="323437"/>
                </a:lnTo>
                <a:close/>
                <a:moveTo>
                  <a:pt x="43192" y="309237"/>
                </a:moveTo>
                <a:lnTo>
                  <a:pt x="38700" y="319145"/>
                </a:lnTo>
                <a:lnTo>
                  <a:pt x="42248" y="309343"/>
                </a:lnTo>
                <a:close/>
                <a:moveTo>
                  <a:pt x="163002" y="308249"/>
                </a:moveTo>
                <a:lnTo>
                  <a:pt x="160317" y="318695"/>
                </a:lnTo>
                <a:lnTo>
                  <a:pt x="148886" y="334389"/>
                </a:lnTo>
                <a:lnTo>
                  <a:pt x="151930" y="322884"/>
                </a:lnTo>
                <a:close/>
                <a:moveTo>
                  <a:pt x="62468" y="304472"/>
                </a:moveTo>
                <a:lnTo>
                  <a:pt x="58213" y="315884"/>
                </a:lnTo>
                <a:lnTo>
                  <a:pt x="50297" y="336493"/>
                </a:lnTo>
                <a:lnTo>
                  <a:pt x="46357" y="343901"/>
                </a:lnTo>
                <a:lnTo>
                  <a:pt x="38899" y="332840"/>
                </a:lnTo>
                <a:lnTo>
                  <a:pt x="48846" y="308600"/>
                </a:lnTo>
                <a:lnTo>
                  <a:pt x="54924" y="307916"/>
                </a:lnTo>
                <a:close/>
                <a:moveTo>
                  <a:pt x="71923" y="300093"/>
                </a:moveTo>
                <a:lnTo>
                  <a:pt x="56565" y="333940"/>
                </a:lnTo>
                <a:lnTo>
                  <a:pt x="47546" y="345665"/>
                </a:lnTo>
                <a:lnTo>
                  <a:pt x="47033" y="344904"/>
                </a:lnTo>
                <a:lnTo>
                  <a:pt x="47668" y="343336"/>
                </a:lnTo>
                <a:lnTo>
                  <a:pt x="50297" y="336493"/>
                </a:lnTo>
                <a:lnTo>
                  <a:pt x="68889" y="301541"/>
                </a:lnTo>
                <a:lnTo>
                  <a:pt x="71471" y="300361"/>
                </a:lnTo>
                <a:close/>
                <a:moveTo>
                  <a:pt x="176251" y="297344"/>
                </a:moveTo>
                <a:lnTo>
                  <a:pt x="148054" y="363527"/>
                </a:lnTo>
                <a:lnTo>
                  <a:pt x="152629" y="348616"/>
                </a:lnTo>
                <a:lnTo>
                  <a:pt x="160317" y="318695"/>
                </a:lnTo>
                <a:lnTo>
                  <a:pt x="165913" y="311014"/>
                </a:lnTo>
                <a:close/>
                <a:moveTo>
                  <a:pt x="97450" y="285867"/>
                </a:moveTo>
                <a:lnTo>
                  <a:pt x="70676" y="372676"/>
                </a:lnTo>
                <a:lnTo>
                  <a:pt x="61657" y="366595"/>
                </a:lnTo>
                <a:lnTo>
                  <a:pt x="49757" y="348945"/>
                </a:lnTo>
                <a:lnTo>
                  <a:pt x="56565" y="333940"/>
                </a:lnTo>
                <a:lnTo>
                  <a:pt x="60805" y="328427"/>
                </a:lnTo>
                <a:close/>
                <a:moveTo>
                  <a:pt x="181556" y="284892"/>
                </a:moveTo>
                <a:lnTo>
                  <a:pt x="178558" y="294292"/>
                </a:lnTo>
                <a:lnTo>
                  <a:pt x="176251" y="297344"/>
                </a:lnTo>
                <a:close/>
                <a:moveTo>
                  <a:pt x="181680" y="284601"/>
                </a:moveTo>
                <a:lnTo>
                  <a:pt x="181556" y="284892"/>
                </a:lnTo>
                <a:lnTo>
                  <a:pt x="181629" y="284664"/>
                </a:lnTo>
                <a:close/>
                <a:moveTo>
                  <a:pt x="99507" y="283480"/>
                </a:moveTo>
                <a:lnTo>
                  <a:pt x="97450" y="285867"/>
                </a:lnTo>
                <a:lnTo>
                  <a:pt x="97837" y="284612"/>
                </a:lnTo>
                <a:close/>
                <a:moveTo>
                  <a:pt x="285221" y="282424"/>
                </a:moveTo>
                <a:lnTo>
                  <a:pt x="260750" y="349261"/>
                </a:lnTo>
                <a:lnTo>
                  <a:pt x="249975" y="387848"/>
                </a:lnTo>
                <a:lnTo>
                  <a:pt x="232436" y="427748"/>
                </a:lnTo>
                <a:lnTo>
                  <a:pt x="215809" y="429424"/>
                </a:lnTo>
                <a:lnTo>
                  <a:pt x="226000" y="391923"/>
                </a:lnTo>
                <a:lnTo>
                  <a:pt x="230930" y="381728"/>
                </a:lnTo>
                <a:lnTo>
                  <a:pt x="281877" y="287797"/>
                </a:lnTo>
                <a:close/>
                <a:moveTo>
                  <a:pt x="342460" y="277631"/>
                </a:moveTo>
                <a:lnTo>
                  <a:pt x="339437" y="303694"/>
                </a:lnTo>
                <a:lnTo>
                  <a:pt x="305867" y="382373"/>
                </a:lnTo>
                <a:lnTo>
                  <a:pt x="293911" y="402805"/>
                </a:lnTo>
                <a:lnTo>
                  <a:pt x="297079" y="395328"/>
                </a:lnTo>
                <a:cubicBezTo>
                  <a:pt x="309292" y="361704"/>
                  <a:pt x="320814" y="327751"/>
                  <a:pt x="334682" y="294849"/>
                </a:cubicBezTo>
                <a:close/>
                <a:moveTo>
                  <a:pt x="421396" y="268276"/>
                </a:moveTo>
                <a:lnTo>
                  <a:pt x="412110" y="298192"/>
                </a:lnTo>
                <a:lnTo>
                  <a:pt x="375353" y="352709"/>
                </a:lnTo>
                <a:lnTo>
                  <a:pt x="403682" y="298912"/>
                </a:lnTo>
                <a:close/>
                <a:moveTo>
                  <a:pt x="134730" y="259556"/>
                </a:moveTo>
                <a:lnTo>
                  <a:pt x="116452" y="303530"/>
                </a:lnTo>
                <a:lnTo>
                  <a:pt x="112086" y="311309"/>
                </a:lnTo>
                <a:lnTo>
                  <a:pt x="123709" y="275604"/>
                </a:lnTo>
                <a:lnTo>
                  <a:pt x="127586" y="264426"/>
                </a:lnTo>
                <a:lnTo>
                  <a:pt x="134300" y="259871"/>
                </a:lnTo>
                <a:close/>
                <a:moveTo>
                  <a:pt x="359262" y="257230"/>
                </a:moveTo>
                <a:lnTo>
                  <a:pt x="357621" y="291070"/>
                </a:lnTo>
                <a:lnTo>
                  <a:pt x="336355" y="330270"/>
                </a:lnTo>
                <a:lnTo>
                  <a:pt x="339437" y="303694"/>
                </a:lnTo>
                <a:close/>
                <a:moveTo>
                  <a:pt x="155540" y="244327"/>
                </a:moveTo>
                <a:lnTo>
                  <a:pt x="150060" y="258129"/>
                </a:lnTo>
                <a:lnTo>
                  <a:pt x="121300" y="322354"/>
                </a:lnTo>
                <a:lnTo>
                  <a:pt x="99017" y="366429"/>
                </a:lnTo>
                <a:lnTo>
                  <a:pt x="89747" y="382304"/>
                </a:lnTo>
                <a:lnTo>
                  <a:pt x="99803" y="349039"/>
                </a:lnTo>
                <a:lnTo>
                  <a:pt x="107998" y="323866"/>
                </a:lnTo>
                <a:lnTo>
                  <a:pt x="116452" y="303530"/>
                </a:lnTo>
                <a:lnTo>
                  <a:pt x="145587" y="251611"/>
                </a:lnTo>
                <a:close/>
                <a:moveTo>
                  <a:pt x="135877" y="240524"/>
                </a:moveTo>
                <a:lnTo>
                  <a:pt x="127586" y="264426"/>
                </a:lnTo>
                <a:lnTo>
                  <a:pt x="99507" y="283480"/>
                </a:lnTo>
                <a:lnTo>
                  <a:pt x="125156" y="253690"/>
                </a:lnTo>
                <a:close/>
                <a:moveTo>
                  <a:pt x="172787" y="231707"/>
                </a:moveTo>
                <a:lnTo>
                  <a:pt x="159173" y="278600"/>
                </a:lnTo>
                <a:lnTo>
                  <a:pt x="148033" y="303258"/>
                </a:lnTo>
                <a:lnTo>
                  <a:pt x="122955" y="361185"/>
                </a:lnTo>
                <a:lnTo>
                  <a:pt x="106161" y="383383"/>
                </a:lnTo>
                <a:lnTo>
                  <a:pt x="99893" y="392374"/>
                </a:lnTo>
                <a:lnTo>
                  <a:pt x="93355" y="387966"/>
                </a:lnTo>
                <a:lnTo>
                  <a:pt x="116945" y="332080"/>
                </a:lnTo>
                <a:lnTo>
                  <a:pt x="121300" y="322354"/>
                </a:lnTo>
                <a:lnTo>
                  <a:pt x="136487" y="292314"/>
                </a:lnTo>
                <a:lnTo>
                  <a:pt x="150060" y="258129"/>
                </a:lnTo>
                <a:lnTo>
                  <a:pt x="156582" y="243565"/>
                </a:lnTo>
                <a:close/>
                <a:moveTo>
                  <a:pt x="199651" y="219242"/>
                </a:moveTo>
                <a:lnTo>
                  <a:pt x="184772" y="274808"/>
                </a:lnTo>
                <a:lnTo>
                  <a:pt x="181629" y="284664"/>
                </a:lnTo>
                <a:lnTo>
                  <a:pt x="170409" y="298458"/>
                </a:lnTo>
                <a:lnTo>
                  <a:pt x="163002" y="308249"/>
                </a:lnTo>
                <a:lnTo>
                  <a:pt x="173303" y="268160"/>
                </a:lnTo>
                <a:lnTo>
                  <a:pt x="177670" y="259492"/>
                </a:lnTo>
                <a:cubicBezTo>
                  <a:pt x="181881" y="251929"/>
                  <a:pt x="186368" y="244320"/>
                  <a:pt x="191322" y="235402"/>
                </a:cubicBezTo>
                <a:close/>
                <a:moveTo>
                  <a:pt x="190135" y="218862"/>
                </a:moveTo>
                <a:lnTo>
                  <a:pt x="187788" y="225450"/>
                </a:lnTo>
                <a:cubicBezTo>
                  <a:pt x="183484" y="237797"/>
                  <a:pt x="178776" y="251565"/>
                  <a:pt x="173613" y="266958"/>
                </a:cubicBezTo>
                <a:lnTo>
                  <a:pt x="173303" y="268160"/>
                </a:lnTo>
                <a:lnTo>
                  <a:pt x="165672" y="283305"/>
                </a:lnTo>
                <a:cubicBezTo>
                  <a:pt x="161820" y="292038"/>
                  <a:pt x="158050" y="301988"/>
                  <a:pt x="154169" y="314418"/>
                </a:cubicBezTo>
                <a:lnTo>
                  <a:pt x="151930" y="322884"/>
                </a:lnTo>
                <a:lnTo>
                  <a:pt x="144464" y="332754"/>
                </a:lnTo>
                <a:lnTo>
                  <a:pt x="151362" y="305503"/>
                </a:lnTo>
                <a:lnTo>
                  <a:pt x="159173" y="278600"/>
                </a:lnTo>
                <a:lnTo>
                  <a:pt x="184095" y="223431"/>
                </a:lnTo>
                <a:lnTo>
                  <a:pt x="185956" y="222070"/>
                </a:lnTo>
                <a:close/>
                <a:moveTo>
                  <a:pt x="206201" y="206533"/>
                </a:moveTo>
                <a:lnTo>
                  <a:pt x="199651" y="219242"/>
                </a:lnTo>
                <a:lnTo>
                  <a:pt x="202240" y="209572"/>
                </a:lnTo>
                <a:close/>
                <a:moveTo>
                  <a:pt x="170423" y="198097"/>
                </a:moveTo>
                <a:lnTo>
                  <a:pt x="164680" y="217589"/>
                </a:lnTo>
                <a:lnTo>
                  <a:pt x="145587" y="251611"/>
                </a:lnTo>
                <a:lnTo>
                  <a:pt x="134730" y="259556"/>
                </a:lnTo>
                <a:lnTo>
                  <a:pt x="149696" y="223552"/>
                </a:lnTo>
                <a:close/>
                <a:moveTo>
                  <a:pt x="257252" y="193788"/>
                </a:moveTo>
                <a:lnTo>
                  <a:pt x="232312" y="250078"/>
                </a:lnTo>
                <a:lnTo>
                  <a:pt x="192563" y="340387"/>
                </a:lnTo>
                <a:lnTo>
                  <a:pt x="145171" y="417404"/>
                </a:lnTo>
                <a:lnTo>
                  <a:pt x="134669" y="414144"/>
                </a:lnTo>
                <a:lnTo>
                  <a:pt x="144048" y="392606"/>
                </a:lnTo>
                <a:cubicBezTo>
                  <a:pt x="150961" y="376081"/>
                  <a:pt x="157844" y="357699"/>
                  <a:pt x="164648" y="337915"/>
                </a:cubicBezTo>
                <a:lnTo>
                  <a:pt x="178558" y="294292"/>
                </a:lnTo>
                <a:lnTo>
                  <a:pt x="231416" y="224400"/>
                </a:lnTo>
                <a:close/>
                <a:moveTo>
                  <a:pt x="209160" y="183733"/>
                </a:moveTo>
                <a:lnTo>
                  <a:pt x="202240" y="209572"/>
                </a:lnTo>
                <a:lnTo>
                  <a:pt x="190135" y="218862"/>
                </a:lnTo>
                <a:lnTo>
                  <a:pt x="195814" y="202923"/>
                </a:lnTo>
                <a:close/>
                <a:moveTo>
                  <a:pt x="185629" y="180259"/>
                </a:moveTo>
                <a:lnTo>
                  <a:pt x="166953" y="220405"/>
                </a:lnTo>
                <a:lnTo>
                  <a:pt x="156582" y="243565"/>
                </a:lnTo>
                <a:lnTo>
                  <a:pt x="155540" y="244327"/>
                </a:lnTo>
                <a:lnTo>
                  <a:pt x="160430" y="232012"/>
                </a:lnTo>
                <a:lnTo>
                  <a:pt x="164680" y="217589"/>
                </a:lnTo>
                <a:close/>
                <a:moveTo>
                  <a:pt x="349535" y="179065"/>
                </a:moveTo>
                <a:lnTo>
                  <a:pt x="349389" y="183166"/>
                </a:lnTo>
                <a:lnTo>
                  <a:pt x="346991" y="188484"/>
                </a:lnTo>
                <a:cubicBezTo>
                  <a:pt x="341220" y="199513"/>
                  <a:pt x="332624" y="210436"/>
                  <a:pt x="266349" y="351328"/>
                </a:cubicBezTo>
                <a:lnTo>
                  <a:pt x="249598" y="389199"/>
                </a:lnTo>
                <a:lnTo>
                  <a:pt x="249975" y="387848"/>
                </a:lnTo>
                <a:lnTo>
                  <a:pt x="262103" y="360262"/>
                </a:lnTo>
                <a:cubicBezTo>
                  <a:pt x="294275" y="287055"/>
                  <a:pt x="298938" y="276834"/>
                  <a:pt x="332486" y="207149"/>
                </a:cubicBezTo>
                <a:lnTo>
                  <a:pt x="333943" y="204122"/>
                </a:lnTo>
                <a:close/>
                <a:moveTo>
                  <a:pt x="3191" y="178641"/>
                </a:moveTo>
                <a:lnTo>
                  <a:pt x="1787" y="183080"/>
                </a:lnTo>
                <a:lnTo>
                  <a:pt x="2064" y="180340"/>
                </a:lnTo>
                <a:close/>
                <a:moveTo>
                  <a:pt x="265069" y="178193"/>
                </a:moveTo>
                <a:lnTo>
                  <a:pt x="259374" y="191296"/>
                </a:lnTo>
                <a:lnTo>
                  <a:pt x="258818" y="191932"/>
                </a:lnTo>
                <a:lnTo>
                  <a:pt x="257252" y="193788"/>
                </a:lnTo>
                <a:lnTo>
                  <a:pt x="262690" y="181513"/>
                </a:lnTo>
                <a:close/>
                <a:moveTo>
                  <a:pt x="187139" y="177568"/>
                </a:moveTo>
                <a:lnTo>
                  <a:pt x="185629" y="180259"/>
                </a:lnTo>
                <a:lnTo>
                  <a:pt x="186536" y="178308"/>
                </a:lnTo>
                <a:close/>
                <a:moveTo>
                  <a:pt x="191200" y="168281"/>
                </a:moveTo>
                <a:lnTo>
                  <a:pt x="189543" y="173990"/>
                </a:lnTo>
                <a:lnTo>
                  <a:pt x="187139" y="177568"/>
                </a:lnTo>
                <a:lnTo>
                  <a:pt x="189964" y="170941"/>
                </a:lnTo>
                <a:close/>
                <a:moveTo>
                  <a:pt x="423642" y="167812"/>
                </a:moveTo>
                <a:lnTo>
                  <a:pt x="424649" y="171058"/>
                </a:lnTo>
                <a:cubicBezTo>
                  <a:pt x="427516" y="185066"/>
                  <a:pt x="429021" y="199571"/>
                  <a:pt x="429021" y="214427"/>
                </a:cubicBezTo>
                <a:lnTo>
                  <a:pt x="428469" y="219902"/>
                </a:lnTo>
                <a:lnTo>
                  <a:pt x="353914" y="352775"/>
                </a:lnTo>
                <a:lnTo>
                  <a:pt x="354902" y="347144"/>
                </a:lnTo>
                <a:lnTo>
                  <a:pt x="357621" y="291070"/>
                </a:lnTo>
                <a:lnTo>
                  <a:pt x="386090" y="238594"/>
                </a:lnTo>
                <a:cubicBezTo>
                  <a:pt x="396376" y="219483"/>
                  <a:pt x="405136" y="203075"/>
                  <a:pt x="412566" y="189026"/>
                </a:cubicBezTo>
                <a:close/>
                <a:moveTo>
                  <a:pt x="350063" y="164162"/>
                </a:moveTo>
                <a:lnTo>
                  <a:pt x="349814" y="171161"/>
                </a:lnTo>
                <a:lnTo>
                  <a:pt x="333943" y="204122"/>
                </a:lnTo>
                <a:lnTo>
                  <a:pt x="285221" y="282424"/>
                </a:lnTo>
                <a:lnTo>
                  <a:pt x="294866" y="256080"/>
                </a:lnTo>
                <a:close/>
                <a:moveTo>
                  <a:pt x="362494" y="158237"/>
                </a:moveTo>
                <a:lnTo>
                  <a:pt x="362210" y="196432"/>
                </a:lnTo>
                <a:lnTo>
                  <a:pt x="360174" y="238423"/>
                </a:lnTo>
                <a:lnTo>
                  <a:pt x="342460" y="277631"/>
                </a:lnTo>
                <a:lnTo>
                  <a:pt x="347613" y="233198"/>
                </a:lnTo>
                <a:lnTo>
                  <a:pt x="349389" y="183166"/>
                </a:lnTo>
                <a:lnTo>
                  <a:pt x="351647" y="178159"/>
                </a:lnTo>
                <a:lnTo>
                  <a:pt x="354201" y="171565"/>
                </a:lnTo>
                <a:close/>
                <a:moveTo>
                  <a:pt x="275344" y="152955"/>
                </a:moveTo>
                <a:lnTo>
                  <a:pt x="262690" y="181513"/>
                </a:lnTo>
                <a:lnTo>
                  <a:pt x="241945" y="210479"/>
                </a:lnTo>
                <a:lnTo>
                  <a:pt x="231416" y="224400"/>
                </a:lnTo>
                <a:lnTo>
                  <a:pt x="210161" y="249586"/>
                </a:lnTo>
                <a:lnTo>
                  <a:pt x="181680" y="284601"/>
                </a:lnTo>
                <a:lnTo>
                  <a:pt x="219185" y="196569"/>
                </a:lnTo>
                <a:lnTo>
                  <a:pt x="254689" y="169322"/>
                </a:lnTo>
                <a:close/>
                <a:moveTo>
                  <a:pt x="362596" y="144621"/>
                </a:moveTo>
                <a:lnTo>
                  <a:pt x="362557" y="149925"/>
                </a:lnTo>
                <a:lnTo>
                  <a:pt x="360386" y="155600"/>
                </a:lnTo>
                <a:lnTo>
                  <a:pt x="354201" y="171565"/>
                </a:lnTo>
                <a:lnTo>
                  <a:pt x="349535" y="179065"/>
                </a:lnTo>
                <a:lnTo>
                  <a:pt x="349814" y="171161"/>
                </a:lnTo>
                <a:close/>
                <a:moveTo>
                  <a:pt x="293384" y="138660"/>
                </a:moveTo>
                <a:lnTo>
                  <a:pt x="265069" y="178193"/>
                </a:lnTo>
                <a:lnTo>
                  <a:pt x="274856" y="155674"/>
                </a:lnTo>
                <a:lnTo>
                  <a:pt x="276849" y="151763"/>
                </a:lnTo>
                <a:close/>
                <a:moveTo>
                  <a:pt x="365807" y="137944"/>
                </a:moveTo>
                <a:lnTo>
                  <a:pt x="363943" y="141821"/>
                </a:lnTo>
                <a:lnTo>
                  <a:pt x="362596" y="144621"/>
                </a:lnTo>
                <a:lnTo>
                  <a:pt x="362606" y="143275"/>
                </a:lnTo>
                <a:close/>
                <a:moveTo>
                  <a:pt x="307266" y="136509"/>
                </a:moveTo>
                <a:lnTo>
                  <a:pt x="296357" y="159244"/>
                </a:lnTo>
                <a:cubicBezTo>
                  <a:pt x="266354" y="219349"/>
                  <a:pt x="237357" y="274430"/>
                  <a:pt x="211543" y="318417"/>
                </a:cubicBezTo>
                <a:lnTo>
                  <a:pt x="178257" y="372909"/>
                </a:lnTo>
                <a:lnTo>
                  <a:pt x="180213" y="368448"/>
                </a:lnTo>
                <a:lnTo>
                  <a:pt x="192563" y="340387"/>
                </a:lnTo>
                <a:lnTo>
                  <a:pt x="194670" y="336964"/>
                </a:lnTo>
                <a:cubicBezTo>
                  <a:pt x="210311" y="307862"/>
                  <a:pt x="222917" y="277289"/>
                  <a:pt x="235333" y="246616"/>
                </a:cubicBezTo>
                <a:lnTo>
                  <a:pt x="259374" y="191296"/>
                </a:lnTo>
                <a:close/>
                <a:moveTo>
                  <a:pt x="35858" y="127452"/>
                </a:moveTo>
                <a:lnTo>
                  <a:pt x="0" y="200807"/>
                </a:lnTo>
                <a:lnTo>
                  <a:pt x="800" y="192876"/>
                </a:lnTo>
                <a:lnTo>
                  <a:pt x="13251" y="163478"/>
                </a:lnTo>
                <a:lnTo>
                  <a:pt x="13439" y="163193"/>
                </a:lnTo>
                <a:close/>
                <a:moveTo>
                  <a:pt x="409488" y="126774"/>
                </a:moveTo>
                <a:lnTo>
                  <a:pt x="412110" y="130663"/>
                </a:lnTo>
                <a:lnTo>
                  <a:pt x="414130" y="137171"/>
                </a:lnTo>
                <a:lnTo>
                  <a:pt x="362659" y="249269"/>
                </a:lnTo>
                <a:lnTo>
                  <a:pt x="359262" y="257230"/>
                </a:lnTo>
                <a:lnTo>
                  <a:pt x="360174" y="238423"/>
                </a:lnTo>
                <a:lnTo>
                  <a:pt x="383665" y="186427"/>
                </a:lnTo>
                <a:close/>
                <a:moveTo>
                  <a:pt x="372307" y="124421"/>
                </a:moveTo>
                <a:lnTo>
                  <a:pt x="369466" y="131851"/>
                </a:lnTo>
                <a:lnTo>
                  <a:pt x="365807" y="137944"/>
                </a:lnTo>
                <a:close/>
                <a:moveTo>
                  <a:pt x="313252" y="124033"/>
                </a:moveTo>
                <a:lnTo>
                  <a:pt x="310502" y="132876"/>
                </a:lnTo>
                <a:lnTo>
                  <a:pt x="309291" y="134193"/>
                </a:lnTo>
                <a:lnTo>
                  <a:pt x="307266" y="136509"/>
                </a:lnTo>
                <a:close/>
                <a:moveTo>
                  <a:pt x="314118" y="122230"/>
                </a:moveTo>
                <a:lnTo>
                  <a:pt x="313252" y="124033"/>
                </a:lnTo>
                <a:lnTo>
                  <a:pt x="313714" y="122551"/>
                </a:lnTo>
                <a:close/>
                <a:moveTo>
                  <a:pt x="225567" y="120390"/>
                </a:moveTo>
                <a:lnTo>
                  <a:pt x="222422" y="134206"/>
                </a:lnTo>
                <a:lnTo>
                  <a:pt x="221889" y="136194"/>
                </a:lnTo>
                <a:lnTo>
                  <a:pt x="216993" y="147215"/>
                </a:lnTo>
                <a:cubicBezTo>
                  <a:pt x="212311" y="158515"/>
                  <a:pt x="206630" y="173057"/>
                  <a:pt x="199537" y="192472"/>
                </a:cubicBezTo>
                <a:lnTo>
                  <a:pt x="195814" y="202923"/>
                </a:lnTo>
                <a:lnTo>
                  <a:pt x="188813" y="212990"/>
                </a:lnTo>
                <a:lnTo>
                  <a:pt x="184095" y="223431"/>
                </a:lnTo>
                <a:lnTo>
                  <a:pt x="172787" y="231707"/>
                </a:lnTo>
                <a:lnTo>
                  <a:pt x="189543" y="173990"/>
                </a:lnTo>
                <a:close/>
                <a:moveTo>
                  <a:pt x="256282" y="116341"/>
                </a:moveTo>
                <a:lnTo>
                  <a:pt x="221960" y="190054"/>
                </a:lnTo>
                <a:lnTo>
                  <a:pt x="219185" y="196569"/>
                </a:lnTo>
                <a:lnTo>
                  <a:pt x="206201" y="206533"/>
                </a:lnTo>
                <a:lnTo>
                  <a:pt x="207788" y="203454"/>
                </a:lnTo>
                <a:lnTo>
                  <a:pt x="227945" y="156723"/>
                </a:lnTo>
                <a:lnTo>
                  <a:pt x="246496" y="130049"/>
                </a:lnTo>
                <a:close/>
                <a:moveTo>
                  <a:pt x="327206" y="114723"/>
                </a:moveTo>
                <a:lnTo>
                  <a:pt x="326314" y="117742"/>
                </a:lnTo>
                <a:cubicBezTo>
                  <a:pt x="312830" y="160685"/>
                  <a:pt x="296005" y="202478"/>
                  <a:pt x="279144" y="244259"/>
                </a:cubicBezTo>
                <a:lnTo>
                  <a:pt x="244909" y="335632"/>
                </a:lnTo>
                <a:lnTo>
                  <a:pt x="215727" y="406970"/>
                </a:lnTo>
                <a:lnTo>
                  <a:pt x="204132" y="428647"/>
                </a:lnTo>
                <a:lnTo>
                  <a:pt x="170455" y="425252"/>
                </a:lnTo>
                <a:lnTo>
                  <a:pt x="160588" y="422189"/>
                </a:lnTo>
                <a:lnTo>
                  <a:pt x="163159" y="417873"/>
                </a:lnTo>
                <a:cubicBezTo>
                  <a:pt x="207691" y="341077"/>
                  <a:pt x="288258" y="190001"/>
                  <a:pt x="309440" y="136290"/>
                </a:cubicBezTo>
                <a:lnTo>
                  <a:pt x="310502" y="132876"/>
                </a:lnTo>
                <a:close/>
                <a:moveTo>
                  <a:pt x="362859" y="109279"/>
                </a:moveTo>
                <a:lnTo>
                  <a:pt x="362606" y="143275"/>
                </a:lnTo>
                <a:lnTo>
                  <a:pt x="350063" y="164162"/>
                </a:lnTo>
                <a:lnTo>
                  <a:pt x="351088" y="135288"/>
                </a:lnTo>
                <a:lnTo>
                  <a:pt x="351124" y="132213"/>
                </a:lnTo>
                <a:close/>
                <a:moveTo>
                  <a:pt x="148646" y="107051"/>
                </a:moveTo>
                <a:lnTo>
                  <a:pt x="107664" y="252752"/>
                </a:lnTo>
                <a:lnTo>
                  <a:pt x="97837" y="284612"/>
                </a:lnTo>
                <a:lnTo>
                  <a:pt x="97034" y="285157"/>
                </a:lnTo>
                <a:lnTo>
                  <a:pt x="71923" y="300093"/>
                </a:lnTo>
                <a:lnTo>
                  <a:pt x="85059" y="271142"/>
                </a:lnTo>
                <a:cubicBezTo>
                  <a:pt x="101556" y="232156"/>
                  <a:pt x="115614" y="196828"/>
                  <a:pt x="127999" y="164160"/>
                </a:cubicBezTo>
                <a:close/>
                <a:moveTo>
                  <a:pt x="336936" y="104150"/>
                </a:moveTo>
                <a:lnTo>
                  <a:pt x="327206" y="114723"/>
                </a:lnTo>
                <a:lnTo>
                  <a:pt x="328310" y="110984"/>
                </a:lnTo>
                <a:close/>
                <a:moveTo>
                  <a:pt x="101378" y="102455"/>
                </a:moveTo>
                <a:lnTo>
                  <a:pt x="101230" y="102727"/>
                </a:lnTo>
                <a:cubicBezTo>
                  <a:pt x="62477" y="171486"/>
                  <a:pt x="43089" y="185771"/>
                  <a:pt x="12698" y="255027"/>
                </a:cubicBezTo>
                <a:lnTo>
                  <a:pt x="6669" y="269618"/>
                </a:lnTo>
                <a:lnTo>
                  <a:pt x="2999" y="257797"/>
                </a:lnTo>
                <a:lnTo>
                  <a:pt x="535" y="233348"/>
                </a:lnTo>
                <a:lnTo>
                  <a:pt x="11707" y="221357"/>
                </a:lnTo>
                <a:cubicBezTo>
                  <a:pt x="38203" y="188770"/>
                  <a:pt x="63235" y="155046"/>
                  <a:pt x="87900" y="121036"/>
                </a:cubicBezTo>
                <a:close/>
                <a:moveTo>
                  <a:pt x="320463" y="100853"/>
                </a:moveTo>
                <a:lnTo>
                  <a:pt x="313714" y="122551"/>
                </a:lnTo>
                <a:lnTo>
                  <a:pt x="293384" y="138660"/>
                </a:lnTo>
                <a:close/>
                <a:moveTo>
                  <a:pt x="390877" y="99170"/>
                </a:moveTo>
                <a:lnTo>
                  <a:pt x="395788" y="106453"/>
                </a:lnTo>
                <a:lnTo>
                  <a:pt x="388382" y="116634"/>
                </a:lnTo>
                <a:lnTo>
                  <a:pt x="362494" y="158237"/>
                </a:lnTo>
                <a:lnTo>
                  <a:pt x="362557" y="149925"/>
                </a:lnTo>
                <a:lnTo>
                  <a:pt x="369466" y="131851"/>
                </a:lnTo>
                <a:lnTo>
                  <a:pt x="379446" y="115232"/>
                </a:lnTo>
                <a:close/>
                <a:moveTo>
                  <a:pt x="351539" y="96435"/>
                </a:moveTo>
                <a:lnTo>
                  <a:pt x="351124" y="132213"/>
                </a:lnTo>
                <a:lnTo>
                  <a:pt x="312787" y="207132"/>
                </a:lnTo>
                <a:lnTo>
                  <a:pt x="294866" y="256080"/>
                </a:lnTo>
                <a:lnTo>
                  <a:pt x="280713" y="279648"/>
                </a:lnTo>
                <a:cubicBezTo>
                  <a:pt x="263182" y="312262"/>
                  <a:pt x="247573" y="345855"/>
                  <a:pt x="232019" y="379479"/>
                </a:cubicBezTo>
                <a:lnTo>
                  <a:pt x="230930" y="381728"/>
                </a:lnTo>
                <a:lnTo>
                  <a:pt x="226601" y="389710"/>
                </a:lnTo>
                <a:lnTo>
                  <a:pt x="231765" y="370712"/>
                </a:lnTo>
                <a:lnTo>
                  <a:pt x="244909" y="335632"/>
                </a:lnTo>
                <a:lnTo>
                  <a:pt x="256252" y="307901"/>
                </a:lnTo>
                <a:cubicBezTo>
                  <a:pt x="268006" y="274066"/>
                  <a:pt x="279477" y="240087"/>
                  <a:pt x="295076" y="207969"/>
                </a:cubicBezTo>
                <a:cubicBezTo>
                  <a:pt x="318014" y="160744"/>
                  <a:pt x="336203" y="125049"/>
                  <a:pt x="350696" y="97963"/>
                </a:cubicBezTo>
                <a:close/>
                <a:moveTo>
                  <a:pt x="111144" y="91167"/>
                </a:moveTo>
                <a:lnTo>
                  <a:pt x="100601" y="135022"/>
                </a:lnTo>
                <a:lnTo>
                  <a:pt x="79788" y="205614"/>
                </a:lnTo>
                <a:lnTo>
                  <a:pt x="42248" y="309343"/>
                </a:lnTo>
                <a:lnTo>
                  <a:pt x="38123" y="309807"/>
                </a:lnTo>
                <a:cubicBezTo>
                  <a:pt x="35295" y="309293"/>
                  <a:pt x="32824" y="308647"/>
                  <a:pt x="29199" y="309238"/>
                </a:cubicBezTo>
                <a:lnTo>
                  <a:pt x="24387" y="311316"/>
                </a:lnTo>
                <a:lnTo>
                  <a:pt x="15539" y="298192"/>
                </a:lnTo>
                <a:lnTo>
                  <a:pt x="13477" y="291550"/>
                </a:lnTo>
                <a:lnTo>
                  <a:pt x="54531" y="208036"/>
                </a:lnTo>
                <a:close/>
                <a:moveTo>
                  <a:pt x="385221" y="90781"/>
                </a:moveTo>
                <a:lnTo>
                  <a:pt x="387119" y="93596"/>
                </a:lnTo>
                <a:lnTo>
                  <a:pt x="385386" y="97209"/>
                </a:lnTo>
                <a:lnTo>
                  <a:pt x="372307" y="124421"/>
                </a:lnTo>
                <a:lnTo>
                  <a:pt x="378350" y="108615"/>
                </a:lnTo>
                <a:close/>
                <a:moveTo>
                  <a:pt x="351635" y="88174"/>
                </a:moveTo>
                <a:lnTo>
                  <a:pt x="351595" y="91650"/>
                </a:lnTo>
                <a:lnTo>
                  <a:pt x="343188" y="99195"/>
                </a:lnTo>
                <a:lnTo>
                  <a:pt x="336936" y="104150"/>
                </a:lnTo>
                <a:close/>
                <a:moveTo>
                  <a:pt x="155681" y="87592"/>
                </a:moveTo>
                <a:lnTo>
                  <a:pt x="148646" y="107051"/>
                </a:lnTo>
                <a:lnTo>
                  <a:pt x="149874" y="102682"/>
                </a:lnTo>
                <a:close/>
                <a:moveTo>
                  <a:pt x="356735" y="87036"/>
                </a:moveTo>
                <a:lnTo>
                  <a:pt x="351539" y="96435"/>
                </a:lnTo>
                <a:lnTo>
                  <a:pt x="351595" y="91650"/>
                </a:lnTo>
                <a:close/>
                <a:moveTo>
                  <a:pt x="114321" y="84607"/>
                </a:moveTo>
                <a:lnTo>
                  <a:pt x="111144" y="91167"/>
                </a:lnTo>
                <a:lnTo>
                  <a:pt x="111927" y="87909"/>
                </a:lnTo>
                <a:close/>
                <a:moveTo>
                  <a:pt x="46762" y="84353"/>
                </a:moveTo>
                <a:lnTo>
                  <a:pt x="13251" y="163478"/>
                </a:lnTo>
                <a:lnTo>
                  <a:pt x="3191" y="178641"/>
                </a:lnTo>
                <a:lnTo>
                  <a:pt x="15209" y="140628"/>
                </a:lnTo>
                <a:lnTo>
                  <a:pt x="21972" y="121121"/>
                </a:lnTo>
                <a:close/>
                <a:moveTo>
                  <a:pt x="216662" y="83876"/>
                </a:moveTo>
                <a:lnTo>
                  <a:pt x="207525" y="112053"/>
                </a:lnTo>
                <a:lnTo>
                  <a:pt x="191423" y="167519"/>
                </a:lnTo>
                <a:lnTo>
                  <a:pt x="189964" y="170941"/>
                </a:lnTo>
                <a:lnTo>
                  <a:pt x="186536" y="178308"/>
                </a:lnTo>
                <a:lnTo>
                  <a:pt x="170423" y="198097"/>
                </a:lnTo>
                <a:lnTo>
                  <a:pt x="177115" y="175389"/>
                </a:lnTo>
                <a:lnTo>
                  <a:pt x="183354" y="150306"/>
                </a:lnTo>
                <a:lnTo>
                  <a:pt x="198333" y="119199"/>
                </a:lnTo>
                <a:close/>
                <a:moveTo>
                  <a:pt x="114091" y="78905"/>
                </a:moveTo>
                <a:lnTo>
                  <a:pt x="111927" y="87909"/>
                </a:lnTo>
                <a:lnTo>
                  <a:pt x="101378" y="102455"/>
                </a:lnTo>
                <a:close/>
                <a:moveTo>
                  <a:pt x="363109" y="75705"/>
                </a:moveTo>
                <a:lnTo>
                  <a:pt x="363067" y="81353"/>
                </a:lnTo>
                <a:lnTo>
                  <a:pt x="356735" y="87036"/>
                </a:lnTo>
                <a:lnTo>
                  <a:pt x="362834" y="76004"/>
                </a:lnTo>
                <a:close/>
                <a:moveTo>
                  <a:pt x="338911" y="75096"/>
                </a:moveTo>
                <a:lnTo>
                  <a:pt x="328310" y="110984"/>
                </a:lnTo>
                <a:lnTo>
                  <a:pt x="314118" y="122230"/>
                </a:lnTo>
                <a:lnTo>
                  <a:pt x="332320" y="84298"/>
                </a:lnTo>
                <a:close/>
                <a:moveTo>
                  <a:pt x="256716" y="74042"/>
                </a:moveTo>
                <a:lnTo>
                  <a:pt x="253798" y="85669"/>
                </a:lnTo>
                <a:cubicBezTo>
                  <a:pt x="244290" y="113814"/>
                  <a:pt x="235831" y="136859"/>
                  <a:pt x="228227" y="156069"/>
                </a:cubicBezTo>
                <a:lnTo>
                  <a:pt x="227945" y="156723"/>
                </a:lnTo>
                <a:lnTo>
                  <a:pt x="209160" y="183733"/>
                </a:lnTo>
                <a:lnTo>
                  <a:pt x="221889" y="136194"/>
                </a:lnTo>
                <a:lnTo>
                  <a:pt x="228456" y="121416"/>
                </a:lnTo>
                <a:cubicBezTo>
                  <a:pt x="231553" y="114974"/>
                  <a:pt x="234065" y="110146"/>
                  <a:pt x="236402" y="105304"/>
                </a:cubicBezTo>
                <a:lnTo>
                  <a:pt x="237610" y="102469"/>
                </a:lnTo>
                <a:close/>
                <a:moveTo>
                  <a:pt x="372909" y="72520"/>
                </a:moveTo>
                <a:lnTo>
                  <a:pt x="377889" y="79907"/>
                </a:lnTo>
                <a:lnTo>
                  <a:pt x="362859" y="109279"/>
                </a:lnTo>
                <a:lnTo>
                  <a:pt x="363067" y="81353"/>
                </a:lnTo>
                <a:close/>
                <a:moveTo>
                  <a:pt x="368431" y="65878"/>
                </a:moveTo>
                <a:lnTo>
                  <a:pt x="370004" y="68211"/>
                </a:lnTo>
                <a:lnTo>
                  <a:pt x="363109" y="75705"/>
                </a:lnTo>
                <a:lnTo>
                  <a:pt x="363110" y="75504"/>
                </a:lnTo>
                <a:close/>
                <a:moveTo>
                  <a:pt x="239919" y="57325"/>
                </a:moveTo>
                <a:lnTo>
                  <a:pt x="236603" y="71895"/>
                </a:lnTo>
                <a:lnTo>
                  <a:pt x="215634" y="115760"/>
                </a:lnTo>
                <a:lnTo>
                  <a:pt x="191200" y="168281"/>
                </a:lnTo>
                <a:lnTo>
                  <a:pt x="191423" y="167519"/>
                </a:lnTo>
                <a:lnTo>
                  <a:pt x="218264" y="104543"/>
                </a:lnTo>
                <a:close/>
                <a:moveTo>
                  <a:pt x="353929" y="54127"/>
                </a:moveTo>
                <a:lnTo>
                  <a:pt x="363223" y="60393"/>
                </a:lnTo>
                <a:lnTo>
                  <a:pt x="363110" y="75504"/>
                </a:lnTo>
                <a:lnTo>
                  <a:pt x="362834" y="76004"/>
                </a:lnTo>
                <a:lnTo>
                  <a:pt x="351635" y="88174"/>
                </a:lnTo>
                <a:lnTo>
                  <a:pt x="351999" y="56822"/>
                </a:lnTo>
                <a:close/>
                <a:moveTo>
                  <a:pt x="348541" y="50495"/>
                </a:moveTo>
                <a:lnTo>
                  <a:pt x="352045" y="52857"/>
                </a:lnTo>
                <a:lnTo>
                  <a:pt x="351999" y="56822"/>
                </a:lnTo>
                <a:lnTo>
                  <a:pt x="338911" y="75096"/>
                </a:lnTo>
                <a:lnTo>
                  <a:pt x="342394" y="63304"/>
                </a:lnTo>
                <a:close/>
                <a:moveTo>
                  <a:pt x="338279" y="43575"/>
                </a:moveTo>
                <a:lnTo>
                  <a:pt x="346570" y="49166"/>
                </a:lnTo>
                <a:lnTo>
                  <a:pt x="342394" y="63304"/>
                </a:lnTo>
                <a:lnTo>
                  <a:pt x="332320" y="84298"/>
                </a:lnTo>
                <a:lnTo>
                  <a:pt x="320463" y="100853"/>
                </a:lnTo>
                <a:close/>
                <a:moveTo>
                  <a:pt x="89621" y="43406"/>
                </a:moveTo>
                <a:lnTo>
                  <a:pt x="75860" y="63680"/>
                </a:lnTo>
                <a:lnTo>
                  <a:pt x="35858" y="127452"/>
                </a:lnTo>
                <a:lnTo>
                  <a:pt x="49259" y="100039"/>
                </a:lnTo>
                <a:lnTo>
                  <a:pt x="66780" y="58806"/>
                </a:lnTo>
                <a:close/>
                <a:moveTo>
                  <a:pt x="327387" y="36232"/>
                </a:moveTo>
                <a:lnTo>
                  <a:pt x="334167" y="40804"/>
                </a:lnTo>
                <a:lnTo>
                  <a:pt x="330810" y="47040"/>
                </a:lnTo>
                <a:cubicBezTo>
                  <a:pt x="323313" y="61193"/>
                  <a:pt x="314988" y="77124"/>
                  <a:pt x="305706" y="95130"/>
                </a:cubicBezTo>
                <a:lnTo>
                  <a:pt x="276849" y="151763"/>
                </a:lnTo>
                <a:lnTo>
                  <a:pt x="275344" y="152955"/>
                </a:lnTo>
                <a:lnTo>
                  <a:pt x="293743" y="111427"/>
                </a:lnTo>
                <a:close/>
                <a:moveTo>
                  <a:pt x="301906" y="19052"/>
                </a:moveTo>
                <a:lnTo>
                  <a:pt x="315774" y="28402"/>
                </a:lnTo>
                <a:lnTo>
                  <a:pt x="305256" y="47737"/>
                </a:lnTo>
                <a:lnTo>
                  <a:pt x="256282" y="116341"/>
                </a:lnTo>
                <a:lnTo>
                  <a:pt x="299300" y="23948"/>
                </a:lnTo>
                <a:close/>
                <a:moveTo>
                  <a:pt x="263525" y="18752"/>
                </a:moveTo>
                <a:lnTo>
                  <a:pt x="251643" y="63058"/>
                </a:lnTo>
                <a:cubicBezTo>
                  <a:pt x="248351" y="74471"/>
                  <a:pt x="245709" y="82610"/>
                  <a:pt x="243306" y="89109"/>
                </a:cubicBezTo>
                <a:lnTo>
                  <a:pt x="237610" y="102469"/>
                </a:lnTo>
                <a:lnTo>
                  <a:pt x="225567" y="120390"/>
                </a:lnTo>
                <a:lnTo>
                  <a:pt x="236603" y="71895"/>
                </a:lnTo>
                <a:lnTo>
                  <a:pt x="257638" y="27892"/>
                </a:lnTo>
                <a:lnTo>
                  <a:pt x="260367" y="22308"/>
                </a:lnTo>
                <a:close/>
                <a:moveTo>
                  <a:pt x="165181" y="14167"/>
                </a:moveTo>
                <a:lnTo>
                  <a:pt x="146697" y="72978"/>
                </a:lnTo>
                <a:lnTo>
                  <a:pt x="146638" y="73140"/>
                </a:lnTo>
                <a:lnTo>
                  <a:pt x="130660" y="109236"/>
                </a:lnTo>
                <a:lnTo>
                  <a:pt x="48846" y="308600"/>
                </a:lnTo>
                <a:lnTo>
                  <a:pt x="43192" y="309237"/>
                </a:lnTo>
                <a:lnTo>
                  <a:pt x="60479" y="271104"/>
                </a:lnTo>
                <a:lnTo>
                  <a:pt x="79788" y="205614"/>
                </a:lnTo>
                <a:lnTo>
                  <a:pt x="81712" y="200300"/>
                </a:lnTo>
                <a:cubicBezTo>
                  <a:pt x="102408" y="145952"/>
                  <a:pt x="121816" y="96565"/>
                  <a:pt x="141046" y="49820"/>
                </a:cubicBezTo>
                <a:lnTo>
                  <a:pt x="143257" y="44711"/>
                </a:lnTo>
                <a:lnTo>
                  <a:pt x="161898" y="19009"/>
                </a:lnTo>
                <a:close/>
                <a:moveTo>
                  <a:pt x="147924" y="10596"/>
                </a:moveTo>
                <a:lnTo>
                  <a:pt x="139897" y="27898"/>
                </a:lnTo>
                <a:cubicBezTo>
                  <a:pt x="132427" y="43444"/>
                  <a:pt x="125528" y="57240"/>
                  <a:pt x="119113" y="69605"/>
                </a:cubicBezTo>
                <a:lnTo>
                  <a:pt x="114091" y="78905"/>
                </a:lnTo>
                <a:lnTo>
                  <a:pt x="129009" y="16850"/>
                </a:lnTo>
                <a:lnTo>
                  <a:pt x="130060" y="16142"/>
                </a:lnTo>
                <a:close/>
                <a:moveTo>
                  <a:pt x="273149" y="8555"/>
                </a:moveTo>
                <a:lnTo>
                  <a:pt x="295967" y="15638"/>
                </a:lnTo>
                <a:lnTo>
                  <a:pt x="256716" y="74042"/>
                </a:lnTo>
                <a:close/>
                <a:moveTo>
                  <a:pt x="159585" y="6976"/>
                </a:moveTo>
                <a:lnTo>
                  <a:pt x="143257" y="44711"/>
                </a:lnTo>
                <a:lnTo>
                  <a:pt x="114321" y="84607"/>
                </a:lnTo>
                <a:lnTo>
                  <a:pt x="141449" y="28605"/>
                </a:lnTo>
                <a:lnTo>
                  <a:pt x="150607" y="9763"/>
                </a:lnTo>
                <a:close/>
                <a:moveTo>
                  <a:pt x="267887" y="6922"/>
                </a:moveTo>
                <a:lnTo>
                  <a:pt x="272700" y="8416"/>
                </a:lnTo>
                <a:lnTo>
                  <a:pt x="263525" y="18752"/>
                </a:lnTo>
                <a:lnTo>
                  <a:pt x="263892" y="17383"/>
                </a:lnTo>
                <a:lnTo>
                  <a:pt x="265075" y="12675"/>
                </a:lnTo>
                <a:close/>
                <a:moveTo>
                  <a:pt x="261812" y="5036"/>
                </a:moveTo>
                <a:lnTo>
                  <a:pt x="266621" y="6529"/>
                </a:lnTo>
                <a:lnTo>
                  <a:pt x="265075" y="12675"/>
                </a:lnTo>
                <a:lnTo>
                  <a:pt x="260367" y="22308"/>
                </a:lnTo>
                <a:lnTo>
                  <a:pt x="251287" y="32537"/>
                </a:lnTo>
                <a:lnTo>
                  <a:pt x="239919" y="57325"/>
                </a:lnTo>
                <a:lnTo>
                  <a:pt x="245895" y="31069"/>
                </a:lnTo>
                <a:lnTo>
                  <a:pt x="251671" y="21199"/>
                </a:lnTo>
                <a:close/>
                <a:moveTo>
                  <a:pt x="172483" y="3398"/>
                </a:moveTo>
                <a:lnTo>
                  <a:pt x="165181" y="14167"/>
                </a:lnTo>
                <a:lnTo>
                  <a:pt x="168290" y="4274"/>
                </a:lnTo>
                <a:lnTo>
                  <a:pt x="170455" y="3602"/>
                </a:lnTo>
                <a:close/>
                <a:moveTo>
                  <a:pt x="179762" y="2664"/>
                </a:moveTo>
                <a:lnTo>
                  <a:pt x="169023" y="34605"/>
                </a:lnTo>
                <a:lnTo>
                  <a:pt x="149874" y="102682"/>
                </a:lnTo>
                <a:lnTo>
                  <a:pt x="85059" y="271142"/>
                </a:lnTo>
                <a:lnTo>
                  <a:pt x="68889" y="301541"/>
                </a:lnTo>
                <a:lnTo>
                  <a:pt x="62468" y="304472"/>
                </a:lnTo>
                <a:lnTo>
                  <a:pt x="72589" y="277328"/>
                </a:lnTo>
                <a:cubicBezTo>
                  <a:pt x="83628" y="247433"/>
                  <a:pt x="97753" y="208665"/>
                  <a:pt x="116032" y="158082"/>
                </a:cubicBezTo>
                <a:lnTo>
                  <a:pt x="146638" y="73140"/>
                </a:lnTo>
                <a:lnTo>
                  <a:pt x="177747" y="2867"/>
                </a:lnTo>
                <a:close/>
                <a:moveTo>
                  <a:pt x="243783" y="2250"/>
                </a:moveTo>
                <a:lnTo>
                  <a:pt x="252259" y="3105"/>
                </a:lnTo>
                <a:lnTo>
                  <a:pt x="245895" y="31069"/>
                </a:lnTo>
                <a:lnTo>
                  <a:pt x="229730" y="58692"/>
                </a:lnTo>
                <a:lnTo>
                  <a:pt x="216662" y="83876"/>
                </a:lnTo>
                <a:lnTo>
                  <a:pt x="236430" y="22913"/>
                </a:lnTo>
                <a:close/>
                <a:moveTo>
                  <a:pt x="188705" y="1763"/>
                </a:moveTo>
                <a:lnTo>
                  <a:pt x="155681" y="87592"/>
                </a:lnTo>
                <a:lnTo>
                  <a:pt x="160902" y="73149"/>
                </a:lnTo>
                <a:lnTo>
                  <a:pt x="184976" y="2138"/>
                </a:lnTo>
                <a:close/>
                <a:moveTo>
                  <a:pt x="221456" y="0"/>
                </a:moveTo>
                <a:lnTo>
                  <a:pt x="223674" y="223"/>
                </a:lnTo>
                <a:lnTo>
                  <a:pt x="213767" y="32652"/>
                </a:lnTo>
                <a:cubicBezTo>
                  <a:pt x="205205" y="63095"/>
                  <a:pt x="198565" y="89086"/>
                  <a:pt x="192805" y="112313"/>
                </a:cubicBezTo>
                <a:lnTo>
                  <a:pt x="183354" y="150306"/>
                </a:lnTo>
                <a:lnTo>
                  <a:pt x="177811" y="161816"/>
                </a:lnTo>
                <a:cubicBezTo>
                  <a:pt x="170349" y="177643"/>
                  <a:pt x="162238" y="195176"/>
                  <a:pt x="153391" y="214663"/>
                </a:cubicBezTo>
                <a:lnTo>
                  <a:pt x="149696" y="223552"/>
                </a:lnTo>
                <a:lnTo>
                  <a:pt x="135877" y="240524"/>
                </a:lnTo>
                <a:lnTo>
                  <a:pt x="146465" y="209998"/>
                </a:lnTo>
                <a:cubicBezTo>
                  <a:pt x="168983" y="146645"/>
                  <a:pt x="191296" y="87567"/>
                  <a:pt x="217971" y="10357"/>
                </a:cubicBez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37982 0 L 2.29167E-6 0 " pathEditMode="relative" rAng="0" ptsTypes="AA">
                                      <p:cBhvr>
                                        <p:cTn id="8" dur="2000" fill="hold"/>
                                        <p:tgtEl>
                                          <p:spTgt spid="2"/>
                                        </p:tgtEl>
                                        <p:attrNameLst>
                                          <p:attrName>ppt_x</p:attrName>
                                          <p:attrName>ppt_y</p:attrName>
                                        </p:attrNameLst>
                                      </p:cBhvr>
                                      <p:rCtr x="18984" y="0"/>
                                    </p:animMotion>
                                  </p:childTnLst>
                                </p:cTn>
                              </p:par>
                            </p:childTnLst>
                          </p:cTn>
                        </p:par>
                        <p:par>
                          <p:cTn id="9" fill="hold">
                            <p:stCondLst>
                              <p:cond delay="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 calcmode="lin" valueType="num">
                                      <p:cBhvr>
                                        <p:cTn id="1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8"/>
                                        </p:tgtEl>
                                      </p:cBhvr>
                                    </p:animEffect>
                                  </p:childTnLst>
                                </p:cTn>
                              </p:par>
                            </p:childTnLst>
                          </p:cTn>
                        </p:par>
                        <p:par>
                          <p:cTn id="17" fill="hold">
                            <p:stCondLst>
                              <p:cond delay="34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3900"/>
                            </p:stCondLst>
                            <p:childTnLst>
                              <p:par>
                                <p:cTn id="22" presetID="16" presetClass="entr" presetSubtype="2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par>
                          <p:cTn id="25" fill="hold">
                            <p:stCondLst>
                              <p:cond delay="4400"/>
                            </p:stCondLst>
                            <p:childTnLst>
                              <p:par>
                                <p:cTn id="26" presetID="16" presetClass="entr" presetSubtype="2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par>
                          <p:cTn id="29" fill="hold">
                            <p:stCondLst>
                              <p:cond delay="4900"/>
                            </p:stCondLst>
                            <p:childTnLst>
                              <p:par>
                                <p:cTn id="30" presetID="16" presetClass="entr" presetSubtype="2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par>
                          <p:cTn id="33" fill="hold">
                            <p:stCondLst>
                              <p:cond delay="5400"/>
                            </p:stCondLst>
                            <p:childTnLst>
                              <p:par>
                                <p:cTn id="34" presetID="16" presetClass="entr" presetSubtype="21"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par>
                          <p:cTn id="37" fill="hold">
                            <p:stCondLst>
                              <p:cond delay="5900"/>
                            </p:stCondLst>
                            <p:childTnLst>
                              <p:par>
                                <p:cTn id="38" presetID="16" presetClass="entr" presetSubtype="2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par>
                          <p:cTn id="41" fill="hold">
                            <p:stCondLst>
                              <p:cond delay="6400"/>
                            </p:stCondLst>
                            <p:childTnLst>
                              <p:par>
                                <p:cTn id="42" presetID="16" presetClass="entr" presetSubtype="2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childTnLst>
                          </p:cTn>
                        </p:par>
                        <p:par>
                          <p:cTn id="45" fill="hold">
                            <p:stCondLst>
                              <p:cond delay="6900"/>
                            </p:stCondLst>
                            <p:childTnLst>
                              <p:par>
                                <p:cTn id="46" presetID="16" presetClass="entr" presetSubtype="21"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p:bldP spid="22" grpId="0" animBg="1"/>
      <p:bldP spid="23" grpId="0"/>
      <p:bldP spid="24" grpId="0"/>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chenying0907 13"/>
          <p:cNvGrpSpPr/>
          <p:nvPr/>
        </p:nvGrpSpPr>
        <p:grpSpPr>
          <a:xfrm>
            <a:off x="3203855" y="1873320"/>
            <a:ext cx="1944739" cy="1929181"/>
            <a:chOff x="1148299" y="972702"/>
            <a:chExt cx="4762500" cy="4724400"/>
          </a:xfrm>
        </p:grpSpPr>
        <p:sp>
          <p:nvSpPr>
            <p:cNvPr id="2" name="chenying0907 5"/>
            <p:cNvSpPr/>
            <p:nvPr/>
          </p:nvSpPr>
          <p:spPr bwMode="auto">
            <a:xfrm>
              <a:off x="2272249" y="972702"/>
              <a:ext cx="2409825" cy="882650"/>
            </a:xfrm>
            <a:custGeom>
              <a:avLst/>
              <a:gdLst>
                <a:gd name="T0" fmla="*/ 122 w 1518"/>
                <a:gd name="T1" fmla="*/ 390 h 556"/>
                <a:gd name="T2" fmla="*/ 98 w 1518"/>
                <a:gd name="T3" fmla="*/ 396 h 556"/>
                <a:gd name="T4" fmla="*/ 64 w 1518"/>
                <a:gd name="T5" fmla="*/ 392 h 556"/>
                <a:gd name="T6" fmla="*/ 34 w 1518"/>
                <a:gd name="T7" fmla="*/ 398 h 556"/>
                <a:gd name="T8" fmla="*/ 16 w 1518"/>
                <a:gd name="T9" fmla="*/ 414 h 556"/>
                <a:gd name="T10" fmla="*/ 2 w 1518"/>
                <a:gd name="T11" fmla="*/ 432 h 556"/>
                <a:gd name="T12" fmla="*/ 2 w 1518"/>
                <a:gd name="T13" fmla="*/ 466 h 556"/>
                <a:gd name="T14" fmla="*/ 20 w 1518"/>
                <a:gd name="T15" fmla="*/ 496 h 556"/>
                <a:gd name="T16" fmla="*/ 50 w 1518"/>
                <a:gd name="T17" fmla="*/ 516 h 556"/>
                <a:gd name="T18" fmla="*/ 72 w 1518"/>
                <a:gd name="T19" fmla="*/ 514 h 556"/>
                <a:gd name="T20" fmla="*/ 94 w 1518"/>
                <a:gd name="T21" fmla="*/ 504 h 556"/>
                <a:gd name="T22" fmla="*/ 114 w 1518"/>
                <a:gd name="T23" fmla="*/ 482 h 556"/>
                <a:gd name="T24" fmla="*/ 128 w 1518"/>
                <a:gd name="T25" fmla="*/ 450 h 556"/>
                <a:gd name="T26" fmla="*/ 146 w 1518"/>
                <a:gd name="T27" fmla="*/ 430 h 556"/>
                <a:gd name="T28" fmla="*/ 280 w 1518"/>
                <a:gd name="T29" fmla="*/ 556 h 556"/>
                <a:gd name="T30" fmla="*/ 384 w 1518"/>
                <a:gd name="T31" fmla="*/ 504 h 556"/>
                <a:gd name="T32" fmla="*/ 552 w 1518"/>
                <a:gd name="T33" fmla="*/ 450 h 556"/>
                <a:gd name="T34" fmla="*/ 732 w 1518"/>
                <a:gd name="T35" fmla="*/ 426 h 556"/>
                <a:gd name="T36" fmla="*/ 728 w 1518"/>
                <a:gd name="T37" fmla="*/ 392 h 556"/>
                <a:gd name="T38" fmla="*/ 708 w 1518"/>
                <a:gd name="T39" fmla="*/ 366 h 556"/>
                <a:gd name="T40" fmla="*/ 692 w 1518"/>
                <a:gd name="T41" fmla="*/ 324 h 556"/>
                <a:gd name="T42" fmla="*/ 692 w 1518"/>
                <a:gd name="T43" fmla="*/ 298 h 556"/>
                <a:gd name="T44" fmla="*/ 712 w 1518"/>
                <a:gd name="T45" fmla="*/ 246 h 556"/>
                <a:gd name="T46" fmla="*/ 726 w 1518"/>
                <a:gd name="T47" fmla="*/ 232 h 556"/>
                <a:gd name="T48" fmla="*/ 780 w 1518"/>
                <a:gd name="T49" fmla="*/ 214 h 556"/>
                <a:gd name="T50" fmla="*/ 804 w 1518"/>
                <a:gd name="T51" fmla="*/ 212 h 556"/>
                <a:gd name="T52" fmla="*/ 838 w 1518"/>
                <a:gd name="T53" fmla="*/ 222 h 556"/>
                <a:gd name="T54" fmla="*/ 864 w 1518"/>
                <a:gd name="T55" fmla="*/ 238 h 556"/>
                <a:gd name="T56" fmla="*/ 882 w 1518"/>
                <a:gd name="T57" fmla="*/ 262 h 556"/>
                <a:gd name="T58" fmla="*/ 894 w 1518"/>
                <a:gd name="T59" fmla="*/ 314 h 556"/>
                <a:gd name="T60" fmla="*/ 886 w 1518"/>
                <a:gd name="T61" fmla="*/ 350 h 556"/>
                <a:gd name="T62" fmla="*/ 870 w 1518"/>
                <a:gd name="T63" fmla="*/ 374 h 556"/>
                <a:gd name="T64" fmla="*/ 858 w 1518"/>
                <a:gd name="T65" fmla="*/ 426 h 556"/>
                <a:gd name="T66" fmla="*/ 976 w 1518"/>
                <a:gd name="T67" fmla="*/ 440 h 556"/>
                <a:gd name="T68" fmla="*/ 1146 w 1518"/>
                <a:gd name="T69" fmla="*/ 484 h 556"/>
                <a:gd name="T70" fmla="*/ 1304 w 1518"/>
                <a:gd name="T71" fmla="*/ 556 h 556"/>
                <a:gd name="T72" fmla="*/ 1364 w 1518"/>
                <a:gd name="T73" fmla="*/ 438 h 556"/>
                <a:gd name="T74" fmla="*/ 1330 w 1518"/>
                <a:gd name="T75" fmla="*/ 442 h 556"/>
                <a:gd name="T76" fmla="*/ 1288 w 1518"/>
                <a:gd name="T77" fmla="*/ 434 h 556"/>
                <a:gd name="T78" fmla="*/ 1264 w 1518"/>
                <a:gd name="T79" fmla="*/ 420 h 556"/>
                <a:gd name="T80" fmla="*/ 1232 w 1518"/>
                <a:gd name="T81" fmla="*/ 376 h 556"/>
                <a:gd name="T82" fmla="*/ 1228 w 1518"/>
                <a:gd name="T83" fmla="*/ 358 h 556"/>
                <a:gd name="T84" fmla="*/ 1238 w 1518"/>
                <a:gd name="T85" fmla="*/ 302 h 556"/>
                <a:gd name="T86" fmla="*/ 1250 w 1518"/>
                <a:gd name="T87" fmla="*/ 280 h 556"/>
                <a:gd name="T88" fmla="*/ 1274 w 1518"/>
                <a:gd name="T89" fmla="*/ 256 h 556"/>
                <a:gd name="T90" fmla="*/ 1304 w 1518"/>
                <a:gd name="T91" fmla="*/ 242 h 556"/>
                <a:gd name="T92" fmla="*/ 1332 w 1518"/>
                <a:gd name="T93" fmla="*/ 240 h 556"/>
                <a:gd name="T94" fmla="*/ 1384 w 1518"/>
                <a:gd name="T95" fmla="*/ 256 h 556"/>
                <a:gd name="T96" fmla="*/ 1410 w 1518"/>
                <a:gd name="T97" fmla="*/ 282 h 556"/>
                <a:gd name="T98" fmla="*/ 1424 w 1518"/>
                <a:gd name="T99" fmla="*/ 306 h 556"/>
                <a:gd name="T100" fmla="*/ 1436 w 1518"/>
                <a:gd name="T101" fmla="*/ 328 h 556"/>
                <a:gd name="T102" fmla="*/ 1476 w 1518"/>
                <a:gd name="T103" fmla="*/ 166 h 556"/>
                <a:gd name="T104" fmla="*/ 1350 w 1518"/>
                <a:gd name="T105" fmla="*/ 108 h 556"/>
                <a:gd name="T106" fmla="*/ 1218 w 1518"/>
                <a:gd name="T107" fmla="*/ 62 h 556"/>
                <a:gd name="T108" fmla="*/ 1080 w 1518"/>
                <a:gd name="T109" fmla="*/ 28 h 556"/>
                <a:gd name="T110" fmla="*/ 938 w 1518"/>
                <a:gd name="T111" fmla="*/ 6 h 556"/>
                <a:gd name="T112" fmla="*/ 792 w 1518"/>
                <a:gd name="T113" fmla="*/ 0 h 556"/>
                <a:gd name="T114" fmla="*/ 694 w 1518"/>
                <a:gd name="T115" fmla="*/ 2 h 556"/>
                <a:gd name="T116" fmla="*/ 550 w 1518"/>
                <a:gd name="T117" fmla="*/ 18 h 556"/>
                <a:gd name="T118" fmla="*/ 412 w 1518"/>
                <a:gd name="T119" fmla="*/ 48 h 556"/>
                <a:gd name="T120" fmla="*/ 278 w 1518"/>
                <a:gd name="T121" fmla="*/ 90 h 556"/>
                <a:gd name="T122" fmla="*/ 148 w 1518"/>
                <a:gd name="T123" fmla="*/ 144 h 556"/>
                <a:gd name="T124" fmla="*/ 66 w 1518"/>
                <a:gd name="T125" fmla="*/ 18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8" h="556">
                  <a:moveTo>
                    <a:pt x="66" y="186"/>
                  </a:moveTo>
                  <a:lnTo>
                    <a:pt x="170" y="364"/>
                  </a:lnTo>
                  <a:lnTo>
                    <a:pt x="122" y="390"/>
                  </a:lnTo>
                  <a:lnTo>
                    <a:pt x="122" y="390"/>
                  </a:lnTo>
                  <a:lnTo>
                    <a:pt x="110" y="394"/>
                  </a:lnTo>
                  <a:lnTo>
                    <a:pt x="98" y="396"/>
                  </a:lnTo>
                  <a:lnTo>
                    <a:pt x="74" y="394"/>
                  </a:lnTo>
                  <a:lnTo>
                    <a:pt x="74" y="394"/>
                  </a:lnTo>
                  <a:lnTo>
                    <a:pt x="64" y="392"/>
                  </a:lnTo>
                  <a:lnTo>
                    <a:pt x="54" y="392"/>
                  </a:lnTo>
                  <a:lnTo>
                    <a:pt x="44" y="394"/>
                  </a:lnTo>
                  <a:lnTo>
                    <a:pt x="34" y="398"/>
                  </a:lnTo>
                  <a:lnTo>
                    <a:pt x="34" y="398"/>
                  </a:lnTo>
                  <a:lnTo>
                    <a:pt x="24" y="406"/>
                  </a:lnTo>
                  <a:lnTo>
                    <a:pt x="16" y="414"/>
                  </a:lnTo>
                  <a:lnTo>
                    <a:pt x="8" y="422"/>
                  </a:lnTo>
                  <a:lnTo>
                    <a:pt x="2" y="432"/>
                  </a:lnTo>
                  <a:lnTo>
                    <a:pt x="2" y="432"/>
                  </a:lnTo>
                  <a:lnTo>
                    <a:pt x="0" y="442"/>
                  </a:lnTo>
                  <a:lnTo>
                    <a:pt x="0" y="454"/>
                  </a:lnTo>
                  <a:lnTo>
                    <a:pt x="2" y="466"/>
                  </a:lnTo>
                  <a:lnTo>
                    <a:pt x="10" y="482"/>
                  </a:lnTo>
                  <a:lnTo>
                    <a:pt x="10" y="482"/>
                  </a:lnTo>
                  <a:lnTo>
                    <a:pt x="20" y="496"/>
                  </a:lnTo>
                  <a:lnTo>
                    <a:pt x="30" y="506"/>
                  </a:lnTo>
                  <a:lnTo>
                    <a:pt x="40" y="512"/>
                  </a:lnTo>
                  <a:lnTo>
                    <a:pt x="50" y="516"/>
                  </a:lnTo>
                  <a:lnTo>
                    <a:pt x="50" y="516"/>
                  </a:lnTo>
                  <a:lnTo>
                    <a:pt x="60" y="516"/>
                  </a:lnTo>
                  <a:lnTo>
                    <a:pt x="72" y="514"/>
                  </a:lnTo>
                  <a:lnTo>
                    <a:pt x="82" y="510"/>
                  </a:lnTo>
                  <a:lnTo>
                    <a:pt x="94" y="504"/>
                  </a:lnTo>
                  <a:lnTo>
                    <a:pt x="94" y="504"/>
                  </a:lnTo>
                  <a:lnTo>
                    <a:pt x="102" y="498"/>
                  </a:lnTo>
                  <a:lnTo>
                    <a:pt x="110" y="492"/>
                  </a:lnTo>
                  <a:lnTo>
                    <a:pt x="114" y="482"/>
                  </a:lnTo>
                  <a:lnTo>
                    <a:pt x="118" y="472"/>
                  </a:lnTo>
                  <a:lnTo>
                    <a:pt x="118" y="472"/>
                  </a:lnTo>
                  <a:lnTo>
                    <a:pt x="128" y="450"/>
                  </a:lnTo>
                  <a:lnTo>
                    <a:pt x="136" y="440"/>
                  </a:lnTo>
                  <a:lnTo>
                    <a:pt x="146" y="430"/>
                  </a:lnTo>
                  <a:lnTo>
                    <a:pt x="146" y="430"/>
                  </a:lnTo>
                  <a:lnTo>
                    <a:pt x="146" y="428"/>
                  </a:lnTo>
                  <a:lnTo>
                    <a:pt x="192" y="404"/>
                  </a:lnTo>
                  <a:lnTo>
                    <a:pt x="280" y="556"/>
                  </a:lnTo>
                  <a:lnTo>
                    <a:pt x="280" y="556"/>
                  </a:lnTo>
                  <a:lnTo>
                    <a:pt x="330" y="528"/>
                  </a:lnTo>
                  <a:lnTo>
                    <a:pt x="384" y="504"/>
                  </a:lnTo>
                  <a:lnTo>
                    <a:pt x="438" y="484"/>
                  </a:lnTo>
                  <a:lnTo>
                    <a:pt x="496" y="466"/>
                  </a:lnTo>
                  <a:lnTo>
                    <a:pt x="552" y="450"/>
                  </a:lnTo>
                  <a:lnTo>
                    <a:pt x="612" y="440"/>
                  </a:lnTo>
                  <a:lnTo>
                    <a:pt x="670" y="430"/>
                  </a:lnTo>
                  <a:lnTo>
                    <a:pt x="732" y="426"/>
                  </a:lnTo>
                  <a:lnTo>
                    <a:pt x="732" y="400"/>
                  </a:lnTo>
                  <a:lnTo>
                    <a:pt x="732" y="400"/>
                  </a:lnTo>
                  <a:lnTo>
                    <a:pt x="728" y="392"/>
                  </a:lnTo>
                  <a:lnTo>
                    <a:pt x="716" y="376"/>
                  </a:lnTo>
                  <a:lnTo>
                    <a:pt x="716" y="376"/>
                  </a:lnTo>
                  <a:lnTo>
                    <a:pt x="708" y="366"/>
                  </a:lnTo>
                  <a:lnTo>
                    <a:pt x="700" y="350"/>
                  </a:lnTo>
                  <a:lnTo>
                    <a:pt x="694" y="334"/>
                  </a:lnTo>
                  <a:lnTo>
                    <a:pt x="692" y="324"/>
                  </a:lnTo>
                  <a:lnTo>
                    <a:pt x="692" y="314"/>
                  </a:lnTo>
                  <a:lnTo>
                    <a:pt x="692" y="314"/>
                  </a:lnTo>
                  <a:lnTo>
                    <a:pt x="692" y="298"/>
                  </a:lnTo>
                  <a:lnTo>
                    <a:pt x="696" y="280"/>
                  </a:lnTo>
                  <a:lnTo>
                    <a:pt x="702" y="262"/>
                  </a:lnTo>
                  <a:lnTo>
                    <a:pt x="712" y="246"/>
                  </a:lnTo>
                  <a:lnTo>
                    <a:pt x="712" y="246"/>
                  </a:lnTo>
                  <a:lnTo>
                    <a:pt x="720" y="240"/>
                  </a:lnTo>
                  <a:lnTo>
                    <a:pt x="726" y="232"/>
                  </a:lnTo>
                  <a:lnTo>
                    <a:pt x="746" y="222"/>
                  </a:lnTo>
                  <a:lnTo>
                    <a:pt x="768" y="216"/>
                  </a:lnTo>
                  <a:lnTo>
                    <a:pt x="780" y="214"/>
                  </a:lnTo>
                  <a:lnTo>
                    <a:pt x="792" y="212"/>
                  </a:lnTo>
                  <a:lnTo>
                    <a:pt x="792" y="212"/>
                  </a:lnTo>
                  <a:lnTo>
                    <a:pt x="804" y="212"/>
                  </a:lnTo>
                  <a:lnTo>
                    <a:pt x="816" y="214"/>
                  </a:lnTo>
                  <a:lnTo>
                    <a:pt x="828" y="218"/>
                  </a:lnTo>
                  <a:lnTo>
                    <a:pt x="838" y="222"/>
                  </a:lnTo>
                  <a:lnTo>
                    <a:pt x="848" y="226"/>
                  </a:lnTo>
                  <a:lnTo>
                    <a:pt x="858" y="232"/>
                  </a:lnTo>
                  <a:lnTo>
                    <a:pt x="864" y="238"/>
                  </a:lnTo>
                  <a:lnTo>
                    <a:pt x="872" y="246"/>
                  </a:lnTo>
                  <a:lnTo>
                    <a:pt x="872" y="246"/>
                  </a:lnTo>
                  <a:lnTo>
                    <a:pt x="882" y="262"/>
                  </a:lnTo>
                  <a:lnTo>
                    <a:pt x="888" y="280"/>
                  </a:lnTo>
                  <a:lnTo>
                    <a:pt x="892" y="298"/>
                  </a:lnTo>
                  <a:lnTo>
                    <a:pt x="894" y="314"/>
                  </a:lnTo>
                  <a:lnTo>
                    <a:pt x="894" y="314"/>
                  </a:lnTo>
                  <a:lnTo>
                    <a:pt x="890" y="334"/>
                  </a:lnTo>
                  <a:lnTo>
                    <a:pt x="886" y="350"/>
                  </a:lnTo>
                  <a:lnTo>
                    <a:pt x="878" y="364"/>
                  </a:lnTo>
                  <a:lnTo>
                    <a:pt x="870" y="374"/>
                  </a:lnTo>
                  <a:lnTo>
                    <a:pt x="870" y="374"/>
                  </a:lnTo>
                  <a:lnTo>
                    <a:pt x="860" y="390"/>
                  </a:lnTo>
                  <a:lnTo>
                    <a:pt x="858" y="396"/>
                  </a:lnTo>
                  <a:lnTo>
                    <a:pt x="858" y="426"/>
                  </a:lnTo>
                  <a:lnTo>
                    <a:pt x="858" y="426"/>
                  </a:lnTo>
                  <a:lnTo>
                    <a:pt x="918" y="432"/>
                  </a:lnTo>
                  <a:lnTo>
                    <a:pt x="976" y="440"/>
                  </a:lnTo>
                  <a:lnTo>
                    <a:pt x="1034" y="452"/>
                  </a:lnTo>
                  <a:lnTo>
                    <a:pt x="1092" y="466"/>
                  </a:lnTo>
                  <a:lnTo>
                    <a:pt x="1146" y="484"/>
                  </a:lnTo>
                  <a:lnTo>
                    <a:pt x="1202" y="506"/>
                  </a:lnTo>
                  <a:lnTo>
                    <a:pt x="1254" y="528"/>
                  </a:lnTo>
                  <a:lnTo>
                    <a:pt x="1304" y="556"/>
                  </a:lnTo>
                  <a:lnTo>
                    <a:pt x="1372" y="438"/>
                  </a:lnTo>
                  <a:lnTo>
                    <a:pt x="1372" y="438"/>
                  </a:lnTo>
                  <a:lnTo>
                    <a:pt x="1364" y="438"/>
                  </a:lnTo>
                  <a:lnTo>
                    <a:pt x="1346" y="440"/>
                  </a:lnTo>
                  <a:lnTo>
                    <a:pt x="1346" y="440"/>
                  </a:lnTo>
                  <a:lnTo>
                    <a:pt x="1330" y="442"/>
                  </a:lnTo>
                  <a:lnTo>
                    <a:pt x="1314" y="442"/>
                  </a:lnTo>
                  <a:lnTo>
                    <a:pt x="1298" y="438"/>
                  </a:lnTo>
                  <a:lnTo>
                    <a:pt x="1288" y="434"/>
                  </a:lnTo>
                  <a:lnTo>
                    <a:pt x="1280" y="430"/>
                  </a:lnTo>
                  <a:lnTo>
                    <a:pt x="1280" y="430"/>
                  </a:lnTo>
                  <a:lnTo>
                    <a:pt x="1264" y="420"/>
                  </a:lnTo>
                  <a:lnTo>
                    <a:pt x="1252" y="408"/>
                  </a:lnTo>
                  <a:lnTo>
                    <a:pt x="1240" y="394"/>
                  </a:lnTo>
                  <a:lnTo>
                    <a:pt x="1232" y="376"/>
                  </a:lnTo>
                  <a:lnTo>
                    <a:pt x="1232" y="376"/>
                  </a:lnTo>
                  <a:lnTo>
                    <a:pt x="1228" y="368"/>
                  </a:lnTo>
                  <a:lnTo>
                    <a:pt x="1228" y="358"/>
                  </a:lnTo>
                  <a:lnTo>
                    <a:pt x="1228" y="336"/>
                  </a:lnTo>
                  <a:lnTo>
                    <a:pt x="1232" y="314"/>
                  </a:lnTo>
                  <a:lnTo>
                    <a:pt x="1238" y="302"/>
                  </a:lnTo>
                  <a:lnTo>
                    <a:pt x="1244" y="292"/>
                  </a:lnTo>
                  <a:lnTo>
                    <a:pt x="1244" y="292"/>
                  </a:lnTo>
                  <a:lnTo>
                    <a:pt x="1250" y="280"/>
                  </a:lnTo>
                  <a:lnTo>
                    <a:pt x="1258" y="272"/>
                  </a:lnTo>
                  <a:lnTo>
                    <a:pt x="1266" y="264"/>
                  </a:lnTo>
                  <a:lnTo>
                    <a:pt x="1274" y="256"/>
                  </a:lnTo>
                  <a:lnTo>
                    <a:pt x="1284" y="250"/>
                  </a:lnTo>
                  <a:lnTo>
                    <a:pt x="1294" y="246"/>
                  </a:lnTo>
                  <a:lnTo>
                    <a:pt x="1304" y="242"/>
                  </a:lnTo>
                  <a:lnTo>
                    <a:pt x="1312" y="240"/>
                  </a:lnTo>
                  <a:lnTo>
                    <a:pt x="1312" y="240"/>
                  </a:lnTo>
                  <a:lnTo>
                    <a:pt x="1332" y="240"/>
                  </a:lnTo>
                  <a:lnTo>
                    <a:pt x="1350" y="242"/>
                  </a:lnTo>
                  <a:lnTo>
                    <a:pt x="1368" y="248"/>
                  </a:lnTo>
                  <a:lnTo>
                    <a:pt x="1384" y="256"/>
                  </a:lnTo>
                  <a:lnTo>
                    <a:pt x="1384" y="256"/>
                  </a:lnTo>
                  <a:lnTo>
                    <a:pt x="1398" y="268"/>
                  </a:lnTo>
                  <a:lnTo>
                    <a:pt x="1410" y="282"/>
                  </a:lnTo>
                  <a:lnTo>
                    <a:pt x="1418" y="294"/>
                  </a:lnTo>
                  <a:lnTo>
                    <a:pt x="1424" y="306"/>
                  </a:lnTo>
                  <a:lnTo>
                    <a:pt x="1424" y="306"/>
                  </a:lnTo>
                  <a:lnTo>
                    <a:pt x="1430" y="324"/>
                  </a:lnTo>
                  <a:lnTo>
                    <a:pt x="1434" y="328"/>
                  </a:lnTo>
                  <a:lnTo>
                    <a:pt x="1436" y="328"/>
                  </a:lnTo>
                  <a:lnTo>
                    <a:pt x="1518" y="186"/>
                  </a:lnTo>
                  <a:lnTo>
                    <a:pt x="1518" y="186"/>
                  </a:lnTo>
                  <a:lnTo>
                    <a:pt x="1476" y="166"/>
                  </a:lnTo>
                  <a:lnTo>
                    <a:pt x="1436" y="144"/>
                  </a:lnTo>
                  <a:lnTo>
                    <a:pt x="1394" y="126"/>
                  </a:lnTo>
                  <a:lnTo>
                    <a:pt x="1350" y="108"/>
                  </a:lnTo>
                  <a:lnTo>
                    <a:pt x="1308" y="90"/>
                  </a:lnTo>
                  <a:lnTo>
                    <a:pt x="1262" y="76"/>
                  </a:lnTo>
                  <a:lnTo>
                    <a:pt x="1218" y="62"/>
                  </a:lnTo>
                  <a:lnTo>
                    <a:pt x="1172" y="48"/>
                  </a:lnTo>
                  <a:lnTo>
                    <a:pt x="1128" y="38"/>
                  </a:lnTo>
                  <a:lnTo>
                    <a:pt x="1080" y="28"/>
                  </a:lnTo>
                  <a:lnTo>
                    <a:pt x="1034" y="18"/>
                  </a:lnTo>
                  <a:lnTo>
                    <a:pt x="986" y="12"/>
                  </a:lnTo>
                  <a:lnTo>
                    <a:pt x="938" y="6"/>
                  </a:lnTo>
                  <a:lnTo>
                    <a:pt x="890" y="2"/>
                  </a:lnTo>
                  <a:lnTo>
                    <a:pt x="842" y="0"/>
                  </a:lnTo>
                  <a:lnTo>
                    <a:pt x="792" y="0"/>
                  </a:lnTo>
                  <a:lnTo>
                    <a:pt x="792" y="0"/>
                  </a:lnTo>
                  <a:lnTo>
                    <a:pt x="742" y="0"/>
                  </a:lnTo>
                  <a:lnTo>
                    <a:pt x="694" y="2"/>
                  </a:lnTo>
                  <a:lnTo>
                    <a:pt x="646" y="6"/>
                  </a:lnTo>
                  <a:lnTo>
                    <a:pt x="598" y="12"/>
                  </a:lnTo>
                  <a:lnTo>
                    <a:pt x="550" y="18"/>
                  </a:lnTo>
                  <a:lnTo>
                    <a:pt x="504" y="28"/>
                  </a:lnTo>
                  <a:lnTo>
                    <a:pt x="458" y="38"/>
                  </a:lnTo>
                  <a:lnTo>
                    <a:pt x="412" y="48"/>
                  </a:lnTo>
                  <a:lnTo>
                    <a:pt x="366" y="62"/>
                  </a:lnTo>
                  <a:lnTo>
                    <a:pt x="322" y="76"/>
                  </a:lnTo>
                  <a:lnTo>
                    <a:pt x="278" y="90"/>
                  </a:lnTo>
                  <a:lnTo>
                    <a:pt x="234" y="108"/>
                  </a:lnTo>
                  <a:lnTo>
                    <a:pt x="190" y="126"/>
                  </a:lnTo>
                  <a:lnTo>
                    <a:pt x="148" y="144"/>
                  </a:lnTo>
                  <a:lnTo>
                    <a:pt x="108" y="166"/>
                  </a:lnTo>
                  <a:lnTo>
                    <a:pt x="66" y="186"/>
                  </a:lnTo>
                  <a:lnTo>
                    <a:pt x="66" y="186"/>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3" name="chenying0907 6"/>
            <p:cNvSpPr/>
            <p:nvPr/>
          </p:nvSpPr>
          <p:spPr bwMode="auto">
            <a:xfrm>
              <a:off x="1148299" y="1306077"/>
              <a:ext cx="1504950" cy="2311400"/>
            </a:xfrm>
            <a:custGeom>
              <a:avLst/>
              <a:gdLst>
                <a:gd name="T0" fmla="*/ 872 w 948"/>
                <a:gd name="T1" fmla="*/ 260 h 1456"/>
                <a:gd name="T2" fmla="*/ 858 w 948"/>
                <a:gd name="T3" fmla="*/ 292 h 1456"/>
                <a:gd name="T4" fmla="*/ 830 w 948"/>
                <a:gd name="T5" fmla="*/ 324 h 1456"/>
                <a:gd name="T6" fmla="*/ 806 w 948"/>
                <a:gd name="T7" fmla="*/ 338 h 1456"/>
                <a:gd name="T8" fmla="*/ 752 w 948"/>
                <a:gd name="T9" fmla="*/ 344 h 1456"/>
                <a:gd name="T10" fmla="*/ 732 w 948"/>
                <a:gd name="T11" fmla="*/ 338 h 1456"/>
                <a:gd name="T12" fmla="*/ 690 w 948"/>
                <a:gd name="T13" fmla="*/ 302 h 1456"/>
                <a:gd name="T14" fmla="*/ 678 w 948"/>
                <a:gd name="T15" fmla="*/ 280 h 1456"/>
                <a:gd name="T16" fmla="*/ 668 w 948"/>
                <a:gd name="T17" fmla="*/ 246 h 1456"/>
                <a:gd name="T18" fmla="*/ 670 w 948"/>
                <a:gd name="T19" fmla="*/ 216 h 1456"/>
                <a:gd name="T20" fmla="*/ 682 w 948"/>
                <a:gd name="T21" fmla="*/ 188 h 1456"/>
                <a:gd name="T22" fmla="*/ 724 w 948"/>
                <a:gd name="T23" fmla="*/ 154 h 1456"/>
                <a:gd name="T24" fmla="*/ 758 w 948"/>
                <a:gd name="T25" fmla="*/ 144 h 1456"/>
                <a:gd name="T26" fmla="*/ 786 w 948"/>
                <a:gd name="T27" fmla="*/ 144 h 1456"/>
                <a:gd name="T28" fmla="*/ 818 w 948"/>
                <a:gd name="T29" fmla="*/ 142 h 1456"/>
                <a:gd name="T30" fmla="*/ 696 w 948"/>
                <a:gd name="T31" fmla="*/ 24 h 1456"/>
                <a:gd name="T32" fmla="*/ 580 w 948"/>
                <a:gd name="T33" fmla="*/ 106 h 1456"/>
                <a:gd name="T34" fmla="*/ 472 w 948"/>
                <a:gd name="T35" fmla="*/ 198 h 1456"/>
                <a:gd name="T36" fmla="*/ 374 w 948"/>
                <a:gd name="T37" fmla="*/ 298 h 1456"/>
                <a:gd name="T38" fmla="*/ 286 w 948"/>
                <a:gd name="T39" fmla="*/ 408 h 1456"/>
                <a:gd name="T40" fmla="*/ 208 w 948"/>
                <a:gd name="T41" fmla="*/ 526 h 1456"/>
                <a:gd name="T42" fmla="*/ 142 w 948"/>
                <a:gd name="T43" fmla="*/ 650 h 1456"/>
                <a:gd name="T44" fmla="*/ 86 w 948"/>
                <a:gd name="T45" fmla="*/ 782 h 1456"/>
                <a:gd name="T46" fmla="*/ 44 w 948"/>
                <a:gd name="T47" fmla="*/ 918 h 1456"/>
                <a:gd name="T48" fmla="*/ 16 w 948"/>
                <a:gd name="T49" fmla="*/ 1060 h 1456"/>
                <a:gd name="T50" fmla="*/ 2 w 948"/>
                <a:gd name="T51" fmla="*/ 1206 h 1456"/>
                <a:gd name="T52" fmla="*/ 208 w 948"/>
                <a:gd name="T53" fmla="*/ 1312 h 1456"/>
                <a:gd name="T54" fmla="*/ 200 w 948"/>
                <a:gd name="T55" fmla="*/ 1336 h 1456"/>
                <a:gd name="T56" fmla="*/ 182 w 948"/>
                <a:gd name="T57" fmla="*/ 1364 h 1456"/>
                <a:gd name="T58" fmla="*/ 172 w 948"/>
                <a:gd name="T59" fmla="*/ 1392 h 1456"/>
                <a:gd name="T60" fmla="*/ 174 w 948"/>
                <a:gd name="T61" fmla="*/ 1416 h 1456"/>
                <a:gd name="T62" fmla="*/ 184 w 948"/>
                <a:gd name="T63" fmla="*/ 1436 h 1456"/>
                <a:gd name="T64" fmla="*/ 214 w 948"/>
                <a:gd name="T65" fmla="*/ 1454 h 1456"/>
                <a:gd name="T66" fmla="*/ 250 w 948"/>
                <a:gd name="T67" fmla="*/ 1454 h 1456"/>
                <a:gd name="T68" fmla="*/ 280 w 948"/>
                <a:gd name="T69" fmla="*/ 1436 h 1456"/>
                <a:gd name="T70" fmla="*/ 290 w 948"/>
                <a:gd name="T71" fmla="*/ 1418 h 1456"/>
                <a:gd name="T72" fmla="*/ 294 w 948"/>
                <a:gd name="T73" fmla="*/ 1394 h 1456"/>
                <a:gd name="T74" fmla="*/ 284 w 948"/>
                <a:gd name="T75" fmla="*/ 1366 h 1456"/>
                <a:gd name="T76" fmla="*/ 264 w 948"/>
                <a:gd name="T77" fmla="*/ 1338 h 1456"/>
                <a:gd name="T78" fmla="*/ 254 w 948"/>
                <a:gd name="T79" fmla="*/ 1312 h 1456"/>
                <a:gd name="T80" fmla="*/ 436 w 948"/>
                <a:gd name="T81" fmla="*/ 1256 h 1456"/>
                <a:gd name="T82" fmla="*/ 444 w 948"/>
                <a:gd name="T83" fmla="*/ 1134 h 1456"/>
                <a:gd name="T84" fmla="*/ 484 w 948"/>
                <a:gd name="T85" fmla="*/ 960 h 1456"/>
                <a:gd name="T86" fmla="*/ 550 w 948"/>
                <a:gd name="T87" fmla="*/ 798 h 1456"/>
                <a:gd name="T88" fmla="*/ 520 w 948"/>
                <a:gd name="T89" fmla="*/ 786 h 1456"/>
                <a:gd name="T90" fmla="*/ 486 w 948"/>
                <a:gd name="T91" fmla="*/ 790 h 1456"/>
                <a:gd name="T92" fmla="*/ 442 w 948"/>
                <a:gd name="T93" fmla="*/ 784 h 1456"/>
                <a:gd name="T94" fmla="*/ 418 w 948"/>
                <a:gd name="T95" fmla="*/ 770 h 1456"/>
                <a:gd name="T96" fmla="*/ 384 w 948"/>
                <a:gd name="T97" fmla="*/ 726 h 1456"/>
                <a:gd name="T98" fmla="*/ 380 w 948"/>
                <a:gd name="T99" fmla="*/ 706 h 1456"/>
                <a:gd name="T100" fmla="*/ 390 w 948"/>
                <a:gd name="T101" fmla="*/ 652 h 1456"/>
                <a:gd name="T102" fmla="*/ 402 w 948"/>
                <a:gd name="T103" fmla="*/ 630 h 1456"/>
                <a:gd name="T104" fmla="*/ 426 w 948"/>
                <a:gd name="T105" fmla="*/ 604 h 1456"/>
                <a:gd name="T106" fmla="*/ 454 w 948"/>
                <a:gd name="T107" fmla="*/ 590 h 1456"/>
                <a:gd name="T108" fmla="*/ 484 w 948"/>
                <a:gd name="T109" fmla="*/ 588 h 1456"/>
                <a:gd name="T110" fmla="*/ 534 w 948"/>
                <a:gd name="T111" fmla="*/ 604 h 1456"/>
                <a:gd name="T112" fmla="*/ 560 w 948"/>
                <a:gd name="T113" fmla="*/ 628 h 1456"/>
                <a:gd name="T114" fmla="*/ 576 w 948"/>
                <a:gd name="T115" fmla="*/ 654 h 1456"/>
                <a:gd name="T116" fmla="*/ 612 w 948"/>
                <a:gd name="T117" fmla="*/ 690 h 1456"/>
                <a:gd name="T118" fmla="*/ 682 w 948"/>
                <a:gd name="T119" fmla="*/ 596 h 1456"/>
                <a:gd name="T120" fmla="*/ 806 w 948"/>
                <a:gd name="T121" fmla="*/ 472 h 1456"/>
                <a:gd name="T122" fmla="*/ 948 w 948"/>
                <a:gd name="T123" fmla="*/ 368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8" h="1456">
                  <a:moveTo>
                    <a:pt x="876" y="252"/>
                  </a:moveTo>
                  <a:lnTo>
                    <a:pt x="876" y="252"/>
                  </a:lnTo>
                  <a:lnTo>
                    <a:pt x="872" y="260"/>
                  </a:lnTo>
                  <a:lnTo>
                    <a:pt x="864" y="278"/>
                  </a:lnTo>
                  <a:lnTo>
                    <a:pt x="864" y="278"/>
                  </a:lnTo>
                  <a:lnTo>
                    <a:pt x="858" y="292"/>
                  </a:lnTo>
                  <a:lnTo>
                    <a:pt x="848" y="306"/>
                  </a:lnTo>
                  <a:lnTo>
                    <a:pt x="838" y="318"/>
                  </a:lnTo>
                  <a:lnTo>
                    <a:pt x="830" y="324"/>
                  </a:lnTo>
                  <a:lnTo>
                    <a:pt x="822" y="330"/>
                  </a:lnTo>
                  <a:lnTo>
                    <a:pt x="822" y="330"/>
                  </a:lnTo>
                  <a:lnTo>
                    <a:pt x="806" y="338"/>
                  </a:lnTo>
                  <a:lnTo>
                    <a:pt x="788" y="344"/>
                  </a:lnTo>
                  <a:lnTo>
                    <a:pt x="770" y="346"/>
                  </a:lnTo>
                  <a:lnTo>
                    <a:pt x="752" y="344"/>
                  </a:lnTo>
                  <a:lnTo>
                    <a:pt x="752" y="344"/>
                  </a:lnTo>
                  <a:lnTo>
                    <a:pt x="742" y="342"/>
                  </a:lnTo>
                  <a:lnTo>
                    <a:pt x="732" y="338"/>
                  </a:lnTo>
                  <a:lnTo>
                    <a:pt x="714" y="328"/>
                  </a:lnTo>
                  <a:lnTo>
                    <a:pt x="698" y="312"/>
                  </a:lnTo>
                  <a:lnTo>
                    <a:pt x="690" y="302"/>
                  </a:lnTo>
                  <a:lnTo>
                    <a:pt x="684" y="292"/>
                  </a:lnTo>
                  <a:lnTo>
                    <a:pt x="684" y="292"/>
                  </a:lnTo>
                  <a:lnTo>
                    <a:pt x="678" y="280"/>
                  </a:lnTo>
                  <a:lnTo>
                    <a:pt x="674" y="270"/>
                  </a:lnTo>
                  <a:lnTo>
                    <a:pt x="670" y="258"/>
                  </a:lnTo>
                  <a:lnTo>
                    <a:pt x="668" y="246"/>
                  </a:lnTo>
                  <a:lnTo>
                    <a:pt x="668" y="236"/>
                  </a:lnTo>
                  <a:lnTo>
                    <a:pt x="668" y="226"/>
                  </a:lnTo>
                  <a:lnTo>
                    <a:pt x="670" y="216"/>
                  </a:lnTo>
                  <a:lnTo>
                    <a:pt x="674" y="206"/>
                  </a:lnTo>
                  <a:lnTo>
                    <a:pt x="674" y="206"/>
                  </a:lnTo>
                  <a:lnTo>
                    <a:pt x="682" y="188"/>
                  </a:lnTo>
                  <a:lnTo>
                    <a:pt x="694" y="174"/>
                  </a:lnTo>
                  <a:lnTo>
                    <a:pt x="708" y="162"/>
                  </a:lnTo>
                  <a:lnTo>
                    <a:pt x="724" y="154"/>
                  </a:lnTo>
                  <a:lnTo>
                    <a:pt x="724" y="154"/>
                  </a:lnTo>
                  <a:lnTo>
                    <a:pt x="740" y="146"/>
                  </a:lnTo>
                  <a:lnTo>
                    <a:pt x="758" y="144"/>
                  </a:lnTo>
                  <a:lnTo>
                    <a:pt x="772" y="142"/>
                  </a:lnTo>
                  <a:lnTo>
                    <a:pt x="786" y="144"/>
                  </a:lnTo>
                  <a:lnTo>
                    <a:pt x="786" y="144"/>
                  </a:lnTo>
                  <a:lnTo>
                    <a:pt x="804" y="146"/>
                  </a:lnTo>
                  <a:lnTo>
                    <a:pt x="810" y="146"/>
                  </a:lnTo>
                  <a:lnTo>
                    <a:pt x="818" y="142"/>
                  </a:lnTo>
                  <a:lnTo>
                    <a:pt x="736" y="0"/>
                  </a:lnTo>
                  <a:lnTo>
                    <a:pt x="736" y="0"/>
                  </a:lnTo>
                  <a:lnTo>
                    <a:pt x="696" y="24"/>
                  </a:lnTo>
                  <a:lnTo>
                    <a:pt x="656" y="50"/>
                  </a:lnTo>
                  <a:lnTo>
                    <a:pt x="618" y="78"/>
                  </a:lnTo>
                  <a:lnTo>
                    <a:pt x="580" y="106"/>
                  </a:lnTo>
                  <a:lnTo>
                    <a:pt x="542" y="136"/>
                  </a:lnTo>
                  <a:lnTo>
                    <a:pt x="508" y="166"/>
                  </a:lnTo>
                  <a:lnTo>
                    <a:pt x="472" y="198"/>
                  </a:lnTo>
                  <a:lnTo>
                    <a:pt x="438" y="230"/>
                  </a:lnTo>
                  <a:lnTo>
                    <a:pt x="406" y="264"/>
                  </a:lnTo>
                  <a:lnTo>
                    <a:pt x="374" y="298"/>
                  </a:lnTo>
                  <a:lnTo>
                    <a:pt x="344" y="334"/>
                  </a:lnTo>
                  <a:lnTo>
                    <a:pt x="314" y="370"/>
                  </a:lnTo>
                  <a:lnTo>
                    <a:pt x="286" y="408"/>
                  </a:lnTo>
                  <a:lnTo>
                    <a:pt x="258" y="446"/>
                  </a:lnTo>
                  <a:lnTo>
                    <a:pt x="232" y="486"/>
                  </a:lnTo>
                  <a:lnTo>
                    <a:pt x="208" y="526"/>
                  </a:lnTo>
                  <a:lnTo>
                    <a:pt x="184" y="566"/>
                  </a:lnTo>
                  <a:lnTo>
                    <a:pt x="162" y="608"/>
                  </a:lnTo>
                  <a:lnTo>
                    <a:pt x="142" y="650"/>
                  </a:lnTo>
                  <a:lnTo>
                    <a:pt x="122" y="694"/>
                  </a:lnTo>
                  <a:lnTo>
                    <a:pt x="104" y="738"/>
                  </a:lnTo>
                  <a:lnTo>
                    <a:pt x="86" y="782"/>
                  </a:lnTo>
                  <a:lnTo>
                    <a:pt x="72" y="828"/>
                  </a:lnTo>
                  <a:lnTo>
                    <a:pt x="58" y="872"/>
                  </a:lnTo>
                  <a:lnTo>
                    <a:pt x="44" y="918"/>
                  </a:lnTo>
                  <a:lnTo>
                    <a:pt x="34" y="966"/>
                  </a:lnTo>
                  <a:lnTo>
                    <a:pt x="24" y="1012"/>
                  </a:lnTo>
                  <a:lnTo>
                    <a:pt x="16" y="1060"/>
                  </a:lnTo>
                  <a:lnTo>
                    <a:pt x="10" y="1108"/>
                  </a:lnTo>
                  <a:lnTo>
                    <a:pt x="4" y="1158"/>
                  </a:lnTo>
                  <a:lnTo>
                    <a:pt x="2" y="1206"/>
                  </a:lnTo>
                  <a:lnTo>
                    <a:pt x="0" y="1256"/>
                  </a:lnTo>
                  <a:lnTo>
                    <a:pt x="210" y="1256"/>
                  </a:lnTo>
                  <a:lnTo>
                    <a:pt x="208" y="1312"/>
                  </a:lnTo>
                  <a:lnTo>
                    <a:pt x="208" y="1312"/>
                  </a:lnTo>
                  <a:lnTo>
                    <a:pt x="206" y="1326"/>
                  </a:lnTo>
                  <a:lnTo>
                    <a:pt x="200" y="1336"/>
                  </a:lnTo>
                  <a:lnTo>
                    <a:pt x="188" y="1356"/>
                  </a:lnTo>
                  <a:lnTo>
                    <a:pt x="188" y="1356"/>
                  </a:lnTo>
                  <a:lnTo>
                    <a:pt x="182" y="1364"/>
                  </a:lnTo>
                  <a:lnTo>
                    <a:pt x="176" y="1372"/>
                  </a:lnTo>
                  <a:lnTo>
                    <a:pt x="174" y="1382"/>
                  </a:lnTo>
                  <a:lnTo>
                    <a:pt x="172" y="1392"/>
                  </a:lnTo>
                  <a:lnTo>
                    <a:pt x="172" y="1392"/>
                  </a:lnTo>
                  <a:lnTo>
                    <a:pt x="172" y="1404"/>
                  </a:lnTo>
                  <a:lnTo>
                    <a:pt x="174" y="1416"/>
                  </a:lnTo>
                  <a:lnTo>
                    <a:pt x="178" y="1426"/>
                  </a:lnTo>
                  <a:lnTo>
                    <a:pt x="184" y="1436"/>
                  </a:lnTo>
                  <a:lnTo>
                    <a:pt x="184" y="1436"/>
                  </a:lnTo>
                  <a:lnTo>
                    <a:pt x="192" y="1444"/>
                  </a:lnTo>
                  <a:lnTo>
                    <a:pt x="202" y="1450"/>
                  </a:lnTo>
                  <a:lnTo>
                    <a:pt x="214" y="1454"/>
                  </a:lnTo>
                  <a:lnTo>
                    <a:pt x="232" y="1456"/>
                  </a:lnTo>
                  <a:lnTo>
                    <a:pt x="232" y="1456"/>
                  </a:lnTo>
                  <a:lnTo>
                    <a:pt x="250" y="1454"/>
                  </a:lnTo>
                  <a:lnTo>
                    <a:pt x="262" y="1450"/>
                  </a:lnTo>
                  <a:lnTo>
                    <a:pt x="272" y="1444"/>
                  </a:lnTo>
                  <a:lnTo>
                    <a:pt x="280" y="1436"/>
                  </a:lnTo>
                  <a:lnTo>
                    <a:pt x="280" y="1436"/>
                  </a:lnTo>
                  <a:lnTo>
                    <a:pt x="286" y="1428"/>
                  </a:lnTo>
                  <a:lnTo>
                    <a:pt x="290" y="1418"/>
                  </a:lnTo>
                  <a:lnTo>
                    <a:pt x="292" y="1406"/>
                  </a:lnTo>
                  <a:lnTo>
                    <a:pt x="294" y="1394"/>
                  </a:lnTo>
                  <a:lnTo>
                    <a:pt x="294" y="1394"/>
                  </a:lnTo>
                  <a:lnTo>
                    <a:pt x="292" y="1384"/>
                  </a:lnTo>
                  <a:lnTo>
                    <a:pt x="290" y="1374"/>
                  </a:lnTo>
                  <a:lnTo>
                    <a:pt x="284" y="1366"/>
                  </a:lnTo>
                  <a:lnTo>
                    <a:pt x="278" y="1356"/>
                  </a:lnTo>
                  <a:lnTo>
                    <a:pt x="278" y="1356"/>
                  </a:lnTo>
                  <a:lnTo>
                    <a:pt x="264" y="1338"/>
                  </a:lnTo>
                  <a:lnTo>
                    <a:pt x="258" y="1326"/>
                  </a:lnTo>
                  <a:lnTo>
                    <a:pt x="254" y="1312"/>
                  </a:lnTo>
                  <a:lnTo>
                    <a:pt x="254" y="1312"/>
                  </a:lnTo>
                  <a:lnTo>
                    <a:pt x="254" y="1310"/>
                  </a:lnTo>
                  <a:lnTo>
                    <a:pt x="256" y="1256"/>
                  </a:lnTo>
                  <a:lnTo>
                    <a:pt x="436" y="1256"/>
                  </a:lnTo>
                  <a:lnTo>
                    <a:pt x="436" y="1256"/>
                  </a:lnTo>
                  <a:lnTo>
                    <a:pt x="438" y="1194"/>
                  </a:lnTo>
                  <a:lnTo>
                    <a:pt x="444" y="1134"/>
                  </a:lnTo>
                  <a:lnTo>
                    <a:pt x="454" y="1076"/>
                  </a:lnTo>
                  <a:lnTo>
                    <a:pt x="468" y="1018"/>
                  </a:lnTo>
                  <a:lnTo>
                    <a:pt x="484" y="960"/>
                  </a:lnTo>
                  <a:lnTo>
                    <a:pt x="502" y="906"/>
                  </a:lnTo>
                  <a:lnTo>
                    <a:pt x="524" y="852"/>
                  </a:lnTo>
                  <a:lnTo>
                    <a:pt x="550" y="798"/>
                  </a:lnTo>
                  <a:lnTo>
                    <a:pt x="528" y="786"/>
                  </a:lnTo>
                  <a:lnTo>
                    <a:pt x="528" y="786"/>
                  </a:lnTo>
                  <a:lnTo>
                    <a:pt x="520" y="786"/>
                  </a:lnTo>
                  <a:lnTo>
                    <a:pt x="500" y="788"/>
                  </a:lnTo>
                  <a:lnTo>
                    <a:pt x="500" y="788"/>
                  </a:lnTo>
                  <a:lnTo>
                    <a:pt x="486" y="790"/>
                  </a:lnTo>
                  <a:lnTo>
                    <a:pt x="468" y="790"/>
                  </a:lnTo>
                  <a:lnTo>
                    <a:pt x="452" y="786"/>
                  </a:lnTo>
                  <a:lnTo>
                    <a:pt x="442" y="784"/>
                  </a:lnTo>
                  <a:lnTo>
                    <a:pt x="434" y="778"/>
                  </a:lnTo>
                  <a:lnTo>
                    <a:pt x="434" y="778"/>
                  </a:lnTo>
                  <a:lnTo>
                    <a:pt x="418" y="770"/>
                  </a:lnTo>
                  <a:lnTo>
                    <a:pt x="404" y="758"/>
                  </a:lnTo>
                  <a:lnTo>
                    <a:pt x="394" y="742"/>
                  </a:lnTo>
                  <a:lnTo>
                    <a:pt x="384" y="726"/>
                  </a:lnTo>
                  <a:lnTo>
                    <a:pt x="384" y="726"/>
                  </a:lnTo>
                  <a:lnTo>
                    <a:pt x="382" y="716"/>
                  </a:lnTo>
                  <a:lnTo>
                    <a:pt x="380" y="706"/>
                  </a:lnTo>
                  <a:lnTo>
                    <a:pt x="380" y="686"/>
                  </a:lnTo>
                  <a:lnTo>
                    <a:pt x="386" y="664"/>
                  </a:lnTo>
                  <a:lnTo>
                    <a:pt x="390" y="652"/>
                  </a:lnTo>
                  <a:lnTo>
                    <a:pt x="396" y="640"/>
                  </a:lnTo>
                  <a:lnTo>
                    <a:pt x="396" y="640"/>
                  </a:lnTo>
                  <a:lnTo>
                    <a:pt x="402" y="630"/>
                  </a:lnTo>
                  <a:lnTo>
                    <a:pt x="410" y="620"/>
                  </a:lnTo>
                  <a:lnTo>
                    <a:pt x="418" y="612"/>
                  </a:lnTo>
                  <a:lnTo>
                    <a:pt x="426" y="604"/>
                  </a:lnTo>
                  <a:lnTo>
                    <a:pt x="436" y="598"/>
                  </a:lnTo>
                  <a:lnTo>
                    <a:pt x="444" y="594"/>
                  </a:lnTo>
                  <a:lnTo>
                    <a:pt x="454" y="590"/>
                  </a:lnTo>
                  <a:lnTo>
                    <a:pt x="464" y="588"/>
                  </a:lnTo>
                  <a:lnTo>
                    <a:pt x="464" y="588"/>
                  </a:lnTo>
                  <a:lnTo>
                    <a:pt x="484" y="588"/>
                  </a:lnTo>
                  <a:lnTo>
                    <a:pt x="502" y="590"/>
                  </a:lnTo>
                  <a:lnTo>
                    <a:pt x="518" y="596"/>
                  </a:lnTo>
                  <a:lnTo>
                    <a:pt x="534" y="604"/>
                  </a:lnTo>
                  <a:lnTo>
                    <a:pt x="534" y="604"/>
                  </a:lnTo>
                  <a:lnTo>
                    <a:pt x="550" y="616"/>
                  </a:lnTo>
                  <a:lnTo>
                    <a:pt x="560" y="628"/>
                  </a:lnTo>
                  <a:lnTo>
                    <a:pt x="570" y="642"/>
                  </a:lnTo>
                  <a:lnTo>
                    <a:pt x="576" y="654"/>
                  </a:lnTo>
                  <a:lnTo>
                    <a:pt x="576" y="654"/>
                  </a:lnTo>
                  <a:lnTo>
                    <a:pt x="582" y="670"/>
                  </a:lnTo>
                  <a:lnTo>
                    <a:pt x="586" y="674"/>
                  </a:lnTo>
                  <a:lnTo>
                    <a:pt x="612" y="690"/>
                  </a:lnTo>
                  <a:lnTo>
                    <a:pt x="612" y="690"/>
                  </a:lnTo>
                  <a:lnTo>
                    <a:pt x="646" y="642"/>
                  </a:lnTo>
                  <a:lnTo>
                    <a:pt x="682" y="596"/>
                  </a:lnTo>
                  <a:lnTo>
                    <a:pt x="722" y="552"/>
                  </a:lnTo>
                  <a:lnTo>
                    <a:pt x="762" y="510"/>
                  </a:lnTo>
                  <a:lnTo>
                    <a:pt x="806" y="472"/>
                  </a:lnTo>
                  <a:lnTo>
                    <a:pt x="852" y="434"/>
                  </a:lnTo>
                  <a:lnTo>
                    <a:pt x="900" y="400"/>
                  </a:lnTo>
                  <a:lnTo>
                    <a:pt x="948" y="368"/>
                  </a:lnTo>
                  <a:lnTo>
                    <a:pt x="880" y="250"/>
                  </a:lnTo>
                  <a:lnTo>
                    <a:pt x="876" y="252"/>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4" name="chenying0907 7"/>
            <p:cNvSpPr/>
            <p:nvPr/>
          </p:nvSpPr>
          <p:spPr bwMode="auto">
            <a:xfrm>
              <a:off x="4282024" y="1306077"/>
              <a:ext cx="1628775" cy="1993900"/>
            </a:xfrm>
            <a:custGeom>
              <a:avLst/>
              <a:gdLst>
                <a:gd name="T0" fmla="*/ 148 w 1026"/>
                <a:gd name="T1" fmla="*/ 152 h 1256"/>
                <a:gd name="T2" fmla="*/ 130 w 1026"/>
                <a:gd name="T3" fmla="*/ 134 h 1256"/>
                <a:gd name="T4" fmla="*/ 116 w 1026"/>
                <a:gd name="T5" fmla="*/ 104 h 1256"/>
                <a:gd name="T6" fmla="*/ 96 w 1026"/>
                <a:gd name="T7" fmla="*/ 82 h 1256"/>
                <a:gd name="T8" fmla="*/ 74 w 1026"/>
                <a:gd name="T9" fmla="*/ 72 h 1256"/>
                <a:gd name="T10" fmla="*/ 52 w 1026"/>
                <a:gd name="T11" fmla="*/ 70 h 1256"/>
                <a:gd name="T12" fmla="*/ 22 w 1026"/>
                <a:gd name="T13" fmla="*/ 88 h 1256"/>
                <a:gd name="T14" fmla="*/ 4 w 1026"/>
                <a:gd name="T15" fmla="*/ 118 h 1256"/>
                <a:gd name="T16" fmla="*/ 4 w 1026"/>
                <a:gd name="T17" fmla="*/ 152 h 1256"/>
                <a:gd name="T18" fmla="*/ 14 w 1026"/>
                <a:gd name="T19" fmla="*/ 172 h 1256"/>
                <a:gd name="T20" fmla="*/ 34 w 1026"/>
                <a:gd name="T21" fmla="*/ 186 h 1256"/>
                <a:gd name="T22" fmla="*/ 64 w 1026"/>
                <a:gd name="T23" fmla="*/ 192 h 1256"/>
                <a:gd name="T24" fmla="*/ 98 w 1026"/>
                <a:gd name="T25" fmla="*/ 188 h 1256"/>
                <a:gd name="T26" fmla="*/ 124 w 1026"/>
                <a:gd name="T27" fmla="*/ 192 h 1256"/>
                <a:gd name="T28" fmla="*/ 78 w 1026"/>
                <a:gd name="T29" fmla="*/ 368 h 1256"/>
                <a:gd name="T30" fmla="*/ 176 w 1026"/>
                <a:gd name="T31" fmla="*/ 434 h 1256"/>
                <a:gd name="T32" fmla="*/ 306 w 1026"/>
                <a:gd name="T33" fmla="*/ 554 h 1256"/>
                <a:gd name="T34" fmla="*/ 416 w 1026"/>
                <a:gd name="T35" fmla="*/ 694 h 1256"/>
                <a:gd name="T36" fmla="*/ 442 w 1026"/>
                <a:gd name="T37" fmla="*/ 676 h 1256"/>
                <a:gd name="T38" fmla="*/ 456 w 1026"/>
                <a:gd name="T39" fmla="*/ 644 h 1256"/>
                <a:gd name="T40" fmla="*/ 484 w 1026"/>
                <a:gd name="T41" fmla="*/ 610 h 1256"/>
                <a:gd name="T42" fmla="*/ 508 w 1026"/>
                <a:gd name="T43" fmla="*/ 596 h 1256"/>
                <a:gd name="T44" fmla="*/ 562 w 1026"/>
                <a:gd name="T45" fmla="*/ 588 h 1256"/>
                <a:gd name="T46" fmla="*/ 580 w 1026"/>
                <a:gd name="T47" fmla="*/ 594 h 1256"/>
                <a:gd name="T48" fmla="*/ 624 w 1026"/>
                <a:gd name="T49" fmla="*/ 630 h 1256"/>
                <a:gd name="T50" fmla="*/ 636 w 1026"/>
                <a:gd name="T51" fmla="*/ 652 h 1256"/>
                <a:gd name="T52" fmla="*/ 646 w 1026"/>
                <a:gd name="T53" fmla="*/ 686 h 1256"/>
                <a:gd name="T54" fmla="*/ 644 w 1026"/>
                <a:gd name="T55" fmla="*/ 716 h 1256"/>
                <a:gd name="T56" fmla="*/ 632 w 1026"/>
                <a:gd name="T57" fmla="*/ 744 h 1256"/>
                <a:gd name="T58" fmla="*/ 592 w 1026"/>
                <a:gd name="T59" fmla="*/ 778 h 1256"/>
                <a:gd name="T60" fmla="*/ 558 w 1026"/>
                <a:gd name="T61" fmla="*/ 790 h 1256"/>
                <a:gd name="T62" fmla="*/ 530 w 1026"/>
                <a:gd name="T63" fmla="*/ 790 h 1256"/>
                <a:gd name="T64" fmla="*/ 480 w 1026"/>
                <a:gd name="T65" fmla="*/ 804 h 1256"/>
                <a:gd name="T66" fmla="*/ 524 w 1026"/>
                <a:gd name="T67" fmla="*/ 910 h 1256"/>
                <a:gd name="T68" fmla="*/ 572 w 1026"/>
                <a:gd name="T69" fmla="*/ 1078 h 1256"/>
                <a:gd name="T70" fmla="*/ 590 w 1026"/>
                <a:gd name="T71" fmla="*/ 1256 h 1256"/>
                <a:gd name="T72" fmla="*/ 716 w 1026"/>
                <a:gd name="T73" fmla="*/ 1238 h 1256"/>
                <a:gd name="T74" fmla="*/ 700 w 1026"/>
                <a:gd name="T75" fmla="*/ 1212 h 1256"/>
                <a:gd name="T76" fmla="*/ 692 w 1026"/>
                <a:gd name="T77" fmla="*/ 1176 h 1256"/>
                <a:gd name="T78" fmla="*/ 696 w 1026"/>
                <a:gd name="T79" fmla="*/ 1140 h 1256"/>
                <a:gd name="T80" fmla="*/ 714 w 1026"/>
                <a:gd name="T81" fmla="*/ 1106 h 1256"/>
                <a:gd name="T82" fmla="*/ 746 w 1026"/>
                <a:gd name="T83" fmla="*/ 1084 h 1256"/>
                <a:gd name="T84" fmla="*/ 794 w 1026"/>
                <a:gd name="T85" fmla="*/ 1074 h 1256"/>
                <a:gd name="T86" fmla="*/ 818 w 1026"/>
                <a:gd name="T87" fmla="*/ 1076 h 1256"/>
                <a:gd name="T88" fmla="*/ 850 w 1026"/>
                <a:gd name="T89" fmla="*/ 1090 h 1256"/>
                <a:gd name="T90" fmla="*/ 872 w 1026"/>
                <a:gd name="T91" fmla="*/ 1108 h 1256"/>
                <a:gd name="T92" fmla="*/ 890 w 1026"/>
                <a:gd name="T93" fmla="*/ 1142 h 1256"/>
                <a:gd name="T94" fmla="*/ 894 w 1026"/>
                <a:gd name="T95" fmla="*/ 1178 h 1256"/>
                <a:gd name="T96" fmla="*/ 878 w 1026"/>
                <a:gd name="T97" fmla="*/ 1226 h 1256"/>
                <a:gd name="T98" fmla="*/ 858 w 1026"/>
                <a:gd name="T99" fmla="*/ 1256 h 1256"/>
                <a:gd name="T100" fmla="*/ 1024 w 1026"/>
                <a:gd name="T101" fmla="*/ 1206 h 1256"/>
                <a:gd name="T102" fmla="*/ 1010 w 1026"/>
                <a:gd name="T103" fmla="*/ 1060 h 1256"/>
                <a:gd name="T104" fmla="*/ 982 w 1026"/>
                <a:gd name="T105" fmla="*/ 918 h 1256"/>
                <a:gd name="T106" fmla="*/ 940 w 1026"/>
                <a:gd name="T107" fmla="*/ 782 h 1256"/>
                <a:gd name="T108" fmla="*/ 884 w 1026"/>
                <a:gd name="T109" fmla="*/ 650 h 1256"/>
                <a:gd name="T110" fmla="*/ 818 w 1026"/>
                <a:gd name="T111" fmla="*/ 526 h 1256"/>
                <a:gd name="T112" fmla="*/ 740 w 1026"/>
                <a:gd name="T113" fmla="*/ 408 h 1256"/>
                <a:gd name="T114" fmla="*/ 652 w 1026"/>
                <a:gd name="T115" fmla="*/ 298 h 1256"/>
                <a:gd name="T116" fmla="*/ 554 w 1026"/>
                <a:gd name="T117" fmla="*/ 198 h 1256"/>
                <a:gd name="T118" fmla="*/ 446 w 1026"/>
                <a:gd name="T119" fmla="*/ 106 h 1256"/>
                <a:gd name="T120" fmla="*/ 330 w 1026"/>
                <a:gd name="T121" fmla="*/ 24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6" h="1256">
                  <a:moveTo>
                    <a:pt x="290" y="0"/>
                  </a:moveTo>
                  <a:lnTo>
                    <a:pt x="188" y="176"/>
                  </a:lnTo>
                  <a:lnTo>
                    <a:pt x="148" y="152"/>
                  </a:lnTo>
                  <a:lnTo>
                    <a:pt x="148" y="152"/>
                  </a:lnTo>
                  <a:lnTo>
                    <a:pt x="138" y="144"/>
                  </a:lnTo>
                  <a:lnTo>
                    <a:pt x="130" y="134"/>
                  </a:lnTo>
                  <a:lnTo>
                    <a:pt x="120" y="112"/>
                  </a:lnTo>
                  <a:lnTo>
                    <a:pt x="120" y="112"/>
                  </a:lnTo>
                  <a:lnTo>
                    <a:pt x="116" y="104"/>
                  </a:lnTo>
                  <a:lnTo>
                    <a:pt x="112" y="94"/>
                  </a:lnTo>
                  <a:lnTo>
                    <a:pt x="104" y="88"/>
                  </a:lnTo>
                  <a:lnTo>
                    <a:pt x="96" y="82"/>
                  </a:lnTo>
                  <a:lnTo>
                    <a:pt x="96" y="82"/>
                  </a:lnTo>
                  <a:lnTo>
                    <a:pt x="86" y="76"/>
                  </a:lnTo>
                  <a:lnTo>
                    <a:pt x="74" y="72"/>
                  </a:lnTo>
                  <a:lnTo>
                    <a:pt x="62" y="70"/>
                  </a:lnTo>
                  <a:lnTo>
                    <a:pt x="52" y="70"/>
                  </a:lnTo>
                  <a:lnTo>
                    <a:pt x="52" y="70"/>
                  </a:lnTo>
                  <a:lnTo>
                    <a:pt x="42" y="72"/>
                  </a:lnTo>
                  <a:lnTo>
                    <a:pt x="32" y="78"/>
                  </a:lnTo>
                  <a:lnTo>
                    <a:pt x="22" y="88"/>
                  </a:lnTo>
                  <a:lnTo>
                    <a:pt x="12" y="102"/>
                  </a:lnTo>
                  <a:lnTo>
                    <a:pt x="12" y="102"/>
                  </a:lnTo>
                  <a:lnTo>
                    <a:pt x="4" y="118"/>
                  </a:lnTo>
                  <a:lnTo>
                    <a:pt x="0" y="130"/>
                  </a:lnTo>
                  <a:lnTo>
                    <a:pt x="0" y="142"/>
                  </a:lnTo>
                  <a:lnTo>
                    <a:pt x="4" y="152"/>
                  </a:lnTo>
                  <a:lnTo>
                    <a:pt x="4" y="152"/>
                  </a:lnTo>
                  <a:lnTo>
                    <a:pt x="8" y="162"/>
                  </a:lnTo>
                  <a:lnTo>
                    <a:pt x="14" y="172"/>
                  </a:lnTo>
                  <a:lnTo>
                    <a:pt x="24" y="178"/>
                  </a:lnTo>
                  <a:lnTo>
                    <a:pt x="34" y="186"/>
                  </a:lnTo>
                  <a:lnTo>
                    <a:pt x="34" y="186"/>
                  </a:lnTo>
                  <a:lnTo>
                    <a:pt x="44" y="190"/>
                  </a:lnTo>
                  <a:lnTo>
                    <a:pt x="54" y="192"/>
                  </a:lnTo>
                  <a:lnTo>
                    <a:pt x="64" y="192"/>
                  </a:lnTo>
                  <a:lnTo>
                    <a:pt x="74" y="192"/>
                  </a:lnTo>
                  <a:lnTo>
                    <a:pt x="74" y="192"/>
                  </a:lnTo>
                  <a:lnTo>
                    <a:pt x="98" y="188"/>
                  </a:lnTo>
                  <a:lnTo>
                    <a:pt x="112" y="188"/>
                  </a:lnTo>
                  <a:lnTo>
                    <a:pt x="124" y="192"/>
                  </a:lnTo>
                  <a:lnTo>
                    <a:pt x="124" y="192"/>
                  </a:lnTo>
                  <a:lnTo>
                    <a:pt x="126" y="194"/>
                  </a:lnTo>
                  <a:lnTo>
                    <a:pt x="164" y="216"/>
                  </a:lnTo>
                  <a:lnTo>
                    <a:pt x="78" y="368"/>
                  </a:lnTo>
                  <a:lnTo>
                    <a:pt x="78" y="368"/>
                  </a:lnTo>
                  <a:lnTo>
                    <a:pt x="128" y="400"/>
                  </a:lnTo>
                  <a:lnTo>
                    <a:pt x="176" y="434"/>
                  </a:lnTo>
                  <a:lnTo>
                    <a:pt x="222" y="472"/>
                  </a:lnTo>
                  <a:lnTo>
                    <a:pt x="266" y="512"/>
                  </a:lnTo>
                  <a:lnTo>
                    <a:pt x="306" y="554"/>
                  </a:lnTo>
                  <a:lnTo>
                    <a:pt x="346" y="600"/>
                  </a:lnTo>
                  <a:lnTo>
                    <a:pt x="382" y="646"/>
                  </a:lnTo>
                  <a:lnTo>
                    <a:pt x="416" y="694"/>
                  </a:lnTo>
                  <a:lnTo>
                    <a:pt x="438" y="682"/>
                  </a:lnTo>
                  <a:lnTo>
                    <a:pt x="438" y="682"/>
                  </a:lnTo>
                  <a:lnTo>
                    <a:pt x="442" y="676"/>
                  </a:lnTo>
                  <a:lnTo>
                    <a:pt x="450" y="656"/>
                  </a:lnTo>
                  <a:lnTo>
                    <a:pt x="450" y="656"/>
                  </a:lnTo>
                  <a:lnTo>
                    <a:pt x="456" y="644"/>
                  </a:lnTo>
                  <a:lnTo>
                    <a:pt x="464" y="630"/>
                  </a:lnTo>
                  <a:lnTo>
                    <a:pt x="476" y="616"/>
                  </a:lnTo>
                  <a:lnTo>
                    <a:pt x="484" y="610"/>
                  </a:lnTo>
                  <a:lnTo>
                    <a:pt x="492" y="604"/>
                  </a:lnTo>
                  <a:lnTo>
                    <a:pt x="492" y="604"/>
                  </a:lnTo>
                  <a:lnTo>
                    <a:pt x="508" y="596"/>
                  </a:lnTo>
                  <a:lnTo>
                    <a:pt x="524" y="590"/>
                  </a:lnTo>
                  <a:lnTo>
                    <a:pt x="542" y="588"/>
                  </a:lnTo>
                  <a:lnTo>
                    <a:pt x="562" y="588"/>
                  </a:lnTo>
                  <a:lnTo>
                    <a:pt x="562" y="588"/>
                  </a:lnTo>
                  <a:lnTo>
                    <a:pt x="572" y="590"/>
                  </a:lnTo>
                  <a:lnTo>
                    <a:pt x="580" y="594"/>
                  </a:lnTo>
                  <a:lnTo>
                    <a:pt x="600" y="604"/>
                  </a:lnTo>
                  <a:lnTo>
                    <a:pt x="616" y="620"/>
                  </a:lnTo>
                  <a:lnTo>
                    <a:pt x="624" y="630"/>
                  </a:lnTo>
                  <a:lnTo>
                    <a:pt x="630" y="640"/>
                  </a:lnTo>
                  <a:lnTo>
                    <a:pt x="630" y="640"/>
                  </a:lnTo>
                  <a:lnTo>
                    <a:pt x="636" y="652"/>
                  </a:lnTo>
                  <a:lnTo>
                    <a:pt x="640" y="662"/>
                  </a:lnTo>
                  <a:lnTo>
                    <a:pt x="644" y="674"/>
                  </a:lnTo>
                  <a:lnTo>
                    <a:pt x="646" y="686"/>
                  </a:lnTo>
                  <a:lnTo>
                    <a:pt x="646" y="696"/>
                  </a:lnTo>
                  <a:lnTo>
                    <a:pt x="646" y="706"/>
                  </a:lnTo>
                  <a:lnTo>
                    <a:pt x="644" y="716"/>
                  </a:lnTo>
                  <a:lnTo>
                    <a:pt x="642" y="726"/>
                  </a:lnTo>
                  <a:lnTo>
                    <a:pt x="642" y="726"/>
                  </a:lnTo>
                  <a:lnTo>
                    <a:pt x="632" y="744"/>
                  </a:lnTo>
                  <a:lnTo>
                    <a:pt x="620" y="758"/>
                  </a:lnTo>
                  <a:lnTo>
                    <a:pt x="608" y="770"/>
                  </a:lnTo>
                  <a:lnTo>
                    <a:pt x="592" y="778"/>
                  </a:lnTo>
                  <a:lnTo>
                    <a:pt x="592" y="778"/>
                  </a:lnTo>
                  <a:lnTo>
                    <a:pt x="576" y="786"/>
                  </a:lnTo>
                  <a:lnTo>
                    <a:pt x="558" y="790"/>
                  </a:lnTo>
                  <a:lnTo>
                    <a:pt x="544" y="790"/>
                  </a:lnTo>
                  <a:lnTo>
                    <a:pt x="530" y="790"/>
                  </a:lnTo>
                  <a:lnTo>
                    <a:pt x="530" y="790"/>
                  </a:lnTo>
                  <a:lnTo>
                    <a:pt x="512" y="788"/>
                  </a:lnTo>
                  <a:lnTo>
                    <a:pt x="506" y="788"/>
                  </a:lnTo>
                  <a:lnTo>
                    <a:pt x="480" y="804"/>
                  </a:lnTo>
                  <a:lnTo>
                    <a:pt x="480" y="804"/>
                  </a:lnTo>
                  <a:lnTo>
                    <a:pt x="504" y="856"/>
                  </a:lnTo>
                  <a:lnTo>
                    <a:pt x="524" y="910"/>
                  </a:lnTo>
                  <a:lnTo>
                    <a:pt x="544" y="964"/>
                  </a:lnTo>
                  <a:lnTo>
                    <a:pt x="560" y="1020"/>
                  </a:lnTo>
                  <a:lnTo>
                    <a:pt x="572" y="1078"/>
                  </a:lnTo>
                  <a:lnTo>
                    <a:pt x="582" y="1136"/>
                  </a:lnTo>
                  <a:lnTo>
                    <a:pt x="588" y="1196"/>
                  </a:lnTo>
                  <a:lnTo>
                    <a:pt x="590" y="1256"/>
                  </a:lnTo>
                  <a:lnTo>
                    <a:pt x="730" y="1256"/>
                  </a:lnTo>
                  <a:lnTo>
                    <a:pt x="730" y="1256"/>
                  </a:lnTo>
                  <a:lnTo>
                    <a:pt x="716" y="1238"/>
                  </a:lnTo>
                  <a:lnTo>
                    <a:pt x="716" y="1238"/>
                  </a:lnTo>
                  <a:lnTo>
                    <a:pt x="708" y="1226"/>
                  </a:lnTo>
                  <a:lnTo>
                    <a:pt x="700" y="1212"/>
                  </a:lnTo>
                  <a:lnTo>
                    <a:pt x="694" y="1194"/>
                  </a:lnTo>
                  <a:lnTo>
                    <a:pt x="692" y="1186"/>
                  </a:lnTo>
                  <a:lnTo>
                    <a:pt x="692" y="1176"/>
                  </a:lnTo>
                  <a:lnTo>
                    <a:pt x="692" y="1176"/>
                  </a:lnTo>
                  <a:lnTo>
                    <a:pt x="692" y="1158"/>
                  </a:lnTo>
                  <a:lnTo>
                    <a:pt x="696" y="1140"/>
                  </a:lnTo>
                  <a:lnTo>
                    <a:pt x="704" y="1122"/>
                  </a:lnTo>
                  <a:lnTo>
                    <a:pt x="714" y="1106"/>
                  </a:lnTo>
                  <a:lnTo>
                    <a:pt x="714" y="1106"/>
                  </a:lnTo>
                  <a:lnTo>
                    <a:pt x="720" y="1100"/>
                  </a:lnTo>
                  <a:lnTo>
                    <a:pt x="728" y="1094"/>
                  </a:lnTo>
                  <a:lnTo>
                    <a:pt x="746" y="1084"/>
                  </a:lnTo>
                  <a:lnTo>
                    <a:pt x="768" y="1076"/>
                  </a:lnTo>
                  <a:lnTo>
                    <a:pt x="780" y="1074"/>
                  </a:lnTo>
                  <a:lnTo>
                    <a:pt x="794" y="1074"/>
                  </a:lnTo>
                  <a:lnTo>
                    <a:pt x="794" y="1074"/>
                  </a:lnTo>
                  <a:lnTo>
                    <a:pt x="806" y="1074"/>
                  </a:lnTo>
                  <a:lnTo>
                    <a:pt x="818" y="1076"/>
                  </a:lnTo>
                  <a:lnTo>
                    <a:pt x="830" y="1080"/>
                  </a:lnTo>
                  <a:lnTo>
                    <a:pt x="840" y="1084"/>
                  </a:lnTo>
                  <a:lnTo>
                    <a:pt x="850" y="1090"/>
                  </a:lnTo>
                  <a:lnTo>
                    <a:pt x="858" y="1094"/>
                  </a:lnTo>
                  <a:lnTo>
                    <a:pt x="866" y="1102"/>
                  </a:lnTo>
                  <a:lnTo>
                    <a:pt x="872" y="1108"/>
                  </a:lnTo>
                  <a:lnTo>
                    <a:pt x="872" y="1108"/>
                  </a:lnTo>
                  <a:lnTo>
                    <a:pt x="884" y="1126"/>
                  </a:lnTo>
                  <a:lnTo>
                    <a:pt x="890" y="1142"/>
                  </a:lnTo>
                  <a:lnTo>
                    <a:pt x="892" y="1160"/>
                  </a:lnTo>
                  <a:lnTo>
                    <a:pt x="894" y="1178"/>
                  </a:lnTo>
                  <a:lnTo>
                    <a:pt x="894" y="1178"/>
                  </a:lnTo>
                  <a:lnTo>
                    <a:pt x="890" y="1196"/>
                  </a:lnTo>
                  <a:lnTo>
                    <a:pt x="886" y="1212"/>
                  </a:lnTo>
                  <a:lnTo>
                    <a:pt x="878" y="1226"/>
                  </a:lnTo>
                  <a:lnTo>
                    <a:pt x="870" y="1238"/>
                  </a:lnTo>
                  <a:lnTo>
                    <a:pt x="870" y="1238"/>
                  </a:lnTo>
                  <a:lnTo>
                    <a:pt x="858" y="1256"/>
                  </a:lnTo>
                  <a:lnTo>
                    <a:pt x="1026" y="1256"/>
                  </a:lnTo>
                  <a:lnTo>
                    <a:pt x="1026" y="1256"/>
                  </a:lnTo>
                  <a:lnTo>
                    <a:pt x="1024" y="1206"/>
                  </a:lnTo>
                  <a:lnTo>
                    <a:pt x="1022" y="1158"/>
                  </a:lnTo>
                  <a:lnTo>
                    <a:pt x="1016" y="1108"/>
                  </a:lnTo>
                  <a:lnTo>
                    <a:pt x="1010" y="1060"/>
                  </a:lnTo>
                  <a:lnTo>
                    <a:pt x="1002" y="1012"/>
                  </a:lnTo>
                  <a:lnTo>
                    <a:pt x="992" y="966"/>
                  </a:lnTo>
                  <a:lnTo>
                    <a:pt x="982" y="918"/>
                  </a:lnTo>
                  <a:lnTo>
                    <a:pt x="968" y="872"/>
                  </a:lnTo>
                  <a:lnTo>
                    <a:pt x="954" y="828"/>
                  </a:lnTo>
                  <a:lnTo>
                    <a:pt x="940" y="782"/>
                  </a:lnTo>
                  <a:lnTo>
                    <a:pt x="922" y="738"/>
                  </a:lnTo>
                  <a:lnTo>
                    <a:pt x="904" y="694"/>
                  </a:lnTo>
                  <a:lnTo>
                    <a:pt x="884" y="650"/>
                  </a:lnTo>
                  <a:lnTo>
                    <a:pt x="864" y="608"/>
                  </a:lnTo>
                  <a:lnTo>
                    <a:pt x="842" y="566"/>
                  </a:lnTo>
                  <a:lnTo>
                    <a:pt x="818" y="526"/>
                  </a:lnTo>
                  <a:lnTo>
                    <a:pt x="794" y="486"/>
                  </a:lnTo>
                  <a:lnTo>
                    <a:pt x="768" y="446"/>
                  </a:lnTo>
                  <a:lnTo>
                    <a:pt x="740" y="408"/>
                  </a:lnTo>
                  <a:lnTo>
                    <a:pt x="712" y="370"/>
                  </a:lnTo>
                  <a:lnTo>
                    <a:pt x="682" y="334"/>
                  </a:lnTo>
                  <a:lnTo>
                    <a:pt x="652" y="298"/>
                  </a:lnTo>
                  <a:lnTo>
                    <a:pt x="620" y="264"/>
                  </a:lnTo>
                  <a:lnTo>
                    <a:pt x="588" y="230"/>
                  </a:lnTo>
                  <a:lnTo>
                    <a:pt x="554" y="198"/>
                  </a:lnTo>
                  <a:lnTo>
                    <a:pt x="518" y="166"/>
                  </a:lnTo>
                  <a:lnTo>
                    <a:pt x="484" y="136"/>
                  </a:lnTo>
                  <a:lnTo>
                    <a:pt x="446" y="106"/>
                  </a:lnTo>
                  <a:lnTo>
                    <a:pt x="408" y="78"/>
                  </a:lnTo>
                  <a:lnTo>
                    <a:pt x="370" y="50"/>
                  </a:lnTo>
                  <a:lnTo>
                    <a:pt x="330" y="24"/>
                  </a:lnTo>
                  <a:lnTo>
                    <a:pt x="290" y="0"/>
                  </a:lnTo>
                  <a:lnTo>
                    <a:pt x="290" y="0"/>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5" name="chenying0907 8"/>
            <p:cNvSpPr/>
            <p:nvPr/>
          </p:nvSpPr>
          <p:spPr bwMode="auto">
            <a:xfrm>
              <a:off x="2751674" y="1372752"/>
              <a:ext cx="1685925" cy="1127125"/>
            </a:xfrm>
            <a:custGeom>
              <a:avLst/>
              <a:gdLst>
                <a:gd name="T0" fmla="*/ 1020 w 1062"/>
                <a:gd name="T1" fmla="*/ 556 h 710"/>
                <a:gd name="T2" fmla="*/ 988 w 1062"/>
                <a:gd name="T3" fmla="*/ 556 h 710"/>
                <a:gd name="T4" fmla="*/ 952 w 1062"/>
                <a:gd name="T5" fmla="*/ 558 h 710"/>
                <a:gd name="T6" fmla="*/ 936 w 1062"/>
                <a:gd name="T7" fmla="*/ 554 h 710"/>
                <a:gd name="T8" fmla="*/ 980 w 1062"/>
                <a:gd name="T9" fmla="*/ 342 h 710"/>
                <a:gd name="T10" fmla="*/ 816 w 1062"/>
                <a:gd name="T11" fmla="*/ 270 h 710"/>
                <a:gd name="T12" fmla="*/ 640 w 1062"/>
                <a:gd name="T13" fmla="*/ 228 h 710"/>
                <a:gd name="T14" fmla="*/ 516 w 1062"/>
                <a:gd name="T15" fmla="*/ 144 h 710"/>
                <a:gd name="T16" fmla="*/ 522 w 1062"/>
                <a:gd name="T17" fmla="*/ 118 h 710"/>
                <a:gd name="T18" fmla="*/ 542 w 1062"/>
                <a:gd name="T19" fmla="*/ 92 h 710"/>
                <a:gd name="T20" fmla="*/ 552 w 1062"/>
                <a:gd name="T21" fmla="*/ 62 h 710"/>
                <a:gd name="T22" fmla="*/ 548 w 1062"/>
                <a:gd name="T23" fmla="*/ 38 h 710"/>
                <a:gd name="T24" fmla="*/ 538 w 1062"/>
                <a:gd name="T25" fmla="*/ 18 h 710"/>
                <a:gd name="T26" fmla="*/ 508 w 1062"/>
                <a:gd name="T27" fmla="*/ 2 h 710"/>
                <a:gd name="T28" fmla="*/ 472 w 1062"/>
                <a:gd name="T29" fmla="*/ 2 h 710"/>
                <a:gd name="T30" fmla="*/ 442 w 1062"/>
                <a:gd name="T31" fmla="*/ 20 h 710"/>
                <a:gd name="T32" fmla="*/ 432 w 1062"/>
                <a:gd name="T33" fmla="*/ 38 h 710"/>
                <a:gd name="T34" fmla="*/ 430 w 1062"/>
                <a:gd name="T35" fmla="*/ 62 h 710"/>
                <a:gd name="T36" fmla="*/ 438 w 1062"/>
                <a:gd name="T37" fmla="*/ 92 h 710"/>
                <a:gd name="T38" fmla="*/ 460 w 1062"/>
                <a:gd name="T39" fmla="*/ 120 h 710"/>
                <a:gd name="T40" fmla="*/ 470 w 1062"/>
                <a:gd name="T41" fmla="*/ 144 h 710"/>
                <a:gd name="T42" fmla="*/ 470 w 1062"/>
                <a:gd name="T43" fmla="*/ 216 h 710"/>
                <a:gd name="T44" fmla="*/ 284 w 1062"/>
                <a:gd name="T45" fmla="*/ 238 h 710"/>
                <a:gd name="T46" fmla="*/ 108 w 1062"/>
                <a:gd name="T47" fmla="*/ 290 h 710"/>
                <a:gd name="T48" fmla="*/ 82 w 1062"/>
                <a:gd name="T49" fmla="*/ 484 h 710"/>
                <a:gd name="T50" fmla="*/ 100 w 1062"/>
                <a:gd name="T51" fmla="*/ 470 h 710"/>
                <a:gd name="T52" fmla="*/ 114 w 1062"/>
                <a:gd name="T53" fmla="*/ 440 h 710"/>
                <a:gd name="T54" fmla="*/ 140 w 1062"/>
                <a:gd name="T55" fmla="*/ 406 h 710"/>
                <a:gd name="T56" fmla="*/ 166 w 1062"/>
                <a:gd name="T57" fmla="*/ 392 h 710"/>
                <a:gd name="T58" fmla="*/ 220 w 1062"/>
                <a:gd name="T59" fmla="*/ 386 h 710"/>
                <a:gd name="T60" fmla="*/ 238 w 1062"/>
                <a:gd name="T61" fmla="*/ 392 h 710"/>
                <a:gd name="T62" fmla="*/ 288 w 1062"/>
                <a:gd name="T63" fmla="*/ 438 h 710"/>
                <a:gd name="T64" fmla="*/ 298 w 1062"/>
                <a:gd name="T65" fmla="*/ 460 h 710"/>
                <a:gd name="T66" fmla="*/ 302 w 1062"/>
                <a:gd name="T67" fmla="*/ 494 h 710"/>
                <a:gd name="T68" fmla="*/ 298 w 1062"/>
                <a:gd name="T69" fmla="*/ 524 h 710"/>
                <a:gd name="T70" fmla="*/ 276 w 1062"/>
                <a:gd name="T71" fmla="*/ 556 h 710"/>
                <a:gd name="T72" fmla="*/ 248 w 1062"/>
                <a:gd name="T73" fmla="*/ 576 h 710"/>
                <a:gd name="T74" fmla="*/ 198 w 1062"/>
                <a:gd name="T75" fmla="*/ 588 h 710"/>
                <a:gd name="T76" fmla="*/ 166 w 1062"/>
                <a:gd name="T77" fmla="*/ 584 h 710"/>
                <a:gd name="T78" fmla="*/ 212 w 1062"/>
                <a:gd name="T79" fmla="*/ 710 h 710"/>
                <a:gd name="T80" fmla="*/ 276 w 1062"/>
                <a:gd name="T81" fmla="*/ 680 h 710"/>
                <a:gd name="T82" fmla="*/ 380 w 1062"/>
                <a:gd name="T83" fmla="*/ 650 h 710"/>
                <a:gd name="T84" fmla="*/ 490 w 1062"/>
                <a:gd name="T85" fmla="*/ 640 h 710"/>
                <a:gd name="T86" fmla="*/ 564 w 1062"/>
                <a:gd name="T87" fmla="*/ 646 h 710"/>
                <a:gd name="T88" fmla="*/ 670 w 1062"/>
                <a:gd name="T89" fmla="*/ 668 h 710"/>
                <a:gd name="T90" fmla="*/ 768 w 1062"/>
                <a:gd name="T91" fmla="*/ 710 h 710"/>
                <a:gd name="T92" fmla="*/ 916 w 1062"/>
                <a:gd name="T93" fmla="*/ 594 h 710"/>
                <a:gd name="T94" fmla="*/ 942 w 1062"/>
                <a:gd name="T95" fmla="*/ 634 h 710"/>
                <a:gd name="T96" fmla="*/ 952 w 1062"/>
                <a:gd name="T97" fmla="*/ 652 h 710"/>
                <a:gd name="T98" fmla="*/ 966 w 1062"/>
                <a:gd name="T99" fmla="*/ 666 h 710"/>
                <a:gd name="T100" fmla="*/ 1000 w 1062"/>
                <a:gd name="T101" fmla="*/ 678 h 710"/>
                <a:gd name="T102" fmla="*/ 1020 w 1062"/>
                <a:gd name="T103" fmla="*/ 674 h 710"/>
                <a:gd name="T104" fmla="*/ 1050 w 1062"/>
                <a:gd name="T105" fmla="*/ 646 h 710"/>
                <a:gd name="T106" fmla="*/ 1062 w 1062"/>
                <a:gd name="T107" fmla="*/ 616 h 710"/>
                <a:gd name="T108" fmla="*/ 1060 w 1062"/>
                <a:gd name="T109" fmla="*/ 594 h 710"/>
                <a:gd name="T110" fmla="*/ 1038 w 1062"/>
                <a:gd name="T111" fmla="*/ 56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2" h="710">
                  <a:moveTo>
                    <a:pt x="1028" y="560"/>
                  </a:moveTo>
                  <a:lnTo>
                    <a:pt x="1028" y="560"/>
                  </a:lnTo>
                  <a:lnTo>
                    <a:pt x="1020" y="556"/>
                  </a:lnTo>
                  <a:lnTo>
                    <a:pt x="1010" y="554"/>
                  </a:lnTo>
                  <a:lnTo>
                    <a:pt x="1000" y="554"/>
                  </a:lnTo>
                  <a:lnTo>
                    <a:pt x="988" y="556"/>
                  </a:lnTo>
                  <a:lnTo>
                    <a:pt x="988" y="556"/>
                  </a:lnTo>
                  <a:lnTo>
                    <a:pt x="964" y="558"/>
                  </a:lnTo>
                  <a:lnTo>
                    <a:pt x="952" y="558"/>
                  </a:lnTo>
                  <a:lnTo>
                    <a:pt x="938" y="554"/>
                  </a:lnTo>
                  <a:lnTo>
                    <a:pt x="938" y="554"/>
                  </a:lnTo>
                  <a:lnTo>
                    <a:pt x="936" y="554"/>
                  </a:lnTo>
                  <a:lnTo>
                    <a:pt x="878" y="518"/>
                  </a:lnTo>
                  <a:lnTo>
                    <a:pt x="980" y="342"/>
                  </a:lnTo>
                  <a:lnTo>
                    <a:pt x="980" y="342"/>
                  </a:lnTo>
                  <a:lnTo>
                    <a:pt x="928" y="314"/>
                  </a:lnTo>
                  <a:lnTo>
                    <a:pt x="874" y="290"/>
                  </a:lnTo>
                  <a:lnTo>
                    <a:pt x="816" y="270"/>
                  </a:lnTo>
                  <a:lnTo>
                    <a:pt x="760" y="252"/>
                  </a:lnTo>
                  <a:lnTo>
                    <a:pt x="700" y="238"/>
                  </a:lnTo>
                  <a:lnTo>
                    <a:pt x="640" y="228"/>
                  </a:lnTo>
                  <a:lnTo>
                    <a:pt x="578" y="220"/>
                  </a:lnTo>
                  <a:lnTo>
                    <a:pt x="516" y="216"/>
                  </a:lnTo>
                  <a:lnTo>
                    <a:pt x="516" y="144"/>
                  </a:lnTo>
                  <a:lnTo>
                    <a:pt x="516" y="144"/>
                  </a:lnTo>
                  <a:lnTo>
                    <a:pt x="518" y="130"/>
                  </a:lnTo>
                  <a:lnTo>
                    <a:pt x="522" y="118"/>
                  </a:lnTo>
                  <a:lnTo>
                    <a:pt x="536" y="100"/>
                  </a:lnTo>
                  <a:lnTo>
                    <a:pt x="536" y="100"/>
                  </a:lnTo>
                  <a:lnTo>
                    <a:pt x="542" y="92"/>
                  </a:lnTo>
                  <a:lnTo>
                    <a:pt x="546" y="82"/>
                  </a:lnTo>
                  <a:lnTo>
                    <a:pt x="550" y="74"/>
                  </a:lnTo>
                  <a:lnTo>
                    <a:pt x="552" y="62"/>
                  </a:lnTo>
                  <a:lnTo>
                    <a:pt x="552" y="62"/>
                  </a:lnTo>
                  <a:lnTo>
                    <a:pt x="550" y="50"/>
                  </a:lnTo>
                  <a:lnTo>
                    <a:pt x="548" y="38"/>
                  </a:lnTo>
                  <a:lnTo>
                    <a:pt x="544" y="28"/>
                  </a:lnTo>
                  <a:lnTo>
                    <a:pt x="538" y="18"/>
                  </a:lnTo>
                  <a:lnTo>
                    <a:pt x="538" y="18"/>
                  </a:lnTo>
                  <a:lnTo>
                    <a:pt x="530" y="12"/>
                  </a:lnTo>
                  <a:lnTo>
                    <a:pt x="520" y="6"/>
                  </a:lnTo>
                  <a:lnTo>
                    <a:pt x="508" y="2"/>
                  </a:lnTo>
                  <a:lnTo>
                    <a:pt x="490" y="0"/>
                  </a:lnTo>
                  <a:lnTo>
                    <a:pt x="490" y="0"/>
                  </a:lnTo>
                  <a:lnTo>
                    <a:pt x="472" y="2"/>
                  </a:lnTo>
                  <a:lnTo>
                    <a:pt x="460" y="6"/>
                  </a:lnTo>
                  <a:lnTo>
                    <a:pt x="450" y="12"/>
                  </a:lnTo>
                  <a:lnTo>
                    <a:pt x="442" y="20"/>
                  </a:lnTo>
                  <a:lnTo>
                    <a:pt x="442" y="20"/>
                  </a:lnTo>
                  <a:lnTo>
                    <a:pt x="436" y="28"/>
                  </a:lnTo>
                  <a:lnTo>
                    <a:pt x="432" y="38"/>
                  </a:lnTo>
                  <a:lnTo>
                    <a:pt x="430" y="50"/>
                  </a:lnTo>
                  <a:lnTo>
                    <a:pt x="430" y="62"/>
                  </a:lnTo>
                  <a:lnTo>
                    <a:pt x="430" y="62"/>
                  </a:lnTo>
                  <a:lnTo>
                    <a:pt x="430" y="74"/>
                  </a:lnTo>
                  <a:lnTo>
                    <a:pt x="434" y="82"/>
                  </a:lnTo>
                  <a:lnTo>
                    <a:pt x="438" y="92"/>
                  </a:lnTo>
                  <a:lnTo>
                    <a:pt x="446" y="100"/>
                  </a:lnTo>
                  <a:lnTo>
                    <a:pt x="446" y="100"/>
                  </a:lnTo>
                  <a:lnTo>
                    <a:pt x="460" y="120"/>
                  </a:lnTo>
                  <a:lnTo>
                    <a:pt x="466" y="130"/>
                  </a:lnTo>
                  <a:lnTo>
                    <a:pt x="470" y="144"/>
                  </a:lnTo>
                  <a:lnTo>
                    <a:pt x="470" y="144"/>
                  </a:lnTo>
                  <a:lnTo>
                    <a:pt x="470" y="146"/>
                  </a:lnTo>
                  <a:lnTo>
                    <a:pt x="470" y="216"/>
                  </a:lnTo>
                  <a:lnTo>
                    <a:pt x="470" y="216"/>
                  </a:lnTo>
                  <a:lnTo>
                    <a:pt x="406" y="220"/>
                  </a:lnTo>
                  <a:lnTo>
                    <a:pt x="344" y="226"/>
                  </a:lnTo>
                  <a:lnTo>
                    <a:pt x="284" y="238"/>
                  </a:lnTo>
                  <a:lnTo>
                    <a:pt x="224" y="252"/>
                  </a:lnTo>
                  <a:lnTo>
                    <a:pt x="164" y="268"/>
                  </a:lnTo>
                  <a:lnTo>
                    <a:pt x="108" y="290"/>
                  </a:lnTo>
                  <a:lnTo>
                    <a:pt x="52" y="314"/>
                  </a:lnTo>
                  <a:lnTo>
                    <a:pt x="0" y="342"/>
                  </a:lnTo>
                  <a:lnTo>
                    <a:pt x="82" y="484"/>
                  </a:lnTo>
                  <a:lnTo>
                    <a:pt x="94" y="478"/>
                  </a:lnTo>
                  <a:lnTo>
                    <a:pt x="94" y="478"/>
                  </a:lnTo>
                  <a:lnTo>
                    <a:pt x="100" y="470"/>
                  </a:lnTo>
                  <a:lnTo>
                    <a:pt x="108" y="452"/>
                  </a:lnTo>
                  <a:lnTo>
                    <a:pt x="108" y="452"/>
                  </a:lnTo>
                  <a:lnTo>
                    <a:pt x="114" y="440"/>
                  </a:lnTo>
                  <a:lnTo>
                    <a:pt x="122" y="426"/>
                  </a:lnTo>
                  <a:lnTo>
                    <a:pt x="134" y="412"/>
                  </a:lnTo>
                  <a:lnTo>
                    <a:pt x="140" y="406"/>
                  </a:lnTo>
                  <a:lnTo>
                    <a:pt x="150" y="400"/>
                  </a:lnTo>
                  <a:lnTo>
                    <a:pt x="150" y="400"/>
                  </a:lnTo>
                  <a:lnTo>
                    <a:pt x="166" y="392"/>
                  </a:lnTo>
                  <a:lnTo>
                    <a:pt x="182" y="386"/>
                  </a:lnTo>
                  <a:lnTo>
                    <a:pt x="200" y="384"/>
                  </a:lnTo>
                  <a:lnTo>
                    <a:pt x="220" y="386"/>
                  </a:lnTo>
                  <a:lnTo>
                    <a:pt x="220" y="386"/>
                  </a:lnTo>
                  <a:lnTo>
                    <a:pt x="230" y="388"/>
                  </a:lnTo>
                  <a:lnTo>
                    <a:pt x="238" y="392"/>
                  </a:lnTo>
                  <a:lnTo>
                    <a:pt x="256" y="402"/>
                  </a:lnTo>
                  <a:lnTo>
                    <a:pt x="274" y="418"/>
                  </a:lnTo>
                  <a:lnTo>
                    <a:pt x="288" y="438"/>
                  </a:lnTo>
                  <a:lnTo>
                    <a:pt x="288" y="438"/>
                  </a:lnTo>
                  <a:lnTo>
                    <a:pt x="294" y="450"/>
                  </a:lnTo>
                  <a:lnTo>
                    <a:pt x="298" y="460"/>
                  </a:lnTo>
                  <a:lnTo>
                    <a:pt x="300" y="472"/>
                  </a:lnTo>
                  <a:lnTo>
                    <a:pt x="302" y="484"/>
                  </a:lnTo>
                  <a:lnTo>
                    <a:pt x="302" y="494"/>
                  </a:lnTo>
                  <a:lnTo>
                    <a:pt x="302" y="504"/>
                  </a:lnTo>
                  <a:lnTo>
                    <a:pt x="300" y="514"/>
                  </a:lnTo>
                  <a:lnTo>
                    <a:pt x="298" y="524"/>
                  </a:lnTo>
                  <a:lnTo>
                    <a:pt x="298" y="524"/>
                  </a:lnTo>
                  <a:lnTo>
                    <a:pt x="288" y="542"/>
                  </a:lnTo>
                  <a:lnTo>
                    <a:pt x="276" y="556"/>
                  </a:lnTo>
                  <a:lnTo>
                    <a:pt x="262" y="568"/>
                  </a:lnTo>
                  <a:lnTo>
                    <a:pt x="248" y="576"/>
                  </a:lnTo>
                  <a:lnTo>
                    <a:pt x="248" y="576"/>
                  </a:lnTo>
                  <a:lnTo>
                    <a:pt x="230" y="584"/>
                  </a:lnTo>
                  <a:lnTo>
                    <a:pt x="214" y="586"/>
                  </a:lnTo>
                  <a:lnTo>
                    <a:pt x="198" y="588"/>
                  </a:lnTo>
                  <a:lnTo>
                    <a:pt x="184" y="586"/>
                  </a:lnTo>
                  <a:lnTo>
                    <a:pt x="184" y="586"/>
                  </a:lnTo>
                  <a:lnTo>
                    <a:pt x="166" y="584"/>
                  </a:lnTo>
                  <a:lnTo>
                    <a:pt x="160" y="584"/>
                  </a:lnTo>
                  <a:lnTo>
                    <a:pt x="146" y="594"/>
                  </a:lnTo>
                  <a:lnTo>
                    <a:pt x="212" y="710"/>
                  </a:lnTo>
                  <a:lnTo>
                    <a:pt x="212" y="710"/>
                  </a:lnTo>
                  <a:lnTo>
                    <a:pt x="244" y="694"/>
                  </a:lnTo>
                  <a:lnTo>
                    <a:pt x="276" y="680"/>
                  </a:lnTo>
                  <a:lnTo>
                    <a:pt x="310" y="668"/>
                  </a:lnTo>
                  <a:lnTo>
                    <a:pt x="344" y="658"/>
                  </a:lnTo>
                  <a:lnTo>
                    <a:pt x="380" y="650"/>
                  </a:lnTo>
                  <a:lnTo>
                    <a:pt x="416" y="646"/>
                  </a:lnTo>
                  <a:lnTo>
                    <a:pt x="452" y="642"/>
                  </a:lnTo>
                  <a:lnTo>
                    <a:pt x="490" y="640"/>
                  </a:lnTo>
                  <a:lnTo>
                    <a:pt x="490" y="640"/>
                  </a:lnTo>
                  <a:lnTo>
                    <a:pt x="528" y="642"/>
                  </a:lnTo>
                  <a:lnTo>
                    <a:pt x="564" y="646"/>
                  </a:lnTo>
                  <a:lnTo>
                    <a:pt x="600" y="650"/>
                  </a:lnTo>
                  <a:lnTo>
                    <a:pt x="636" y="658"/>
                  </a:lnTo>
                  <a:lnTo>
                    <a:pt x="670" y="668"/>
                  </a:lnTo>
                  <a:lnTo>
                    <a:pt x="704" y="680"/>
                  </a:lnTo>
                  <a:lnTo>
                    <a:pt x="736" y="694"/>
                  </a:lnTo>
                  <a:lnTo>
                    <a:pt x="768" y="710"/>
                  </a:lnTo>
                  <a:lnTo>
                    <a:pt x="856" y="558"/>
                  </a:lnTo>
                  <a:lnTo>
                    <a:pt x="916" y="594"/>
                  </a:lnTo>
                  <a:lnTo>
                    <a:pt x="916" y="594"/>
                  </a:lnTo>
                  <a:lnTo>
                    <a:pt x="926" y="602"/>
                  </a:lnTo>
                  <a:lnTo>
                    <a:pt x="932" y="614"/>
                  </a:lnTo>
                  <a:lnTo>
                    <a:pt x="942" y="634"/>
                  </a:lnTo>
                  <a:lnTo>
                    <a:pt x="942" y="634"/>
                  </a:lnTo>
                  <a:lnTo>
                    <a:pt x="946" y="644"/>
                  </a:lnTo>
                  <a:lnTo>
                    <a:pt x="952" y="652"/>
                  </a:lnTo>
                  <a:lnTo>
                    <a:pt x="958" y="660"/>
                  </a:lnTo>
                  <a:lnTo>
                    <a:pt x="966" y="666"/>
                  </a:lnTo>
                  <a:lnTo>
                    <a:pt x="966" y="666"/>
                  </a:lnTo>
                  <a:lnTo>
                    <a:pt x="978" y="672"/>
                  </a:lnTo>
                  <a:lnTo>
                    <a:pt x="988" y="676"/>
                  </a:lnTo>
                  <a:lnTo>
                    <a:pt x="1000" y="678"/>
                  </a:lnTo>
                  <a:lnTo>
                    <a:pt x="1010" y="678"/>
                  </a:lnTo>
                  <a:lnTo>
                    <a:pt x="1010" y="678"/>
                  </a:lnTo>
                  <a:lnTo>
                    <a:pt x="1020" y="674"/>
                  </a:lnTo>
                  <a:lnTo>
                    <a:pt x="1032" y="670"/>
                  </a:lnTo>
                  <a:lnTo>
                    <a:pt x="1042" y="660"/>
                  </a:lnTo>
                  <a:lnTo>
                    <a:pt x="1050" y="646"/>
                  </a:lnTo>
                  <a:lnTo>
                    <a:pt x="1050" y="646"/>
                  </a:lnTo>
                  <a:lnTo>
                    <a:pt x="1058" y="630"/>
                  </a:lnTo>
                  <a:lnTo>
                    <a:pt x="1062" y="616"/>
                  </a:lnTo>
                  <a:lnTo>
                    <a:pt x="1062" y="604"/>
                  </a:lnTo>
                  <a:lnTo>
                    <a:pt x="1060" y="594"/>
                  </a:lnTo>
                  <a:lnTo>
                    <a:pt x="1060" y="594"/>
                  </a:lnTo>
                  <a:lnTo>
                    <a:pt x="1054" y="584"/>
                  </a:lnTo>
                  <a:lnTo>
                    <a:pt x="1048" y="576"/>
                  </a:lnTo>
                  <a:lnTo>
                    <a:pt x="1038" y="568"/>
                  </a:lnTo>
                  <a:lnTo>
                    <a:pt x="1028" y="560"/>
                  </a:lnTo>
                  <a:lnTo>
                    <a:pt x="1028" y="560"/>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6" name="chenying0907 9"/>
            <p:cNvSpPr/>
            <p:nvPr/>
          </p:nvSpPr>
          <p:spPr bwMode="auto">
            <a:xfrm>
              <a:off x="1815049" y="1950602"/>
              <a:ext cx="1355725" cy="1349375"/>
            </a:xfrm>
            <a:custGeom>
              <a:avLst/>
              <a:gdLst>
                <a:gd name="T0" fmla="*/ 792 w 854"/>
                <a:gd name="T1" fmla="*/ 60 h 850"/>
                <a:gd name="T2" fmla="*/ 758 w 854"/>
                <a:gd name="T3" fmla="*/ 70 h 850"/>
                <a:gd name="T4" fmla="*/ 744 w 854"/>
                <a:gd name="T5" fmla="*/ 84 h 850"/>
                <a:gd name="T6" fmla="*/ 734 w 854"/>
                <a:gd name="T7" fmla="*/ 102 h 850"/>
                <a:gd name="T8" fmla="*/ 708 w 854"/>
                <a:gd name="T9" fmla="*/ 146 h 850"/>
                <a:gd name="T10" fmla="*/ 652 w 854"/>
                <a:gd name="T11" fmla="*/ 176 h 850"/>
                <a:gd name="T12" fmla="*/ 500 w 854"/>
                <a:gd name="T13" fmla="*/ 34 h 850"/>
                <a:gd name="T14" fmla="*/ 360 w 854"/>
                <a:gd name="T15" fmla="*/ 150 h 850"/>
                <a:gd name="T16" fmla="*/ 244 w 854"/>
                <a:gd name="T17" fmla="*/ 290 h 850"/>
                <a:gd name="T18" fmla="*/ 146 w 854"/>
                <a:gd name="T19" fmla="*/ 304 h 850"/>
                <a:gd name="T20" fmla="*/ 120 w 854"/>
                <a:gd name="T21" fmla="*/ 264 h 850"/>
                <a:gd name="T22" fmla="*/ 110 w 854"/>
                <a:gd name="T23" fmla="*/ 246 h 850"/>
                <a:gd name="T24" fmla="*/ 94 w 854"/>
                <a:gd name="T25" fmla="*/ 232 h 850"/>
                <a:gd name="T26" fmla="*/ 60 w 854"/>
                <a:gd name="T27" fmla="*/ 222 h 850"/>
                <a:gd name="T28" fmla="*/ 40 w 854"/>
                <a:gd name="T29" fmla="*/ 224 h 850"/>
                <a:gd name="T30" fmla="*/ 10 w 854"/>
                <a:gd name="T31" fmla="*/ 254 h 850"/>
                <a:gd name="T32" fmla="*/ 0 w 854"/>
                <a:gd name="T33" fmla="*/ 284 h 850"/>
                <a:gd name="T34" fmla="*/ 2 w 854"/>
                <a:gd name="T35" fmla="*/ 306 h 850"/>
                <a:gd name="T36" fmla="*/ 22 w 854"/>
                <a:gd name="T37" fmla="*/ 332 h 850"/>
                <a:gd name="T38" fmla="*/ 44 w 854"/>
                <a:gd name="T39" fmla="*/ 342 h 850"/>
                <a:gd name="T40" fmla="*/ 74 w 854"/>
                <a:gd name="T41" fmla="*/ 342 h 850"/>
                <a:gd name="T42" fmla="*/ 110 w 854"/>
                <a:gd name="T43" fmla="*/ 340 h 850"/>
                <a:gd name="T44" fmla="*/ 126 w 854"/>
                <a:gd name="T45" fmla="*/ 344 h 850"/>
                <a:gd name="T46" fmla="*/ 160 w 854"/>
                <a:gd name="T47" fmla="*/ 434 h 850"/>
                <a:gd name="T48" fmla="*/ 96 w 854"/>
                <a:gd name="T49" fmla="*/ 604 h 850"/>
                <a:gd name="T50" fmla="*/ 64 w 854"/>
                <a:gd name="T51" fmla="*/ 786 h 850"/>
                <a:gd name="T52" fmla="*/ 220 w 854"/>
                <a:gd name="T53" fmla="*/ 838 h 850"/>
                <a:gd name="T54" fmla="*/ 204 w 854"/>
                <a:gd name="T55" fmla="*/ 814 h 850"/>
                <a:gd name="T56" fmla="*/ 188 w 854"/>
                <a:gd name="T57" fmla="*/ 788 h 850"/>
                <a:gd name="T58" fmla="*/ 180 w 854"/>
                <a:gd name="T59" fmla="*/ 752 h 850"/>
                <a:gd name="T60" fmla="*/ 184 w 854"/>
                <a:gd name="T61" fmla="*/ 716 h 850"/>
                <a:gd name="T62" fmla="*/ 202 w 854"/>
                <a:gd name="T63" fmla="*/ 684 h 850"/>
                <a:gd name="T64" fmla="*/ 236 w 854"/>
                <a:gd name="T65" fmla="*/ 660 h 850"/>
                <a:gd name="T66" fmla="*/ 282 w 854"/>
                <a:gd name="T67" fmla="*/ 652 h 850"/>
                <a:gd name="T68" fmla="*/ 306 w 854"/>
                <a:gd name="T69" fmla="*/ 654 h 850"/>
                <a:gd name="T70" fmla="*/ 338 w 854"/>
                <a:gd name="T71" fmla="*/ 666 h 850"/>
                <a:gd name="T72" fmla="*/ 362 w 854"/>
                <a:gd name="T73" fmla="*/ 686 h 850"/>
                <a:gd name="T74" fmla="*/ 378 w 854"/>
                <a:gd name="T75" fmla="*/ 720 h 850"/>
                <a:gd name="T76" fmla="*/ 382 w 854"/>
                <a:gd name="T77" fmla="*/ 756 h 850"/>
                <a:gd name="T78" fmla="*/ 366 w 854"/>
                <a:gd name="T79" fmla="*/ 804 h 850"/>
                <a:gd name="T80" fmla="*/ 348 w 854"/>
                <a:gd name="T81" fmla="*/ 830 h 850"/>
                <a:gd name="T82" fmla="*/ 496 w 854"/>
                <a:gd name="T83" fmla="*/ 850 h 850"/>
                <a:gd name="T84" fmla="*/ 504 w 854"/>
                <a:gd name="T85" fmla="*/ 774 h 850"/>
                <a:gd name="T86" fmla="*/ 530 w 854"/>
                <a:gd name="T87" fmla="*/ 666 h 850"/>
                <a:gd name="T88" fmla="*/ 574 w 854"/>
                <a:gd name="T89" fmla="*/ 570 h 850"/>
                <a:gd name="T90" fmla="*/ 634 w 854"/>
                <a:gd name="T91" fmla="*/ 484 h 850"/>
                <a:gd name="T92" fmla="*/ 708 w 854"/>
                <a:gd name="T93" fmla="*/ 410 h 850"/>
                <a:gd name="T94" fmla="*/ 676 w 854"/>
                <a:gd name="T95" fmla="*/ 216 h 850"/>
                <a:gd name="T96" fmla="*/ 744 w 854"/>
                <a:gd name="T97" fmla="*/ 182 h 850"/>
                <a:gd name="T98" fmla="*/ 778 w 854"/>
                <a:gd name="T99" fmla="*/ 182 h 850"/>
                <a:gd name="T100" fmla="*/ 808 w 854"/>
                <a:gd name="T101" fmla="*/ 182 h 850"/>
                <a:gd name="T102" fmla="*/ 828 w 854"/>
                <a:gd name="T103" fmla="*/ 172 h 850"/>
                <a:gd name="T104" fmla="*/ 850 w 854"/>
                <a:gd name="T105" fmla="*/ 144 h 850"/>
                <a:gd name="T106" fmla="*/ 854 w 854"/>
                <a:gd name="T107" fmla="*/ 124 h 850"/>
                <a:gd name="T108" fmla="*/ 844 w 854"/>
                <a:gd name="T109" fmla="*/ 94 h 850"/>
                <a:gd name="T110" fmla="*/ 812 w 854"/>
                <a:gd name="T111" fmla="*/ 64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4" h="850">
                  <a:moveTo>
                    <a:pt x="802" y="60"/>
                  </a:moveTo>
                  <a:lnTo>
                    <a:pt x="802" y="60"/>
                  </a:lnTo>
                  <a:lnTo>
                    <a:pt x="792" y="60"/>
                  </a:lnTo>
                  <a:lnTo>
                    <a:pt x="782" y="62"/>
                  </a:lnTo>
                  <a:lnTo>
                    <a:pt x="770" y="66"/>
                  </a:lnTo>
                  <a:lnTo>
                    <a:pt x="758" y="70"/>
                  </a:lnTo>
                  <a:lnTo>
                    <a:pt x="758" y="70"/>
                  </a:lnTo>
                  <a:lnTo>
                    <a:pt x="750" y="78"/>
                  </a:lnTo>
                  <a:lnTo>
                    <a:pt x="744" y="84"/>
                  </a:lnTo>
                  <a:lnTo>
                    <a:pt x="738" y="94"/>
                  </a:lnTo>
                  <a:lnTo>
                    <a:pt x="734" y="102"/>
                  </a:lnTo>
                  <a:lnTo>
                    <a:pt x="734" y="102"/>
                  </a:lnTo>
                  <a:lnTo>
                    <a:pt x="724" y="126"/>
                  </a:lnTo>
                  <a:lnTo>
                    <a:pt x="718" y="136"/>
                  </a:lnTo>
                  <a:lnTo>
                    <a:pt x="708" y="146"/>
                  </a:lnTo>
                  <a:lnTo>
                    <a:pt x="708" y="146"/>
                  </a:lnTo>
                  <a:lnTo>
                    <a:pt x="706" y="146"/>
                  </a:lnTo>
                  <a:lnTo>
                    <a:pt x="652" y="176"/>
                  </a:lnTo>
                  <a:lnTo>
                    <a:pt x="550" y="0"/>
                  </a:lnTo>
                  <a:lnTo>
                    <a:pt x="550" y="0"/>
                  </a:lnTo>
                  <a:lnTo>
                    <a:pt x="500" y="34"/>
                  </a:lnTo>
                  <a:lnTo>
                    <a:pt x="450" y="70"/>
                  </a:lnTo>
                  <a:lnTo>
                    <a:pt x="404" y="108"/>
                  </a:lnTo>
                  <a:lnTo>
                    <a:pt x="360" y="150"/>
                  </a:lnTo>
                  <a:lnTo>
                    <a:pt x="318" y="194"/>
                  </a:lnTo>
                  <a:lnTo>
                    <a:pt x="280" y="240"/>
                  </a:lnTo>
                  <a:lnTo>
                    <a:pt x="244" y="290"/>
                  </a:lnTo>
                  <a:lnTo>
                    <a:pt x="210" y="340"/>
                  </a:lnTo>
                  <a:lnTo>
                    <a:pt x="146" y="304"/>
                  </a:lnTo>
                  <a:lnTo>
                    <a:pt x="146" y="304"/>
                  </a:lnTo>
                  <a:lnTo>
                    <a:pt x="136" y="296"/>
                  </a:lnTo>
                  <a:lnTo>
                    <a:pt x="128" y="286"/>
                  </a:lnTo>
                  <a:lnTo>
                    <a:pt x="120" y="264"/>
                  </a:lnTo>
                  <a:lnTo>
                    <a:pt x="120" y="264"/>
                  </a:lnTo>
                  <a:lnTo>
                    <a:pt x="114" y="254"/>
                  </a:lnTo>
                  <a:lnTo>
                    <a:pt x="110" y="246"/>
                  </a:lnTo>
                  <a:lnTo>
                    <a:pt x="102" y="238"/>
                  </a:lnTo>
                  <a:lnTo>
                    <a:pt x="94" y="232"/>
                  </a:lnTo>
                  <a:lnTo>
                    <a:pt x="94" y="232"/>
                  </a:lnTo>
                  <a:lnTo>
                    <a:pt x="84" y="228"/>
                  </a:lnTo>
                  <a:lnTo>
                    <a:pt x="72" y="224"/>
                  </a:lnTo>
                  <a:lnTo>
                    <a:pt x="60" y="222"/>
                  </a:lnTo>
                  <a:lnTo>
                    <a:pt x="50" y="222"/>
                  </a:lnTo>
                  <a:lnTo>
                    <a:pt x="50" y="222"/>
                  </a:lnTo>
                  <a:lnTo>
                    <a:pt x="40" y="224"/>
                  </a:lnTo>
                  <a:lnTo>
                    <a:pt x="30" y="230"/>
                  </a:lnTo>
                  <a:lnTo>
                    <a:pt x="20" y="240"/>
                  </a:lnTo>
                  <a:lnTo>
                    <a:pt x="10" y="254"/>
                  </a:lnTo>
                  <a:lnTo>
                    <a:pt x="10" y="254"/>
                  </a:lnTo>
                  <a:lnTo>
                    <a:pt x="2" y="270"/>
                  </a:lnTo>
                  <a:lnTo>
                    <a:pt x="0" y="284"/>
                  </a:lnTo>
                  <a:lnTo>
                    <a:pt x="0" y="296"/>
                  </a:lnTo>
                  <a:lnTo>
                    <a:pt x="2" y="306"/>
                  </a:lnTo>
                  <a:lnTo>
                    <a:pt x="2" y="306"/>
                  </a:lnTo>
                  <a:lnTo>
                    <a:pt x="8" y="316"/>
                  </a:lnTo>
                  <a:lnTo>
                    <a:pt x="14" y="324"/>
                  </a:lnTo>
                  <a:lnTo>
                    <a:pt x="22" y="332"/>
                  </a:lnTo>
                  <a:lnTo>
                    <a:pt x="34" y="338"/>
                  </a:lnTo>
                  <a:lnTo>
                    <a:pt x="34" y="338"/>
                  </a:lnTo>
                  <a:lnTo>
                    <a:pt x="44" y="342"/>
                  </a:lnTo>
                  <a:lnTo>
                    <a:pt x="52" y="344"/>
                  </a:lnTo>
                  <a:lnTo>
                    <a:pt x="62" y="344"/>
                  </a:lnTo>
                  <a:lnTo>
                    <a:pt x="74" y="342"/>
                  </a:lnTo>
                  <a:lnTo>
                    <a:pt x="74" y="342"/>
                  </a:lnTo>
                  <a:lnTo>
                    <a:pt x="98" y="340"/>
                  </a:lnTo>
                  <a:lnTo>
                    <a:pt x="110" y="340"/>
                  </a:lnTo>
                  <a:lnTo>
                    <a:pt x="124" y="344"/>
                  </a:lnTo>
                  <a:lnTo>
                    <a:pt x="124" y="344"/>
                  </a:lnTo>
                  <a:lnTo>
                    <a:pt x="126" y="344"/>
                  </a:lnTo>
                  <a:lnTo>
                    <a:pt x="186" y="380"/>
                  </a:lnTo>
                  <a:lnTo>
                    <a:pt x="186" y="380"/>
                  </a:lnTo>
                  <a:lnTo>
                    <a:pt x="160" y="434"/>
                  </a:lnTo>
                  <a:lnTo>
                    <a:pt x="136" y="488"/>
                  </a:lnTo>
                  <a:lnTo>
                    <a:pt x="114" y="546"/>
                  </a:lnTo>
                  <a:lnTo>
                    <a:pt x="96" y="604"/>
                  </a:lnTo>
                  <a:lnTo>
                    <a:pt x="82" y="664"/>
                  </a:lnTo>
                  <a:lnTo>
                    <a:pt x="72" y="724"/>
                  </a:lnTo>
                  <a:lnTo>
                    <a:pt x="64" y="786"/>
                  </a:lnTo>
                  <a:lnTo>
                    <a:pt x="60" y="850"/>
                  </a:lnTo>
                  <a:lnTo>
                    <a:pt x="220" y="850"/>
                  </a:lnTo>
                  <a:lnTo>
                    <a:pt x="220" y="838"/>
                  </a:lnTo>
                  <a:lnTo>
                    <a:pt x="220" y="838"/>
                  </a:lnTo>
                  <a:lnTo>
                    <a:pt x="216" y="830"/>
                  </a:lnTo>
                  <a:lnTo>
                    <a:pt x="204" y="814"/>
                  </a:lnTo>
                  <a:lnTo>
                    <a:pt x="204" y="814"/>
                  </a:lnTo>
                  <a:lnTo>
                    <a:pt x="196" y="802"/>
                  </a:lnTo>
                  <a:lnTo>
                    <a:pt x="188" y="788"/>
                  </a:lnTo>
                  <a:lnTo>
                    <a:pt x="182" y="772"/>
                  </a:lnTo>
                  <a:lnTo>
                    <a:pt x="180" y="762"/>
                  </a:lnTo>
                  <a:lnTo>
                    <a:pt x="180" y="752"/>
                  </a:lnTo>
                  <a:lnTo>
                    <a:pt x="180" y="752"/>
                  </a:lnTo>
                  <a:lnTo>
                    <a:pt x="182" y="734"/>
                  </a:lnTo>
                  <a:lnTo>
                    <a:pt x="184" y="716"/>
                  </a:lnTo>
                  <a:lnTo>
                    <a:pt x="192" y="700"/>
                  </a:lnTo>
                  <a:lnTo>
                    <a:pt x="202" y="684"/>
                  </a:lnTo>
                  <a:lnTo>
                    <a:pt x="202" y="684"/>
                  </a:lnTo>
                  <a:lnTo>
                    <a:pt x="210" y="676"/>
                  </a:lnTo>
                  <a:lnTo>
                    <a:pt x="216" y="670"/>
                  </a:lnTo>
                  <a:lnTo>
                    <a:pt x="236" y="660"/>
                  </a:lnTo>
                  <a:lnTo>
                    <a:pt x="258" y="654"/>
                  </a:lnTo>
                  <a:lnTo>
                    <a:pt x="270" y="652"/>
                  </a:lnTo>
                  <a:lnTo>
                    <a:pt x="282" y="652"/>
                  </a:lnTo>
                  <a:lnTo>
                    <a:pt x="282" y="652"/>
                  </a:lnTo>
                  <a:lnTo>
                    <a:pt x="294" y="652"/>
                  </a:lnTo>
                  <a:lnTo>
                    <a:pt x="306" y="654"/>
                  </a:lnTo>
                  <a:lnTo>
                    <a:pt x="318" y="656"/>
                  </a:lnTo>
                  <a:lnTo>
                    <a:pt x="328" y="662"/>
                  </a:lnTo>
                  <a:lnTo>
                    <a:pt x="338" y="666"/>
                  </a:lnTo>
                  <a:lnTo>
                    <a:pt x="348" y="672"/>
                  </a:lnTo>
                  <a:lnTo>
                    <a:pt x="354" y="678"/>
                  </a:lnTo>
                  <a:lnTo>
                    <a:pt x="362" y="686"/>
                  </a:lnTo>
                  <a:lnTo>
                    <a:pt x="362" y="686"/>
                  </a:lnTo>
                  <a:lnTo>
                    <a:pt x="372" y="702"/>
                  </a:lnTo>
                  <a:lnTo>
                    <a:pt x="378" y="720"/>
                  </a:lnTo>
                  <a:lnTo>
                    <a:pt x="382" y="738"/>
                  </a:lnTo>
                  <a:lnTo>
                    <a:pt x="382" y="756"/>
                  </a:lnTo>
                  <a:lnTo>
                    <a:pt x="382" y="756"/>
                  </a:lnTo>
                  <a:lnTo>
                    <a:pt x="380" y="774"/>
                  </a:lnTo>
                  <a:lnTo>
                    <a:pt x="374" y="790"/>
                  </a:lnTo>
                  <a:lnTo>
                    <a:pt x="366" y="804"/>
                  </a:lnTo>
                  <a:lnTo>
                    <a:pt x="358" y="814"/>
                  </a:lnTo>
                  <a:lnTo>
                    <a:pt x="358" y="814"/>
                  </a:lnTo>
                  <a:lnTo>
                    <a:pt x="348" y="830"/>
                  </a:lnTo>
                  <a:lnTo>
                    <a:pt x="346" y="834"/>
                  </a:lnTo>
                  <a:lnTo>
                    <a:pt x="346" y="850"/>
                  </a:lnTo>
                  <a:lnTo>
                    <a:pt x="496" y="850"/>
                  </a:lnTo>
                  <a:lnTo>
                    <a:pt x="496" y="850"/>
                  </a:lnTo>
                  <a:lnTo>
                    <a:pt x="498" y="812"/>
                  </a:lnTo>
                  <a:lnTo>
                    <a:pt x="504" y="774"/>
                  </a:lnTo>
                  <a:lnTo>
                    <a:pt x="510" y="738"/>
                  </a:lnTo>
                  <a:lnTo>
                    <a:pt x="520" y="702"/>
                  </a:lnTo>
                  <a:lnTo>
                    <a:pt x="530" y="666"/>
                  </a:lnTo>
                  <a:lnTo>
                    <a:pt x="544" y="634"/>
                  </a:lnTo>
                  <a:lnTo>
                    <a:pt x="558" y="600"/>
                  </a:lnTo>
                  <a:lnTo>
                    <a:pt x="574" y="570"/>
                  </a:lnTo>
                  <a:lnTo>
                    <a:pt x="592" y="540"/>
                  </a:lnTo>
                  <a:lnTo>
                    <a:pt x="612" y="510"/>
                  </a:lnTo>
                  <a:lnTo>
                    <a:pt x="634" y="484"/>
                  </a:lnTo>
                  <a:lnTo>
                    <a:pt x="658" y="458"/>
                  </a:lnTo>
                  <a:lnTo>
                    <a:pt x="682" y="432"/>
                  </a:lnTo>
                  <a:lnTo>
                    <a:pt x="708" y="410"/>
                  </a:lnTo>
                  <a:lnTo>
                    <a:pt x="736" y="388"/>
                  </a:lnTo>
                  <a:lnTo>
                    <a:pt x="764" y="370"/>
                  </a:lnTo>
                  <a:lnTo>
                    <a:pt x="676" y="216"/>
                  </a:lnTo>
                  <a:lnTo>
                    <a:pt x="730" y="186"/>
                  </a:lnTo>
                  <a:lnTo>
                    <a:pt x="730" y="186"/>
                  </a:lnTo>
                  <a:lnTo>
                    <a:pt x="744" y="182"/>
                  </a:lnTo>
                  <a:lnTo>
                    <a:pt x="756" y="180"/>
                  </a:lnTo>
                  <a:lnTo>
                    <a:pt x="778" y="182"/>
                  </a:lnTo>
                  <a:lnTo>
                    <a:pt x="778" y="182"/>
                  </a:lnTo>
                  <a:lnTo>
                    <a:pt x="790" y="184"/>
                  </a:lnTo>
                  <a:lnTo>
                    <a:pt x="800" y="184"/>
                  </a:lnTo>
                  <a:lnTo>
                    <a:pt x="808" y="182"/>
                  </a:lnTo>
                  <a:lnTo>
                    <a:pt x="818" y="178"/>
                  </a:lnTo>
                  <a:lnTo>
                    <a:pt x="818" y="178"/>
                  </a:lnTo>
                  <a:lnTo>
                    <a:pt x="828" y="172"/>
                  </a:lnTo>
                  <a:lnTo>
                    <a:pt x="838" y="164"/>
                  </a:lnTo>
                  <a:lnTo>
                    <a:pt x="846" y="154"/>
                  </a:lnTo>
                  <a:lnTo>
                    <a:pt x="850" y="144"/>
                  </a:lnTo>
                  <a:lnTo>
                    <a:pt x="850" y="144"/>
                  </a:lnTo>
                  <a:lnTo>
                    <a:pt x="854" y="134"/>
                  </a:lnTo>
                  <a:lnTo>
                    <a:pt x="854" y="124"/>
                  </a:lnTo>
                  <a:lnTo>
                    <a:pt x="850" y="110"/>
                  </a:lnTo>
                  <a:lnTo>
                    <a:pt x="844" y="94"/>
                  </a:lnTo>
                  <a:lnTo>
                    <a:pt x="844" y="94"/>
                  </a:lnTo>
                  <a:lnTo>
                    <a:pt x="834" y="80"/>
                  </a:lnTo>
                  <a:lnTo>
                    <a:pt x="824" y="70"/>
                  </a:lnTo>
                  <a:lnTo>
                    <a:pt x="812" y="64"/>
                  </a:lnTo>
                  <a:lnTo>
                    <a:pt x="802" y="60"/>
                  </a:lnTo>
                  <a:lnTo>
                    <a:pt x="802" y="60"/>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7" name="chenying0907 10"/>
            <p:cNvSpPr/>
            <p:nvPr/>
          </p:nvSpPr>
          <p:spPr bwMode="auto">
            <a:xfrm>
              <a:off x="4031199" y="1950602"/>
              <a:ext cx="1216025" cy="1692275"/>
            </a:xfrm>
            <a:custGeom>
              <a:avLst/>
              <a:gdLst>
                <a:gd name="T0" fmla="*/ 702 w 766"/>
                <a:gd name="T1" fmla="*/ 222 h 1066"/>
                <a:gd name="T2" fmla="*/ 670 w 766"/>
                <a:gd name="T3" fmla="*/ 232 h 1066"/>
                <a:gd name="T4" fmla="*/ 654 w 766"/>
                <a:gd name="T5" fmla="*/ 246 h 1066"/>
                <a:gd name="T6" fmla="*/ 646 w 766"/>
                <a:gd name="T7" fmla="*/ 266 h 1066"/>
                <a:gd name="T8" fmla="*/ 620 w 766"/>
                <a:gd name="T9" fmla="*/ 308 h 1066"/>
                <a:gd name="T10" fmla="*/ 556 w 766"/>
                <a:gd name="T11" fmla="*/ 344 h 1066"/>
                <a:gd name="T12" fmla="*/ 486 w 766"/>
                <a:gd name="T13" fmla="*/ 244 h 1066"/>
                <a:gd name="T14" fmla="*/ 362 w 766"/>
                <a:gd name="T15" fmla="*/ 110 h 1066"/>
                <a:gd name="T16" fmla="*/ 214 w 766"/>
                <a:gd name="T17" fmla="*/ 0 h 1066"/>
                <a:gd name="T18" fmla="*/ 150 w 766"/>
                <a:gd name="T19" fmla="*/ 154 h 1066"/>
                <a:gd name="T20" fmla="*/ 178 w 766"/>
                <a:gd name="T21" fmla="*/ 152 h 1066"/>
                <a:gd name="T22" fmla="*/ 226 w 766"/>
                <a:gd name="T23" fmla="*/ 156 h 1066"/>
                <a:gd name="T24" fmla="*/ 244 w 766"/>
                <a:gd name="T25" fmla="*/ 162 h 1066"/>
                <a:gd name="T26" fmla="*/ 282 w 766"/>
                <a:gd name="T27" fmla="*/ 200 h 1066"/>
                <a:gd name="T28" fmla="*/ 294 w 766"/>
                <a:gd name="T29" fmla="*/ 226 h 1066"/>
                <a:gd name="T30" fmla="*/ 290 w 766"/>
                <a:gd name="T31" fmla="*/ 280 h 1066"/>
                <a:gd name="T32" fmla="*/ 280 w 766"/>
                <a:gd name="T33" fmla="*/ 302 h 1066"/>
                <a:gd name="T34" fmla="*/ 256 w 766"/>
                <a:gd name="T35" fmla="*/ 330 h 1066"/>
                <a:gd name="T36" fmla="*/ 228 w 766"/>
                <a:gd name="T37" fmla="*/ 348 h 1066"/>
                <a:gd name="T38" fmla="*/ 210 w 766"/>
                <a:gd name="T39" fmla="*/ 354 h 1066"/>
                <a:gd name="T40" fmla="*/ 156 w 766"/>
                <a:gd name="T41" fmla="*/ 344 h 1066"/>
                <a:gd name="T42" fmla="*/ 124 w 766"/>
                <a:gd name="T43" fmla="*/ 324 h 1066"/>
                <a:gd name="T44" fmla="*/ 100 w 766"/>
                <a:gd name="T45" fmla="*/ 286 h 1066"/>
                <a:gd name="T46" fmla="*/ 88 w 766"/>
                <a:gd name="T47" fmla="*/ 264 h 1066"/>
                <a:gd name="T48" fmla="*/ 0 w 766"/>
                <a:gd name="T49" fmla="*/ 370 h 1066"/>
                <a:gd name="T50" fmla="*/ 82 w 766"/>
                <a:gd name="T51" fmla="*/ 432 h 1066"/>
                <a:gd name="T52" fmla="*/ 152 w 766"/>
                <a:gd name="T53" fmla="*/ 510 h 1066"/>
                <a:gd name="T54" fmla="*/ 206 w 766"/>
                <a:gd name="T55" fmla="*/ 600 h 1066"/>
                <a:gd name="T56" fmla="*/ 244 w 766"/>
                <a:gd name="T57" fmla="*/ 702 h 1066"/>
                <a:gd name="T58" fmla="*/ 266 w 766"/>
                <a:gd name="T59" fmla="*/ 812 h 1066"/>
                <a:gd name="T60" fmla="*/ 458 w 766"/>
                <a:gd name="T61" fmla="*/ 922 h 1066"/>
                <a:gd name="T62" fmla="*/ 450 w 766"/>
                <a:gd name="T63" fmla="*/ 948 h 1066"/>
                <a:gd name="T64" fmla="*/ 430 w 766"/>
                <a:gd name="T65" fmla="*/ 974 h 1066"/>
                <a:gd name="T66" fmla="*/ 422 w 766"/>
                <a:gd name="T67" fmla="*/ 1002 h 1066"/>
                <a:gd name="T68" fmla="*/ 424 w 766"/>
                <a:gd name="T69" fmla="*/ 1028 h 1066"/>
                <a:gd name="T70" fmla="*/ 434 w 766"/>
                <a:gd name="T71" fmla="*/ 1048 h 1066"/>
                <a:gd name="T72" fmla="*/ 464 w 766"/>
                <a:gd name="T73" fmla="*/ 1064 h 1066"/>
                <a:gd name="T74" fmla="*/ 498 w 766"/>
                <a:gd name="T75" fmla="*/ 1064 h 1066"/>
                <a:gd name="T76" fmla="*/ 530 w 766"/>
                <a:gd name="T77" fmla="*/ 1048 h 1066"/>
                <a:gd name="T78" fmla="*/ 540 w 766"/>
                <a:gd name="T79" fmla="*/ 1028 h 1066"/>
                <a:gd name="T80" fmla="*/ 544 w 766"/>
                <a:gd name="T81" fmla="*/ 1004 h 1066"/>
                <a:gd name="T82" fmla="*/ 534 w 766"/>
                <a:gd name="T83" fmla="*/ 976 h 1066"/>
                <a:gd name="T84" fmla="*/ 514 w 766"/>
                <a:gd name="T85" fmla="*/ 948 h 1066"/>
                <a:gd name="T86" fmla="*/ 504 w 766"/>
                <a:gd name="T87" fmla="*/ 922 h 1066"/>
                <a:gd name="T88" fmla="*/ 704 w 766"/>
                <a:gd name="T89" fmla="*/ 850 h 1066"/>
                <a:gd name="T90" fmla="*/ 692 w 766"/>
                <a:gd name="T91" fmla="*/ 726 h 1066"/>
                <a:gd name="T92" fmla="*/ 650 w 766"/>
                <a:gd name="T93" fmla="*/ 548 h 1066"/>
                <a:gd name="T94" fmla="*/ 580 w 766"/>
                <a:gd name="T95" fmla="*/ 384 h 1066"/>
                <a:gd name="T96" fmla="*/ 656 w 766"/>
                <a:gd name="T97" fmla="*/ 344 h 1066"/>
                <a:gd name="T98" fmla="*/ 692 w 766"/>
                <a:gd name="T99" fmla="*/ 344 h 1066"/>
                <a:gd name="T100" fmla="*/ 722 w 766"/>
                <a:gd name="T101" fmla="*/ 342 h 1066"/>
                <a:gd name="T102" fmla="*/ 740 w 766"/>
                <a:gd name="T103" fmla="*/ 332 h 1066"/>
                <a:gd name="T104" fmla="*/ 762 w 766"/>
                <a:gd name="T105" fmla="*/ 306 h 1066"/>
                <a:gd name="T106" fmla="*/ 766 w 766"/>
                <a:gd name="T107" fmla="*/ 284 h 1066"/>
                <a:gd name="T108" fmla="*/ 754 w 766"/>
                <a:gd name="T109" fmla="*/ 254 h 1066"/>
                <a:gd name="T110" fmla="*/ 724 w 766"/>
                <a:gd name="T111" fmla="*/ 224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 h="1066">
                  <a:moveTo>
                    <a:pt x="714" y="222"/>
                  </a:moveTo>
                  <a:lnTo>
                    <a:pt x="714" y="222"/>
                  </a:lnTo>
                  <a:lnTo>
                    <a:pt x="702" y="222"/>
                  </a:lnTo>
                  <a:lnTo>
                    <a:pt x="692" y="224"/>
                  </a:lnTo>
                  <a:lnTo>
                    <a:pt x="680" y="228"/>
                  </a:lnTo>
                  <a:lnTo>
                    <a:pt x="670" y="232"/>
                  </a:lnTo>
                  <a:lnTo>
                    <a:pt x="670" y="232"/>
                  </a:lnTo>
                  <a:lnTo>
                    <a:pt x="662" y="238"/>
                  </a:lnTo>
                  <a:lnTo>
                    <a:pt x="654" y="246"/>
                  </a:lnTo>
                  <a:lnTo>
                    <a:pt x="650" y="256"/>
                  </a:lnTo>
                  <a:lnTo>
                    <a:pt x="646" y="266"/>
                  </a:lnTo>
                  <a:lnTo>
                    <a:pt x="646" y="266"/>
                  </a:lnTo>
                  <a:lnTo>
                    <a:pt x="636" y="288"/>
                  </a:lnTo>
                  <a:lnTo>
                    <a:pt x="630" y="298"/>
                  </a:lnTo>
                  <a:lnTo>
                    <a:pt x="620" y="308"/>
                  </a:lnTo>
                  <a:lnTo>
                    <a:pt x="620" y="308"/>
                  </a:lnTo>
                  <a:lnTo>
                    <a:pt x="618" y="310"/>
                  </a:lnTo>
                  <a:lnTo>
                    <a:pt x="556" y="344"/>
                  </a:lnTo>
                  <a:lnTo>
                    <a:pt x="556" y="344"/>
                  </a:lnTo>
                  <a:lnTo>
                    <a:pt x="524" y="294"/>
                  </a:lnTo>
                  <a:lnTo>
                    <a:pt x="486" y="244"/>
                  </a:lnTo>
                  <a:lnTo>
                    <a:pt x="448" y="196"/>
                  </a:lnTo>
                  <a:lnTo>
                    <a:pt x="406" y="152"/>
                  </a:lnTo>
                  <a:lnTo>
                    <a:pt x="362" y="110"/>
                  </a:lnTo>
                  <a:lnTo>
                    <a:pt x="314" y="70"/>
                  </a:lnTo>
                  <a:lnTo>
                    <a:pt x="264" y="34"/>
                  </a:lnTo>
                  <a:lnTo>
                    <a:pt x="214" y="0"/>
                  </a:lnTo>
                  <a:lnTo>
                    <a:pt x="130" y="144"/>
                  </a:lnTo>
                  <a:lnTo>
                    <a:pt x="150" y="154"/>
                  </a:lnTo>
                  <a:lnTo>
                    <a:pt x="150" y="154"/>
                  </a:lnTo>
                  <a:lnTo>
                    <a:pt x="158" y="154"/>
                  </a:lnTo>
                  <a:lnTo>
                    <a:pt x="178" y="152"/>
                  </a:lnTo>
                  <a:lnTo>
                    <a:pt x="178" y="152"/>
                  </a:lnTo>
                  <a:lnTo>
                    <a:pt x="192" y="152"/>
                  </a:lnTo>
                  <a:lnTo>
                    <a:pt x="208" y="152"/>
                  </a:lnTo>
                  <a:lnTo>
                    <a:pt x="226" y="156"/>
                  </a:lnTo>
                  <a:lnTo>
                    <a:pt x="234" y="158"/>
                  </a:lnTo>
                  <a:lnTo>
                    <a:pt x="244" y="162"/>
                  </a:lnTo>
                  <a:lnTo>
                    <a:pt x="244" y="162"/>
                  </a:lnTo>
                  <a:lnTo>
                    <a:pt x="258" y="172"/>
                  </a:lnTo>
                  <a:lnTo>
                    <a:pt x="272" y="184"/>
                  </a:lnTo>
                  <a:lnTo>
                    <a:pt x="282" y="200"/>
                  </a:lnTo>
                  <a:lnTo>
                    <a:pt x="292" y="216"/>
                  </a:lnTo>
                  <a:lnTo>
                    <a:pt x="292" y="216"/>
                  </a:lnTo>
                  <a:lnTo>
                    <a:pt x="294" y="226"/>
                  </a:lnTo>
                  <a:lnTo>
                    <a:pt x="296" y="236"/>
                  </a:lnTo>
                  <a:lnTo>
                    <a:pt x="294" y="256"/>
                  </a:lnTo>
                  <a:lnTo>
                    <a:pt x="290" y="280"/>
                  </a:lnTo>
                  <a:lnTo>
                    <a:pt x="286" y="290"/>
                  </a:lnTo>
                  <a:lnTo>
                    <a:pt x="280" y="302"/>
                  </a:lnTo>
                  <a:lnTo>
                    <a:pt x="280" y="302"/>
                  </a:lnTo>
                  <a:lnTo>
                    <a:pt x="272" y="312"/>
                  </a:lnTo>
                  <a:lnTo>
                    <a:pt x="266" y="322"/>
                  </a:lnTo>
                  <a:lnTo>
                    <a:pt x="256" y="330"/>
                  </a:lnTo>
                  <a:lnTo>
                    <a:pt x="248" y="338"/>
                  </a:lnTo>
                  <a:lnTo>
                    <a:pt x="238" y="344"/>
                  </a:lnTo>
                  <a:lnTo>
                    <a:pt x="228" y="348"/>
                  </a:lnTo>
                  <a:lnTo>
                    <a:pt x="220" y="352"/>
                  </a:lnTo>
                  <a:lnTo>
                    <a:pt x="210" y="354"/>
                  </a:lnTo>
                  <a:lnTo>
                    <a:pt x="210" y="354"/>
                  </a:lnTo>
                  <a:lnTo>
                    <a:pt x="190" y="354"/>
                  </a:lnTo>
                  <a:lnTo>
                    <a:pt x="172" y="350"/>
                  </a:lnTo>
                  <a:lnTo>
                    <a:pt x="156" y="344"/>
                  </a:lnTo>
                  <a:lnTo>
                    <a:pt x="140" y="336"/>
                  </a:lnTo>
                  <a:lnTo>
                    <a:pt x="140" y="336"/>
                  </a:lnTo>
                  <a:lnTo>
                    <a:pt x="124" y="324"/>
                  </a:lnTo>
                  <a:lnTo>
                    <a:pt x="114" y="312"/>
                  </a:lnTo>
                  <a:lnTo>
                    <a:pt x="106" y="298"/>
                  </a:lnTo>
                  <a:lnTo>
                    <a:pt x="100" y="286"/>
                  </a:lnTo>
                  <a:lnTo>
                    <a:pt x="100" y="286"/>
                  </a:lnTo>
                  <a:lnTo>
                    <a:pt x="92" y="270"/>
                  </a:lnTo>
                  <a:lnTo>
                    <a:pt x="88" y="264"/>
                  </a:lnTo>
                  <a:lnTo>
                    <a:pt x="68" y="252"/>
                  </a:lnTo>
                  <a:lnTo>
                    <a:pt x="0" y="370"/>
                  </a:lnTo>
                  <a:lnTo>
                    <a:pt x="0" y="370"/>
                  </a:lnTo>
                  <a:lnTo>
                    <a:pt x="28" y="388"/>
                  </a:lnTo>
                  <a:lnTo>
                    <a:pt x="56" y="410"/>
                  </a:lnTo>
                  <a:lnTo>
                    <a:pt x="82" y="432"/>
                  </a:lnTo>
                  <a:lnTo>
                    <a:pt x="106" y="458"/>
                  </a:lnTo>
                  <a:lnTo>
                    <a:pt x="130" y="484"/>
                  </a:lnTo>
                  <a:lnTo>
                    <a:pt x="152" y="510"/>
                  </a:lnTo>
                  <a:lnTo>
                    <a:pt x="172" y="540"/>
                  </a:lnTo>
                  <a:lnTo>
                    <a:pt x="190" y="570"/>
                  </a:lnTo>
                  <a:lnTo>
                    <a:pt x="206" y="600"/>
                  </a:lnTo>
                  <a:lnTo>
                    <a:pt x="220" y="634"/>
                  </a:lnTo>
                  <a:lnTo>
                    <a:pt x="234" y="666"/>
                  </a:lnTo>
                  <a:lnTo>
                    <a:pt x="244" y="702"/>
                  </a:lnTo>
                  <a:lnTo>
                    <a:pt x="254" y="738"/>
                  </a:lnTo>
                  <a:lnTo>
                    <a:pt x="260" y="774"/>
                  </a:lnTo>
                  <a:lnTo>
                    <a:pt x="266" y="812"/>
                  </a:lnTo>
                  <a:lnTo>
                    <a:pt x="268" y="850"/>
                  </a:lnTo>
                  <a:lnTo>
                    <a:pt x="460" y="850"/>
                  </a:lnTo>
                  <a:lnTo>
                    <a:pt x="458" y="922"/>
                  </a:lnTo>
                  <a:lnTo>
                    <a:pt x="458" y="922"/>
                  </a:lnTo>
                  <a:lnTo>
                    <a:pt x="456" y="936"/>
                  </a:lnTo>
                  <a:lnTo>
                    <a:pt x="450" y="948"/>
                  </a:lnTo>
                  <a:lnTo>
                    <a:pt x="436" y="966"/>
                  </a:lnTo>
                  <a:lnTo>
                    <a:pt x="436" y="966"/>
                  </a:lnTo>
                  <a:lnTo>
                    <a:pt x="430" y="974"/>
                  </a:lnTo>
                  <a:lnTo>
                    <a:pt x="426" y="984"/>
                  </a:lnTo>
                  <a:lnTo>
                    <a:pt x="422" y="992"/>
                  </a:lnTo>
                  <a:lnTo>
                    <a:pt x="422" y="1002"/>
                  </a:lnTo>
                  <a:lnTo>
                    <a:pt x="422" y="1002"/>
                  </a:lnTo>
                  <a:lnTo>
                    <a:pt x="422" y="1016"/>
                  </a:lnTo>
                  <a:lnTo>
                    <a:pt x="424" y="1028"/>
                  </a:lnTo>
                  <a:lnTo>
                    <a:pt x="428" y="1038"/>
                  </a:lnTo>
                  <a:lnTo>
                    <a:pt x="434" y="1048"/>
                  </a:lnTo>
                  <a:lnTo>
                    <a:pt x="434" y="1048"/>
                  </a:lnTo>
                  <a:lnTo>
                    <a:pt x="442" y="1054"/>
                  </a:lnTo>
                  <a:lnTo>
                    <a:pt x="452" y="1060"/>
                  </a:lnTo>
                  <a:lnTo>
                    <a:pt x="464" y="1064"/>
                  </a:lnTo>
                  <a:lnTo>
                    <a:pt x="482" y="1066"/>
                  </a:lnTo>
                  <a:lnTo>
                    <a:pt x="482" y="1066"/>
                  </a:lnTo>
                  <a:lnTo>
                    <a:pt x="498" y="1064"/>
                  </a:lnTo>
                  <a:lnTo>
                    <a:pt x="512" y="1062"/>
                  </a:lnTo>
                  <a:lnTo>
                    <a:pt x="522" y="1056"/>
                  </a:lnTo>
                  <a:lnTo>
                    <a:pt x="530" y="1048"/>
                  </a:lnTo>
                  <a:lnTo>
                    <a:pt x="530" y="1048"/>
                  </a:lnTo>
                  <a:lnTo>
                    <a:pt x="536" y="1040"/>
                  </a:lnTo>
                  <a:lnTo>
                    <a:pt x="540" y="1028"/>
                  </a:lnTo>
                  <a:lnTo>
                    <a:pt x="542" y="1018"/>
                  </a:lnTo>
                  <a:lnTo>
                    <a:pt x="544" y="1004"/>
                  </a:lnTo>
                  <a:lnTo>
                    <a:pt x="544" y="1004"/>
                  </a:lnTo>
                  <a:lnTo>
                    <a:pt x="542" y="994"/>
                  </a:lnTo>
                  <a:lnTo>
                    <a:pt x="540" y="986"/>
                  </a:lnTo>
                  <a:lnTo>
                    <a:pt x="534" y="976"/>
                  </a:lnTo>
                  <a:lnTo>
                    <a:pt x="528" y="968"/>
                  </a:lnTo>
                  <a:lnTo>
                    <a:pt x="528" y="968"/>
                  </a:lnTo>
                  <a:lnTo>
                    <a:pt x="514" y="948"/>
                  </a:lnTo>
                  <a:lnTo>
                    <a:pt x="506" y="936"/>
                  </a:lnTo>
                  <a:lnTo>
                    <a:pt x="504" y="922"/>
                  </a:lnTo>
                  <a:lnTo>
                    <a:pt x="504" y="922"/>
                  </a:lnTo>
                  <a:lnTo>
                    <a:pt x="504" y="922"/>
                  </a:lnTo>
                  <a:lnTo>
                    <a:pt x="506" y="850"/>
                  </a:lnTo>
                  <a:lnTo>
                    <a:pt x="704" y="850"/>
                  </a:lnTo>
                  <a:lnTo>
                    <a:pt x="704" y="850"/>
                  </a:lnTo>
                  <a:lnTo>
                    <a:pt x="700" y="788"/>
                  </a:lnTo>
                  <a:lnTo>
                    <a:pt x="692" y="726"/>
                  </a:lnTo>
                  <a:lnTo>
                    <a:pt x="682" y="666"/>
                  </a:lnTo>
                  <a:lnTo>
                    <a:pt x="668" y="606"/>
                  </a:lnTo>
                  <a:lnTo>
                    <a:pt x="650" y="548"/>
                  </a:lnTo>
                  <a:lnTo>
                    <a:pt x="630" y="492"/>
                  </a:lnTo>
                  <a:lnTo>
                    <a:pt x="606" y="438"/>
                  </a:lnTo>
                  <a:lnTo>
                    <a:pt x="580" y="384"/>
                  </a:lnTo>
                  <a:lnTo>
                    <a:pt x="644" y="348"/>
                  </a:lnTo>
                  <a:lnTo>
                    <a:pt x="644" y="348"/>
                  </a:lnTo>
                  <a:lnTo>
                    <a:pt x="656" y="344"/>
                  </a:lnTo>
                  <a:lnTo>
                    <a:pt x="668" y="342"/>
                  </a:lnTo>
                  <a:lnTo>
                    <a:pt x="692" y="344"/>
                  </a:lnTo>
                  <a:lnTo>
                    <a:pt x="692" y="344"/>
                  </a:lnTo>
                  <a:lnTo>
                    <a:pt x="702" y="344"/>
                  </a:lnTo>
                  <a:lnTo>
                    <a:pt x="712" y="344"/>
                  </a:lnTo>
                  <a:lnTo>
                    <a:pt x="722" y="342"/>
                  </a:lnTo>
                  <a:lnTo>
                    <a:pt x="730" y="338"/>
                  </a:lnTo>
                  <a:lnTo>
                    <a:pt x="730" y="338"/>
                  </a:lnTo>
                  <a:lnTo>
                    <a:pt x="740" y="332"/>
                  </a:lnTo>
                  <a:lnTo>
                    <a:pt x="750" y="324"/>
                  </a:lnTo>
                  <a:lnTo>
                    <a:pt x="758" y="314"/>
                  </a:lnTo>
                  <a:lnTo>
                    <a:pt x="762" y="306"/>
                  </a:lnTo>
                  <a:lnTo>
                    <a:pt x="762" y="306"/>
                  </a:lnTo>
                  <a:lnTo>
                    <a:pt x="766" y="294"/>
                  </a:lnTo>
                  <a:lnTo>
                    <a:pt x="766" y="284"/>
                  </a:lnTo>
                  <a:lnTo>
                    <a:pt x="762" y="270"/>
                  </a:lnTo>
                  <a:lnTo>
                    <a:pt x="754" y="254"/>
                  </a:lnTo>
                  <a:lnTo>
                    <a:pt x="754" y="254"/>
                  </a:lnTo>
                  <a:lnTo>
                    <a:pt x="744" y="240"/>
                  </a:lnTo>
                  <a:lnTo>
                    <a:pt x="734" y="230"/>
                  </a:lnTo>
                  <a:lnTo>
                    <a:pt x="724" y="224"/>
                  </a:lnTo>
                  <a:lnTo>
                    <a:pt x="714" y="222"/>
                  </a:lnTo>
                  <a:lnTo>
                    <a:pt x="714" y="222"/>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8" name="chenying0907 11"/>
            <p:cNvSpPr/>
            <p:nvPr/>
          </p:nvSpPr>
          <p:spPr bwMode="auto">
            <a:xfrm>
              <a:off x="1148299" y="3369827"/>
              <a:ext cx="1625600" cy="1993900"/>
            </a:xfrm>
            <a:custGeom>
              <a:avLst/>
              <a:gdLst>
                <a:gd name="T0" fmla="*/ 982 w 1024"/>
                <a:gd name="T1" fmla="*/ 1080 h 1256"/>
                <a:gd name="T2" fmla="*/ 952 w 1024"/>
                <a:gd name="T3" fmla="*/ 1078 h 1256"/>
                <a:gd name="T4" fmla="*/ 914 w 1024"/>
                <a:gd name="T5" fmla="*/ 1080 h 1256"/>
                <a:gd name="T6" fmla="*/ 900 w 1024"/>
                <a:gd name="T7" fmla="*/ 1076 h 1256"/>
                <a:gd name="T8" fmla="*/ 948 w 1024"/>
                <a:gd name="T9" fmla="*/ 888 h 1256"/>
                <a:gd name="T10" fmla="*/ 804 w 1024"/>
                <a:gd name="T11" fmla="*/ 784 h 1256"/>
                <a:gd name="T12" fmla="*/ 680 w 1024"/>
                <a:gd name="T13" fmla="*/ 658 h 1256"/>
                <a:gd name="T14" fmla="*/ 588 w 1024"/>
                <a:gd name="T15" fmla="*/ 574 h 1256"/>
                <a:gd name="T16" fmla="*/ 576 w 1024"/>
                <a:gd name="T17" fmla="*/ 600 h 1256"/>
                <a:gd name="T18" fmla="*/ 562 w 1024"/>
                <a:gd name="T19" fmla="*/ 628 h 1256"/>
                <a:gd name="T20" fmla="*/ 534 w 1024"/>
                <a:gd name="T21" fmla="*/ 652 h 1256"/>
                <a:gd name="T22" fmla="*/ 502 w 1024"/>
                <a:gd name="T23" fmla="*/ 666 h 1256"/>
                <a:gd name="T24" fmla="*/ 464 w 1024"/>
                <a:gd name="T25" fmla="*/ 668 h 1256"/>
                <a:gd name="T26" fmla="*/ 426 w 1024"/>
                <a:gd name="T27" fmla="*/ 652 h 1256"/>
                <a:gd name="T28" fmla="*/ 396 w 1024"/>
                <a:gd name="T29" fmla="*/ 616 h 1256"/>
                <a:gd name="T30" fmla="*/ 386 w 1024"/>
                <a:gd name="T31" fmla="*/ 594 h 1256"/>
                <a:gd name="T32" fmla="*/ 380 w 1024"/>
                <a:gd name="T33" fmla="*/ 560 h 1256"/>
                <a:gd name="T34" fmla="*/ 384 w 1024"/>
                <a:gd name="T35" fmla="*/ 530 h 1256"/>
                <a:gd name="T36" fmla="*/ 406 w 1024"/>
                <a:gd name="T37" fmla="*/ 498 h 1256"/>
                <a:gd name="T38" fmla="*/ 434 w 1024"/>
                <a:gd name="T39" fmla="*/ 478 h 1256"/>
                <a:gd name="T40" fmla="*/ 482 w 1024"/>
                <a:gd name="T41" fmla="*/ 466 h 1256"/>
                <a:gd name="T42" fmla="*/ 514 w 1024"/>
                <a:gd name="T43" fmla="*/ 468 h 1256"/>
                <a:gd name="T44" fmla="*/ 548 w 1024"/>
                <a:gd name="T45" fmla="*/ 452 h 1256"/>
                <a:gd name="T46" fmla="*/ 482 w 1024"/>
                <a:gd name="T47" fmla="*/ 292 h 1256"/>
                <a:gd name="T48" fmla="*/ 444 w 1024"/>
                <a:gd name="T49" fmla="*/ 120 h 1256"/>
                <a:gd name="T50" fmla="*/ 294 w 1024"/>
                <a:gd name="T51" fmla="*/ 0 h 1256"/>
                <a:gd name="T52" fmla="*/ 298 w 1024"/>
                <a:gd name="T53" fmla="*/ 16 h 1256"/>
                <a:gd name="T54" fmla="*/ 318 w 1024"/>
                <a:gd name="T55" fmla="*/ 44 h 1256"/>
                <a:gd name="T56" fmla="*/ 334 w 1024"/>
                <a:gd name="T57" fmla="*/ 84 h 1256"/>
                <a:gd name="T58" fmla="*/ 332 w 1024"/>
                <a:gd name="T59" fmla="*/ 112 h 1256"/>
                <a:gd name="T60" fmla="*/ 312 w 1024"/>
                <a:gd name="T61" fmla="*/ 162 h 1256"/>
                <a:gd name="T62" fmla="*/ 296 w 1024"/>
                <a:gd name="T63" fmla="*/ 176 h 1256"/>
                <a:gd name="T64" fmla="*/ 244 w 1024"/>
                <a:gd name="T65" fmla="*/ 194 h 1256"/>
                <a:gd name="T66" fmla="*/ 220 w 1024"/>
                <a:gd name="T67" fmla="*/ 194 h 1256"/>
                <a:gd name="T68" fmla="*/ 186 w 1024"/>
                <a:gd name="T69" fmla="*/ 186 h 1256"/>
                <a:gd name="T70" fmla="*/ 158 w 1024"/>
                <a:gd name="T71" fmla="*/ 168 h 1256"/>
                <a:gd name="T72" fmla="*/ 142 w 1024"/>
                <a:gd name="T73" fmla="*/ 144 h 1256"/>
                <a:gd name="T74" fmla="*/ 132 w 1024"/>
                <a:gd name="T75" fmla="*/ 92 h 1256"/>
                <a:gd name="T76" fmla="*/ 140 w 1024"/>
                <a:gd name="T77" fmla="*/ 56 h 1256"/>
                <a:gd name="T78" fmla="*/ 154 w 1024"/>
                <a:gd name="T79" fmla="*/ 32 h 1256"/>
                <a:gd name="T80" fmla="*/ 168 w 1024"/>
                <a:gd name="T81" fmla="*/ 0 h 1256"/>
                <a:gd name="T82" fmla="*/ 2 w 1024"/>
                <a:gd name="T83" fmla="*/ 50 h 1256"/>
                <a:gd name="T84" fmla="*/ 16 w 1024"/>
                <a:gd name="T85" fmla="*/ 196 h 1256"/>
                <a:gd name="T86" fmla="*/ 44 w 1024"/>
                <a:gd name="T87" fmla="*/ 338 h 1256"/>
                <a:gd name="T88" fmla="*/ 86 w 1024"/>
                <a:gd name="T89" fmla="*/ 474 h 1256"/>
                <a:gd name="T90" fmla="*/ 142 w 1024"/>
                <a:gd name="T91" fmla="*/ 606 h 1256"/>
                <a:gd name="T92" fmla="*/ 208 w 1024"/>
                <a:gd name="T93" fmla="*/ 730 h 1256"/>
                <a:gd name="T94" fmla="*/ 286 w 1024"/>
                <a:gd name="T95" fmla="*/ 848 h 1256"/>
                <a:gd name="T96" fmla="*/ 374 w 1024"/>
                <a:gd name="T97" fmla="*/ 958 h 1256"/>
                <a:gd name="T98" fmla="*/ 472 w 1024"/>
                <a:gd name="T99" fmla="*/ 1058 h 1256"/>
                <a:gd name="T100" fmla="*/ 580 w 1024"/>
                <a:gd name="T101" fmla="*/ 1150 h 1256"/>
                <a:gd name="T102" fmla="*/ 696 w 1024"/>
                <a:gd name="T103" fmla="*/ 1232 h 1256"/>
                <a:gd name="T104" fmla="*/ 878 w 1024"/>
                <a:gd name="T105" fmla="*/ 1116 h 1256"/>
                <a:gd name="T106" fmla="*/ 896 w 1024"/>
                <a:gd name="T107" fmla="*/ 1136 h 1256"/>
                <a:gd name="T108" fmla="*/ 908 w 1024"/>
                <a:gd name="T109" fmla="*/ 1166 h 1256"/>
                <a:gd name="T110" fmla="*/ 928 w 1024"/>
                <a:gd name="T111" fmla="*/ 1188 h 1256"/>
                <a:gd name="T112" fmla="*/ 950 w 1024"/>
                <a:gd name="T113" fmla="*/ 1198 h 1256"/>
                <a:gd name="T114" fmla="*/ 974 w 1024"/>
                <a:gd name="T115" fmla="*/ 1200 h 1256"/>
                <a:gd name="T116" fmla="*/ 1004 w 1024"/>
                <a:gd name="T117" fmla="*/ 1182 h 1256"/>
                <a:gd name="T118" fmla="*/ 1020 w 1024"/>
                <a:gd name="T119" fmla="*/ 1152 h 1256"/>
                <a:gd name="T120" fmla="*/ 1022 w 1024"/>
                <a:gd name="T121" fmla="*/ 1116 h 1256"/>
                <a:gd name="T122" fmla="*/ 1010 w 1024"/>
                <a:gd name="T123" fmla="*/ 1098 h 1256"/>
                <a:gd name="T124" fmla="*/ 992 w 1024"/>
                <a:gd name="T125" fmla="*/ 1084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4" h="1256">
                  <a:moveTo>
                    <a:pt x="992" y="1084"/>
                  </a:moveTo>
                  <a:lnTo>
                    <a:pt x="992" y="1084"/>
                  </a:lnTo>
                  <a:lnTo>
                    <a:pt x="982" y="1080"/>
                  </a:lnTo>
                  <a:lnTo>
                    <a:pt x="972" y="1078"/>
                  </a:lnTo>
                  <a:lnTo>
                    <a:pt x="962" y="1078"/>
                  </a:lnTo>
                  <a:lnTo>
                    <a:pt x="952" y="1078"/>
                  </a:lnTo>
                  <a:lnTo>
                    <a:pt x="952" y="1078"/>
                  </a:lnTo>
                  <a:lnTo>
                    <a:pt x="926" y="1082"/>
                  </a:lnTo>
                  <a:lnTo>
                    <a:pt x="914" y="1080"/>
                  </a:lnTo>
                  <a:lnTo>
                    <a:pt x="900" y="1076"/>
                  </a:lnTo>
                  <a:lnTo>
                    <a:pt x="900" y="1076"/>
                  </a:lnTo>
                  <a:lnTo>
                    <a:pt x="900" y="1076"/>
                  </a:lnTo>
                  <a:lnTo>
                    <a:pt x="856" y="1050"/>
                  </a:lnTo>
                  <a:lnTo>
                    <a:pt x="948" y="888"/>
                  </a:lnTo>
                  <a:lnTo>
                    <a:pt x="948" y="888"/>
                  </a:lnTo>
                  <a:lnTo>
                    <a:pt x="898" y="856"/>
                  </a:lnTo>
                  <a:lnTo>
                    <a:pt x="850" y="822"/>
                  </a:lnTo>
                  <a:lnTo>
                    <a:pt x="804" y="784"/>
                  </a:lnTo>
                  <a:lnTo>
                    <a:pt x="760" y="744"/>
                  </a:lnTo>
                  <a:lnTo>
                    <a:pt x="720" y="702"/>
                  </a:lnTo>
                  <a:lnTo>
                    <a:pt x="680" y="658"/>
                  </a:lnTo>
                  <a:lnTo>
                    <a:pt x="644" y="610"/>
                  </a:lnTo>
                  <a:lnTo>
                    <a:pt x="610" y="562"/>
                  </a:lnTo>
                  <a:lnTo>
                    <a:pt x="588" y="574"/>
                  </a:lnTo>
                  <a:lnTo>
                    <a:pt x="588" y="574"/>
                  </a:lnTo>
                  <a:lnTo>
                    <a:pt x="584" y="582"/>
                  </a:lnTo>
                  <a:lnTo>
                    <a:pt x="576" y="600"/>
                  </a:lnTo>
                  <a:lnTo>
                    <a:pt x="576" y="600"/>
                  </a:lnTo>
                  <a:lnTo>
                    <a:pt x="570" y="614"/>
                  </a:lnTo>
                  <a:lnTo>
                    <a:pt x="562" y="628"/>
                  </a:lnTo>
                  <a:lnTo>
                    <a:pt x="550" y="640"/>
                  </a:lnTo>
                  <a:lnTo>
                    <a:pt x="542" y="646"/>
                  </a:lnTo>
                  <a:lnTo>
                    <a:pt x="534" y="652"/>
                  </a:lnTo>
                  <a:lnTo>
                    <a:pt x="534" y="652"/>
                  </a:lnTo>
                  <a:lnTo>
                    <a:pt x="518" y="660"/>
                  </a:lnTo>
                  <a:lnTo>
                    <a:pt x="502" y="666"/>
                  </a:lnTo>
                  <a:lnTo>
                    <a:pt x="484" y="670"/>
                  </a:lnTo>
                  <a:lnTo>
                    <a:pt x="464" y="668"/>
                  </a:lnTo>
                  <a:lnTo>
                    <a:pt x="464" y="668"/>
                  </a:lnTo>
                  <a:lnTo>
                    <a:pt x="454" y="666"/>
                  </a:lnTo>
                  <a:lnTo>
                    <a:pt x="446" y="662"/>
                  </a:lnTo>
                  <a:lnTo>
                    <a:pt x="426" y="652"/>
                  </a:lnTo>
                  <a:lnTo>
                    <a:pt x="410" y="636"/>
                  </a:lnTo>
                  <a:lnTo>
                    <a:pt x="402" y="626"/>
                  </a:lnTo>
                  <a:lnTo>
                    <a:pt x="396" y="616"/>
                  </a:lnTo>
                  <a:lnTo>
                    <a:pt x="396" y="616"/>
                  </a:lnTo>
                  <a:lnTo>
                    <a:pt x="390" y="606"/>
                  </a:lnTo>
                  <a:lnTo>
                    <a:pt x="386" y="594"/>
                  </a:lnTo>
                  <a:lnTo>
                    <a:pt x="382" y="582"/>
                  </a:lnTo>
                  <a:lnTo>
                    <a:pt x="380" y="572"/>
                  </a:lnTo>
                  <a:lnTo>
                    <a:pt x="380" y="560"/>
                  </a:lnTo>
                  <a:lnTo>
                    <a:pt x="380" y="550"/>
                  </a:lnTo>
                  <a:lnTo>
                    <a:pt x="382" y="540"/>
                  </a:lnTo>
                  <a:lnTo>
                    <a:pt x="384" y="530"/>
                  </a:lnTo>
                  <a:lnTo>
                    <a:pt x="384" y="530"/>
                  </a:lnTo>
                  <a:lnTo>
                    <a:pt x="394" y="514"/>
                  </a:lnTo>
                  <a:lnTo>
                    <a:pt x="406" y="498"/>
                  </a:lnTo>
                  <a:lnTo>
                    <a:pt x="418" y="488"/>
                  </a:lnTo>
                  <a:lnTo>
                    <a:pt x="434" y="478"/>
                  </a:lnTo>
                  <a:lnTo>
                    <a:pt x="434" y="478"/>
                  </a:lnTo>
                  <a:lnTo>
                    <a:pt x="450" y="470"/>
                  </a:lnTo>
                  <a:lnTo>
                    <a:pt x="468" y="466"/>
                  </a:lnTo>
                  <a:lnTo>
                    <a:pt x="482" y="466"/>
                  </a:lnTo>
                  <a:lnTo>
                    <a:pt x="496" y="466"/>
                  </a:lnTo>
                  <a:lnTo>
                    <a:pt x="496" y="466"/>
                  </a:lnTo>
                  <a:lnTo>
                    <a:pt x="514" y="468"/>
                  </a:lnTo>
                  <a:lnTo>
                    <a:pt x="520" y="468"/>
                  </a:lnTo>
                  <a:lnTo>
                    <a:pt x="548" y="452"/>
                  </a:lnTo>
                  <a:lnTo>
                    <a:pt x="548" y="452"/>
                  </a:lnTo>
                  <a:lnTo>
                    <a:pt x="522" y="400"/>
                  </a:lnTo>
                  <a:lnTo>
                    <a:pt x="502" y="348"/>
                  </a:lnTo>
                  <a:lnTo>
                    <a:pt x="482" y="292"/>
                  </a:lnTo>
                  <a:lnTo>
                    <a:pt x="466" y="236"/>
                  </a:lnTo>
                  <a:lnTo>
                    <a:pt x="454" y="178"/>
                  </a:lnTo>
                  <a:lnTo>
                    <a:pt x="444" y="120"/>
                  </a:lnTo>
                  <a:lnTo>
                    <a:pt x="438" y="60"/>
                  </a:lnTo>
                  <a:lnTo>
                    <a:pt x="436" y="0"/>
                  </a:lnTo>
                  <a:lnTo>
                    <a:pt x="294" y="0"/>
                  </a:lnTo>
                  <a:lnTo>
                    <a:pt x="294" y="8"/>
                  </a:lnTo>
                  <a:lnTo>
                    <a:pt x="294" y="8"/>
                  </a:lnTo>
                  <a:lnTo>
                    <a:pt x="298" y="16"/>
                  </a:lnTo>
                  <a:lnTo>
                    <a:pt x="310" y="32"/>
                  </a:lnTo>
                  <a:lnTo>
                    <a:pt x="310" y="32"/>
                  </a:lnTo>
                  <a:lnTo>
                    <a:pt x="318" y="44"/>
                  </a:lnTo>
                  <a:lnTo>
                    <a:pt x="326" y="58"/>
                  </a:lnTo>
                  <a:lnTo>
                    <a:pt x="332" y="76"/>
                  </a:lnTo>
                  <a:lnTo>
                    <a:pt x="334" y="84"/>
                  </a:lnTo>
                  <a:lnTo>
                    <a:pt x="334" y="94"/>
                  </a:lnTo>
                  <a:lnTo>
                    <a:pt x="334" y="94"/>
                  </a:lnTo>
                  <a:lnTo>
                    <a:pt x="332" y="112"/>
                  </a:lnTo>
                  <a:lnTo>
                    <a:pt x="328" y="130"/>
                  </a:lnTo>
                  <a:lnTo>
                    <a:pt x="322" y="146"/>
                  </a:lnTo>
                  <a:lnTo>
                    <a:pt x="312" y="162"/>
                  </a:lnTo>
                  <a:lnTo>
                    <a:pt x="312" y="162"/>
                  </a:lnTo>
                  <a:lnTo>
                    <a:pt x="304" y="170"/>
                  </a:lnTo>
                  <a:lnTo>
                    <a:pt x="296" y="176"/>
                  </a:lnTo>
                  <a:lnTo>
                    <a:pt x="278" y="186"/>
                  </a:lnTo>
                  <a:lnTo>
                    <a:pt x="256" y="192"/>
                  </a:lnTo>
                  <a:lnTo>
                    <a:pt x="244" y="194"/>
                  </a:lnTo>
                  <a:lnTo>
                    <a:pt x="232" y="196"/>
                  </a:lnTo>
                  <a:lnTo>
                    <a:pt x="232" y="196"/>
                  </a:lnTo>
                  <a:lnTo>
                    <a:pt x="220" y="194"/>
                  </a:lnTo>
                  <a:lnTo>
                    <a:pt x="208" y="192"/>
                  </a:lnTo>
                  <a:lnTo>
                    <a:pt x="196" y="190"/>
                  </a:lnTo>
                  <a:lnTo>
                    <a:pt x="186" y="186"/>
                  </a:lnTo>
                  <a:lnTo>
                    <a:pt x="176" y="180"/>
                  </a:lnTo>
                  <a:lnTo>
                    <a:pt x="166" y="174"/>
                  </a:lnTo>
                  <a:lnTo>
                    <a:pt x="158" y="168"/>
                  </a:lnTo>
                  <a:lnTo>
                    <a:pt x="152" y="160"/>
                  </a:lnTo>
                  <a:lnTo>
                    <a:pt x="152" y="160"/>
                  </a:lnTo>
                  <a:lnTo>
                    <a:pt x="142" y="144"/>
                  </a:lnTo>
                  <a:lnTo>
                    <a:pt x="136" y="126"/>
                  </a:lnTo>
                  <a:lnTo>
                    <a:pt x="132" y="110"/>
                  </a:lnTo>
                  <a:lnTo>
                    <a:pt x="132" y="92"/>
                  </a:lnTo>
                  <a:lnTo>
                    <a:pt x="132" y="92"/>
                  </a:lnTo>
                  <a:lnTo>
                    <a:pt x="134" y="74"/>
                  </a:lnTo>
                  <a:lnTo>
                    <a:pt x="140" y="56"/>
                  </a:lnTo>
                  <a:lnTo>
                    <a:pt x="148" y="44"/>
                  </a:lnTo>
                  <a:lnTo>
                    <a:pt x="154" y="32"/>
                  </a:lnTo>
                  <a:lnTo>
                    <a:pt x="154" y="32"/>
                  </a:lnTo>
                  <a:lnTo>
                    <a:pt x="166" y="18"/>
                  </a:lnTo>
                  <a:lnTo>
                    <a:pt x="168" y="12"/>
                  </a:lnTo>
                  <a:lnTo>
                    <a:pt x="168" y="0"/>
                  </a:lnTo>
                  <a:lnTo>
                    <a:pt x="0" y="0"/>
                  </a:lnTo>
                  <a:lnTo>
                    <a:pt x="0" y="0"/>
                  </a:lnTo>
                  <a:lnTo>
                    <a:pt x="2" y="50"/>
                  </a:lnTo>
                  <a:lnTo>
                    <a:pt x="4" y="98"/>
                  </a:lnTo>
                  <a:lnTo>
                    <a:pt x="10" y="148"/>
                  </a:lnTo>
                  <a:lnTo>
                    <a:pt x="16" y="196"/>
                  </a:lnTo>
                  <a:lnTo>
                    <a:pt x="24" y="244"/>
                  </a:lnTo>
                  <a:lnTo>
                    <a:pt x="34" y="290"/>
                  </a:lnTo>
                  <a:lnTo>
                    <a:pt x="44" y="338"/>
                  </a:lnTo>
                  <a:lnTo>
                    <a:pt x="58" y="384"/>
                  </a:lnTo>
                  <a:lnTo>
                    <a:pt x="72" y="430"/>
                  </a:lnTo>
                  <a:lnTo>
                    <a:pt x="86" y="474"/>
                  </a:lnTo>
                  <a:lnTo>
                    <a:pt x="104" y="518"/>
                  </a:lnTo>
                  <a:lnTo>
                    <a:pt x="122" y="562"/>
                  </a:lnTo>
                  <a:lnTo>
                    <a:pt x="142" y="606"/>
                  </a:lnTo>
                  <a:lnTo>
                    <a:pt x="162" y="648"/>
                  </a:lnTo>
                  <a:lnTo>
                    <a:pt x="184" y="690"/>
                  </a:lnTo>
                  <a:lnTo>
                    <a:pt x="208" y="730"/>
                  </a:lnTo>
                  <a:lnTo>
                    <a:pt x="232" y="770"/>
                  </a:lnTo>
                  <a:lnTo>
                    <a:pt x="258" y="810"/>
                  </a:lnTo>
                  <a:lnTo>
                    <a:pt x="286" y="848"/>
                  </a:lnTo>
                  <a:lnTo>
                    <a:pt x="314" y="886"/>
                  </a:lnTo>
                  <a:lnTo>
                    <a:pt x="344" y="922"/>
                  </a:lnTo>
                  <a:lnTo>
                    <a:pt x="374" y="958"/>
                  </a:lnTo>
                  <a:lnTo>
                    <a:pt x="406" y="992"/>
                  </a:lnTo>
                  <a:lnTo>
                    <a:pt x="438" y="1026"/>
                  </a:lnTo>
                  <a:lnTo>
                    <a:pt x="472" y="1058"/>
                  </a:lnTo>
                  <a:lnTo>
                    <a:pt x="508" y="1090"/>
                  </a:lnTo>
                  <a:lnTo>
                    <a:pt x="542" y="1122"/>
                  </a:lnTo>
                  <a:lnTo>
                    <a:pt x="580" y="1150"/>
                  </a:lnTo>
                  <a:lnTo>
                    <a:pt x="618" y="1178"/>
                  </a:lnTo>
                  <a:lnTo>
                    <a:pt x="656" y="1206"/>
                  </a:lnTo>
                  <a:lnTo>
                    <a:pt x="696" y="1232"/>
                  </a:lnTo>
                  <a:lnTo>
                    <a:pt x="736" y="1256"/>
                  </a:lnTo>
                  <a:lnTo>
                    <a:pt x="832" y="1090"/>
                  </a:lnTo>
                  <a:lnTo>
                    <a:pt x="878" y="1116"/>
                  </a:lnTo>
                  <a:lnTo>
                    <a:pt x="878" y="1116"/>
                  </a:lnTo>
                  <a:lnTo>
                    <a:pt x="888" y="1126"/>
                  </a:lnTo>
                  <a:lnTo>
                    <a:pt x="896" y="1136"/>
                  </a:lnTo>
                  <a:lnTo>
                    <a:pt x="904" y="1156"/>
                  </a:lnTo>
                  <a:lnTo>
                    <a:pt x="904" y="1156"/>
                  </a:lnTo>
                  <a:lnTo>
                    <a:pt x="908" y="1166"/>
                  </a:lnTo>
                  <a:lnTo>
                    <a:pt x="914" y="1174"/>
                  </a:lnTo>
                  <a:lnTo>
                    <a:pt x="920" y="1182"/>
                  </a:lnTo>
                  <a:lnTo>
                    <a:pt x="928" y="1188"/>
                  </a:lnTo>
                  <a:lnTo>
                    <a:pt x="928" y="1188"/>
                  </a:lnTo>
                  <a:lnTo>
                    <a:pt x="940" y="1194"/>
                  </a:lnTo>
                  <a:lnTo>
                    <a:pt x="950" y="1198"/>
                  </a:lnTo>
                  <a:lnTo>
                    <a:pt x="962" y="1200"/>
                  </a:lnTo>
                  <a:lnTo>
                    <a:pt x="974" y="1200"/>
                  </a:lnTo>
                  <a:lnTo>
                    <a:pt x="974" y="1200"/>
                  </a:lnTo>
                  <a:lnTo>
                    <a:pt x="984" y="1198"/>
                  </a:lnTo>
                  <a:lnTo>
                    <a:pt x="994" y="1192"/>
                  </a:lnTo>
                  <a:lnTo>
                    <a:pt x="1004" y="1182"/>
                  </a:lnTo>
                  <a:lnTo>
                    <a:pt x="1014" y="1168"/>
                  </a:lnTo>
                  <a:lnTo>
                    <a:pt x="1014" y="1168"/>
                  </a:lnTo>
                  <a:lnTo>
                    <a:pt x="1020" y="1152"/>
                  </a:lnTo>
                  <a:lnTo>
                    <a:pt x="1024" y="1138"/>
                  </a:lnTo>
                  <a:lnTo>
                    <a:pt x="1024" y="1126"/>
                  </a:lnTo>
                  <a:lnTo>
                    <a:pt x="1022" y="1116"/>
                  </a:lnTo>
                  <a:lnTo>
                    <a:pt x="1022" y="1116"/>
                  </a:lnTo>
                  <a:lnTo>
                    <a:pt x="1018" y="1108"/>
                  </a:lnTo>
                  <a:lnTo>
                    <a:pt x="1010" y="1098"/>
                  </a:lnTo>
                  <a:lnTo>
                    <a:pt x="1002" y="1090"/>
                  </a:lnTo>
                  <a:lnTo>
                    <a:pt x="992" y="1084"/>
                  </a:lnTo>
                  <a:lnTo>
                    <a:pt x="992" y="108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9" name="chenying0907 12"/>
            <p:cNvSpPr/>
            <p:nvPr/>
          </p:nvSpPr>
          <p:spPr bwMode="auto">
            <a:xfrm>
              <a:off x="1811874" y="3049152"/>
              <a:ext cx="1216025" cy="1670050"/>
            </a:xfrm>
            <a:custGeom>
              <a:avLst/>
              <a:gdLst>
                <a:gd name="T0" fmla="*/ 308 w 766"/>
                <a:gd name="T1" fmla="*/ 142 h 1052"/>
                <a:gd name="T2" fmla="*/ 314 w 766"/>
                <a:gd name="T3" fmla="*/ 118 h 1052"/>
                <a:gd name="T4" fmla="*/ 334 w 766"/>
                <a:gd name="T5" fmla="*/ 90 h 1052"/>
                <a:gd name="T6" fmla="*/ 344 w 766"/>
                <a:gd name="T7" fmla="*/ 62 h 1052"/>
                <a:gd name="T8" fmla="*/ 340 w 766"/>
                <a:gd name="T9" fmla="*/ 38 h 1052"/>
                <a:gd name="T10" fmla="*/ 332 w 766"/>
                <a:gd name="T11" fmla="*/ 18 h 1052"/>
                <a:gd name="T12" fmla="*/ 300 w 766"/>
                <a:gd name="T13" fmla="*/ 0 h 1052"/>
                <a:gd name="T14" fmla="*/ 266 w 766"/>
                <a:gd name="T15" fmla="*/ 0 h 1052"/>
                <a:gd name="T16" fmla="*/ 236 w 766"/>
                <a:gd name="T17" fmla="*/ 18 h 1052"/>
                <a:gd name="T18" fmla="*/ 226 w 766"/>
                <a:gd name="T19" fmla="*/ 36 h 1052"/>
                <a:gd name="T20" fmla="*/ 222 w 766"/>
                <a:gd name="T21" fmla="*/ 60 h 1052"/>
                <a:gd name="T22" fmla="*/ 230 w 766"/>
                <a:gd name="T23" fmla="*/ 90 h 1052"/>
                <a:gd name="T24" fmla="*/ 252 w 766"/>
                <a:gd name="T25" fmla="*/ 118 h 1052"/>
                <a:gd name="T26" fmla="*/ 262 w 766"/>
                <a:gd name="T27" fmla="*/ 142 h 1052"/>
                <a:gd name="T28" fmla="*/ 62 w 766"/>
                <a:gd name="T29" fmla="*/ 202 h 1052"/>
                <a:gd name="T30" fmla="*/ 72 w 766"/>
                <a:gd name="T31" fmla="*/ 326 h 1052"/>
                <a:gd name="T32" fmla="*/ 114 w 766"/>
                <a:gd name="T33" fmla="*/ 504 h 1052"/>
                <a:gd name="T34" fmla="*/ 186 w 766"/>
                <a:gd name="T35" fmla="*/ 668 h 1052"/>
                <a:gd name="T36" fmla="*/ 110 w 766"/>
                <a:gd name="T37" fmla="*/ 710 h 1052"/>
                <a:gd name="T38" fmla="*/ 74 w 766"/>
                <a:gd name="T39" fmla="*/ 708 h 1052"/>
                <a:gd name="T40" fmla="*/ 44 w 766"/>
                <a:gd name="T41" fmla="*/ 710 h 1052"/>
                <a:gd name="T42" fmla="*/ 26 w 766"/>
                <a:gd name="T43" fmla="*/ 720 h 1052"/>
                <a:gd name="T44" fmla="*/ 4 w 766"/>
                <a:gd name="T45" fmla="*/ 748 h 1052"/>
                <a:gd name="T46" fmla="*/ 0 w 766"/>
                <a:gd name="T47" fmla="*/ 770 h 1052"/>
                <a:gd name="T48" fmla="*/ 12 w 766"/>
                <a:gd name="T49" fmla="*/ 798 h 1052"/>
                <a:gd name="T50" fmla="*/ 42 w 766"/>
                <a:gd name="T51" fmla="*/ 828 h 1052"/>
                <a:gd name="T52" fmla="*/ 64 w 766"/>
                <a:gd name="T53" fmla="*/ 830 h 1052"/>
                <a:gd name="T54" fmla="*/ 96 w 766"/>
                <a:gd name="T55" fmla="*/ 820 h 1052"/>
                <a:gd name="T56" fmla="*/ 112 w 766"/>
                <a:gd name="T57" fmla="*/ 806 h 1052"/>
                <a:gd name="T58" fmla="*/ 120 w 766"/>
                <a:gd name="T59" fmla="*/ 788 h 1052"/>
                <a:gd name="T60" fmla="*/ 146 w 766"/>
                <a:gd name="T61" fmla="*/ 744 h 1052"/>
                <a:gd name="T62" fmla="*/ 210 w 766"/>
                <a:gd name="T63" fmla="*/ 708 h 1052"/>
                <a:gd name="T64" fmla="*/ 280 w 766"/>
                <a:gd name="T65" fmla="*/ 808 h 1052"/>
                <a:gd name="T66" fmla="*/ 404 w 766"/>
                <a:gd name="T67" fmla="*/ 942 h 1052"/>
                <a:gd name="T68" fmla="*/ 552 w 766"/>
                <a:gd name="T69" fmla="*/ 1052 h 1052"/>
                <a:gd name="T70" fmla="*/ 616 w 766"/>
                <a:gd name="T71" fmla="*/ 912 h 1052"/>
                <a:gd name="T72" fmla="*/ 588 w 766"/>
                <a:gd name="T73" fmla="*/ 914 h 1052"/>
                <a:gd name="T74" fmla="*/ 540 w 766"/>
                <a:gd name="T75" fmla="*/ 910 h 1052"/>
                <a:gd name="T76" fmla="*/ 522 w 766"/>
                <a:gd name="T77" fmla="*/ 902 h 1052"/>
                <a:gd name="T78" fmla="*/ 482 w 766"/>
                <a:gd name="T79" fmla="*/ 866 h 1052"/>
                <a:gd name="T80" fmla="*/ 472 w 766"/>
                <a:gd name="T81" fmla="*/ 840 h 1052"/>
                <a:gd name="T82" fmla="*/ 476 w 766"/>
                <a:gd name="T83" fmla="*/ 786 h 1052"/>
                <a:gd name="T84" fmla="*/ 486 w 766"/>
                <a:gd name="T85" fmla="*/ 764 h 1052"/>
                <a:gd name="T86" fmla="*/ 508 w 766"/>
                <a:gd name="T87" fmla="*/ 736 h 1052"/>
                <a:gd name="T88" fmla="*/ 536 w 766"/>
                <a:gd name="T89" fmla="*/ 718 h 1052"/>
                <a:gd name="T90" fmla="*/ 556 w 766"/>
                <a:gd name="T91" fmla="*/ 712 h 1052"/>
                <a:gd name="T92" fmla="*/ 610 w 766"/>
                <a:gd name="T93" fmla="*/ 722 h 1052"/>
                <a:gd name="T94" fmla="*/ 640 w 766"/>
                <a:gd name="T95" fmla="*/ 740 h 1052"/>
                <a:gd name="T96" fmla="*/ 666 w 766"/>
                <a:gd name="T97" fmla="*/ 780 h 1052"/>
                <a:gd name="T98" fmla="*/ 676 w 766"/>
                <a:gd name="T99" fmla="*/ 800 h 1052"/>
                <a:gd name="T100" fmla="*/ 766 w 766"/>
                <a:gd name="T101" fmla="*/ 684 h 1052"/>
                <a:gd name="T102" fmla="*/ 684 w 766"/>
                <a:gd name="T103" fmla="*/ 620 h 1052"/>
                <a:gd name="T104" fmla="*/ 614 w 766"/>
                <a:gd name="T105" fmla="*/ 542 h 1052"/>
                <a:gd name="T106" fmla="*/ 560 w 766"/>
                <a:gd name="T107" fmla="*/ 452 h 1052"/>
                <a:gd name="T108" fmla="*/ 522 w 766"/>
                <a:gd name="T109" fmla="*/ 350 h 1052"/>
                <a:gd name="T110" fmla="*/ 500 w 766"/>
                <a:gd name="T111" fmla="*/ 24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 h="1052">
                  <a:moveTo>
                    <a:pt x="498" y="202"/>
                  </a:moveTo>
                  <a:lnTo>
                    <a:pt x="306" y="202"/>
                  </a:lnTo>
                  <a:lnTo>
                    <a:pt x="308" y="142"/>
                  </a:lnTo>
                  <a:lnTo>
                    <a:pt x="308" y="142"/>
                  </a:lnTo>
                  <a:lnTo>
                    <a:pt x="310" y="130"/>
                  </a:lnTo>
                  <a:lnTo>
                    <a:pt x="314" y="118"/>
                  </a:lnTo>
                  <a:lnTo>
                    <a:pt x="328" y="100"/>
                  </a:lnTo>
                  <a:lnTo>
                    <a:pt x="328" y="100"/>
                  </a:lnTo>
                  <a:lnTo>
                    <a:pt x="334" y="90"/>
                  </a:lnTo>
                  <a:lnTo>
                    <a:pt x="340" y="82"/>
                  </a:lnTo>
                  <a:lnTo>
                    <a:pt x="342" y="72"/>
                  </a:lnTo>
                  <a:lnTo>
                    <a:pt x="344" y="62"/>
                  </a:lnTo>
                  <a:lnTo>
                    <a:pt x="344" y="62"/>
                  </a:lnTo>
                  <a:lnTo>
                    <a:pt x="344" y="50"/>
                  </a:lnTo>
                  <a:lnTo>
                    <a:pt x="340" y="38"/>
                  </a:lnTo>
                  <a:lnTo>
                    <a:pt x="336" y="28"/>
                  </a:lnTo>
                  <a:lnTo>
                    <a:pt x="332" y="18"/>
                  </a:lnTo>
                  <a:lnTo>
                    <a:pt x="332" y="18"/>
                  </a:lnTo>
                  <a:lnTo>
                    <a:pt x="324" y="10"/>
                  </a:lnTo>
                  <a:lnTo>
                    <a:pt x="314" y="4"/>
                  </a:lnTo>
                  <a:lnTo>
                    <a:pt x="300" y="0"/>
                  </a:lnTo>
                  <a:lnTo>
                    <a:pt x="284" y="0"/>
                  </a:lnTo>
                  <a:lnTo>
                    <a:pt x="284" y="0"/>
                  </a:lnTo>
                  <a:lnTo>
                    <a:pt x="266" y="0"/>
                  </a:lnTo>
                  <a:lnTo>
                    <a:pt x="252" y="4"/>
                  </a:lnTo>
                  <a:lnTo>
                    <a:pt x="242" y="10"/>
                  </a:lnTo>
                  <a:lnTo>
                    <a:pt x="236" y="18"/>
                  </a:lnTo>
                  <a:lnTo>
                    <a:pt x="236" y="18"/>
                  </a:lnTo>
                  <a:lnTo>
                    <a:pt x="230" y="26"/>
                  </a:lnTo>
                  <a:lnTo>
                    <a:pt x="226" y="36"/>
                  </a:lnTo>
                  <a:lnTo>
                    <a:pt x="222" y="48"/>
                  </a:lnTo>
                  <a:lnTo>
                    <a:pt x="222" y="60"/>
                  </a:lnTo>
                  <a:lnTo>
                    <a:pt x="222" y="60"/>
                  </a:lnTo>
                  <a:lnTo>
                    <a:pt x="222" y="72"/>
                  </a:lnTo>
                  <a:lnTo>
                    <a:pt x="226" y="80"/>
                  </a:lnTo>
                  <a:lnTo>
                    <a:pt x="230" y="90"/>
                  </a:lnTo>
                  <a:lnTo>
                    <a:pt x="238" y="98"/>
                  </a:lnTo>
                  <a:lnTo>
                    <a:pt x="238" y="98"/>
                  </a:lnTo>
                  <a:lnTo>
                    <a:pt x="252" y="118"/>
                  </a:lnTo>
                  <a:lnTo>
                    <a:pt x="258" y="128"/>
                  </a:lnTo>
                  <a:lnTo>
                    <a:pt x="262" y="142"/>
                  </a:lnTo>
                  <a:lnTo>
                    <a:pt x="262" y="142"/>
                  </a:lnTo>
                  <a:lnTo>
                    <a:pt x="262" y="144"/>
                  </a:lnTo>
                  <a:lnTo>
                    <a:pt x="260" y="202"/>
                  </a:lnTo>
                  <a:lnTo>
                    <a:pt x="62" y="202"/>
                  </a:lnTo>
                  <a:lnTo>
                    <a:pt x="62" y="202"/>
                  </a:lnTo>
                  <a:lnTo>
                    <a:pt x="66" y="266"/>
                  </a:lnTo>
                  <a:lnTo>
                    <a:pt x="72" y="326"/>
                  </a:lnTo>
                  <a:lnTo>
                    <a:pt x="84" y="388"/>
                  </a:lnTo>
                  <a:lnTo>
                    <a:pt x="98" y="446"/>
                  </a:lnTo>
                  <a:lnTo>
                    <a:pt x="114" y="504"/>
                  </a:lnTo>
                  <a:lnTo>
                    <a:pt x="136" y="560"/>
                  </a:lnTo>
                  <a:lnTo>
                    <a:pt x="160" y="614"/>
                  </a:lnTo>
                  <a:lnTo>
                    <a:pt x="186" y="668"/>
                  </a:lnTo>
                  <a:lnTo>
                    <a:pt x="122" y="704"/>
                  </a:lnTo>
                  <a:lnTo>
                    <a:pt x="122" y="704"/>
                  </a:lnTo>
                  <a:lnTo>
                    <a:pt x="110" y="710"/>
                  </a:lnTo>
                  <a:lnTo>
                    <a:pt x="98" y="710"/>
                  </a:lnTo>
                  <a:lnTo>
                    <a:pt x="74" y="708"/>
                  </a:lnTo>
                  <a:lnTo>
                    <a:pt x="74" y="708"/>
                  </a:lnTo>
                  <a:lnTo>
                    <a:pt x="64" y="708"/>
                  </a:lnTo>
                  <a:lnTo>
                    <a:pt x="54" y="708"/>
                  </a:lnTo>
                  <a:lnTo>
                    <a:pt x="44" y="710"/>
                  </a:lnTo>
                  <a:lnTo>
                    <a:pt x="36" y="714"/>
                  </a:lnTo>
                  <a:lnTo>
                    <a:pt x="36" y="714"/>
                  </a:lnTo>
                  <a:lnTo>
                    <a:pt x="26" y="720"/>
                  </a:lnTo>
                  <a:lnTo>
                    <a:pt x="16" y="728"/>
                  </a:lnTo>
                  <a:lnTo>
                    <a:pt x="8" y="738"/>
                  </a:lnTo>
                  <a:lnTo>
                    <a:pt x="4" y="748"/>
                  </a:lnTo>
                  <a:lnTo>
                    <a:pt x="4" y="748"/>
                  </a:lnTo>
                  <a:lnTo>
                    <a:pt x="0" y="758"/>
                  </a:lnTo>
                  <a:lnTo>
                    <a:pt x="0" y="770"/>
                  </a:lnTo>
                  <a:lnTo>
                    <a:pt x="4" y="782"/>
                  </a:lnTo>
                  <a:lnTo>
                    <a:pt x="12" y="798"/>
                  </a:lnTo>
                  <a:lnTo>
                    <a:pt x="12" y="798"/>
                  </a:lnTo>
                  <a:lnTo>
                    <a:pt x="22" y="812"/>
                  </a:lnTo>
                  <a:lnTo>
                    <a:pt x="32" y="822"/>
                  </a:lnTo>
                  <a:lnTo>
                    <a:pt x="42" y="828"/>
                  </a:lnTo>
                  <a:lnTo>
                    <a:pt x="52" y="830"/>
                  </a:lnTo>
                  <a:lnTo>
                    <a:pt x="52" y="830"/>
                  </a:lnTo>
                  <a:lnTo>
                    <a:pt x="64" y="830"/>
                  </a:lnTo>
                  <a:lnTo>
                    <a:pt x="74" y="830"/>
                  </a:lnTo>
                  <a:lnTo>
                    <a:pt x="86" y="826"/>
                  </a:lnTo>
                  <a:lnTo>
                    <a:pt x="96" y="820"/>
                  </a:lnTo>
                  <a:lnTo>
                    <a:pt x="96" y="820"/>
                  </a:lnTo>
                  <a:lnTo>
                    <a:pt x="104" y="814"/>
                  </a:lnTo>
                  <a:lnTo>
                    <a:pt x="112" y="806"/>
                  </a:lnTo>
                  <a:lnTo>
                    <a:pt x="116" y="798"/>
                  </a:lnTo>
                  <a:lnTo>
                    <a:pt x="120" y="788"/>
                  </a:lnTo>
                  <a:lnTo>
                    <a:pt x="120" y="788"/>
                  </a:lnTo>
                  <a:lnTo>
                    <a:pt x="130" y="764"/>
                  </a:lnTo>
                  <a:lnTo>
                    <a:pt x="136" y="754"/>
                  </a:lnTo>
                  <a:lnTo>
                    <a:pt x="146" y="744"/>
                  </a:lnTo>
                  <a:lnTo>
                    <a:pt x="146" y="744"/>
                  </a:lnTo>
                  <a:lnTo>
                    <a:pt x="148" y="742"/>
                  </a:lnTo>
                  <a:lnTo>
                    <a:pt x="210" y="708"/>
                  </a:lnTo>
                  <a:lnTo>
                    <a:pt x="210" y="708"/>
                  </a:lnTo>
                  <a:lnTo>
                    <a:pt x="242" y="760"/>
                  </a:lnTo>
                  <a:lnTo>
                    <a:pt x="280" y="808"/>
                  </a:lnTo>
                  <a:lnTo>
                    <a:pt x="318" y="856"/>
                  </a:lnTo>
                  <a:lnTo>
                    <a:pt x="360" y="900"/>
                  </a:lnTo>
                  <a:lnTo>
                    <a:pt x="404" y="942"/>
                  </a:lnTo>
                  <a:lnTo>
                    <a:pt x="452" y="982"/>
                  </a:lnTo>
                  <a:lnTo>
                    <a:pt x="502" y="1018"/>
                  </a:lnTo>
                  <a:lnTo>
                    <a:pt x="552" y="1052"/>
                  </a:lnTo>
                  <a:lnTo>
                    <a:pt x="630" y="920"/>
                  </a:lnTo>
                  <a:lnTo>
                    <a:pt x="616" y="912"/>
                  </a:lnTo>
                  <a:lnTo>
                    <a:pt x="616" y="912"/>
                  </a:lnTo>
                  <a:lnTo>
                    <a:pt x="608" y="910"/>
                  </a:lnTo>
                  <a:lnTo>
                    <a:pt x="588" y="914"/>
                  </a:lnTo>
                  <a:lnTo>
                    <a:pt x="588" y="914"/>
                  </a:lnTo>
                  <a:lnTo>
                    <a:pt x="574" y="914"/>
                  </a:lnTo>
                  <a:lnTo>
                    <a:pt x="558" y="914"/>
                  </a:lnTo>
                  <a:lnTo>
                    <a:pt x="540" y="910"/>
                  </a:lnTo>
                  <a:lnTo>
                    <a:pt x="530" y="908"/>
                  </a:lnTo>
                  <a:lnTo>
                    <a:pt x="522" y="902"/>
                  </a:lnTo>
                  <a:lnTo>
                    <a:pt x="522" y="902"/>
                  </a:lnTo>
                  <a:lnTo>
                    <a:pt x="508" y="892"/>
                  </a:lnTo>
                  <a:lnTo>
                    <a:pt x="494" y="880"/>
                  </a:lnTo>
                  <a:lnTo>
                    <a:pt x="482" y="866"/>
                  </a:lnTo>
                  <a:lnTo>
                    <a:pt x="474" y="848"/>
                  </a:lnTo>
                  <a:lnTo>
                    <a:pt x="474" y="848"/>
                  </a:lnTo>
                  <a:lnTo>
                    <a:pt x="472" y="840"/>
                  </a:lnTo>
                  <a:lnTo>
                    <a:pt x="470" y="830"/>
                  </a:lnTo>
                  <a:lnTo>
                    <a:pt x="470" y="808"/>
                  </a:lnTo>
                  <a:lnTo>
                    <a:pt x="476" y="786"/>
                  </a:lnTo>
                  <a:lnTo>
                    <a:pt x="480" y="776"/>
                  </a:lnTo>
                  <a:lnTo>
                    <a:pt x="486" y="764"/>
                  </a:lnTo>
                  <a:lnTo>
                    <a:pt x="486" y="764"/>
                  </a:lnTo>
                  <a:lnTo>
                    <a:pt x="492" y="754"/>
                  </a:lnTo>
                  <a:lnTo>
                    <a:pt x="500" y="744"/>
                  </a:lnTo>
                  <a:lnTo>
                    <a:pt x="508" y="736"/>
                  </a:lnTo>
                  <a:lnTo>
                    <a:pt x="518" y="728"/>
                  </a:lnTo>
                  <a:lnTo>
                    <a:pt x="526" y="722"/>
                  </a:lnTo>
                  <a:lnTo>
                    <a:pt x="536" y="718"/>
                  </a:lnTo>
                  <a:lnTo>
                    <a:pt x="546" y="714"/>
                  </a:lnTo>
                  <a:lnTo>
                    <a:pt x="556" y="712"/>
                  </a:lnTo>
                  <a:lnTo>
                    <a:pt x="556" y="712"/>
                  </a:lnTo>
                  <a:lnTo>
                    <a:pt x="574" y="712"/>
                  </a:lnTo>
                  <a:lnTo>
                    <a:pt x="592" y="714"/>
                  </a:lnTo>
                  <a:lnTo>
                    <a:pt x="610" y="722"/>
                  </a:lnTo>
                  <a:lnTo>
                    <a:pt x="626" y="730"/>
                  </a:lnTo>
                  <a:lnTo>
                    <a:pt x="626" y="730"/>
                  </a:lnTo>
                  <a:lnTo>
                    <a:pt x="640" y="740"/>
                  </a:lnTo>
                  <a:lnTo>
                    <a:pt x="652" y="754"/>
                  </a:lnTo>
                  <a:lnTo>
                    <a:pt x="660" y="766"/>
                  </a:lnTo>
                  <a:lnTo>
                    <a:pt x="666" y="780"/>
                  </a:lnTo>
                  <a:lnTo>
                    <a:pt x="666" y="780"/>
                  </a:lnTo>
                  <a:lnTo>
                    <a:pt x="674" y="796"/>
                  </a:lnTo>
                  <a:lnTo>
                    <a:pt x="676" y="800"/>
                  </a:lnTo>
                  <a:lnTo>
                    <a:pt x="692" y="810"/>
                  </a:lnTo>
                  <a:lnTo>
                    <a:pt x="766" y="684"/>
                  </a:lnTo>
                  <a:lnTo>
                    <a:pt x="766" y="684"/>
                  </a:lnTo>
                  <a:lnTo>
                    <a:pt x="738" y="664"/>
                  </a:lnTo>
                  <a:lnTo>
                    <a:pt x="710" y="642"/>
                  </a:lnTo>
                  <a:lnTo>
                    <a:pt x="684" y="620"/>
                  </a:lnTo>
                  <a:lnTo>
                    <a:pt x="660" y="596"/>
                  </a:lnTo>
                  <a:lnTo>
                    <a:pt x="636" y="570"/>
                  </a:lnTo>
                  <a:lnTo>
                    <a:pt x="614" y="542"/>
                  </a:lnTo>
                  <a:lnTo>
                    <a:pt x="594" y="514"/>
                  </a:lnTo>
                  <a:lnTo>
                    <a:pt x="576" y="484"/>
                  </a:lnTo>
                  <a:lnTo>
                    <a:pt x="560" y="452"/>
                  </a:lnTo>
                  <a:lnTo>
                    <a:pt x="546" y="420"/>
                  </a:lnTo>
                  <a:lnTo>
                    <a:pt x="532" y="386"/>
                  </a:lnTo>
                  <a:lnTo>
                    <a:pt x="522" y="350"/>
                  </a:lnTo>
                  <a:lnTo>
                    <a:pt x="512" y="316"/>
                  </a:lnTo>
                  <a:lnTo>
                    <a:pt x="506" y="278"/>
                  </a:lnTo>
                  <a:lnTo>
                    <a:pt x="500" y="240"/>
                  </a:lnTo>
                  <a:lnTo>
                    <a:pt x="498" y="202"/>
                  </a:lnTo>
                  <a:lnTo>
                    <a:pt x="498" y="202"/>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10" name="chenying0907 13"/>
            <p:cNvSpPr/>
            <p:nvPr/>
          </p:nvSpPr>
          <p:spPr bwMode="auto">
            <a:xfrm>
              <a:off x="3888324" y="3369827"/>
              <a:ext cx="1355725" cy="1349375"/>
            </a:xfrm>
            <a:custGeom>
              <a:avLst/>
              <a:gdLst>
                <a:gd name="T0" fmla="*/ 810 w 854"/>
                <a:gd name="T1" fmla="*/ 508 h 850"/>
                <a:gd name="T2" fmla="*/ 780 w 854"/>
                <a:gd name="T3" fmla="*/ 508 h 850"/>
                <a:gd name="T4" fmla="*/ 744 w 854"/>
                <a:gd name="T5" fmla="*/ 510 h 850"/>
                <a:gd name="T6" fmla="*/ 728 w 854"/>
                <a:gd name="T7" fmla="*/ 506 h 850"/>
                <a:gd name="T8" fmla="*/ 694 w 854"/>
                <a:gd name="T9" fmla="*/ 418 h 850"/>
                <a:gd name="T10" fmla="*/ 758 w 854"/>
                <a:gd name="T11" fmla="*/ 246 h 850"/>
                <a:gd name="T12" fmla="*/ 790 w 854"/>
                <a:gd name="T13" fmla="*/ 64 h 850"/>
                <a:gd name="T14" fmla="*/ 634 w 854"/>
                <a:gd name="T15" fmla="*/ 26 h 850"/>
                <a:gd name="T16" fmla="*/ 650 w 854"/>
                <a:gd name="T17" fmla="*/ 48 h 850"/>
                <a:gd name="T18" fmla="*/ 666 w 854"/>
                <a:gd name="T19" fmla="*/ 76 h 850"/>
                <a:gd name="T20" fmla="*/ 674 w 854"/>
                <a:gd name="T21" fmla="*/ 112 h 850"/>
                <a:gd name="T22" fmla="*/ 668 w 854"/>
                <a:gd name="T23" fmla="*/ 146 h 850"/>
                <a:gd name="T24" fmla="*/ 650 w 854"/>
                <a:gd name="T25" fmla="*/ 180 h 850"/>
                <a:gd name="T26" fmla="*/ 618 w 854"/>
                <a:gd name="T27" fmla="*/ 204 h 850"/>
                <a:gd name="T28" fmla="*/ 572 w 854"/>
                <a:gd name="T29" fmla="*/ 212 h 850"/>
                <a:gd name="T30" fmla="*/ 546 w 854"/>
                <a:gd name="T31" fmla="*/ 210 h 850"/>
                <a:gd name="T32" fmla="*/ 514 w 854"/>
                <a:gd name="T33" fmla="*/ 198 h 850"/>
                <a:gd name="T34" fmla="*/ 492 w 854"/>
                <a:gd name="T35" fmla="*/ 178 h 850"/>
                <a:gd name="T36" fmla="*/ 476 w 854"/>
                <a:gd name="T37" fmla="*/ 144 h 850"/>
                <a:gd name="T38" fmla="*/ 472 w 854"/>
                <a:gd name="T39" fmla="*/ 108 h 850"/>
                <a:gd name="T40" fmla="*/ 486 w 854"/>
                <a:gd name="T41" fmla="*/ 60 h 850"/>
                <a:gd name="T42" fmla="*/ 506 w 854"/>
                <a:gd name="T43" fmla="*/ 34 h 850"/>
                <a:gd name="T44" fmla="*/ 358 w 854"/>
                <a:gd name="T45" fmla="*/ 0 h 850"/>
                <a:gd name="T46" fmla="*/ 350 w 854"/>
                <a:gd name="T47" fmla="*/ 76 h 850"/>
                <a:gd name="T48" fmla="*/ 324 w 854"/>
                <a:gd name="T49" fmla="*/ 184 h 850"/>
                <a:gd name="T50" fmla="*/ 280 w 854"/>
                <a:gd name="T51" fmla="*/ 282 h 850"/>
                <a:gd name="T52" fmla="*/ 220 w 854"/>
                <a:gd name="T53" fmla="*/ 368 h 850"/>
                <a:gd name="T54" fmla="*/ 146 w 854"/>
                <a:gd name="T55" fmla="*/ 440 h 850"/>
                <a:gd name="T56" fmla="*/ 184 w 854"/>
                <a:gd name="T57" fmla="*/ 644 h 850"/>
                <a:gd name="T58" fmla="*/ 110 w 854"/>
                <a:gd name="T59" fmla="*/ 682 h 850"/>
                <a:gd name="T60" fmla="*/ 74 w 854"/>
                <a:gd name="T61" fmla="*/ 680 h 850"/>
                <a:gd name="T62" fmla="*/ 44 w 854"/>
                <a:gd name="T63" fmla="*/ 682 h 850"/>
                <a:gd name="T64" fmla="*/ 24 w 854"/>
                <a:gd name="T65" fmla="*/ 692 h 850"/>
                <a:gd name="T66" fmla="*/ 2 w 854"/>
                <a:gd name="T67" fmla="*/ 718 h 850"/>
                <a:gd name="T68" fmla="*/ 0 w 854"/>
                <a:gd name="T69" fmla="*/ 740 h 850"/>
                <a:gd name="T70" fmla="*/ 10 w 854"/>
                <a:gd name="T71" fmla="*/ 770 h 850"/>
                <a:gd name="T72" fmla="*/ 40 w 854"/>
                <a:gd name="T73" fmla="*/ 800 h 850"/>
                <a:gd name="T74" fmla="*/ 60 w 854"/>
                <a:gd name="T75" fmla="*/ 804 h 850"/>
                <a:gd name="T76" fmla="*/ 94 w 854"/>
                <a:gd name="T77" fmla="*/ 792 h 850"/>
                <a:gd name="T78" fmla="*/ 110 w 854"/>
                <a:gd name="T79" fmla="*/ 780 h 850"/>
                <a:gd name="T80" fmla="*/ 120 w 854"/>
                <a:gd name="T81" fmla="*/ 760 h 850"/>
                <a:gd name="T82" fmla="*/ 146 w 854"/>
                <a:gd name="T83" fmla="*/ 718 h 850"/>
                <a:gd name="T84" fmla="*/ 206 w 854"/>
                <a:gd name="T85" fmla="*/ 682 h 850"/>
                <a:gd name="T86" fmla="*/ 354 w 854"/>
                <a:gd name="T87" fmla="*/ 818 h 850"/>
                <a:gd name="T88" fmla="*/ 494 w 854"/>
                <a:gd name="T89" fmla="*/ 700 h 850"/>
                <a:gd name="T90" fmla="*/ 610 w 854"/>
                <a:gd name="T91" fmla="*/ 560 h 850"/>
                <a:gd name="T92" fmla="*/ 708 w 854"/>
                <a:gd name="T93" fmla="*/ 546 h 850"/>
                <a:gd name="T94" fmla="*/ 736 w 854"/>
                <a:gd name="T95" fmla="*/ 586 h 850"/>
                <a:gd name="T96" fmla="*/ 744 w 854"/>
                <a:gd name="T97" fmla="*/ 604 h 850"/>
                <a:gd name="T98" fmla="*/ 760 w 854"/>
                <a:gd name="T99" fmla="*/ 618 h 850"/>
                <a:gd name="T100" fmla="*/ 794 w 854"/>
                <a:gd name="T101" fmla="*/ 628 h 850"/>
                <a:gd name="T102" fmla="*/ 814 w 854"/>
                <a:gd name="T103" fmla="*/ 626 h 850"/>
                <a:gd name="T104" fmla="*/ 844 w 854"/>
                <a:gd name="T105" fmla="*/ 596 h 850"/>
                <a:gd name="T106" fmla="*/ 854 w 854"/>
                <a:gd name="T107" fmla="*/ 566 h 850"/>
                <a:gd name="T108" fmla="*/ 852 w 854"/>
                <a:gd name="T109" fmla="*/ 544 h 850"/>
                <a:gd name="T110" fmla="*/ 832 w 854"/>
                <a:gd name="T111" fmla="*/ 51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4" h="850">
                  <a:moveTo>
                    <a:pt x="820" y="512"/>
                  </a:moveTo>
                  <a:lnTo>
                    <a:pt x="820" y="512"/>
                  </a:lnTo>
                  <a:lnTo>
                    <a:pt x="810" y="508"/>
                  </a:lnTo>
                  <a:lnTo>
                    <a:pt x="802" y="506"/>
                  </a:lnTo>
                  <a:lnTo>
                    <a:pt x="792" y="506"/>
                  </a:lnTo>
                  <a:lnTo>
                    <a:pt x="780" y="508"/>
                  </a:lnTo>
                  <a:lnTo>
                    <a:pt x="780" y="508"/>
                  </a:lnTo>
                  <a:lnTo>
                    <a:pt x="756" y="512"/>
                  </a:lnTo>
                  <a:lnTo>
                    <a:pt x="744" y="510"/>
                  </a:lnTo>
                  <a:lnTo>
                    <a:pt x="730" y="506"/>
                  </a:lnTo>
                  <a:lnTo>
                    <a:pt x="730" y="506"/>
                  </a:lnTo>
                  <a:lnTo>
                    <a:pt x="728" y="506"/>
                  </a:lnTo>
                  <a:lnTo>
                    <a:pt x="668" y="470"/>
                  </a:lnTo>
                  <a:lnTo>
                    <a:pt x="668" y="470"/>
                  </a:lnTo>
                  <a:lnTo>
                    <a:pt x="694" y="418"/>
                  </a:lnTo>
                  <a:lnTo>
                    <a:pt x="718" y="362"/>
                  </a:lnTo>
                  <a:lnTo>
                    <a:pt x="740" y="306"/>
                  </a:lnTo>
                  <a:lnTo>
                    <a:pt x="758" y="246"/>
                  </a:lnTo>
                  <a:lnTo>
                    <a:pt x="772" y="188"/>
                  </a:lnTo>
                  <a:lnTo>
                    <a:pt x="782" y="126"/>
                  </a:lnTo>
                  <a:lnTo>
                    <a:pt x="790" y="64"/>
                  </a:lnTo>
                  <a:lnTo>
                    <a:pt x="794" y="0"/>
                  </a:lnTo>
                  <a:lnTo>
                    <a:pt x="634" y="0"/>
                  </a:lnTo>
                  <a:lnTo>
                    <a:pt x="634" y="26"/>
                  </a:lnTo>
                  <a:lnTo>
                    <a:pt x="634" y="26"/>
                  </a:lnTo>
                  <a:lnTo>
                    <a:pt x="638" y="34"/>
                  </a:lnTo>
                  <a:lnTo>
                    <a:pt x="650" y="48"/>
                  </a:lnTo>
                  <a:lnTo>
                    <a:pt x="650" y="48"/>
                  </a:lnTo>
                  <a:lnTo>
                    <a:pt x="658" y="60"/>
                  </a:lnTo>
                  <a:lnTo>
                    <a:pt x="666" y="76"/>
                  </a:lnTo>
                  <a:lnTo>
                    <a:pt x="672" y="92"/>
                  </a:lnTo>
                  <a:lnTo>
                    <a:pt x="672" y="102"/>
                  </a:lnTo>
                  <a:lnTo>
                    <a:pt x="674" y="112"/>
                  </a:lnTo>
                  <a:lnTo>
                    <a:pt x="674" y="112"/>
                  </a:lnTo>
                  <a:lnTo>
                    <a:pt x="672" y="130"/>
                  </a:lnTo>
                  <a:lnTo>
                    <a:pt x="668" y="146"/>
                  </a:lnTo>
                  <a:lnTo>
                    <a:pt x="662" y="164"/>
                  </a:lnTo>
                  <a:lnTo>
                    <a:pt x="650" y="180"/>
                  </a:lnTo>
                  <a:lnTo>
                    <a:pt x="650" y="180"/>
                  </a:lnTo>
                  <a:lnTo>
                    <a:pt x="644" y="186"/>
                  </a:lnTo>
                  <a:lnTo>
                    <a:pt x="636" y="194"/>
                  </a:lnTo>
                  <a:lnTo>
                    <a:pt x="618" y="204"/>
                  </a:lnTo>
                  <a:lnTo>
                    <a:pt x="596" y="210"/>
                  </a:lnTo>
                  <a:lnTo>
                    <a:pt x="584" y="212"/>
                  </a:lnTo>
                  <a:lnTo>
                    <a:pt x="572" y="212"/>
                  </a:lnTo>
                  <a:lnTo>
                    <a:pt x="572" y="212"/>
                  </a:lnTo>
                  <a:lnTo>
                    <a:pt x="558" y="212"/>
                  </a:lnTo>
                  <a:lnTo>
                    <a:pt x="546" y="210"/>
                  </a:lnTo>
                  <a:lnTo>
                    <a:pt x="536" y="206"/>
                  </a:lnTo>
                  <a:lnTo>
                    <a:pt x="524" y="202"/>
                  </a:lnTo>
                  <a:lnTo>
                    <a:pt x="514" y="198"/>
                  </a:lnTo>
                  <a:lnTo>
                    <a:pt x="506" y="192"/>
                  </a:lnTo>
                  <a:lnTo>
                    <a:pt x="498" y="186"/>
                  </a:lnTo>
                  <a:lnTo>
                    <a:pt x="492" y="178"/>
                  </a:lnTo>
                  <a:lnTo>
                    <a:pt x="492" y="178"/>
                  </a:lnTo>
                  <a:lnTo>
                    <a:pt x="482" y="162"/>
                  </a:lnTo>
                  <a:lnTo>
                    <a:pt x="476" y="144"/>
                  </a:lnTo>
                  <a:lnTo>
                    <a:pt x="472" y="126"/>
                  </a:lnTo>
                  <a:lnTo>
                    <a:pt x="472" y="108"/>
                  </a:lnTo>
                  <a:lnTo>
                    <a:pt x="472" y="108"/>
                  </a:lnTo>
                  <a:lnTo>
                    <a:pt x="474" y="90"/>
                  </a:lnTo>
                  <a:lnTo>
                    <a:pt x="480" y="74"/>
                  </a:lnTo>
                  <a:lnTo>
                    <a:pt x="486" y="60"/>
                  </a:lnTo>
                  <a:lnTo>
                    <a:pt x="494" y="48"/>
                  </a:lnTo>
                  <a:lnTo>
                    <a:pt x="494" y="48"/>
                  </a:lnTo>
                  <a:lnTo>
                    <a:pt x="506" y="34"/>
                  </a:lnTo>
                  <a:lnTo>
                    <a:pt x="508" y="28"/>
                  </a:lnTo>
                  <a:lnTo>
                    <a:pt x="508" y="0"/>
                  </a:lnTo>
                  <a:lnTo>
                    <a:pt x="358" y="0"/>
                  </a:lnTo>
                  <a:lnTo>
                    <a:pt x="358" y="0"/>
                  </a:lnTo>
                  <a:lnTo>
                    <a:pt x="356" y="38"/>
                  </a:lnTo>
                  <a:lnTo>
                    <a:pt x="350" y="76"/>
                  </a:lnTo>
                  <a:lnTo>
                    <a:pt x="344" y="114"/>
                  </a:lnTo>
                  <a:lnTo>
                    <a:pt x="334" y="148"/>
                  </a:lnTo>
                  <a:lnTo>
                    <a:pt x="324" y="184"/>
                  </a:lnTo>
                  <a:lnTo>
                    <a:pt x="310" y="218"/>
                  </a:lnTo>
                  <a:lnTo>
                    <a:pt x="296" y="250"/>
                  </a:lnTo>
                  <a:lnTo>
                    <a:pt x="280" y="282"/>
                  </a:lnTo>
                  <a:lnTo>
                    <a:pt x="262" y="312"/>
                  </a:lnTo>
                  <a:lnTo>
                    <a:pt x="242" y="340"/>
                  </a:lnTo>
                  <a:lnTo>
                    <a:pt x="220" y="368"/>
                  </a:lnTo>
                  <a:lnTo>
                    <a:pt x="196" y="394"/>
                  </a:lnTo>
                  <a:lnTo>
                    <a:pt x="172" y="418"/>
                  </a:lnTo>
                  <a:lnTo>
                    <a:pt x="146" y="440"/>
                  </a:lnTo>
                  <a:lnTo>
                    <a:pt x="120" y="462"/>
                  </a:lnTo>
                  <a:lnTo>
                    <a:pt x="90" y="482"/>
                  </a:lnTo>
                  <a:lnTo>
                    <a:pt x="184" y="644"/>
                  </a:lnTo>
                  <a:lnTo>
                    <a:pt x="122" y="678"/>
                  </a:lnTo>
                  <a:lnTo>
                    <a:pt x="122" y="678"/>
                  </a:lnTo>
                  <a:lnTo>
                    <a:pt x="110" y="682"/>
                  </a:lnTo>
                  <a:lnTo>
                    <a:pt x="98" y="684"/>
                  </a:lnTo>
                  <a:lnTo>
                    <a:pt x="74" y="680"/>
                  </a:lnTo>
                  <a:lnTo>
                    <a:pt x="74" y="680"/>
                  </a:lnTo>
                  <a:lnTo>
                    <a:pt x="64" y="680"/>
                  </a:lnTo>
                  <a:lnTo>
                    <a:pt x="54" y="680"/>
                  </a:lnTo>
                  <a:lnTo>
                    <a:pt x="44" y="682"/>
                  </a:lnTo>
                  <a:lnTo>
                    <a:pt x="36" y="686"/>
                  </a:lnTo>
                  <a:lnTo>
                    <a:pt x="36" y="686"/>
                  </a:lnTo>
                  <a:lnTo>
                    <a:pt x="24" y="692"/>
                  </a:lnTo>
                  <a:lnTo>
                    <a:pt x="16" y="700"/>
                  </a:lnTo>
                  <a:lnTo>
                    <a:pt x="8" y="710"/>
                  </a:lnTo>
                  <a:lnTo>
                    <a:pt x="2" y="718"/>
                  </a:lnTo>
                  <a:lnTo>
                    <a:pt x="2" y="718"/>
                  </a:lnTo>
                  <a:lnTo>
                    <a:pt x="0" y="730"/>
                  </a:lnTo>
                  <a:lnTo>
                    <a:pt x="0" y="740"/>
                  </a:lnTo>
                  <a:lnTo>
                    <a:pt x="2" y="754"/>
                  </a:lnTo>
                  <a:lnTo>
                    <a:pt x="10" y="770"/>
                  </a:lnTo>
                  <a:lnTo>
                    <a:pt x="10" y="770"/>
                  </a:lnTo>
                  <a:lnTo>
                    <a:pt x="20" y="784"/>
                  </a:lnTo>
                  <a:lnTo>
                    <a:pt x="30" y="794"/>
                  </a:lnTo>
                  <a:lnTo>
                    <a:pt x="40" y="800"/>
                  </a:lnTo>
                  <a:lnTo>
                    <a:pt x="50" y="802"/>
                  </a:lnTo>
                  <a:lnTo>
                    <a:pt x="50" y="802"/>
                  </a:lnTo>
                  <a:lnTo>
                    <a:pt x="60" y="804"/>
                  </a:lnTo>
                  <a:lnTo>
                    <a:pt x="72" y="802"/>
                  </a:lnTo>
                  <a:lnTo>
                    <a:pt x="84" y="798"/>
                  </a:lnTo>
                  <a:lnTo>
                    <a:pt x="94" y="792"/>
                  </a:lnTo>
                  <a:lnTo>
                    <a:pt x="94" y="792"/>
                  </a:lnTo>
                  <a:lnTo>
                    <a:pt x="102" y="786"/>
                  </a:lnTo>
                  <a:lnTo>
                    <a:pt x="110" y="780"/>
                  </a:lnTo>
                  <a:lnTo>
                    <a:pt x="114" y="770"/>
                  </a:lnTo>
                  <a:lnTo>
                    <a:pt x="120" y="760"/>
                  </a:lnTo>
                  <a:lnTo>
                    <a:pt x="120" y="760"/>
                  </a:lnTo>
                  <a:lnTo>
                    <a:pt x="128" y="738"/>
                  </a:lnTo>
                  <a:lnTo>
                    <a:pt x="136" y="726"/>
                  </a:lnTo>
                  <a:lnTo>
                    <a:pt x="146" y="718"/>
                  </a:lnTo>
                  <a:lnTo>
                    <a:pt x="146" y="718"/>
                  </a:lnTo>
                  <a:lnTo>
                    <a:pt x="148" y="716"/>
                  </a:lnTo>
                  <a:lnTo>
                    <a:pt x="206" y="682"/>
                  </a:lnTo>
                  <a:lnTo>
                    <a:pt x="304" y="850"/>
                  </a:lnTo>
                  <a:lnTo>
                    <a:pt x="304" y="850"/>
                  </a:lnTo>
                  <a:lnTo>
                    <a:pt x="354" y="818"/>
                  </a:lnTo>
                  <a:lnTo>
                    <a:pt x="404" y="780"/>
                  </a:lnTo>
                  <a:lnTo>
                    <a:pt x="450" y="742"/>
                  </a:lnTo>
                  <a:lnTo>
                    <a:pt x="494" y="700"/>
                  </a:lnTo>
                  <a:lnTo>
                    <a:pt x="536" y="656"/>
                  </a:lnTo>
                  <a:lnTo>
                    <a:pt x="574" y="610"/>
                  </a:lnTo>
                  <a:lnTo>
                    <a:pt x="610" y="560"/>
                  </a:lnTo>
                  <a:lnTo>
                    <a:pt x="644" y="510"/>
                  </a:lnTo>
                  <a:lnTo>
                    <a:pt x="708" y="546"/>
                  </a:lnTo>
                  <a:lnTo>
                    <a:pt x="708" y="546"/>
                  </a:lnTo>
                  <a:lnTo>
                    <a:pt x="718" y="556"/>
                  </a:lnTo>
                  <a:lnTo>
                    <a:pt x="726" y="566"/>
                  </a:lnTo>
                  <a:lnTo>
                    <a:pt x="736" y="586"/>
                  </a:lnTo>
                  <a:lnTo>
                    <a:pt x="736" y="586"/>
                  </a:lnTo>
                  <a:lnTo>
                    <a:pt x="740" y="596"/>
                  </a:lnTo>
                  <a:lnTo>
                    <a:pt x="744" y="604"/>
                  </a:lnTo>
                  <a:lnTo>
                    <a:pt x="752" y="612"/>
                  </a:lnTo>
                  <a:lnTo>
                    <a:pt x="760" y="618"/>
                  </a:lnTo>
                  <a:lnTo>
                    <a:pt x="760" y="618"/>
                  </a:lnTo>
                  <a:lnTo>
                    <a:pt x="770" y="624"/>
                  </a:lnTo>
                  <a:lnTo>
                    <a:pt x="782" y="628"/>
                  </a:lnTo>
                  <a:lnTo>
                    <a:pt x="794" y="628"/>
                  </a:lnTo>
                  <a:lnTo>
                    <a:pt x="804" y="628"/>
                  </a:lnTo>
                  <a:lnTo>
                    <a:pt x="804" y="628"/>
                  </a:lnTo>
                  <a:lnTo>
                    <a:pt x="814" y="626"/>
                  </a:lnTo>
                  <a:lnTo>
                    <a:pt x="824" y="620"/>
                  </a:lnTo>
                  <a:lnTo>
                    <a:pt x="834" y="610"/>
                  </a:lnTo>
                  <a:lnTo>
                    <a:pt x="844" y="596"/>
                  </a:lnTo>
                  <a:lnTo>
                    <a:pt x="844" y="596"/>
                  </a:lnTo>
                  <a:lnTo>
                    <a:pt x="852" y="580"/>
                  </a:lnTo>
                  <a:lnTo>
                    <a:pt x="854" y="566"/>
                  </a:lnTo>
                  <a:lnTo>
                    <a:pt x="854" y="556"/>
                  </a:lnTo>
                  <a:lnTo>
                    <a:pt x="852" y="544"/>
                  </a:lnTo>
                  <a:lnTo>
                    <a:pt x="852" y="544"/>
                  </a:lnTo>
                  <a:lnTo>
                    <a:pt x="846" y="536"/>
                  </a:lnTo>
                  <a:lnTo>
                    <a:pt x="840" y="526"/>
                  </a:lnTo>
                  <a:lnTo>
                    <a:pt x="832" y="518"/>
                  </a:lnTo>
                  <a:lnTo>
                    <a:pt x="820" y="512"/>
                  </a:lnTo>
                  <a:lnTo>
                    <a:pt x="820" y="512"/>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11" name="chenying0907 14"/>
            <p:cNvSpPr/>
            <p:nvPr/>
          </p:nvSpPr>
          <p:spPr bwMode="auto">
            <a:xfrm>
              <a:off x="4405849" y="3074552"/>
              <a:ext cx="1504950" cy="2289175"/>
            </a:xfrm>
            <a:custGeom>
              <a:avLst/>
              <a:gdLst>
                <a:gd name="T0" fmla="*/ 740 w 948"/>
                <a:gd name="T1" fmla="*/ 130 h 1442"/>
                <a:gd name="T2" fmla="*/ 760 w 948"/>
                <a:gd name="T3" fmla="*/ 100 h 1442"/>
                <a:gd name="T4" fmla="*/ 774 w 948"/>
                <a:gd name="T5" fmla="*/ 74 h 1442"/>
                <a:gd name="T6" fmla="*/ 774 w 948"/>
                <a:gd name="T7" fmla="*/ 52 h 1442"/>
                <a:gd name="T8" fmla="*/ 764 w 948"/>
                <a:gd name="T9" fmla="*/ 20 h 1442"/>
                <a:gd name="T10" fmla="*/ 746 w 948"/>
                <a:gd name="T11" fmla="*/ 6 h 1442"/>
                <a:gd name="T12" fmla="*/ 716 w 948"/>
                <a:gd name="T13" fmla="*/ 0 h 1442"/>
                <a:gd name="T14" fmla="*/ 674 w 948"/>
                <a:gd name="T15" fmla="*/ 12 h 1442"/>
                <a:gd name="T16" fmla="*/ 660 w 948"/>
                <a:gd name="T17" fmla="*/ 28 h 1442"/>
                <a:gd name="T18" fmla="*/ 654 w 948"/>
                <a:gd name="T19" fmla="*/ 62 h 1442"/>
                <a:gd name="T20" fmla="*/ 658 w 948"/>
                <a:gd name="T21" fmla="*/ 82 h 1442"/>
                <a:gd name="T22" fmla="*/ 668 w 948"/>
                <a:gd name="T23" fmla="*/ 98 h 1442"/>
                <a:gd name="T24" fmla="*/ 692 w 948"/>
                <a:gd name="T25" fmla="*/ 144 h 1442"/>
                <a:gd name="T26" fmla="*/ 692 w 948"/>
                <a:gd name="T27" fmla="*/ 186 h 1442"/>
                <a:gd name="T28" fmla="*/ 510 w 948"/>
                <a:gd name="T29" fmla="*/ 248 h 1442"/>
                <a:gd name="T30" fmla="*/ 480 w 948"/>
                <a:gd name="T31" fmla="*/ 424 h 1442"/>
                <a:gd name="T32" fmla="*/ 424 w 948"/>
                <a:gd name="T33" fmla="*/ 592 h 1442"/>
                <a:gd name="T34" fmla="*/ 420 w 948"/>
                <a:gd name="T35" fmla="*/ 656 h 1442"/>
                <a:gd name="T36" fmla="*/ 448 w 948"/>
                <a:gd name="T37" fmla="*/ 654 h 1442"/>
                <a:gd name="T38" fmla="*/ 496 w 948"/>
                <a:gd name="T39" fmla="*/ 656 h 1442"/>
                <a:gd name="T40" fmla="*/ 514 w 948"/>
                <a:gd name="T41" fmla="*/ 664 h 1442"/>
                <a:gd name="T42" fmla="*/ 554 w 948"/>
                <a:gd name="T43" fmla="*/ 700 h 1442"/>
                <a:gd name="T44" fmla="*/ 566 w 948"/>
                <a:gd name="T45" fmla="*/ 726 h 1442"/>
                <a:gd name="T46" fmla="*/ 562 w 948"/>
                <a:gd name="T47" fmla="*/ 780 h 1442"/>
                <a:gd name="T48" fmla="*/ 554 w 948"/>
                <a:gd name="T49" fmla="*/ 802 h 1442"/>
                <a:gd name="T50" fmla="*/ 530 w 948"/>
                <a:gd name="T51" fmla="*/ 830 h 1442"/>
                <a:gd name="T52" fmla="*/ 504 w 948"/>
                <a:gd name="T53" fmla="*/ 848 h 1442"/>
                <a:gd name="T54" fmla="*/ 484 w 948"/>
                <a:gd name="T55" fmla="*/ 854 h 1442"/>
                <a:gd name="T56" fmla="*/ 430 w 948"/>
                <a:gd name="T57" fmla="*/ 846 h 1442"/>
                <a:gd name="T58" fmla="*/ 398 w 948"/>
                <a:gd name="T59" fmla="*/ 828 h 1442"/>
                <a:gd name="T60" fmla="*/ 372 w 948"/>
                <a:gd name="T61" fmla="*/ 788 h 1442"/>
                <a:gd name="T62" fmla="*/ 362 w 948"/>
                <a:gd name="T63" fmla="*/ 768 h 1442"/>
                <a:gd name="T64" fmla="*/ 302 w 948"/>
                <a:gd name="T65" fmla="*/ 800 h 1442"/>
                <a:gd name="T66" fmla="*/ 186 w 948"/>
                <a:gd name="T67" fmla="*/ 932 h 1442"/>
                <a:gd name="T68" fmla="*/ 48 w 948"/>
                <a:gd name="T69" fmla="*/ 1042 h 1442"/>
                <a:gd name="T70" fmla="*/ 72 w 948"/>
                <a:gd name="T71" fmla="*/ 1200 h 1442"/>
                <a:gd name="T72" fmla="*/ 84 w 948"/>
                <a:gd name="T73" fmla="*/ 1178 h 1442"/>
                <a:gd name="T74" fmla="*/ 110 w 948"/>
                <a:gd name="T75" fmla="*/ 1138 h 1442"/>
                <a:gd name="T76" fmla="*/ 126 w 948"/>
                <a:gd name="T77" fmla="*/ 1126 h 1442"/>
                <a:gd name="T78" fmla="*/ 176 w 948"/>
                <a:gd name="T79" fmla="*/ 1110 h 1442"/>
                <a:gd name="T80" fmla="*/ 206 w 948"/>
                <a:gd name="T81" fmla="*/ 1114 h 1442"/>
                <a:gd name="T82" fmla="*/ 250 w 948"/>
                <a:gd name="T83" fmla="*/ 1144 h 1442"/>
                <a:gd name="T84" fmla="*/ 270 w 948"/>
                <a:gd name="T85" fmla="*/ 1174 h 1442"/>
                <a:gd name="T86" fmla="*/ 278 w 948"/>
                <a:gd name="T87" fmla="*/ 1208 h 1442"/>
                <a:gd name="T88" fmla="*/ 276 w 948"/>
                <a:gd name="T89" fmla="*/ 1240 h 1442"/>
                <a:gd name="T90" fmla="*/ 264 w 948"/>
                <a:gd name="T91" fmla="*/ 1266 h 1442"/>
                <a:gd name="T92" fmla="*/ 224 w 948"/>
                <a:gd name="T93" fmla="*/ 1302 h 1442"/>
                <a:gd name="T94" fmla="*/ 190 w 948"/>
                <a:gd name="T95" fmla="*/ 1312 h 1442"/>
                <a:gd name="T96" fmla="*/ 160 w 948"/>
                <a:gd name="T97" fmla="*/ 1312 h 1442"/>
                <a:gd name="T98" fmla="*/ 136 w 948"/>
                <a:gd name="T99" fmla="*/ 1310 h 1442"/>
                <a:gd name="T100" fmla="*/ 252 w 948"/>
                <a:gd name="T101" fmla="*/ 1418 h 1442"/>
                <a:gd name="T102" fmla="*/ 368 w 948"/>
                <a:gd name="T103" fmla="*/ 1336 h 1442"/>
                <a:gd name="T104" fmla="*/ 476 w 948"/>
                <a:gd name="T105" fmla="*/ 1244 h 1442"/>
                <a:gd name="T106" fmla="*/ 574 w 948"/>
                <a:gd name="T107" fmla="*/ 1144 h 1442"/>
                <a:gd name="T108" fmla="*/ 662 w 948"/>
                <a:gd name="T109" fmla="*/ 1034 h 1442"/>
                <a:gd name="T110" fmla="*/ 740 w 948"/>
                <a:gd name="T111" fmla="*/ 916 h 1442"/>
                <a:gd name="T112" fmla="*/ 806 w 948"/>
                <a:gd name="T113" fmla="*/ 792 h 1442"/>
                <a:gd name="T114" fmla="*/ 862 w 948"/>
                <a:gd name="T115" fmla="*/ 660 h 1442"/>
                <a:gd name="T116" fmla="*/ 904 w 948"/>
                <a:gd name="T117" fmla="*/ 524 h 1442"/>
                <a:gd name="T118" fmla="*/ 932 w 948"/>
                <a:gd name="T119" fmla="*/ 382 h 1442"/>
                <a:gd name="T120" fmla="*/ 946 w 948"/>
                <a:gd name="T121" fmla="*/ 236 h 1442"/>
                <a:gd name="T122" fmla="*/ 738 w 948"/>
                <a:gd name="T123" fmla="*/ 14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8" h="1442">
                  <a:moveTo>
                    <a:pt x="738" y="144"/>
                  </a:moveTo>
                  <a:lnTo>
                    <a:pt x="738" y="144"/>
                  </a:lnTo>
                  <a:lnTo>
                    <a:pt x="740" y="130"/>
                  </a:lnTo>
                  <a:lnTo>
                    <a:pt x="746" y="118"/>
                  </a:lnTo>
                  <a:lnTo>
                    <a:pt x="760" y="100"/>
                  </a:lnTo>
                  <a:lnTo>
                    <a:pt x="760" y="100"/>
                  </a:lnTo>
                  <a:lnTo>
                    <a:pt x="766" y="92"/>
                  </a:lnTo>
                  <a:lnTo>
                    <a:pt x="770" y="82"/>
                  </a:lnTo>
                  <a:lnTo>
                    <a:pt x="774" y="74"/>
                  </a:lnTo>
                  <a:lnTo>
                    <a:pt x="776" y="64"/>
                  </a:lnTo>
                  <a:lnTo>
                    <a:pt x="776" y="64"/>
                  </a:lnTo>
                  <a:lnTo>
                    <a:pt x="774" y="52"/>
                  </a:lnTo>
                  <a:lnTo>
                    <a:pt x="772" y="40"/>
                  </a:lnTo>
                  <a:lnTo>
                    <a:pt x="768" y="28"/>
                  </a:lnTo>
                  <a:lnTo>
                    <a:pt x="764" y="20"/>
                  </a:lnTo>
                  <a:lnTo>
                    <a:pt x="764" y="20"/>
                  </a:lnTo>
                  <a:lnTo>
                    <a:pt x="756" y="12"/>
                  </a:lnTo>
                  <a:lnTo>
                    <a:pt x="746" y="6"/>
                  </a:lnTo>
                  <a:lnTo>
                    <a:pt x="732" y="2"/>
                  </a:lnTo>
                  <a:lnTo>
                    <a:pt x="716" y="0"/>
                  </a:lnTo>
                  <a:lnTo>
                    <a:pt x="716" y="0"/>
                  </a:lnTo>
                  <a:lnTo>
                    <a:pt x="698" y="2"/>
                  </a:lnTo>
                  <a:lnTo>
                    <a:pt x="684" y="6"/>
                  </a:lnTo>
                  <a:lnTo>
                    <a:pt x="674" y="12"/>
                  </a:lnTo>
                  <a:lnTo>
                    <a:pt x="666" y="18"/>
                  </a:lnTo>
                  <a:lnTo>
                    <a:pt x="666" y="18"/>
                  </a:lnTo>
                  <a:lnTo>
                    <a:pt x="660" y="28"/>
                  </a:lnTo>
                  <a:lnTo>
                    <a:pt x="656" y="38"/>
                  </a:lnTo>
                  <a:lnTo>
                    <a:pt x="654" y="50"/>
                  </a:lnTo>
                  <a:lnTo>
                    <a:pt x="654" y="62"/>
                  </a:lnTo>
                  <a:lnTo>
                    <a:pt x="654" y="62"/>
                  </a:lnTo>
                  <a:lnTo>
                    <a:pt x="654" y="72"/>
                  </a:lnTo>
                  <a:lnTo>
                    <a:pt x="658" y="82"/>
                  </a:lnTo>
                  <a:lnTo>
                    <a:pt x="662" y="90"/>
                  </a:lnTo>
                  <a:lnTo>
                    <a:pt x="668" y="98"/>
                  </a:lnTo>
                  <a:lnTo>
                    <a:pt x="668" y="98"/>
                  </a:lnTo>
                  <a:lnTo>
                    <a:pt x="684" y="118"/>
                  </a:lnTo>
                  <a:lnTo>
                    <a:pt x="690" y="130"/>
                  </a:lnTo>
                  <a:lnTo>
                    <a:pt x="692" y="144"/>
                  </a:lnTo>
                  <a:lnTo>
                    <a:pt x="692" y="144"/>
                  </a:lnTo>
                  <a:lnTo>
                    <a:pt x="692" y="146"/>
                  </a:lnTo>
                  <a:lnTo>
                    <a:pt x="692" y="186"/>
                  </a:lnTo>
                  <a:lnTo>
                    <a:pt x="512" y="186"/>
                  </a:lnTo>
                  <a:lnTo>
                    <a:pt x="512" y="186"/>
                  </a:lnTo>
                  <a:lnTo>
                    <a:pt x="510" y="248"/>
                  </a:lnTo>
                  <a:lnTo>
                    <a:pt x="502" y="308"/>
                  </a:lnTo>
                  <a:lnTo>
                    <a:pt x="494" y="366"/>
                  </a:lnTo>
                  <a:lnTo>
                    <a:pt x="480" y="424"/>
                  </a:lnTo>
                  <a:lnTo>
                    <a:pt x="464" y="482"/>
                  </a:lnTo>
                  <a:lnTo>
                    <a:pt x="446" y="538"/>
                  </a:lnTo>
                  <a:lnTo>
                    <a:pt x="424" y="592"/>
                  </a:lnTo>
                  <a:lnTo>
                    <a:pt x="398" y="644"/>
                  </a:lnTo>
                  <a:lnTo>
                    <a:pt x="420" y="656"/>
                  </a:lnTo>
                  <a:lnTo>
                    <a:pt x="420" y="656"/>
                  </a:lnTo>
                  <a:lnTo>
                    <a:pt x="428" y="656"/>
                  </a:lnTo>
                  <a:lnTo>
                    <a:pt x="448" y="654"/>
                  </a:lnTo>
                  <a:lnTo>
                    <a:pt x="448" y="654"/>
                  </a:lnTo>
                  <a:lnTo>
                    <a:pt x="462" y="652"/>
                  </a:lnTo>
                  <a:lnTo>
                    <a:pt x="480" y="652"/>
                  </a:lnTo>
                  <a:lnTo>
                    <a:pt x="496" y="656"/>
                  </a:lnTo>
                  <a:lnTo>
                    <a:pt x="506" y="660"/>
                  </a:lnTo>
                  <a:lnTo>
                    <a:pt x="514" y="664"/>
                  </a:lnTo>
                  <a:lnTo>
                    <a:pt x="514" y="664"/>
                  </a:lnTo>
                  <a:lnTo>
                    <a:pt x="530" y="674"/>
                  </a:lnTo>
                  <a:lnTo>
                    <a:pt x="544" y="686"/>
                  </a:lnTo>
                  <a:lnTo>
                    <a:pt x="554" y="700"/>
                  </a:lnTo>
                  <a:lnTo>
                    <a:pt x="564" y="716"/>
                  </a:lnTo>
                  <a:lnTo>
                    <a:pt x="564" y="716"/>
                  </a:lnTo>
                  <a:lnTo>
                    <a:pt x="566" y="726"/>
                  </a:lnTo>
                  <a:lnTo>
                    <a:pt x="568" y="736"/>
                  </a:lnTo>
                  <a:lnTo>
                    <a:pt x="568" y="756"/>
                  </a:lnTo>
                  <a:lnTo>
                    <a:pt x="562" y="780"/>
                  </a:lnTo>
                  <a:lnTo>
                    <a:pt x="558" y="790"/>
                  </a:lnTo>
                  <a:lnTo>
                    <a:pt x="554" y="802"/>
                  </a:lnTo>
                  <a:lnTo>
                    <a:pt x="554" y="802"/>
                  </a:lnTo>
                  <a:lnTo>
                    <a:pt x="546" y="812"/>
                  </a:lnTo>
                  <a:lnTo>
                    <a:pt x="538" y="822"/>
                  </a:lnTo>
                  <a:lnTo>
                    <a:pt x="530" y="830"/>
                  </a:lnTo>
                  <a:lnTo>
                    <a:pt x="522" y="838"/>
                  </a:lnTo>
                  <a:lnTo>
                    <a:pt x="512" y="844"/>
                  </a:lnTo>
                  <a:lnTo>
                    <a:pt x="504" y="848"/>
                  </a:lnTo>
                  <a:lnTo>
                    <a:pt x="494" y="852"/>
                  </a:lnTo>
                  <a:lnTo>
                    <a:pt x="484" y="854"/>
                  </a:lnTo>
                  <a:lnTo>
                    <a:pt x="484" y="854"/>
                  </a:lnTo>
                  <a:lnTo>
                    <a:pt x="464" y="856"/>
                  </a:lnTo>
                  <a:lnTo>
                    <a:pt x="446" y="852"/>
                  </a:lnTo>
                  <a:lnTo>
                    <a:pt x="430" y="846"/>
                  </a:lnTo>
                  <a:lnTo>
                    <a:pt x="414" y="838"/>
                  </a:lnTo>
                  <a:lnTo>
                    <a:pt x="414" y="838"/>
                  </a:lnTo>
                  <a:lnTo>
                    <a:pt x="398" y="828"/>
                  </a:lnTo>
                  <a:lnTo>
                    <a:pt x="388" y="814"/>
                  </a:lnTo>
                  <a:lnTo>
                    <a:pt x="378" y="802"/>
                  </a:lnTo>
                  <a:lnTo>
                    <a:pt x="372" y="788"/>
                  </a:lnTo>
                  <a:lnTo>
                    <a:pt x="372" y="788"/>
                  </a:lnTo>
                  <a:lnTo>
                    <a:pt x="366" y="772"/>
                  </a:lnTo>
                  <a:lnTo>
                    <a:pt x="362" y="768"/>
                  </a:lnTo>
                  <a:lnTo>
                    <a:pt x="336" y="752"/>
                  </a:lnTo>
                  <a:lnTo>
                    <a:pt x="336" y="752"/>
                  </a:lnTo>
                  <a:lnTo>
                    <a:pt x="302" y="800"/>
                  </a:lnTo>
                  <a:lnTo>
                    <a:pt x="264" y="846"/>
                  </a:lnTo>
                  <a:lnTo>
                    <a:pt x="226" y="890"/>
                  </a:lnTo>
                  <a:lnTo>
                    <a:pt x="186" y="932"/>
                  </a:lnTo>
                  <a:lnTo>
                    <a:pt x="142" y="972"/>
                  </a:lnTo>
                  <a:lnTo>
                    <a:pt x="96" y="1008"/>
                  </a:lnTo>
                  <a:lnTo>
                    <a:pt x="48" y="1042"/>
                  </a:lnTo>
                  <a:lnTo>
                    <a:pt x="0" y="1074"/>
                  </a:lnTo>
                  <a:lnTo>
                    <a:pt x="72" y="1200"/>
                  </a:lnTo>
                  <a:lnTo>
                    <a:pt x="72" y="1200"/>
                  </a:lnTo>
                  <a:lnTo>
                    <a:pt x="76" y="1194"/>
                  </a:lnTo>
                  <a:lnTo>
                    <a:pt x="84" y="1178"/>
                  </a:lnTo>
                  <a:lnTo>
                    <a:pt x="84" y="1178"/>
                  </a:lnTo>
                  <a:lnTo>
                    <a:pt x="90" y="1164"/>
                  </a:lnTo>
                  <a:lnTo>
                    <a:pt x="98" y="1150"/>
                  </a:lnTo>
                  <a:lnTo>
                    <a:pt x="110" y="1138"/>
                  </a:lnTo>
                  <a:lnTo>
                    <a:pt x="118" y="1132"/>
                  </a:lnTo>
                  <a:lnTo>
                    <a:pt x="126" y="1126"/>
                  </a:lnTo>
                  <a:lnTo>
                    <a:pt x="126" y="1126"/>
                  </a:lnTo>
                  <a:lnTo>
                    <a:pt x="142" y="1118"/>
                  </a:lnTo>
                  <a:lnTo>
                    <a:pt x="158" y="1112"/>
                  </a:lnTo>
                  <a:lnTo>
                    <a:pt x="176" y="1110"/>
                  </a:lnTo>
                  <a:lnTo>
                    <a:pt x="196" y="1110"/>
                  </a:lnTo>
                  <a:lnTo>
                    <a:pt x="196" y="1110"/>
                  </a:lnTo>
                  <a:lnTo>
                    <a:pt x="206" y="1114"/>
                  </a:lnTo>
                  <a:lnTo>
                    <a:pt x="214" y="1116"/>
                  </a:lnTo>
                  <a:lnTo>
                    <a:pt x="232" y="1128"/>
                  </a:lnTo>
                  <a:lnTo>
                    <a:pt x="250" y="1144"/>
                  </a:lnTo>
                  <a:lnTo>
                    <a:pt x="264" y="1164"/>
                  </a:lnTo>
                  <a:lnTo>
                    <a:pt x="264" y="1164"/>
                  </a:lnTo>
                  <a:lnTo>
                    <a:pt x="270" y="1174"/>
                  </a:lnTo>
                  <a:lnTo>
                    <a:pt x="274" y="1186"/>
                  </a:lnTo>
                  <a:lnTo>
                    <a:pt x="276" y="1198"/>
                  </a:lnTo>
                  <a:lnTo>
                    <a:pt x="278" y="1208"/>
                  </a:lnTo>
                  <a:lnTo>
                    <a:pt x="280" y="1220"/>
                  </a:lnTo>
                  <a:lnTo>
                    <a:pt x="278" y="1230"/>
                  </a:lnTo>
                  <a:lnTo>
                    <a:pt x="276" y="1240"/>
                  </a:lnTo>
                  <a:lnTo>
                    <a:pt x="274" y="1250"/>
                  </a:lnTo>
                  <a:lnTo>
                    <a:pt x="274" y="1250"/>
                  </a:lnTo>
                  <a:lnTo>
                    <a:pt x="264" y="1266"/>
                  </a:lnTo>
                  <a:lnTo>
                    <a:pt x="252" y="1280"/>
                  </a:lnTo>
                  <a:lnTo>
                    <a:pt x="238" y="1292"/>
                  </a:lnTo>
                  <a:lnTo>
                    <a:pt x="224" y="1302"/>
                  </a:lnTo>
                  <a:lnTo>
                    <a:pt x="224" y="1302"/>
                  </a:lnTo>
                  <a:lnTo>
                    <a:pt x="206" y="1310"/>
                  </a:lnTo>
                  <a:lnTo>
                    <a:pt x="190" y="1312"/>
                  </a:lnTo>
                  <a:lnTo>
                    <a:pt x="174" y="1312"/>
                  </a:lnTo>
                  <a:lnTo>
                    <a:pt x="160" y="1312"/>
                  </a:lnTo>
                  <a:lnTo>
                    <a:pt x="160" y="1312"/>
                  </a:lnTo>
                  <a:lnTo>
                    <a:pt x="142" y="1310"/>
                  </a:lnTo>
                  <a:lnTo>
                    <a:pt x="136" y="1310"/>
                  </a:lnTo>
                  <a:lnTo>
                    <a:pt x="136" y="1310"/>
                  </a:lnTo>
                  <a:lnTo>
                    <a:pt x="212" y="1442"/>
                  </a:lnTo>
                  <a:lnTo>
                    <a:pt x="212" y="1442"/>
                  </a:lnTo>
                  <a:lnTo>
                    <a:pt x="252" y="1418"/>
                  </a:lnTo>
                  <a:lnTo>
                    <a:pt x="292" y="1392"/>
                  </a:lnTo>
                  <a:lnTo>
                    <a:pt x="330" y="1364"/>
                  </a:lnTo>
                  <a:lnTo>
                    <a:pt x="368" y="1336"/>
                  </a:lnTo>
                  <a:lnTo>
                    <a:pt x="406" y="1308"/>
                  </a:lnTo>
                  <a:lnTo>
                    <a:pt x="440" y="1276"/>
                  </a:lnTo>
                  <a:lnTo>
                    <a:pt x="476" y="1244"/>
                  </a:lnTo>
                  <a:lnTo>
                    <a:pt x="510" y="1212"/>
                  </a:lnTo>
                  <a:lnTo>
                    <a:pt x="542" y="1178"/>
                  </a:lnTo>
                  <a:lnTo>
                    <a:pt x="574" y="1144"/>
                  </a:lnTo>
                  <a:lnTo>
                    <a:pt x="604" y="1108"/>
                  </a:lnTo>
                  <a:lnTo>
                    <a:pt x="634" y="1072"/>
                  </a:lnTo>
                  <a:lnTo>
                    <a:pt x="662" y="1034"/>
                  </a:lnTo>
                  <a:lnTo>
                    <a:pt x="690" y="996"/>
                  </a:lnTo>
                  <a:lnTo>
                    <a:pt x="716" y="956"/>
                  </a:lnTo>
                  <a:lnTo>
                    <a:pt x="740" y="916"/>
                  </a:lnTo>
                  <a:lnTo>
                    <a:pt x="764" y="876"/>
                  </a:lnTo>
                  <a:lnTo>
                    <a:pt x="786" y="834"/>
                  </a:lnTo>
                  <a:lnTo>
                    <a:pt x="806" y="792"/>
                  </a:lnTo>
                  <a:lnTo>
                    <a:pt x="826" y="748"/>
                  </a:lnTo>
                  <a:lnTo>
                    <a:pt x="844" y="704"/>
                  </a:lnTo>
                  <a:lnTo>
                    <a:pt x="862" y="660"/>
                  </a:lnTo>
                  <a:lnTo>
                    <a:pt x="876" y="616"/>
                  </a:lnTo>
                  <a:lnTo>
                    <a:pt x="890" y="570"/>
                  </a:lnTo>
                  <a:lnTo>
                    <a:pt x="904" y="524"/>
                  </a:lnTo>
                  <a:lnTo>
                    <a:pt x="914" y="476"/>
                  </a:lnTo>
                  <a:lnTo>
                    <a:pt x="924" y="430"/>
                  </a:lnTo>
                  <a:lnTo>
                    <a:pt x="932" y="382"/>
                  </a:lnTo>
                  <a:lnTo>
                    <a:pt x="938" y="334"/>
                  </a:lnTo>
                  <a:lnTo>
                    <a:pt x="944" y="284"/>
                  </a:lnTo>
                  <a:lnTo>
                    <a:pt x="946" y="236"/>
                  </a:lnTo>
                  <a:lnTo>
                    <a:pt x="948" y="186"/>
                  </a:lnTo>
                  <a:lnTo>
                    <a:pt x="738" y="186"/>
                  </a:lnTo>
                  <a:lnTo>
                    <a:pt x="738" y="14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12" name="chenying0907 15"/>
            <p:cNvSpPr/>
            <p:nvPr/>
          </p:nvSpPr>
          <p:spPr bwMode="auto">
            <a:xfrm>
              <a:off x="2621499" y="4169927"/>
              <a:ext cx="1685925" cy="1127125"/>
            </a:xfrm>
            <a:custGeom>
              <a:avLst/>
              <a:gdLst>
                <a:gd name="T0" fmla="*/ 962 w 1062"/>
                <a:gd name="T1" fmla="*/ 252 h 710"/>
                <a:gd name="T2" fmla="*/ 948 w 1062"/>
                <a:gd name="T3" fmla="*/ 284 h 710"/>
                <a:gd name="T4" fmla="*/ 920 w 1062"/>
                <a:gd name="T5" fmla="*/ 318 h 710"/>
                <a:gd name="T6" fmla="*/ 896 w 1062"/>
                <a:gd name="T7" fmla="*/ 332 h 710"/>
                <a:gd name="T8" fmla="*/ 842 w 1062"/>
                <a:gd name="T9" fmla="*/ 338 h 710"/>
                <a:gd name="T10" fmla="*/ 822 w 1062"/>
                <a:gd name="T11" fmla="*/ 332 h 710"/>
                <a:gd name="T12" fmla="*/ 774 w 1062"/>
                <a:gd name="T13" fmla="*/ 286 h 710"/>
                <a:gd name="T14" fmla="*/ 764 w 1062"/>
                <a:gd name="T15" fmla="*/ 262 h 710"/>
                <a:gd name="T16" fmla="*/ 758 w 1062"/>
                <a:gd name="T17" fmla="*/ 230 h 710"/>
                <a:gd name="T18" fmla="*/ 764 w 1062"/>
                <a:gd name="T19" fmla="*/ 200 h 710"/>
                <a:gd name="T20" fmla="*/ 784 w 1062"/>
                <a:gd name="T21" fmla="*/ 168 h 710"/>
                <a:gd name="T22" fmla="*/ 814 w 1062"/>
                <a:gd name="T23" fmla="*/ 146 h 710"/>
                <a:gd name="T24" fmla="*/ 864 w 1062"/>
                <a:gd name="T25" fmla="*/ 136 h 710"/>
                <a:gd name="T26" fmla="*/ 896 w 1062"/>
                <a:gd name="T27" fmla="*/ 140 h 710"/>
                <a:gd name="T28" fmla="*/ 850 w 1062"/>
                <a:gd name="T29" fmla="*/ 0 h 710"/>
                <a:gd name="T30" fmla="*/ 786 w 1062"/>
                <a:gd name="T31" fmla="*/ 30 h 710"/>
                <a:gd name="T32" fmla="*/ 682 w 1062"/>
                <a:gd name="T33" fmla="*/ 60 h 710"/>
                <a:gd name="T34" fmla="*/ 572 w 1062"/>
                <a:gd name="T35" fmla="*/ 70 h 710"/>
                <a:gd name="T36" fmla="*/ 498 w 1062"/>
                <a:gd name="T37" fmla="*/ 66 h 710"/>
                <a:gd name="T38" fmla="*/ 392 w 1062"/>
                <a:gd name="T39" fmla="*/ 42 h 710"/>
                <a:gd name="T40" fmla="*/ 294 w 1062"/>
                <a:gd name="T41" fmla="*/ 0 h 710"/>
                <a:gd name="T42" fmla="*/ 146 w 1062"/>
                <a:gd name="T43" fmla="*/ 130 h 710"/>
                <a:gd name="T44" fmla="*/ 120 w 1062"/>
                <a:gd name="T45" fmla="*/ 90 h 710"/>
                <a:gd name="T46" fmla="*/ 110 w 1062"/>
                <a:gd name="T47" fmla="*/ 72 h 710"/>
                <a:gd name="T48" fmla="*/ 96 w 1062"/>
                <a:gd name="T49" fmla="*/ 58 h 710"/>
                <a:gd name="T50" fmla="*/ 62 w 1062"/>
                <a:gd name="T51" fmla="*/ 46 h 710"/>
                <a:gd name="T52" fmla="*/ 40 w 1062"/>
                <a:gd name="T53" fmla="*/ 48 h 710"/>
                <a:gd name="T54" fmla="*/ 10 w 1062"/>
                <a:gd name="T55" fmla="*/ 78 h 710"/>
                <a:gd name="T56" fmla="*/ 0 w 1062"/>
                <a:gd name="T57" fmla="*/ 108 h 710"/>
                <a:gd name="T58" fmla="*/ 2 w 1062"/>
                <a:gd name="T59" fmla="*/ 130 h 710"/>
                <a:gd name="T60" fmla="*/ 22 w 1062"/>
                <a:gd name="T61" fmla="*/ 156 h 710"/>
                <a:gd name="T62" fmla="*/ 42 w 1062"/>
                <a:gd name="T63" fmla="*/ 166 h 710"/>
                <a:gd name="T64" fmla="*/ 72 w 1062"/>
                <a:gd name="T65" fmla="*/ 168 h 710"/>
                <a:gd name="T66" fmla="*/ 110 w 1062"/>
                <a:gd name="T67" fmla="*/ 166 h 710"/>
                <a:gd name="T68" fmla="*/ 124 w 1062"/>
                <a:gd name="T69" fmla="*/ 170 h 710"/>
                <a:gd name="T70" fmla="*/ 82 w 1062"/>
                <a:gd name="T71" fmla="*/ 368 h 710"/>
                <a:gd name="T72" fmla="*/ 246 w 1062"/>
                <a:gd name="T73" fmla="*/ 440 h 710"/>
                <a:gd name="T74" fmla="*/ 422 w 1062"/>
                <a:gd name="T75" fmla="*/ 482 h 710"/>
                <a:gd name="T76" fmla="*/ 546 w 1062"/>
                <a:gd name="T77" fmla="*/ 566 h 710"/>
                <a:gd name="T78" fmla="*/ 540 w 1062"/>
                <a:gd name="T79" fmla="*/ 592 h 710"/>
                <a:gd name="T80" fmla="*/ 520 w 1062"/>
                <a:gd name="T81" fmla="*/ 620 h 710"/>
                <a:gd name="T82" fmla="*/ 512 w 1062"/>
                <a:gd name="T83" fmla="*/ 648 h 710"/>
                <a:gd name="T84" fmla="*/ 514 w 1062"/>
                <a:gd name="T85" fmla="*/ 672 h 710"/>
                <a:gd name="T86" fmla="*/ 524 w 1062"/>
                <a:gd name="T87" fmla="*/ 692 h 710"/>
                <a:gd name="T88" fmla="*/ 554 w 1062"/>
                <a:gd name="T89" fmla="*/ 708 h 710"/>
                <a:gd name="T90" fmla="*/ 590 w 1062"/>
                <a:gd name="T91" fmla="*/ 708 h 710"/>
                <a:gd name="T92" fmla="*/ 620 w 1062"/>
                <a:gd name="T93" fmla="*/ 690 h 710"/>
                <a:gd name="T94" fmla="*/ 630 w 1062"/>
                <a:gd name="T95" fmla="*/ 672 h 710"/>
                <a:gd name="T96" fmla="*/ 634 w 1062"/>
                <a:gd name="T97" fmla="*/ 648 h 710"/>
                <a:gd name="T98" fmla="*/ 624 w 1062"/>
                <a:gd name="T99" fmla="*/ 620 h 710"/>
                <a:gd name="T100" fmla="*/ 602 w 1062"/>
                <a:gd name="T101" fmla="*/ 592 h 710"/>
                <a:gd name="T102" fmla="*/ 592 w 1062"/>
                <a:gd name="T103" fmla="*/ 566 h 710"/>
                <a:gd name="T104" fmla="*/ 592 w 1062"/>
                <a:gd name="T105" fmla="*/ 494 h 710"/>
                <a:gd name="T106" fmla="*/ 778 w 1062"/>
                <a:gd name="T107" fmla="*/ 474 h 710"/>
                <a:gd name="T108" fmla="*/ 954 w 1062"/>
                <a:gd name="T109" fmla="*/ 420 h 710"/>
                <a:gd name="T110" fmla="*/ 986 w 1062"/>
                <a:gd name="T111" fmla="*/ 236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2" h="710">
                  <a:moveTo>
                    <a:pt x="966" y="246"/>
                  </a:moveTo>
                  <a:lnTo>
                    <a:pt x="966" y="246"/>
                  </a:lnTo>
                  <a:lnTo>
                    <a:pt x="962" y="252"/>
                  </a:lnTo>
                  <a:lnTo>
                    <a:pt x="954" y="272"/>
                  </a:lnTo>
                  <a:lnTo>
                    <a:pt x="954" y="272"/>
                  </a:lnTo>
                  <a:lnTo>
                    <a:pt x="948" y="284"/>
                  </a:lnTo>
                  <a:lnTo>
                    <a:pt x="940" y="298"/>
                  </a:lnTo>
                  <a:lnTo>
                    <a:pt x="928" y="312"/>
                  </a:lnTo>
                  <a:lnTo>
                    <a:pt x="920" y="318"/>
                  </a:lnTo>
                  <a:lnTo>
                    <a:pt x="912" y="324"/>
                  </a:lnTo>
                  <a:lnTo>
                    <a:pt x="912" y="324"/>
                  </a:lnTo>
                  <a:lnTo>
                    <a:pt x="896" y="332"/>
                  </a:lnTo>
                  <a:lnTo>
                    <a:pt x="878" y="336"/>
                  </a:lnTo>
                  <a:lnTo>
                    <a:pt x="860" y="340"/>
                  </a:lnTo>
                  <a:lnTo>
                    <a:pt x="842" y="338"/>
                  </a:lnTo>
                  <a:lnTo>
                    <a:pt x="842" y="338"/>
                  </a:lnTo>
                  <a:lnTo>
                    <a:pt x="832" y="336"/>
                  </a:lnTo>
                  <a:lnTo>
                    <a:pt x="822" y="332"/>
                  </a:lnTo>
                  <a:lnTo>
                    <a:pt x="804" y="322"/>
                  </a:lnTo>
                  <a:lnTo>
                    <a:pt x="788" y="306"/>
                  </a:lnTo>
                  <a:lnTo>
                    <a:pt x="774" y="286"/>
                  </a:lnTo>
                  <a:lnTo>
                    <a:pt x="774" y="286"/>
                  </a:lnTo>
                  <a:lnTo>
                    <a:pt x="768" y="274"/>
                  </a:lnTo>
                  <a:lnTo>
                    <a:pt x="764" y="262"/>
                  </a:lnTo>
                  <a:lnTo>
                    <a:pt x="760" y="252"/>
                  </a:lnTo>
                  <a:lnTo>
                    <a:pt x="758" y="240"/>
                  </a:lnTo>
                  <a:lnTo>
                    <a:pt x="758" y="230"/>
                  </a:lnTo>
                  <a:lnTo>
                    <a:pt x="758" y="218"/>
                  </a:lnTo>
                  <a:lnTo>
                    <a:pt x="760" y="208"/>
                  </a:lnTo>
                  <a:lnTo>
                    <a:pt x="764" y="200"/>
                  </a:lnTo>
                  <a:lnTo>
                    <a:pt x="764" y="200"/>
                  </a:lnTo>
                  <a:lnTo>
                    <a:pt x="772" y="182"/>
                  </a:lnTo>
                  <a:lnTo>
                    <a:pt x="784" y="168"/>
                  </a:lnTo>
                  <a:lnTo>
                    <a:pt x="798" y="156"/>
                  </a:lnTo>
                  <a:lnTo>
                    <a:pt x="814" y="146"/>
                  </a:lnTo>
                  <a:lnTo>
                    <a:pt x="814" y="146"/>
                  </a:lnTo>
                  <a:lnTo>
                    <a:pt x="830" y="140"/>
                  </a:lnTo>
                  <a:lnTo>
                    <a:pt x="848" y="136"/>
                  </a:lnTo>
                  <a:lnTo>
                    <a:pt x="864" y="136"/>
                  </a:lnTo>
                  <a:lnTo>
                    <a:pt x="876" y="136"/>
                  </a:lnTo>
                  <a:lnTo>
                    <a:pt x="876" y="136"/>
                  </a:lnTo>
                  <a:lnTo>
                    <a:pt x="896" y="140"/>
                  </a:lnTo>
                  <a:lnTo>
                    <a:pt x="900" y="138"/>
                  </a:lnTo>
                  <a:lnTo>
                    <a:pt x="922" y="126"/>
                  </a:lnTo>
                  <a:lnTo>
                    <a:pt x="850" y="0"/>
                  </a:lnTo>
                  <a:lnTo>
                    <a:pt x="850" y="0"/>
                  </a:lnTo>
                  <a:lnTo>
                    <a:pt x="818" y="16"/>
                  </a:lnTo>
                  <a:lnTo>
                    <a:pt x="786" y="30"/>
                  </a:lnTo>
                  <a:lnTo>
                    <a:pt x="752" y="42"/>
                  </a:lnTo>
                  <a:lnTo>
                    <a:pt x="718" y="52"/>
                  </a:lnTo>
                  <a:lnTo>
                    <a:pt x="682" y="60"/>
                  </a:lnTo>
                  <a:lnTo>
                    <a:pt x="646" y="66"/>
                  </a:lnTo>
                  <a:lnTo>
                    <a:pt x="610" y="68"/>
                  </a:lnTo>
                  <a:lnTo>
                    <a:pt x="572" y="70"/>
                  </a:lnTo>
                  <a:lnTo>
                    <a:pt x="572" y="70"/>
                  </a:lnTo>
                  <a:lnTo>
                    <a:pt x="534" y="68"/>
                  </a:lnTo>
                  <a:lnTo>
                    <a:pt x="498" y="66"/>
                  </a:lnTo>
                  <a:lnTo>
                    <a:pt x="462" y="60"/>
                  </a:lnTo>
                  <a:lnTo>
                    <a:pt x="426" y="52"/>
                  </a:lnTo>
                  <a:lnTo>
                    <a:pt x="392" y="42"/>
                  </a:lnTo>
                  <a:lnTo>
                    <a:pt x="358" y="30"/>
                  </a:lnTo>
                  <a:lnTo>
                    <a:pt x="326" y="16"/>
                  </a:lnTo>
                  <a:lnTo>
                    <a:pt x="294" y="0"/>
                  </a:lnTo>
                  <a:lnTo>
                    <a:pt x="200" y="162"/>
                  </a:lnTo>
                  <a:lnTo>
                    <a:pt x="146" y="130"/>
                  </a:lnTo>
                  <a:lnTo>
                    <a:pt x="146" y="130"/>
                  </a:lnTo>
                  <a:lnTo>
                    <a:pt x="136" y="120"/>
                  </a:lnTo>
                  <a:lnTo>
                    <a:pt x="128" y="110"/>
                  </a:lnTo>
                  <a:lnTo>
                    <a:pt x="120" y="90"/>
                  </a:lnTo>
                  <a:lnTo>
                    <a:pt x="120" y="90"/>
                  </a:lnTo>
                  <a:lnTo>
                    <a:pt x="114" y="80"/>
                  </a:lnTo>
                  <a:lnTo>
                    <a:pt x="110" y="72"/>
                  </a:lnTo>
                  <a:lnTo>
                    <a:pt x="104" y="64"/>
                  </a:lnTo>
                  <a:lnTo>
                    <a:pt x="96" y="58"/>
                  </a:lnTo>
                  <a:lnTo>
                    <a:pt x="96" y="58"/>
                  </a:lnTo>
                  <a:lnTo>
                    <a:pt x="84" y="52"/>
                  </a:lnTo>
                  <a:lnTo>
                    <a:pt x="72" y="48"/>
                  </a:lnTo>
                  <a:lnTo>
                    <a:pt x="62" y="46"/>
                  </a:lnTo>
                  <a:lnTo>
                    <a:pt x="50" y="46"/>
                  </a:lnTo>
                  <a:lnTo>
                    <a:pt x="50" y="46"/>
                  </a:lnTo>
                  <a:lnTo>
                    <a:pt x="40" y="48"/>
                  </a:lnTo>
                  <a:lnTo>
                    <a:pt x="30" y="54"/>
                  </a:lnTo>
                  <a:lnTo>
                    <a:pt x="20" y="64"/>
                  </a:lnTo>
                  <a:lnTo>
                    <a:pt x="10" y="78"/>
                  </a:lnTo>
                  <a:lnTo>
                    <a:pt x="10" y="78"/>
                  </a:lnTo>
                  <a:lnTo>
                    <a:pt x="2" y="94"/>
                  </a:lnTo>
                  <a:lnTo>
                    <a:pt x="0" y="108"/>
                  </a:lnTo>
                  <a:lnTo>
                    <a:pt x="0" y="120"/>
                  </a:lnTo>
                  <a:lnTo>
                    <a:pt x="2" y="130"/>
                  </a:lnTo>
                  <a:lnTo>
                    <a:pt x="2" y="130"/>
                  </a:lnTo>
                  <a:lnTo>
                    <a:pt x="6" y="138"/>
                  </a:lnTo>
                  <a:lnTo>
                    <a:pt x="14" y="148"/>
                  </a:lnTo>
                  <a:lnTo>
                    <a:pt x="22" y="156"/>
                  </a:lnTo>
                  <a:lnTo>
                    <a:pt x="32" y="162"/>
                  </a:lnTo>
                  <a:lnTo>
                    <a:pt x="32" y="162"/>
                  </a:lnTo>
                  <a:lnTo>
                    <a:pt x="42" y="166"/>
                  </a:lnTo>
                  <a:lnTo>
                    <a:pt x="52" y="168"/>
                  </a:lnTo>
                  <a:lnTo>
                    <a:pt x="62" y="168"/>
                  </a:lnTo>
                  <a:lnTo>
                    <a:pt x="72" y="168"/>
                  </a:lnTo>
                  <a:lnTo>
                    <a:pt x="72" y="168"/>
                  </a:lnTo>
                  <a:lnTo>
                    <a:pt x="96" y="164"/>
                  </a:lnTo>
                  <a:lnTo>
                    <a:pt x="110" y="166"/>
                  </a:lnTo>
                  <a:lnTo>
                    <a:pt x="124" y="170"/>
                  </a:lnTo>
                  <a:lnTo>
                    <a:pt x="124" y="170"/>
                  </a:lnTo>
                  <a:lnTo>
                    <a:pt x="124" y="170"/>
                  </a:lnTo>
                  <a:lnTo>
                    <a:pt x="178" y="202"/>
                  </a:lnTo>
                  <a:lnTo>
                    <a:pt x="82" y="368"/>
                  </a:lnTo>
                  <a:lnTo>
                    <a:pt x="82" y="368"/>
                  </a:lnTo>
                  <a:lnTo>
                    <a:pt x="134" y="396"/>
                  </a:lnTo>
                  <a:lnTo>
                    <a:pt x="188" y="420"/>
                  </a:lnTo>
                  <a:lnTo>
                    <a:pt x="246" y="440"/>
                  </a:lnTo>
                  <a:lnTo>
                    <a:pt x="302" y="458"/>
                  </a:lnTo>
                  <a:lnTo>
                    <a:pt x="362" y="472"/>
                  </a:lnTo>
                  <a:lnTo>
                    <a:pt x="422" y="482"/>
                  </a:lnTo>
                  <a:lnTo>
                    <a:pt x="484" y="490"/>
                  </a:lnTo>
                  <a:lnTo>
                    <a:pt x="546" y="494"/>
                  </a:lnTo>
                  <a:lnTo>
                    <a:pt x="546" y="566"/>
                  </a:lnTo>
                  <a:lnTo>
                    <a:pt x="546" y="566"/>
                  </a:lnTo>
                  <a:lnTo>
                    <a:pt x="544" y="580"/>
                  </a:lnTo>
                  <a:lnTo>
                    <a:pt x="540" y="592"/>
                  </a:lnTo>
                  <a:lnTo>
                    <a:pt x="526" y="610"/>
                  </a:lnTo>
                  <a:lnTo>
                    <a:pt x="526" y="610"/>
                  </a:lnTo>
                  <a:lnTo>
                    <a:pt x="520" y="620"/>
                  </a:lnTo>
                  <a:lnTo>
                    <a:pt x="516" y="628"/>
                  </a:lnTo>
                  <a:lnTo>
                    <a:pt x="512" y="638"/>
                  </a:lnTo>
                  <a:lnTo>
                    <a:pt x="512" y="648"/>
                  </a:lnTo>
                  <a:lnTo>
                    <a:pt x="512" y="648"/>
                  </a:lnTo>
                  <a:lnTo>
                    <a:pt x="512" y="660"/>
                  </a:lnTo>
                  <a:lnTo>
                    <a:pt x="514" y="672"/>
                  </a:lnTo>
                  <a:lnTo>
                    <a:pt x="518" y="682"/>
                  </a:lnTo>
                  <a:lnTo>
                    <a:pt x="524" y="692"/>
                  </a:lnTo>
                  <a:lnTo>
                    <a:pt x="524" y="692"/>
                  </a:lnTo>
                  <a:lnTo>
                    <a:pt x="532" y="700"/>
                  </a:lnTo>
                  <a:lnTo>
                    <a:pt x="542" y="706"/>
                  </a:lnTo>
                  <a:lnTo>
                    <a:pt x="554" y="708"/>
                  </a:lnTo>
                  <a:lnTo>
                    <a:pt x="572" y="710"/>
                  </a:lnTo>
                  <a:lnTo>
                    <a:pt x="572" y="710"/>
                  </a:lnTo>
                  <a:lnTo>
                    <a:pt x="590" y="708"/>
                  </a:lnTo>
                  <a:lnTo>
                    <a:pt x="602" y="704"/>
                  </a:lnTo>
                  <a:lnTo>
                    <a:pt x="612" y="698"/>
                  </a:lnTo>
                  <a:lnTo>
                    <a:pt x="620" y="690"/>
                  </a:lnTo>
                  <a:lnTo>
                    <a:pt x="620" y="690"/>
                  </a:lnTo>
                  <a:lnTo>
                    <a:pt x="626" y="682"/>
                  </a:lnTo>
                  <a:lnTo>
                    <a:pt x="630" y="672"/>
                  </a:lnTo>
                  <a:lnTo>
                    <a:pt x="632" y="660"/>
                  </a:lnTo>
                  <a:lnTo>
                    <a:pt x="634" y="648"/>
                  </a:lnTo>
                  <a:lnTo>
                    <a:pt x="634" y="648"/>
                  </a:lnTo>
                  <a:lnTo>
                    <a:pt x="632" y="638"/>
                  </a:lnTo>
                  <a:lnTo>
                    <a:pt x="628" y="628"/>
                  </a:lnTo>
                  <a:lnTo>
                    <a:pt x="624" y="620"/>
                  </a:lnTo>
                  <a:lnTo>
                    <a:pt x="618" y="610"/>
                  </a:lnTo>
                  <a:lnTo>
                    <a:pt x="618" y="610"/>
                  </a:lnTo>
                  <a:lnTo>
                    <a:pt x="602" y="592"/>
                  </a:lnTo>
                  <a:lnTo>
                    <a:pt x="596" y="580"/>
                  </a:lnTo>
                  <a:lnTo>
                    <a:pt x="592" y="566"/>
                  </a:lnTo>
                  <a:lnTo>
                    <a:pt x="592" y="566"/>
                  </a:lnTo>
                  <a:lnTo>
                    <a:pt x="592" y="564"/>
                  </a:lnTo>
                  <a:lnTo>
                    <a:pt x="592" y="494"/>
                  </a:lnTo>
                  <a:lnTo>
                    <a:pt x="592" y="494"/>
                  </a:lnTo>
                  <a:lnTo>
                    <a:pt x="656" y="490"/>
                  </a:lnTo>
                  <a:lnTo>
                    <a:pt x="718" y="484"/>
                  </a:lnTo>
                  <a:lnTo>
                    <a:pt x="778" y="474"/>
                  </a:lnTo>
                  <a:lnTo>
                    <a:pt x="838" y="458"/>
                  </a:lnTo>
                  <a:lnTo>
                    <a:pt x="898" y="442"/>
                  </a:lnTo>
                  <a:lnTo>
                    <a:pt x="954" y="420"/>
                  </a:lnTo>
                  <a:lnTo>
                    <a:pt x="1010" y="396"/>
                  </a:lnTo>
                  <a:lnTo>
                    <a:pt x="1062" y="368"/>
                  </a:lnTo>
                  <a:lnTo>
                    <a:pt x="986" y="236"/>
                  </a:lnTo>
                  <a:lnTo>
                    <a:pt x="966" y="246"/>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13" name="chenying0907 16"/>
            <p:cNvSpPr/>
            <p:nvPr/>
          </p:nvSpPr>
          <p:spPr bwMode="auto">
            <a:xfrm>
              <a:off x="2377024" y="4814452"/>
              <a:ext cx="2409825" cy="882650"/>
            </a:xfrm>
            <a:custGeom>
              <a:avLst/>
              <a:gdLst>
                <a:gd name="T0" fmla="*/ 1456 w 1518"/>
                <a:gd name="T1" fmla="*/ 54 h 556"/>
                <a:gd name="T2" fmla="*/ 1422 w 1518"/>
                <a:gd name="T3" fmla="*/ 64 h 556"/>
                <a:gd name="T4" fmla="*/ 1408 w 1518"/>
                <a:gd name="T5" fmla="*/ 78 h 556"/>
                <a:gd name="T6" fmla="*/ 1398 w 1518"/>
                <a:gd name="T7" fmla="*/ 96 h 556"/>
                <a:gd name="T8" fmla="*/ 1372 w 1518"/>
                <a:gd name="T9" fmla="*/ 140 h 556"/>
                <a:gd name="T10" fmla="*/ 1332 w 1518"/>
                <a:gd name="T11" fmla="*/ 162 h 556"/>
                <a:gd name="T12" fmla="*/ 1188 w 1518"/>
                <a:gd name="T13" fmla="*/ 28 h 556"/>
                <a:gd name="T14" fmla="*/ 1022 w 1518"/>
                <a:gd name="T15" fmla="*/ 90 h 556"/>
                <a:gd name="T16" fmla="*/ 848 w 1518"/>
                <a:gd name="T17" fmla="*/ 126 h 556"/>
                <a:gd name="T18" fmla="*/ 786 w 1518"/>
                <a:gd name="T19" fmla="*/ 156 h 556"/>
                <a:gd name="T20" fmla="*/ 802 w 1518"/>
                <a:gd name="T21" fmla="*/ 180 h 556"/>
                <a:gd name="T22" fmla="*/ 824 w 1518"/>
                <a:gd name="T23" fmla="*/ 222 h 556"/>
                <a:gd name="T24" fmla="*/ 828 w 1518"/>
                <a:gd name="T25" fmla="*/ 242 h 556"/>
                <a:gd name="T26" fmla="*/ 816 w 1518"/>
                <a:gd name="T27" fmla="*/ 294 h 556"/>
                <a:gd name="T28" fmla="*/ 798 w 1518"/>
                <a:gd name="T29" fmla="*/ 318 h 556"/>
                <a:gd name="T30" fmla="*/ 750 w 1518"/>
                <a:gd name="T31" fmla="*/ 342 h 556"/>
                <a:gd name="T32" fmla="*/ 726 w 1518"/>
                <a:gd name="T33" fmla="*/ 344 h 556"/>
                <a:gd name="T34" fmla="*/ 690 w 1518"/>
                <a:gd name="T35" fmla="*/ 338 h 556"/>
                <a:gd name="T36" fmla="*/ 660 w 1518"/>
                <a:gd name="T37" fmla="*/ 324 h 556"/>
                <a:gd name="T38" fmla="*/ 646 w 1518"/>
                <a:gd name="T39" fmla="*/ 310 h 556"/>
                <a:gd name="T40" fmla="*/ 626 w 1518"/>
                <a:gd name="T41" fmla="*/ 260 h 556"/>
                <a:gd name="T42" fmla="*/ 628 w 1518"/>
                <a:gd name="T43" fmla="*/ 224 h 556"/>
                <a:gd name="T44" fmla="*/ 648 w 1518"/>
                <a:gd name="T45" fmla="*/ 182 h 556"/>
                <a:gd name="T46" fmla="*/ 660 w 1518"/>
                <a:gd name="T47" fmla="*/ 162 h 556"/>
                <a:gd name="T48" fmla="*/ 600 w 1518"/>
                <a:gd name="T49" fmla="*/ 126 h 556"/>
                <a:gd name="T50" fmla="*/ 426 w 1518"/>
                <a:gd name="T51" fmla="*/ 90 h 556"/>
                <a:gd name="T52" fmla="*/ 264 w 1518"/>
                <a:gd name="T53" fmla="*/ 28 h 556"/>
                <a:gd name="T54" fmla="*/ 144 w 1518"/>
                <a:gd name="T55" fmla="*/ 130 h 556"/>
                <a:gd name="T56" fmla="*/ 172 w 1518"/>
                <a:gd name="T57" fmla="*/ 128 h 556"/>
                <a:gd name="T58" fmla="*/ 202 w 1518"/>
                <a:gd name="T59" fmla="*/ 128 h 556"/>
                <a:gd name="T60" fmla="*/ 238 w 1518"/>
                <a:gd name="T61" fmla="*/ 140 h 556"/>
                <a:gd name="T62" fmla="*/ 266 w 1518"/>
                <a:gd name="T63" fmla="*/ 162 h 556"/>
                <a:gd name="T64" fmla="*/ 286 w 1518"/>
                <a:gd name="T65" fmla="*/ 194 h 556"/>
                <a:gd name="T66" fmla="*/ 290 w 1518"/>
                <a:gd name="T67" fmla="*/ 234 h 556"/>
                <a:gd name="T68" fmla="*/ 274 w 1518"/>
                <a:gd name="T69" fmla="*/ 278 h 556"/>
                <a:gd name="T70" fmla="*/ 260 w 1518"/>
                <a:gd name="T71" fmla="*/ 298 h 556"/>
                <a:gd name="T72" fmla="*/ 232 w 1518"/>
                <a:gd name="T73" fmla="*/ 320 h 556"/>
                <a:gd name="T74" fmla="*/ 204 w 1518"/>
                <a:gd name="T75" fmla="*/ 330 h 556"/>
                <a:gd name="T76" fmla="*/ 166 w 1518"/>
                <a:gd name="T77" fmla="*/ 328 h 556"/>
                <a:gd name="T78" fmla="*/ 134 w 1518"/>
                <a:gd name="T79" fmla="*/ 312 h 556"/>
                <a:gd name="T80" fmla="*/ 100 w 1518"/>
                <a:gd name="T81" fmla="*/ 276 h 556"/>
                <a:gd name="T82" fmla="*/ 86 w 1518"/>
                <a:gd name="T83" fmla="*/ 246 h 556"/>
                <a:gd name="T84" fmla="*/ 0 w 1518"/>
                <a:gd name="T85" fmla="*/ 370 h 556"/>
                <a:gd name="T86" fmla="*/ 82 w 1518"/>
                <a:gd name="T87" fmla="*/ 412 h 556"/>
                <a:gd name="T88" fmla="*/ 210 w 1518"/>
                <a:gd name="T89" fmla="*/ 466 h 556"/>
                <a:gd name="T90" fmla="*/ 346 w 1518"/>
                <a:gd name="T91" fmla="*/ 508 h 556"/>
                <a:gd name="T92" fmla="*/ 484 w 1518"/>
                <a:gd name="T93" fmla="*/ 538 h 556"/>
                <a:gd name="T94" fmla="*/ 628 w 1518"/>
                <a:gd name="T95" fmla="*/ 554 h 556"/>
                <a:gd name="T96" fmla="*/ 726 w 1518"/>
                <a:gd name="T97" fmla="*/ 556 h 556"/>
                <a:gd name="T98" fmla="*/ 872 w 1518"/>
                <a:gd name="T99" fmla="*/ 550 h 556"/>
                <a:gd name="T100" fmla="*/ 1014 w 1518"/>
                <a:gd name="T101" fmla="*/ 528 h 556"/>
                <a:gd name="T102" fmla="*/ 1152 w 1518"/>
                <a:gd name="T103" fmla="*/ 494 h 556"/>
                <a:gd name="T104" fmla="*/ 1284 w 1518"/>
                <a:gd name="T105" fmla="*/ 448 h 556"/>
                <a:gd name="T106" fmla="*/ 1410 w 1518"/>
                <a:gd name="T107" fmla="*/ 390 h 556"/>
                <a:gd name="T108" fmla="*/ 1394 w 1518"/>
                <a:gd name="T109" fmla="*/ 180 h 556"/>
                <a:gd name="T110" fmla="*/ 1420 w 1518"/>
                <a:gd name="T111" fmla="*/ 174 h 556"/>
                <a:gd name="T112" fmla="*/ 1454 w 1518"/>
                <a:gd name="T113" fmla="*/ 178 h 556"/>
                <a:gd name="T114" fmla="*/ 1482 w 1518"/>
                <a:gd name="T115" fmla="*/ 170 h 556"/>
                <a:gd name="T116" fmla="*/ 1502 w 1518"/>
                <a:gd name="T117" fmla="*/ 156 h 556"/>
                <a:gd name="T118" fmla="*/ 1514 w 1518"/>
                <a:gd name="T119" fmla="*/ 138 h 556"/>
                <a:gd name="T120" fmla="*/ 1514 w 1518"/>
                <a:gd name="T121" fmla="*/ 102 h 556"/>
                <a:gd name="T122" fmla="*/ 1498 w 1518"/>
                <a:gd name="T123" fmla="*/ 74 h 556"/>
                <a:gd name="T124" fmla="*/ 1466 w 1518"/>
                <a:gd name="T125" fmla="*/ 5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8" h="556">
                  <a:moveTo>
                    <a:pt x="1466" y="54"/>
                  </a:moveTo>
                  <a:lnTo>
                    <a:pt x="1466" y="54"/>
                  </a:lnTo>
                  <a:lnTo>
                    <a:pt x="1456" y="54"/>
                  </a:lnTo>
                  <a:lnTo>
                    <a:pt x="1446" y="56"/>
                  </a:lnTo>
                  <a:lnTo>
                    <a:pt x="1434" y="60"/>
                  </a:lnTo>
                  <a:lnTo>
                    <a:pt x="1422" y="64"/>
                  </a:lnTo>
                  <a:lnTo>
                    <a:pt x="1422" y="64"/>
                  </a:lnTo>
                  <a:lnTo>
                    <a:pt x="1414" y="70"/>
                  </a:lnTo>
                  <a:lnTo>
                    <a:pt x="1408" y="78"/>
                  </a:lnTo>
                  <a:lnTo>
                    <a:pt x="1402" y="86"/>
                  </a:lnTo>
                  <a:lnTo>
                    <a:pt x="1398" y="96"/>
                  </a:lnTo>
                  <a:lnTo>
                    <a:pt x="1398" y="96"/>
                  </a:lnTo>
                  <a:lnTo>
                    <a:pt x="1388" y="120"/>
                  </a:lnTo>
                  <a:lnTo>
                    <a:pt x="1382" y="130"/>
                  </a:lnTo>
                  <a:lnTo>
                    <a:pt x="1372" y="140"/>
                  </a:lnTo>
                  <a:lnTo>
                    <a:pt x="1372" y="140"/>
                  </a:lnTo>
                  <a:lnTo>
                    <a:pt x="1370" y="140"/>
                  </a:lnTo>
                  <a:lnTo>
                    <a:pt x="1332" y="162"/>
                  </a:lnTo>
                  <a:lnTo>
                    <a:pt x="1238" y="0"/>
                  </a:lnTo>
                  <a:lnTo>
                    <a:pt x="1238" y="0"/>
                  </a:lnTo>
                  <a:lnTo>
                    <a:pt x="1188" y="28"/>
                  </a:lnTo>
                  <a:lnTo>
                    <a:pt x="1134" y="52"/>
                  </a:lnTo>
                  <a:lnTo>
                    <a:pt x="1080" y="72"/>
                  </a:lnTo>
                  <a:lnTo>
                    <a:pt x="1022" y="90"/>
                  </a:lnTo>
                  <a:lnTo>
                    <a:pt x="966" y="106"/>
                  </a:lnTo>
                  <a:lnTo>
                    <a:pt x="906" y="118"/>
                  </a:lnTo>
                  <a:lnTo>
                    <a:pt x="848" y="126"/>
                  </a:lnTo>
                  <a:lnTo>
                    <a:pt x="786" y="130"/>
                  </a:lnTo>
                  <a:lnTo>
                    <a:pt x="786" y="156"/>
                  </a:lnTo>
                  <a:lnTo>
                    <a:pt x="786" y="156"/>
                  </a:lnTo>
                  <a:lnTo>
                    <a:pt x="790" y="164"/>
                  </a:lnTo>
                  <a:lnTo>
                    <a:pt x="802" y="180"/>
                  </a:lnTo>
                  <a:lnTo>
                    <a:pt x="802" y="180"/>
                  </a:lnTo>
                  <a:lnTo>
                    <a:pt x="810" y="192"/>
                  </a:lnTo>
                  <a:lnTo>
                    <a:pt x="818" y="206"/>
                  </a:lnTo>
                  <a:lnTo>
                    <a:pt x="824" y="222"/>
                  </a:lnTo>
                  <a:lnTo>
                    <a:pt x="826" y="232"/>
                  </a:lnTo>
                  <a:lnTo>
                    <a:pt x="828" y="242"/>
                  </a:lnTo>
                  <a:lnTo>
                    <a:pt x="828" y="242"/>
                  </a:lnTo>
                  <a:lnTo>
                    <a:pt x="826" y="260"/>
                  </a:lnTo>
                  <a:lnTo>
                    <a:pt x="822" y="278"/>
                  </a:lnTo>
                  <a:lnTo>
                    <a:pt x="816" y="294"/>
                  </a:lnTo>
                  <a:lnTo>
                    <a:pt x="806" y="310"/>
                  </a:lnTo>
                  <a:lnTo>
                    <a:pt x="806" y="310"/>
                  </a:lnTo>
                  <a:lnTo>
                    <a:pt x="798" y="318"/>
                  </a:lnTo>
                  <a:lnTo>
                    <a:pt x="792" y="324"/>
                  </a:lnTo>
                  <a:lnTo>
                    <a:pt x="772" y="334"/>
                  </a:lnTo>
                  <a:lnTo>
                    <a:pt x="750" y="342"/>
                  </a:lnTo>
                  <a:lnTo>
                    <a:pt x="738" y="344"/>
                  </a:lnTo>
                  <a:lnTo>
                    <a:pt x="726" y="344"/>
                  </a:lnTo>
                  <a:lnTo>
                    <a:pt x="726" y="344"/>
                  </a:lnTo>
                  <a:lnTo>
                    <a:pt x="714" y="344"/>
                  </a:lnTo>
                  <a:lnTo>
                    <a:pt x="702" y="342"/>
                  </a:lnTo>
                  <a:lnTo>
                    <a:pt x="690" y="338"/>
                  </a:lnTo>
                  <a:lnTo>
                    <a:pt x="680" y="334"/>
                  </a:lnTo>
                  <a:lnTo>
                    <a:pt x="670" y="330"/>
                  </a:lnTo>
                  <a:lnTo>
                    <a:pt x="660" y="324"/>
                  </a:lnTo>
                  <a:lnTo>
                    <a:pt x="654" y="318"/>
                  </a:lnTo>
                  <a:lnTo>
                    <a:pt x="646" y="310"/>
                  </a:lnTo>
                  <a:lnTo>
                    <a:pt x="646" y="310"/>
                  </a:lnTo>
                  <a:lnTo>
                    <a:pt x="636" y="294"/>
                  </a:lnTo>
                  <a:lnTo>
                    <a:pt x="630" y="276"/>
                  </a:lnTo>
                  <a:lnTo>
                    <a:pt x="626" y="260"/>
                  </a:lnTo>
                  <a:lnTo>
                    <a:pt x="626" y="242"/>
                  </a:lnTo>
                  <a:lnTo>
                    <a:pt x="626" y="242"/>
                  </a:lnTo>
                  <a:lnTo>
                    <a:pt x="628" y="224"/>
                  </a:lnTo>
                  <a:lnTo>
                    <a:pt x="632" y="206"/>
                  </a:lnTo>
                  <a:lnTo>
                    <a:pt x="640" y="192"/>
                  </a:lnTo>
                  <a:lnTo>
                    <a:pt x="648" y="182"/>
                  </a:lnTo>
                  <a:lnTo>
                    <a:pt x="648" y="182"/>
                  </a:lnTo>
                  <a:lnTo>
                    <a:pt x="658" y="166"/>
                  </a:lnTo>
                  <a:lnTo>
                    <a:pt x="660" y="162"/>
                  </a:lnTo>
                  <a:lnTo>
                    <a:pt x="660" y="130"/>
                  </a:lnTo>
                  <a:lnTo>
                    <a:pt x="660" y="130"/>
                  </a:lnTo>
                  <a:lnTo>
                    <a:pt x="600" y="126"/>
                  </a:lnTo>
                  <a:lnTo>
                    <a:pt x="542" y="116"/>
                  </a:lnTo>
                  <a:lnTo>
                    <a:pt x="484" y="104"/>
                  </a:lnTo>
                  <a:lnTo>
                    <a:pt x="426" y="90"/>
                  </a:lnTo>
                  <a:lnTo>
                    <a:pt x="372" y="72"/>
                  </a:lnTo>
                  <a:lnTo>
                    <a:pt x="316" y="50"/>
                  </a:lnTo>
                  <a:lnTo>
                    <a:pt x="264" y="28"/>
                  </a:lnTo>
                  <a:lnTo>
                    <a:pt x="214" y="0"/>
                  </a:lnTo>
                  <a:lnTo>
                    <a:pt x="140" y="128"/>
                  </a:lnTo>
                  <a:lnTo>
                    <a:pt x="144" y="130"/>
                  </a:lnTo>
                  <a:lnTo>
                    <a:pt x="144" y="130"/>
                  </a:lnTo>
                  <a:lnTo>
                    <a:pt x="152" y="132"/>
                  </a:lnTo>
                  <a:lnTo>
                    <a:pt x="172" y="128"/>
                  </a:lnTo>
                  <a:lnTo>
                    <a:pt x="172" y="128"/>
                  </a:lnTo>
                  <a:lnTo>
                    <a:pt x="186" y="128"/>
                  </a:lnTo>
                  <a:lnTo>
                    <a:pt x="202" y="128"/>
                  </a:lnTo>
                  <a:lnTo>
                    <a:pt x="220" y="132"/>
                  </a:lnTo>
                  <a:lnTo>
                    <a:pt x="228" y="134"/>
                  </a:lnTo>
                  <a:lnTo>
                    <a:pt x="238" y="140"/>
                  </a:lnTo>
                  <a:lnTo>
                    <a:pt x="238" y="140"/>
                  </a:lnTo>
                  <a:lnTo>
                    <a:pt x="252" y="150"/>
                  </a:lnTo>
                  <a:lnTo>
                    <a:pt x="266" y="162"/>
                  </a:lnTo>
                  <a:lnTo>
                    <a:pt x="276" y="176"/>
                  </a:lnTo>
                  <a:lnTo>
                    <a:pt x="286" y="194"/>
                  </a:lnTo>
                  <a:lnTo>
                    <a:pt x="286" y="194"/>
                  </a:lnTo>
                  <a:lnTo>
                    <a:pt x="288" y="202"/>
                  </a:lnTo>
                  <a:lnTo>
                    <a:pt x="290" y="212"/>
                  </a:lnTo>
                  <a:lnTo>
                    <a:pt x="290" y="234"/>
                  </a:lnTo>
                  <a:lnTo>
                    <a:pt x="284" y="256"/>
                  </a:lnTo>
                  <a:lnTo>
                    <a:pt x="280" y="266"/>
                  </a:lnTo>
                  <a:lnTo>
                    <a:pt x="274" y="278"/>
                  </a:lnTo>
                  <a:lnTo>
                    <a:pt x="274" y="278"/>
                  </a:lnTo>
                  <a:lnTo>
                    <a:pt x="268" y="288"/>
                  </a:lnTo>
                  <a:lnTo>
                    <a:pt x="260" y="298"/>
                  </a:lnTo>
                  <a:lnTo>
                    <a:pt x="252" y="306"/>
                  </a:lnTo>
                  <a:lnTo>
                    <a:pt x="242" y="314"/>
                  </a:lnTo>
                  <a:lnTo>
                    <a:pt x="232" y="320"/>
                  </a:lnTo>
                  <a:lnTo>
                    <a:pt x="224" y="324"/>
                  </a:lnTo>
                  <a:lnTo>
                    <a:pt x="214" y="328"/>
                  </a:lnTo>
                  <a:lnTo>
                    <a:pt x="204" y="330"/>
                  </a:lnTo>
                  <a:lnTo>
                    <a:pt x="204" y="330"/>
                  </a:lnTo>
                  <a:lnTo>
                    <a:pt x="184" y="330"/>
                  </a:lnTo>
                  <a:lnTo>
                    <a:pt x="166" y="328"/>
                  </a:lnTo>
                  <a:lnTo>
                    <a:pt x="150" y="320"/>
                  </a:lnTo>
                  <a:lnTo>
                    <a:pt x="134" y="312"/>
                  </a:lnTo>
                  <a:lnTo>
                    <a:pt x="134" y="312"/>
                  </a:lnTo>
                  <a:lnTo>
                    <a:pt x="120" y="302"/>
                  </a:lnTo>
                  <a:lnTo>
                    <a:pt x="108" y="288"/>
                  </a:lnTo>
                  <a:lnTo>
                    <a:pt x="100" y="276"/>
                  </a:lnTo>
                  <a:lnTo>
                    <a:pt x="94" y="262"/>
                  </a:lnTo>
                  <a:lnTo>
                    <a:pt x="94" y="262"/>
                  </a:lnTo>
                  <a:lnTo>
                    <a:pt x="86" y="246"/>
                  </a:lnTo>
                  <a:lnTo>
                    <a:pt x="84" y="242"/>
                  </a:lnTo>
                  <a:lnTo>
                    <a:pt x="76" y="238"/>
                  </a:lnTo>
                  <a:lnTo>
                    <a:pt x="0" y="370"/>
                  </a:lnTo>
                  <a:lnTo>
                    <a:pt x="0" y="370"/>
                  </a:lnTo>
                  <a:lnTo>
                    <a:pt x="42" y="390"/>
                  </a:lnTo>
                  <a:lnTo>
                    <a:pt x="82" y="412"/>
                  </a:lnTo>
                  <a:lnTo>
                    <a:pt x="124" y="430"/>
                  </a:lnTo>
                  <a:lnTo>
                    <a:pt x="168" y="448"/>
                  </a:lnTo>
                  <a:lnTo>
                    <a:pt x="210" y="466"/>
                  </a:lnTo>
                  <a:lnTo>
                    <a:pt x="256" y="480"/>
                  </a:lnTo>
                  <a:lnTo>
                    <a:pt x="300" y="496"/>
                  </a:lnTo>
                  <a:lnTo>
                    <a:pt x="346" y="508"/>
                  </a:lnTo>
                  <a:lnTo>
                    <a:pt x="390" y="518"/>
                  </a:lnTo>
                  <a:lnTo>
                    <a:pt x="438" y="528"/>
                  </a:lnTo>
                  <a:lnTo>
                    <a:pt x="484" y="538"/>
                  </a:lnTo>
                  <a:lnTo>
                    <a:pt x="532" y="544"/>
                  </a:lnTo>
                  <a:lnTo>
                    <a:pt x="580" y="550"/>
                  </a:lnTo>
                  <a:lnTo>
                    <a:pt x="628" y="554"/>
                  </a:lnTo>
                  <a:lnTo>
                    <a:pt x="676" y="556"/>
                  </a:lnTo>
                  <a:lnTo>
                    <a:pt x="726" y="556"/>
                  </a:lnTo>
                  <a:lnTo>
                    <a:pt x="726" y="556"/>
                  </a:lnTo>
                  <a:lnTo>
                    <a:pt x="776" y="556"/>
                  </a:lnTo>
                  <a:lnTo>
                    <a:pt x="824" y="554"/>
                  </a:lnTo>
                  <a:lnTo>
                    <a:pt x="872" y="550"/>
                  </a:lnTo>
                  <a:lnTo>
                    <a:pt x="920" y="544"/>
                  </a:lnTo>
                  <a:lnTo>
                    <a:pt x="968" y="538"/>
                  </a:lnTo>
                  <a:lnTo>
                    <a:pt x="1014" y="528"/>
                  </a:lnTo>
                  <a:lnTo>
                    <a:pt x="1062" y="518"/>
                  </a:lnTo>
                  <a:lnTo>
                    <a:pt x="1106" y="508"/>
                  </a:lnTo>
                  <a:lnTo>
                    <a:pt x="1152" y="494"/>
                  </a:lnTo>
                  <a:lnTo>
                    <a:pt x="1196" y="480"/>
                  </a:lnTo>
                  <a:lnTo>
                    <a:pt x="1242" y="466"/>
                  </a:lnTo>
                  <a:lnTo>
                    <a:pt x="1284" y="448"/>
                  </a:lnTo>
                  <a:lnTo>
                    <a:pt x="1328" y="430"/>
                  </a:lnTo>
                  <a:lnTo>
                    <a:pt x="1370" y="412"/>
                  </a:lnTo>
                  <a:lnTo>
                    <a:pt x="1410" y="390"/>
                  </a:lnTo>
                  <a:lnTo>
                    <a:pt x="1452" y="370"/>
                  </a:lnTo>
                  <a:lnTo>
                    <a:pt x="1354" y="202"/>
                  </a:lnTo>
                  <a:lnTo>
                    <a:pt x="1394" y="180"/>
                  </a:lnTo>
                  <a:lnTo>
                    <a:pt x="1394" y="180"/>
                  </a:lnTo>
                  <a:lnTo>
                    <a:pt x="1408" y="174"/>
                  </a:lnTo>
                  <a:lnTo>
                    <a:pt x="1420" y="174"/>
                  </a:lnTo>
                  <a:lnTo>
                    <a:pt x="1444" y="176"/>
                  </a:lnTo>
                  <a:lnTo>
                    <a:pt x="1444" y="176"/>
                  </a:lnTo>
                  <a:lnTo>
                    <a:pt x="1454" y="178"/>
                  </a:lnTo>
                  <a:lnTo>
                    <a:pt x="1464" y="176"/>
                  </a:lnTo>
                  <a:lnTo>
                    <a:pt x="1472" y="176"/>
                  </a:lnTo>
                  <a:lnTo>
                    <a:pt x="1482" y="170"/>
                  </a:lnTo>
                  <a:lnTo>
                    <a:pt x="1482" y="170"/>
                  </a:lnTo>
                  <a:lnTo>
                    <a:pt x="1492" y="164"/>
                  </a:lnTo>
                  <a:lnTo>
                    <a:pt x="1502" y="156"/>
                  </a:lnTo>
                  <a:lnTo>
                    <a:pt x="1510" y="148"/>
                  </a:lnTo>
                  <a:lnTo>
                    <a:pt x="1514" y="138"/>
                  </a:lnTo>
                  <a:lnTo>
                    <a:pt x="1514" y="138"/>
                  </a:lnTo>
                  <a:lnTo>
                    <a:pt x="1518" y="128"/>
                  </a:lnTo>
                  <a:lnTo>
                    <a:pt x="1518" y="116"/>
                  </a:lnTo>
                  <a:lnTo>
                    <a:pt x="1514" y="102"/>
                  </a:lnTo>
                  <a:lnTo>
                    <a:pt x="1508" y="88"/>
                  </a:lnTo>
                  <a:lnTo>
                    <a:pt x="1508" y="88"/>
                  </a:lnTo>
                  <a:lnTo>
                    <a:pt x="1498" y="74"/>
                  </a:lnTo>
                  <a:lnTo>
                    <a:pt x="1488" y="64"/>
                  </a:lnTo>
                  <a:lnTo>
                    <a:pt x="1476" y="58"/>
                  </a:lnTo>
                  <a:lnTo>
                    <a:pt x="1466" y="54"/>
                  </a:lnTo>
                  <a:lnTo>
                    <a:pt x="1466" y="5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grpSp>
      <p:sp>
        <p:nvSpPr>
          <p:cNvPr id="15" name="文本框 14"/>
          <p:cNvSpPr txBox="1"/>
          <p:nvPr/>
        </p:nvSpPr>
        <p:spPr>
          <a:xfrm>
            <a:off x="5148594" y="1260556"/>
            <a:ext cx="3807453" cy="3154710"/>
          </a:xfrm>
          <a:prstGeom prst="rect">
            <a:avLst/>
          </a:prstGeom>
          <a:noFill/>
        </p:spPr>
        <p:txBody>
          <a:bodyPr wrap="none" rtlCol="0">
            <a:spAutoFit/>
          </a:bodyPr>
          <a:lstStyle/>
          <a:p>
            <a:r>
              <a:rPr lang="en-US" altLang="zh-CN" sz="19900" b="1" dirty="0">
                <a:blipFill>
                  <a:blip r:embed="rId3"/>
                  <a:stretch>
                    <a:fillRect/>
                  </a:stretch>
                </a:blipFill>
                <a:latin typeface="微软雅黑" panose="020B0503020204020204" pitchFamily="34" charset="-122"/>
                <a:ea typeface="微软雅黑" panose="020B0503020204020204" pitchFamily="34" charset="-122"/>
              </a:rPr>
              <a:t>NE</a:t>
            </a:r>
            <a:endParaRPr lang="zh-CN" altLang="en-US" sz="19900" b="1" dirty="0">
              <a:blipFill>
                <a:blip r:embed="rId3"/>
                <a:stretch>
                  <a:fillRect/>
                </a:stretch>
              </a:blipFill>
              <a:latin typeface="微软雅黑" panose="020B0503020204020204" pitchFamily="34" charset="-122"/>
              <a:ea typeface="微软雅黑" panose="020B0503020204020204" pitchFamily="34" charset="-122"/>
            </a:endParaRPr>
          </a:p>
        </p:txBody>
      </p:sp>
      <p:sp>
        <p:nvSpPr>
          <p:cNvPr id="16" name="任意多边形 15"/>
          <p:cNvSpPr/>
          <p:nvPr/>
        </p:nvSpPr>
        <p:spPr>
          <a:xfrm rot="16200000" flipH="1">
            <a:off x="6300813" y="-22231"/>
            <a:ext cx="45719" cy="8034659"/>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a:blip r:embed="rId3"/>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ea typeface="幼圆" panose="02010509060101010101" pitchFamily="49" charset="-122"/>
            </a:endParaRPr>
          </a:p>
        </p:txBody>
      </p:sp>
      <p:sp>
        <p:nvSpPr>
          <p:cNvPr id="17" name="矩形 16"/>
          <p:cNvSpPr/>
          <p:nvPr/>
        </p:nvSpPr>
        <p:spPr>
          <a:xfrm>
            <a:off x="2358105" y="4104084"/>
            <a:ext cx="4415906" cy="830997"/>
          </a:xfrm>
          <a:prstGeom prst="rect">
            <a:avLst/>
          </a:prstGeom>
        </p:spPr>
        <p:txBody>
          <a:bodyPr wrap="square">
            <a:spAutoFit/>
          </a:bodyPr>
          <a:lstStyle/>
          <a:p>
            <a:pPr>
              <a:defRPr/>
            </a:pPr>
            <a:r>
              <a:rPr lang="zh-CN" altLang="en-US" sz="4800" kern="0">
                <a:effectLst>
                  <a:glow rad="63500">
                    <a:prstClr val="white">
                      <a:lumMod val="65000"/>
                      <a:alpha val="40000"/>
                    </a:prstClr>
                  </a:glow>
                </a:effectLst>
                <a:latin typeface="微软雅黑" panose="020B0503020204020204" pitchFamily="34" charset="-122"/>
                <a:ea typeface="微软雅黑" panose="020B0503020204020204" pitchFamily="34" charset="-122"/>
              </a:rPr>
              <a:t>工作概述</a:t>
            </a:r>
            <a:endParaRPr lang="zh-CN" altLang="en-US" sz="4800" kern="0" dirty="0">
              <a:effectLst>
                <a:glow rad="63500">
                  <a:prstClr val="white">
                    <a:lumMod val="65000"/>
                    <a:alpha val="40000"/>
                  </a:prstClr>
                </a:glow>
              </a:effectLst>
              <a:latin typeface="微软雅黑" panose="020B0503020204020204" pitchFamily="34" charset="-122"/>
              <a:ea typeface="微软雅黑" panose="020B0503020204020204" pitchFamily="34" charset="-122"/>
            </a:endParaRPr>
          </a:p>
        </p:txBody>
      </p:sp>
      <p:sp>
        <p:nvSpPr>
          <p:cNvPr id="18" name="矩形 17"/>
          <p:cNvSpPr/>
          <p:nvPr/>
        </p:nvSpPr>
        <p:spPr>
          <a:xfrm>
            <a:off x="4701540" y="4137105"/>
            <a:ext cx="5697394" cy="830997"/>
          </a:xfrm>
          <a:prstGeom prst="rect">
            <a:avLst/>
          </a:prstGeom>
        </p:spPr>
        <p:txBody>
          <a:bodyPr wrap="none">
            <a:spAutoFit/>
          </a:bodyPr>
          <a:lstStyle/>
          <a:p>
            <a:pPr algn="ctr">
              <a:defRPr/>
            </a:pPr>
            <a:r>
              <a:rPr lang="en-US" altLang="zh-CN" sz="4800" kern="0">
                <a:solidFill>
                  <a:schemeClr val="accent5"/>
                </a:solidFill>
                <a:effectLst>
                  <a:glow rad="63500">
                    <a:prstClr val="white">
                      <a:lumMod val="65000"/>
                      <a:alpha val="40000"/>
                    </a:prstClr>
                  </a:glow>
                </a:effectLst>
                <a:latin typeface="微软雅黑" panose="020B0503020204020204" pitchFamily="34" charset="-122"/>
                <a:ea typeface="微软雅黑" panose="020B0503020204020204" pitchFamily="34" charset="-122"/>
              </a:rPr>
              <a:t> WORK SUMMARY</a:t>
            </a:r>
            <a:endParaRPr lang="zh-CN" altLang="en-US" sz="4800" kern="0" dirty="0">
              <a:solidFill>
                <a:schemeClr val="accent5"/>
              </a:solidFill>
              <a:effectLst>
                <a:glow rad="63500">
                  <a:prstClr val="white">
                    <a:lumMod val="65000"/>
                    <a:alpha val="40000"/>
                  </a:prstClr>
                </a:glo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iterate type="lt">
                                        <p:tmPct val="26667"/>
                                      </p:iterate>
                                      <p:childTnLst>
                                        <p:set>
                                          <p:cBhvr>
                                            <p:cTn id="6" dur="1" fill="hold">
                                              <p:stCondLst>
                                                <p:cond delay="0"/>
                                              </p:stCondLst>
                                            </p:cTn>
                                            <p:tgtEl>
                                              <p:spTgt spid="14"/>
                                            </p:tgtEl>
                                            <p:attrNameLst>
                                              <p:attrName>style.visibility</p:attrName>
                                            </p:attrNameLst>
                                          </p:cBhvr>
                                          <p:to>
                                            <p:strVal val="visible"/>
                                          </p:to>
                                        </p:set>
                                        <p:anim calcmode="lin" valueType="num" p14:bounceEnd="40000">
                                          <p:cBhvr additive="base">
                                            <p:cTn id="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40000">
                                      <p:stCondLst>
                                        <p:cond delay="0"/>
                                      </p:stCondLst>
                                      <p:iterate type="lt">
                                        <p:tmPct val="26667"/>
                                      </p:iterate>
                                      <p:childTnLst>
                                        <p:set>
                                          <p:cBhvr>
                                            <p:cTn id="11" dur="1" fill="hold">
                                              <p:stCondLst>
                                                <p:cond delay="0"/>
                                              </p:stCondLst>
                                            </p:cTn>
                                            <p:tgtEl>
                                              <p:spTgt spid="15"/>
                                            </p:tgtEl>
                                            <p:attrNameLst>
                                              <p:attrName>style.visibility</p:attrName>
                                            </p:attrNameLst>
                                          </p:cBhvr>
                                          <p:to>
                                            <p:strVal val="visible"/>
                                          </p:to>
                                        </p:set>
                                        <p:anim calcmode="lin" valueType="num" p14:bounceEnd="40000">
                                          <p:cBhvr additive="base">
                                            <p:cTn id="12"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133"/>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633"/>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133"/>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8"/>
                                            </p:tgtEl>
                                            <p:attrNameLst>
                                              <p:attrName>style.visibility</p:attrName>
                                            </p:attrNameLst>
                                          </p:cBhvr>
                                          <p:to>
                                            <p:strVal val="visible"/>
                                          </p:to>
                                        </p:set>
                                        <p:anim calcmode="discrete" valueType="clr">
                                          <p:cBhvr override="childStyle">
                                            <p:cTn id="2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
                                            </p:tgtEl>
                                            <p:attrNameLst>
                                              <p:attrName>fillcolor</p:attrName>
                                            </p:attrNameLst>
                                          </p:cBhvr>
                                          <p:tavLst>
                                            <p:tav tm="0">
                                              <p:val>
                                                <p:clrVal>
                                                  <a:schemeClr val="accent2"/>
                                                </p:clrVal>
                                              </p:val>
                                            </p:tav>
                                            <p:tav tm="50000">
                                              <p:val>
                                                <p:clrVal>
                                                  <a:schemeClr val="hlink"/>
                                                </p:clrVal>
                                              </p:val>
                                            </p:tav>
                                          </p:tavLst>
                                        </p:anim>
                                        <p:set>
                                          <p:cBhvr>
                                            <p:cTn id="27"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iterate type="lt">
                                        <p:tmPct val="26667"/>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26667"/>
                                      </p:iterate>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133"/>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633"/>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133"/>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8"/>
                                            </p:tgtEl>
                                            <p:attrNameLst>
                                              <p:attrName>style.visibility</p:attrName>
                                            </p:attrNameLst>
                                          </p:cBhvr>
                                          <p:to>
                                            <p:strVal val="visible"/>
                                          </p:to>
                                        </p:set>
                                        <p:anim calcmode="discrete" valueType="clr">
                                          <p:cBhvr override="childStyle">
                                            <p:cTn id="2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
                                            </p:tgtEl>
                                            <p:attrNameLst>
                                              <p:attrName>fillcolor</p:attrName>
                                            </p:attrNameLst>
                                          </p:cBhvr>
                                          <p:tavLst>
                                            <p:tav tm="0">
                                              <p:val>
                                                <p:clrVal>
                                                  <a:schemeClr val="accent2"/>
                                                </p:clrVal>
                                              </p:val>
                                            </p:tav>
                                            <p:tav tm="50000">
                                              <p:val>
                                                <p:clrVal>
                                                  <a:schemeClr val="hlink"/>
                                                </p:clrVal>
                                              </p:val>
                                            </p:tav>
                                          </p:tavLst>
                                        </p:anim>
                                        <p:set>
                                          <p:cBhvr>
                                            <p:cTn id="27"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chenying0907 6"/>
          <p:cNvSpPr/>
          <p:nvPr/>
        </p:nvSpPr>
        <p:spPr bwMode="auto">
          <a:xfrm>
            <a:off x="5216108" y="1677098"/>
            <a:ext cx="1454150" cy="1009650"/>
          </a:xfrm>
          <a:custGeom>
            <a:avLst/>
            <a:gdLst>
              <a:gd name="T0" fmla="*/ 840 w 916"/>
              <a:gd name="T1" fmla="*/ 32 h 636"/>
              <a:gd name="T2" fmla="*/ 786 w 916"/>
              <a:gd name="T3" fmla="*/ 14 h 636"/>
              <a:gd name="T4" fmla="*/ 704 w 916"/>
              <a:gd name="T5" fmla="*/ 2 h 636"/>
              <a:gd name="T6" fmla="*/ 614 w 916"/>
              <a:gd name="T7" fmla="*/ 2 h 636"/>
              <a:gd name="T8" fmla="*/ 548 w 916"/>
              <a:gd name="T9" fmla="*/ 8 h 636"/>
              <a:gd name="T10" fmla="*/ 448 w 916"/>
              <a:gd name="T11" fmla="*/ 30 h 636"/>
              <a:gd name="T12" fmla="*/ 360 w 916"/>
              <a:gd name="T13" fmla="*/ 64 h 636"/>
              <a:gd name="T14" fmla="*/ 358 w 916"/>
              <a:gd name="T15" fmla="*/ 66 h 636"/>
              <a:gd name="T16" fmla="*/ 356 w 916"/>
              <a:gd name="T17" fmla="*/ 66 h 636"/>
              <a:gd name="T18" fmla="*/ 356 w 916"/>
              <a:gd name="T19" fmla="*/ 66 h 636"/>
              <a:gd name="T20" fmla="*/ 300 w 916"/>
              <a:gd name="T21" fmla="*/ 104 h 636"/>
              <a:gd name="T22" fmla="*/ 262 w 916"/>
              <a:gd name="T23" fmla="*/ 158 h 636"/>
              <a:gd name="T24" fmla="*/ 254 w 916"/>
              <a:gd name="T25" fmla="*/ 202 h 636"/>
              <a:gd name="T26" fmla="*/ 142 w 916"/>
              <a:gd name="T27" fmla="*/ 344 h 636"/>
              <a:gd name="T28" fmla="*/ 118 w 916"/>
              <a:gd name="T29" fmla="*/ 338 h 636"/>
              <a:gd name="T30" fmla="*/ 90 w 916"/>
              <a:gd name="T31" fmla="*/ 318 h 636"/>
              <a:gd name="T32" fmla="*/ 62 w 916"/>
              <a:gd name="T33" fmla="*/ 310 h 636"/>
              <a:gd name="T34" fmla="*/ 38 w 916"/>
              <a:gd name="T35" fmla="*/ 312 h 636"/>
              <a:gd name="T36" fmla="*/ 18 w 916"/>
              <a:gd name="T37" fmla="*/ 322 h 636"/>
              <a:gd name="T38" fmla="*/ 0 w 916"/>
              <a:gd name="T39" fmla="*/ 354 h 636"/>
              <a:gd name="T40" fmla="*/ 2 w 916"/>
              <a:gd name="T41" fmla="*/ 388 h 636"/>
              <a:gd name="T42" fmla="*/ 18 w 916"/>
              <a:gd name="T43" fmla="*/ 418 h 636"/>
              <a:gd name="T44" fmla="*/ 38 w 916"/>
              <a:gd name="T45" fmla="*/ 428 h 636"/>
              <a:gd name="T46" fmla="*/ 62 w 916"/>
              <a:gd name="T47" fmla="*/ 432 h 636"/>
              <a:gd name="T48" fmla="*/ 90 w 916"/>
              <a:gd name="T49" fmla="*/ 422 h 636"/>
              <a:gd name="T50" fmla="*/ 118 w 916"/>
              <a:gd name="T51" fmla="*/ 400 h 636"/>
              <a:gd name="T52" fmla="*/ 144 w 916"/>
              <a:gd name="T53" fmla="*/ 390 h 636"/>
              <a:gd name="T54" fmla="*/ 254 w 916"/>
              <a:gd name="T55" fmla="*/ 546 h 636"/>
              <a:gd name="T56" fmla="*/ 344 w 916"/>
              <a:gd name="T57" fmla="*/ 542 h 636"/>
              <a:gd name="T58" fmla="*/ 450 w 916"/>
              <a:gd name="T59" fmla="*/ 548 h 636"/>
              <a:gd name="T60" fmla="*/ 450 w 916"/>
              <a:gd name="T61" fmla="*/ 512 h 636"/>
              <a:gd name="T62" fmla="*/ 432 w 916"/>
              <a:gd name="T63" fmla="*/ 482 h 636"/>
              <a:gd name="T64" fmla="*/ 420 w 916"/>
              <a:gd name="T65" fmla="*/ 440 h 636"/>
              <a:gd name="T66" fmla="*/ 424 w 916"/>
              <a:gd name="T67" fmla="*/ 414 h 636"/>
              <a:gd name="T68" fmla="*/ 450 w 916"/>
              <a:gd name="T69" fmla="*/ 364 h 636"/>
              <a:gd name="T70" fmla="*/ 466 w 916"/>
              <a:gd name="T71" fmla="*/ 352 h 636"/>
              <a:gd name="T72" fmla="*/ 520 w 916"/>
              <a:gd name="T73" fmla="*/ 338 h 636"/>
              <a:gd name="T74" fmla="*/ 544 w 916"/>
              <a:gd name="T75" fmla="*/ 342 h 636"/>
              <a:gd name="T76" fmla="*/ 578 w 916"/>
              <a:gd name="T77" fmla="*/ 354 h 636"/>
              <a:gd name="T78" fmla="*/ 602 w 916"/>
              <a:gd name="T79" fmla="*/ 374 h 636"/>
              <a:gd name="T80" fmla="*/ 616 w 916"/>
              <a:gd name="T81" fmla="*/ 398 h 636"/>
              <a:gd name="T82" fmla="*/ 622 w 916"/>
              <a:gd name="T83" fmla="*/ 452 h 636"/>
              <a:gd name="T84" fmla="*/ 610 w 916"/>
              <a:gd name="T85" fmla="*/ 486 h 636"/>
              <a:gd name="T86" fmla="*/ 594 w 916"/>
              <a:gd name="T87" fmla="*/ 510 h 636"/>
              <a:gd name="T88" fmla="*/ 574 w 916"/>
              <a:gd name="T89" fmla="*/ 568 h 636"/>
              <a:gd name="T90" fmla="*/ 676 w 916"/>
              <a:gd name="T91" fmla="*/ 598 h 636"/>
              <a:gd name="T92" fmla="*/ 910 w 916"/>
              <a:gd name="T93" fmla="*/ 184 h 636"/>
              <a:gd name="T94" fmla="*/ 910 w 916"/>
              <a:gd name="T95" fmla="*/ 182 h 636"/>
              <a:gd name="T96" fmla="*/ 910 w 916"/>
              <a:gd name="T97" fmla="*/ 182 h 636"/>
              <a:gd name="T98" fmla="*/ 916 w 916"/>
              <a:gd name="T99" fmla="*/ 140 h 636"/>
              <a:gd name="T100" fmla="*/ 908 w 916"/>
              <a:gd name="T101" fmla="*/ 100 h 636"/>
              <a:gd name="T102" fmla="*/ 872 w 916"/>
              <a:gd name="T103" fmla="*/ 5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6" h="636">
                <a:moveTo>
                  <a:pt x="856" y="42"/>
                </a:moveTo>
                <a:lnTo>
                  <a:pt x="856" y="42"/>
                </a:lnTo>
                <a:lnTo>
                  <a:pt x="840" y="32"/>
                </a:lnTo>
                <a:lnTo>
                  <a:pt x="824" y="26"/>
                </a:lnTo>
                <a:lnTo>
                  <a:pt x="806" y="18"/>
                </a:lnTo>
                <a:lnTo>
                  <a:pt x="786" y="14"/>
                </a:lnTo>
                <a:lnTo>
                  <a:pt x="746" y="6"/>
                </a:lnTo>
                <a:lnTo>
                  <a:pt x="704" y="2"/>
                </a:lnTo>
                <a:lnTo>
                  <a:pt x="704" y="2"/>
                </a:lnTo>
                <a:lnTo>
                  <a:pt x="660" y="0"/>
                </a:lnTo>
                <a:lnTo>
                  <a:pt x="660" y="0"/>
                </a:lnTo>
                <a:lnTo>
                  <a:pt x="614" y="2"/>
                </a:lnTo>
                <a:lnTo>
                  <a:pt x="614" y="2"/>
                </a:lnTo>
                <a:lnTo>
                  <a:pt x="580" y="4"/>
                </a:lnTo>
                <a:lnTo>
                  <a:pt x="548" y="8"/>
                </a:lnTo>
                <a:lnTo>
                  <a:pt x="514" y="14"/>
                </a:lnTo>
                <a:lnTo>
                  <a:pt x="480" y="22"/>
                </a:lnTo>
                <a:lnTo>
                  <a:pt x="448" y="30"/>
                </a:lnTo>
                <a:lnTo>
                  <a:pt x="418" y="40"/>
                </a:lnTo>
                <a:lnTo>
                  <a:pt x="388" y="50"/>
                </a:lnTo>
                <a:lnTo>
                  <a:pt x="360" y="64"/>
                </a:lnTo>
                <a:lnTo>
                  <a:pt x="360" y="64"/>
                </a:lnTo>
                <a:lnTo>
                  <a:pt x="360" y="64"/>
                </a:lnTo>
                <a:lnTo>
                  <a:pt x="358" y="66"/>
                </a:lnTo>
                <a:lnTo>
                  <a:pt x="358" y="66"/>
                </a:lnTo>
                <a:lnTo>
                  <a:pt x="358" y="66"/>
                </a:lnTo>
                <a:lnTo>
                  <a:pt x="356" y="66"/>
                </a:lnTo>
                <a:lnTo>
                  <a:pt x="356" y="66"/>
                </a:lnTo>
                <a:lnTo>
                  <a:pt x="356" y="66"/>
                </a:lnTo>
                <a:lnTo>
                  <a:pt x="356" y="66"/>
                </a:lnTo>
                <a:lnTo>
                  <a:pt x="336" y="78"/>
                </a:lnTo>
                <a:lnTo>
                  <a:pt x="318" y="90"/>
                </a:lnTo>
                <a:lnTo>
                  <a:pt x="300" y="104"/>
                </a:lnTo>
                <a:lnTo>
                  <a:pt x="284" y="120"/>
                </a:lnTo>
                <a:lnTo>
                  <a:pt x="272" y="138"/>
                </a:lnTo>
                <a:lnTo>
                  <a:pt x="262" y="158"/>
                </a:lnTo>
                <a:lnTo>
                  <a:pt x="256" y="178"/>
                </a:lnTo>
                <a:lnTo>
                  <a:pt x="254" y="202"/>
                </a:lnTo>
                <a:lnTo>
                  <a:pt x="254" y="202"/>
                </a:lnTo>
                <a:lnTo>
                  <a:pt x="254" y="202"/>
                </a:lnTo>
                <a:lnTo>
                  <a:pt x="254" y="344"/>
                </a:lnTo>
                <a:lnTo>
                  <a:pt x="142" y="344"/>
                </a:lnTo>
                <a:lnTo>
                  <a:pt x="142" y="344"/>
                </a:lnTo>
                <a:lnTo>
                  <a:pt x="130" y="342"/>
                </a:lnTo>
                <a:lnTo>
                  <a:pt x="118" y="338"/>
                </a:lnTo>
                <a:lnTo>
                  <a:pt x="98" y="324"/>
                </a:lnTo>
                <a:lnTo>
                  <a:pt x="98" y="324"/>
                </a:lnTo>
                <a:lnTo>
                  <a:pt x="90" y="318"/>
                </a:lnTo>
                <a:lnTo>
                  <a:pt x="82" y="314"/>
                </a:lnTo>
                <a:lnTo>
                  <a:pt x="72" y="310"/>
                </a:lnTo>
                <a:lnTo>
                  <a:pt x="62" y="310"/>
                </a:lnTo>
                <a:lnTo>
                  <a:pt x="62" y="310"/>
                </a:lnTo>
                <a:lnTo>
                  <a:pt x="50" y="310"/>
                </a:lnTo>
                <a:lnTo>
                  <a:pt x="38" y="312"/>
                </a:lnTo>
                <a:lnTo>
                  <a:pt x="26" y="316"/>
                </a:lnTo>
                <a:lnTo>
                  <a:pt x="18" y="322"/>
                </a:lnTo>
                <a:lnTo>
                  <a:pt x="18" y="322"/>
                </a:lnTo>
                <a:lnTo>
                  <a:pt x="10" y="330"/>
                </a:lnTo>
                <a:lnTo>
                  <a:pt x="4" y="340"/>
                </a:lnTo>
                <a:lnTo>
                  <a:pt x="0" y="354"/>
                </a:lnTo>
                <a:lnTo>
                  <a:pt x="0" y="370"/>
                </a:lnTo>
                <a:lnTo>
                  <a:pt x="0" y="370"/>
                </a:lnTo>
                <a:lnTo>
                  <a:pt x="2" y="388"/>
                </a:lnTo>
                <a:lnTo>
                  <a:pt x="6" y="402"/>
                </a:lnTo>
                <a:lnTo>
                  <a:pt x="12" y="412"/>
                </a:lnTo>
                <a:lnTo>
                  <a:pt x="18" y="418"/>
                </a:lnTo>
                <a:lnTo>
                  <a:pt x="18" y="418"/>
                </a:lnTo>
                <a:lnTo>
                  <a:pt x="28" y="424"/>
                </a:lnTo>
                <a:lnTo>
                  <a:pt x="38" y="428"/>
                </a:lnTo>
                <a:lnTo>
                  <a:pt x="50" y="430"/>
                </a:lnTo>
                <a:lnTo>
                  <a:pt x="62" y="432"/>
                </a:lnTo>
                <a:lnTo>
                  <a:pt x="62" y="432"/>
                </a:lnTo>
                <a:lnTo>
                  <a:pt x="72" y="430"/>
                </a:lnTo>
                <a:lnTo>
                  <a:pt x="82" y="428"/>
                </a:lnTo>
                <a:lnTo>
                  <a:pt x="90" y="422"/>
                </a:lnTo>
                <a:lnTo>
                  <a:pt x="100" y="416"/>
                </a:lnTo>
                <a:lnTo>
                  <a:pt x="100" y="416"/>
                </a:lnTo>
                <a:lnTo>
                  <a:pt x="118" y="400"/>
                </a:lnTo>
                <a:lnTo>
                  <a:pt x="130" y="394"/>
                </a:lnTo>
                <a:lnTo>
                  <a:pt x="144" y="390"/>
                </a:lnTo>
                <a:lnTo>
                  <a:pt x="144" y="390"/>
                </a:lnTo>
                <a:lnTo>
                  <a:pt x="146" y="390"/>
                </a:lnTo>
                <a:lnTo>
                  <a:pt x="254" y="390"/>
                </a:lnTo>
                <a:lnTo>
                  <a:pt x="254" y="546"/>
                </a:lnTo>
                <a:lnTo>
                  <a:pt x="254" y="546"/>
                </a:lnTo>
                <a:lnTo>
                  <a:pt x="300" y="544"/>
                </a:lnTo>
                <a:lnTo>
                  <a:pt x="344" y="542"/>
                </a:lnTo>
                <a:lnTo>
                  <a:pt x="344" y="542"/>
                </a:lnTo>
                <a:lnTo>
                  <a:pt x="398" y="544"/>
                </a:lnTo>
                <a:lnTo>
                  <a:pt x="450" y="548"/>
                </a:lnTo>
                <a:lnTo>
                  <a:pt x="452" y="520"/>
                </a:lnTo>
                <a:lnTo>
                  <a:pt x="452" y="520"/>
                </a:lnTo>
                <a:lnTo>
                  <a:pt x="450" y="512"/>
                </a:lnTo>
                <a:lnTo>
                  <a:pt x="438" y="494"/>
                </a:lnTo>
                <a:lnTo>
                  <a:pt x="438" y="494"/>
                </a:lnTo>
                <a:lnTo>
                  <a:pt x="432" y="482"/>
                </a:lnTo>
                <a:lnTo>
                  <a:pt x="426" y="468"/>
                </a:lnTo>
                <a:lnTo>
                  <a:pt x="422" y="450"/>
                </a:lnTo>
                <a:lnTo>
                  <a:pt x="420" y="440"/>
                </a:lnTo>
                <a:lnTo>
                  <a:pt x="420" y="430"/>
                </a:lnTo>
                <a:lnTo>
                  <a:pt x="420" y="430"/>
                </a:lnTo>
                <a:lnTo>
                  <a:pt x="424" y="414"/>
                </a:lnTo>
                <a:lnTo>
                  <a:pt x="430" y="396"/>
                </a:lnTo>
                <a:lnTo>
                  <a:pt x="438" y="380"/>
                </a:lnTo>
                <a:lnTo>
                  <a:pt x="450" y="364"/>
                </a:lnTo>
                <a:lnTo>
                  <a:pt x="450" y="364"/>
                </a:lnTo>
                <a:lnTo>
                  <a:pt x="456" y="358"/>
                </a:lnTo>
                <a:lnTo>
                  <a:pt x="466" y="352"/>
                </a:lnTo>
                <a:lnTo>
                  <a:pt x="484" y="344"/>
                </a:lnTo>
                <a:lnTo>
                  <a:pt x="508" y="340"/>
                </a:lnTo>
                <a:lnTo>
                  <a:pt x="520" y="338"/>
                </a:lnTo>
                <a:lnTo>
                  <a:pt x="532" y="340"/>
                </a:lnTo>
                <a:lnTo>
                  <a:pt x="532" y="340"/>
                </a:lnTo>
                <a:lnTo>
                  <a:pt x="544" y="342"/>
                </a:lnTo>
                <a:lnTo>
                  <a:pt x="556" y="344"/>
                </a:lnTo>
                <a:lnTo>
                  <a:pt x="568" y="348"/>
                </a:lnTo>
                <a:lnTo>
                  <a:pt x="578" y="354"/>
                </a:lnTo>
                <a:lnTo>
                  <a:pt x="586" y="360"/>
                </a:lnTo>
                <a:lnTo>
                  <a:pt x="594" y="366"/>
                </a:lnTo>
                <a:lnTo>
                  <a:pt x="602" y="374"/>
                </a:lnTo>
                <a:lnTo>
                  <a:pt x="608" y="382"/>
                </a:lnTo>
                <a:lnTo>
                  <a:pt x="608" y="382"/>
                </a:lnTo>
                <a:lnTo>
                  <a:pt x="616" y="398"/>
                </a:lnTo>
                <a:lnTo>
                  <a:pt x="622" y="416"/>
                </a:lnTo>
                <a:lnTo>
                  <a:pt x="622" y="434"/>
                </a:lnTo>
                <a:lnTo>
                  <a:pt x="622" y="452"/>
                </a:lnTo>
                <a:lnTo>
                  <a:pt x="622" y="452"/>
                </a:lnTo>
                <a:lnTo>
                  <a:pt x="618" y="470"/>
                </a:lnTo>
                <a:lnTo>
                  <a:pt x="610" y="486"/>
                </a:lnTo>
                <a:lnTo>
                  <a:pt x="602" y="500"/>
                </a:lnTo>
                <a:lnTo>
                  <a:pt x="594" y="510"/>
                </a:lnTo>
                <a:lnTo>
                  <a:pt x="594" y="510"/>
                </a:lnTo>
                <a:lnTo>
                  <a:pt x="580" y="524"/>
                </a:lnTo>
                <a:lnTo>
                  <a:pt x="578" y="528"/>
                </a:lnTo>
                <a:lnTo>
                  <a:pt x="574" y="568"/>
                </a:lnTo>
                <a:lnTo>
                  <a:pt x="574" y="568"/>
                </a:lnTo>
                <a:lnTo>
                  <a:pt x="626" y="582"/>
                </a:lnTo>
                <a:lnTo>
                  <a:pt x="676" y="598"/>
                </a:lnTo>
                <a:lnTo>
                  <a:pt x="726" y="616"/>
                </a:lnTo>
                <a:lnTo>
                  <a:pt x="774" y="636"/>
                </a:lnTo>
                <a:lnTo>
                  <a:pt x="910" y="184"/>
                </a:lnTo>
                <a:lnTo>
                  <a:pt x="910" y="182"/>
                </a:lnTo>
                <a:lnTo>
                  <a:pt x="910" y="182"/>
                </a:lnTo>
                <a:lnTo>
                  <a:pt x="910" y="182"/>
                </a:lnTo>
                <a:lnTo>
                  <a:pt x="910" y="182"/>
                </a:lnTo>
                <a:lnTo>
                  <a:pt x="910" y="182"/>
                </a:lnTo>
                <a:lnTo>
                  <a:pt x="910" y="182"/>
                </a:lnTo>
                <a:lnTo>
                  <a:pt x="910" y="182"/>
                </a:lnTo>
                <a:lnTo>
                  <a:pt x="914" y="160"/>
                </a:lnTo>
                <a:lnTo>
                  <a:pt x="916" y="140"/>
                </a:lnTo>
                <a:lnTo>
                  <a:pt x="914" y="120"/>
                </a:lnTo>
                <a:lnTo>
                  <a:pt x="908" y="100"/>
                </a:lnTo>
                <a:lnTo>
                  <a:pt x="908" y="100"/>
                </a:lnTo>
                <a:lnTo>
                  <a:pt x="900" y="82"/>
                </a:lnTo>
                <a:lnTo>
                  <a:pt x="886" y="66"/>
                </a:lnTo>
                <a:lnTo>
                  <a:pt x="872" y="52"/>
                </a:lnTo>
                <a:lnTo>
                  <a:pt x="856" y="42"/>
                </a:lnTo>
                <a:lnTo>
                  <a:pt x="856" y="42"/>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sz="1400"/>
          </a:p>
        </p:txBody>
      </p:sp>
      <p:sp>
        <p:nvSpPr>
          <p:cNvPr id="22" name="chenying0907 7"/>
          <p:cNvSpPr/>
          <p:nvPr/>
        </p:nvSpPr>
        <p:spPr bwMode="auto">
          <a:xfrm>
            <a:off x="5619333" y="2277173"/>
            <a:ext cx="803275" cy="1196975"/>
          </a:xfrm>
          <a:custGeom>
            <a:avLst/>
            <a:gdLst>
              <a:gd name="T0" fmla="*/ 288 w 506"/>
              <a:gd name="T1" fmla="*/ 134 h 754"/>
              <a:gd name="T2" fmla="*/ 310 w 506"/>
              <a:gd name="T3" fmla="*/ 104 h 754"/>
              <a:gd name="T4" fmla="*/ 326 w 506"/>
              <a:gd name="T5" fmla="*/ 80 h 754"/>
              <a:gd name="T6" fmla="*/ 328 w 506"/>
              <a:gd name="T7" fmla="*/ 58 h 754"/>
              <a:gd name="T8" fmla="*/ 320 w 506"/>
              <a:gd name="T9" fmla="*/ 24 h 754"/>
              <a:gd name="T10" fmla="*/ 304 w 506"/>
              <a:gd name="T11" fmla="*/ 10 h 754"/>
              <a:gd name="T12" fmla="*/ 274 w 506"/>
              <a:gd name="T13" fmla="*/ 2 h 754"/>
              <a:gd name="T14" fmla="*/ 252 w 506"/>
              <a:gd name="T15" fmla="*/ 2 h 754"/>
              <a:gd name="T16" fmla="*/ 224 w 506"/>
              <a:gd name="T17" fmla="*/ 16 h 754"/>
              <a:gd name="T18" fmla="*/ 212 w 506"/>
              <a:gd name="T19" fmla="*/ 34 h 754"/>
              <a:gd name="T20" fmla="*/ 206 w 506"/>
              <a:gd name="T21" fmla="*/ 56 h 754"/>
              <a:gd name="T22" fmla="*/ 214 w 506"/>
              <a:gd name="T23" fmla="*/ 86 h 754"/>
              <a:gd name="T24" fmla="*/ 232 w 506"/>
              <a:gd name="T25" fmla="*/ 116 h 754"/>
              <a:gd name="T26" fmla="*/ 238 w 506"/>
              <a:gd name="T27" fmla="*/ 142 h 754"/>
              <a:gd name="T28" fmla="*/ 230 w 506"/>
              <a:gd name="T29" fmla="*/ 222 h 754"/>
              <a:gd name="T30" fmla="*/ 126 w 506"/>
              <a:gd name="T31" fmla="*/ 214 h 754"/>
              <a:gd name="T32" fmla="*/ 46 w 506"/>
              <a:gd name="T33" fmla="*/ 214 h 754"/>
              <a:gd name="T34" fmla="*/ 30 w 506"/>
              <a:gd name="T35" fmla="*/ 388 h 754"/>
              <a:gd name="T36" fmla="*/ 50 w 506"/>
              <a:gd name="T37" fmla="*/ 376 h 754"/>
              <a:gd name="T38" fmla="*/ 76 w 506"/>
              <a:gd name="T39" fmla="*/ 362 h 754"/>
              <a:gd name="T40" fmla="*/ 110 w 506"/>
              <a:gd name="T41" fmla="*/ 354 h 754"/>
              <a:gd name="T42" fmla="*/ 162 w 506"/>
              <a:gd name="T43" fmla="*/ 364 h 754"/>
              <a:gd name="T44" fmla="*/ 186 w 506"/>
              <a:gd name="T45" fmla="*/ 382 h 754"/>
              <a:gd name="T46" fmla="*/ 204 w 506"/>
              <a:gd name="T47" fmla="*/ 408 h 754"/>
              <a:gd name="T48" fmla="*/ 212 w 506"/>
              <a:gd name="T49" fmla="*/ 442 h 754"/>
              <a:gd name="T50" fmla="*/ 212 w 506"/>
              <a:gd name="T51" fmla="*/ 468 h 754"/>
              <a:gd name="T52" fmla="*/ 192 w 506"/>
              <a:gd name="T53" fmla="*/ 520 h 754"/>
              <a:gd name="T54" fmla="*/ 180 w 506"/>
              <a:gd name="T55" fmla="*/ 534 h 754"/>
              <a:gd name="T56" fmla="*/ 128 w 506"/>
              <a:gd name="T57" fmla="*/ 554 h 754"/>
              <a:gd name="T58" fmla="*/ 100 w 506"/>
              <a:gd name="T59" fmla="*/ 556 h 754"/>
              <a:gd name="T60" fmla="*/ 60 w 506"/>
              <a:gd name="T61" fmla="*/ 540 h 754"/>
              <a:gd name="T62" fmla="*/ 32 w 506"/>
              <a:gd name="T63" fmla="*/ 518 h 754"/>
              <a:gd name="T64" fmla="*/ 2 w 506"/>
              <a:gd name="T65" fmla="*/ 640 h 754"/>
              <a:gd name="T66" fmla="*/ 2 w 506"/>
              <a:gd name="T67" fmla="*/ 640 h 754"/>
              <a:gd name="T68" fmla="*/ 16 w 506"/>
              <a:gd name="T69" fmla="*/ 692 h 754"/>
              <a:gd name="T70" fmla="*/ 40 w 506"/>
              <a:gd name="T71" fmla="*/ 718 h 754"/>
              <a:gd name="T72" fmla="*/ 80 w 506"/>
              <a:gd name="T73" fmla="*/ 740 h 754"/>
              <a:gd name="T74" fmla="*/ 140 w 506"/>
              <a:gd name="T75" fmla="*/ 754 h 754"/>
              <a:gd name="T76" fmla="*/ 202 w 506"/>
              <a:gd name="T77" fmla="*/ 754 h 754"/>
              <a:gd name="T78" fmla="*/ 292 w 506"/>
              <a:gd name="T79" fmla="*/ 738 h 754"/>
              <a:gd name="T80" fmla="*/ 346 w 506"/>
              <a:gd name="T81" fmla="*/ 716 h 754"/>
              <a:gd name="T82" fmla="*/ 370 w 506"/>
              <a:gd name="T83" fmla="*/ 698 h 754"/>
              <a:gd name="T84" fmla="*/ 392 w 506"/>
              <a:gd name="T85" fmla="*/ 672 h 754"/>
              <a:gd name="T86" fmla="*/ 400 w 506"/>
              <a:gd name="T87" fmla="*/ 654 h 754"/>
              <a:gd name="T88" fmla="*/ 402 w 506"/>
              <a:gd name="T89" fmla="*/ 646 h 754"/>
              <a:gd name="T90" fmla="*/ 506 w 506"/>
              <a:gd name="T91" fmla="*/ 304 h 754"/>
              <a:gd name="T92" fmla="*/ 336 w 506"/>
              <a:gd name="T93" fmla="*/ 24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754">
                <a:moveTo>
                  <a:pt x="284" y="146"/>
                </a:moveTo>
                <a:lnTo>
                  <a:pt x="284" y="146"/>
                </a:lnTo>
                <a:lnTo>
                  <a:pt x="288" y="134"/>
                </a:lnTo>
                <a:lnTo>
                  <a:pt x="294" y="122"/>
                </a:lnTo>
                <a:lnTo>
                  <a:pt x="310" y="104"/>
                </a:lnTo>
                <a:lnTo>
                  <a:pt x="310" y="104"/>
                </a:lnTo>
                <a:lnTo>
                  <a:pt x="316" y="98"/>
                </a:lnTo>
                <a:lnTo>
                  <a:pt x="322" y="88"/>
                </a:lnTo>
                <a:lnTo>
                  <a:pt x="326" y="80"/>
                </a:lnTo>
                <a:lnTo>
                  <a:pt x="328" y="70"/>
                </a:lnTo>
                <a:lnTo>
                  <a:pt x="328" y="70"/>
                </a:lnTo>
                <a:lnTo>
                  <a:pt x="328" y="58"/>
                </a:lnTo>
                <a:lnTo>
                  <a:pt x="328" y="46"/>
                </a:lnTo>
                <a:lnTo>
                  <a:pt x="324" y="34"/>
                </a:lnTo>
                <a:lnTo>
                  <a:pt x="320" y="24"/>
                </a:lnTo>
                <a:lnTo>
                  <a:pt x="320" y="24"/>
                </a:lnTo>
                <a:lnTo>
                  <a:pt x="312" y="16"/>
                </a:lnTo>
                <a:lnTo>
                  <a:pt x="304" y="10"/>
                </a:lnTo>
                <a:lnTo>
                  <a:pt x="290" y="4"/>
                </a:lnTo>
                <a:lnTo>
                  <a:pt x="274" y="2"/>
                </a:lnTo>
                <a:lnTo>
                  <a:pt x="274" y="2"/>
                </a:lnTo>
                <a:lnTo>
                  <a:pt x="264" y="0"/>
                </a:lnTo>
                <a:lnTo>
                  <a:pt x="264" y="0"/>
                </a:lnTo>
                <a:lnTo>
                  <a:pt x="252" y="2"/>
                </a:lnTo>
                <a:lnTo>
                  <a:pt x="240" y="4"/>
                </a:lnTo>
                <a:lnTo>
                  <a:pt x="230" y="10"/>
                </a:lnTo>
                <a:lnTo>
                  <a:pt x="224" y="16"/>
                </a:lnTo>
                <a:lnTo>
                  <a:pt x="224" y="16"/>
                </a:lnTo>
                <a:lnTo>
                  <a:pt x="218" y="24"/>
                </a:lnTo>
                <a:lnTo>
                  <a:pt x="212" y="34"/>
                </a:lnTo>
                <a:lnTo>
                  <a:pt x="208" y="44"/>
                </a:lnTo>
                <a:lnTo>
                  <a:pt x="206" y="56"/>
                </a:lnTo>
                <a:lnTo>
                  <a:pt x="206" y="56"/>
                </a:lnTo>
                <a:lnTo>
                  <a:pt x="206" y="68"/>
                </a:lnTo>
                <a:lnTo>
                  <a:pt x="208" y="76"/>
                </a:lnTo>
                <a:lnTo>
                  <a:pt x="214" y="86"/>
                </a:lnTo>
                <a:lnTo>
                  <a:pt x="218" y="96"/>
                </a:lnTo>
                <a:lnTo>
                  <a:pt x="218" y="96"/>
                </a:lnTo>
                <a:lnTo>
                  <a:pt x="232" y="116"/>
                </a:lnTo>
                <a:lnTo>
                  <a:pt x="236" y="128"/>
                </a:lnTo>
                <a:lnTo>
                  <a:pt x="238" y="142"/>
                </a:lnTo>
                <a:lnTo>
                  <a:pt x="238" y="142"/>
                </a:lnTo>
                <a:lnTo>
                  <a:pt x="238" y="144"/>
                </a:lnTo>
                <a:lnTo>
                  <a:pt x="230" y="222"/>
                </a:lnTo>
                <a:lnTo>
                  <a:pt x="230" y="222"/>
                </a:lnTo>
                <a:lnTo>
                  <a:pt x="196" y="218"/>
                </a:lnTo>
                <a:lnTo>
                  <a:pt x="160" y="214"/>
                </a:lnTo>
                <a:lnTo>
                  <a:pt x="126" y="214"/>
                </a:lnTo>
                <a:lnTo>
                  <a:pt x="90" y="212"/>
                </a:lnTo>
                <a:lnTo>
                  <a:pt x="90" y="212"/>
                </a:lnTo>
                <a:lnTo>
                  <a:pt x="46" y="214"/>
                </a:lnTo>
                <a:lnTo>
                  <a:pt x="0" y="216"/>
                </a:lnTo>
                <a:lnTo>
                  <a:pt x="0" y="388"/>
                </a:lnTo>
                <a:lnTo>
                  <a:pt x="30" y="388"/>
                </a:lnTo>
                <a:lnTo>
                  <a:pt x="30" y="388"/>
                </a:lnTo>
                <a:lnTo>
                  <a:pt x="36" y="386"/>
                </a:lnTo>
                <a:lnTo>
                  <a:pt x="50" y="376"/>
                </a:lnTo>
                <a:lnTo>
                  <a:pt x="50" y="376"/>
                </a:lnTo>
                <a:lnTo>
                  <a:pt x="62" y="368"/>
                </a:lnTo>
                <a:lnTo>
                  <a:pt x="76" y="362"/>
                </a:lnTo>
                <a:lnTo>
                  <a:pt x="92" y="356"/>
                </a:lnTo>
                <a:lnTo>
                  <a:pt x="110" y="354"/>
                </a:lnTo>
                <a:lnTo>
                  <a:pt x="110" y="354"/>
                </a:lnTo>
                <a:lnTo>
                  <a:pt x="128" y="354"/>
                </a:lnTo>
                <a:lnTo>
                  <a:pt x="146" y="358"/>
                </a:lnTo>
                <a:lnTo>
                  <a:pt x="162" y="364"/>
                </a:lnTo>
                <a:lnTo>
                  <a:pt x="180" y="376"/>
                </a:lnTo>
                <a:lnTo>
                  <a:pt x="180" y="376"/>
                </a:lnTo>
                <a:lnTo>
                  <a:pt x="186" y="382"/>
                </a:lnTo>
                <a:lnTo>
                  <a:pt x="192" y="390"/>
                </a:lnTo>
                <a:lnTo>
                  <a:pt x="198" y="398"/>
                </a:lnTo>
                <a:lnTo>
                  <a:pt x="204" y="408"/>
                </a:lnTo>
                <a:lnTo>
                  <a:pt x="208" y="420"/>
                </a:lnTo>
                <a:lnTo>
                  <a:pt x="210" y="430"/>
                </a:lnTo>
                <a:lnTo>
                  <a:pt x="212" y="442"/>
                </a:lnTo>
                <a:lnTo>
                  <a:pt x="212" y="456"/>
                </a:lnTo>
                <a:lnTo>
                  <a:pt x="212" y="456"/>
                </a:lnTo>
                <a:lnTo>
                  <a:pt x="212" y="468"/>
                </a:lnTo>
                <a:lnTo>
                  <a:pt x="210" y="480"/>
                </a:lnTo>
                <a:lnTo>
                  <a:pt x="202" y="502"/>
                </a:lnTo>
                <a:lnTo>
                  <a:pt x="192" y="520"/>
                </a:lnTo>
                <a:lnTo>
                  <a:pt x="186" y="528"/>
                </a:lnTo>
                <a:lnTo>
                  <a:pt x="180" y="534"/>
                </a:lnTo>
                <a:lnTo>
                  <a:pt x="180" y="534"/>
                </a:lnTo>
                <a:lnTo>
                  <a:pt x="162" y="544"/>
                </a:lnTo>
                <a:lnTo>
                  <a:pt x="146" y="552"/>
                </a:lnTo>
                <a:lnTo>
                  <a:pt x="128" y="554"/>
                </a:lnTo>
                <a:lnTo>
                  <a:pt x="110" y="556"/>
                </a:lnTo>
                <a:lnTo>
                  <a:pt x="110" y="556"/>
                </a:lnTo>
                <a:lnTo>
                  <a:pt x="100" y="556"/>
                </a:lnTo>
                <a:lnTo>
                  <a:pt x="90" y="554"/>
                </a:lnTo>
                <a:lnTo>
                  <a:pt x="74" y="548"/>
                </a:lnTo>
                <a:lnTo>
                  <a:pt x="60" y="540"/>
                </a:lnTo>
                <a:lnTo>
                  <a:pt x="48" y="530"/>
                </a:lnTo>
                <a:lnTo>
                  <a:pt x="48" y="530"/>
                </a:lnTo>
                <a:lnTo>
                  <a:pt x="32" y="518"/>
                </a:lnTo>
                <a:lnTo>
                  <a:pt x="26" y="514"/>
                </a:lnTo>
                <a:lnTo>
                  <a:pt x="2" y="514"/>
                </a:lnTo>
                <a:lnTo>
                  <a:pt x="2" y="640"/>
                </a:lnTo>
                <a:lnTo>
                  <a:pt x="2" y="640"/>
                </a:lnTo>
                <a:lnTo>
                  <a:pt x="2" y="640"/>
                </a:lnTo>
                <a:lnTo>
                  <a:pt x="2" y="640"/>
                </a:lnTo>
                <a:lnTo>
                  <a:pt x="4" y="658"/>
                </a:lnTo>
                <a:lnTo>
                  <a:pt x="8" y="676"/>
                </a:lnTo>
                <a:lnTo>
                  <a:pt x="16" y="692"/>
                </a:lnTo>
                <a:lnTo>
                  <a:pt x="28" y="706"/>
                </a:lnTo>
                <a:lnTo>
                  <a:pt x="28" y="706"/>
                </a:lnTo>
                <a:lnTo>
                  <a:pt x="40" y="718"/>
                </a:lnTo>
                <a:lnTo>
                  <a:pt x="52" y="726"/>
                </a:lnTo>
                <a:lnTo>
                  <a:pt x="66" y="734"/>
                </a:lnTo>
                <a:lnTo>
                  <a:pt x="80" y="740"/>
                </a:lnTo>
                <a:lnTo>
                  <a:pt x="80" y="740"/>
                </a:lnTo>
                <a:lnTo>
                  <a:pt x="110" y="748"/>
                </a:lnTo>
                <a:lnTo>
                  <a:pt x="140" y="754"/>
                </a:lnTo>
                <a:lnTo>
                  <a:pt x="170" y="754"/>
                </a:lnTo>
                <a:lnTo>
                  <a:pt x="202" y="754"/>
                </a:lnTo>
                <a:lnTo>
                  <a:pt x="202" y="754"/>
                </a:lnTo>
                <a:lnTo>
                  <a:pt x="232" y="750"/>
                </a:lnTo>
                <a:lnTo>
                  <a:pt x="264" y="746"/>
                </a:lnTo>
                <a:lnTo>
                  <a:pt x="292" y="738"/>
                </a:lnTo>
                <a:lnTo>
                  <a:pt x="320" y="728"/>
                </a:lnTo>
                <a:lnTo>
                  <a:pt x="320" y="728"/>
                </a:lnTo>
                <a:lnTo>
                  <a:pt x="346" y="716"/>
                </a:lnTo>
                <a:lnTo>
                  <a:pt x="358" y="708"/>
                </a:lnTo>
                <a:lnTo>
                  <a:pt x="370" y="698"/>
                </a:lnTo>
                <a:lnTo>
                  <a:pt x="370" y="698"/>
                </a:lnTo>
                <a:lnTo>
                  <a:pt x="378" y="690"/>
                </a:lnTo>
                <a:lnTo>
                  <a:pt x="386" y="682"/>
                </a:lnTo>
                <a:lnTo>
                  <a:pt x="392" y="672"/>
                </a:lnTo>
                <a:lnTo>
                  <a:pt x="396" y="660"/>
                </a:lnTo>
                <a:lnTo>
                  <a:pt x="396" y="660"/>
                </a:lnTo>
                <a:lnTo>
                  <a:pt x="400" y="654"/>
                </a:lnTo>
                <a:lnTo>
                  <a:pt x="402" y="648"/>
                </a:lnTo>
                <a:lnTo>
                  <a:pt x="402" y="646"/>
                </a:lnTo>
                <a:lnTo>
                  <a:pt x="402" y="646"/>
                </a:lnTo>
                <a:lnTo>
                  <a:pt x="404" y="646"/>
                </a:lnTo>
                <a:lnTo>
                  <a:pt x="506" y="304"/>
                </a:lnTo>
                <a:lnTo>
                  <a:pt x="506" y="304"/>
                </a:lnTo>
                <a:lnTo>
                  <a:pt x="450" y="282"/>
                </a:lnTo>
                <a:lnTo>
                  <a:pt x="394" y="260"/>
                </a:lnTo>
                <a:lnTo>
                  <a:pt x="336" y="244"/>
                </a:lnTo>
                <a:lnTo>
                  <a:pt x="276" y="230"/>
                </a:lnTo>
                <a:lnTo>
                  <a:pt x="284" y="146"/>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sz="1400"/>
          </a:p>
        </p:txBody>
      </p:sp>
      <p:sp>
        <p:nvSpPr>
          <p:cNvPr id="23" name="chenying0907 8"/>
          <p:cNvSpPr/>
          <p:nvPr/>
        </p:nvSpPr>
        <p:spPr bwMode="auto">
          <a:xfrm>
            <a:off x="6521033" y="2121598"/>
            <a:ext cx="981075" cy="1127125"/>
          </a:xfrm>
          <a:custGeom>
            <a:avLst/>
            <a:gdLst>
              <a:gd name="T0" fmla="*/ 476 w 618"/>
              <a:gd name="T1" fmla="*/ 134 h 710"/>
              <a:gd name="T2" fmla="*/ 392 w 618"/>
              <a:gd name="T3" fmla="*/ 72 h 710"/>
              <a:gd name="T4" fmla="*/ 304 w 618"/>
              <a:gd name="T5" fmla="*/ 24 h 710"/>
              <a:gd name="T6" fmla="*/ 284 w 618"/>
              <a:gd name="T7" fmla="*/ 16 h 710"/>
              <a:gd name="T8" fmla="*/ 240 w 618"/>
              <a:gd name="T9" fmla="*/ 4 h 710"/>
              <a:gd name="T10" fmla="*/ 218 w 618"/>
              <a:gd name="T11" fmla="*/ 0 h 710"/>
              <a:gd name="T12" fmla="*/ 196 w 618"/>
              <a:gd name="T13" fmla="*/ 0 h 710"/>
              <a:gd name="T14" fmla="*/ 164 w 618"/>
              <a:gd name="T15" fmla="*/ 4 h 710"/>
              <a:gd name="T16" fmla="*/ 132 w 618"/>
              <a:gd name="T17" fmla="*/ 18 h 710"/>
              <a:gd name="T18" fmla="*/ 122 w 618"/>
              <a:gd name="T19" fmla="*/ 26 h 710"/>
              <a:gd name="T20" fmla="*/ 104 w 618"/>
              <a:gd name="T21" fmla="*/ 46 h 710"/>
              <a:gd name="T22" fmla="*/ 98 w 618"/>
              <a:gd name="T23" fmla="*/ 58 h 710"/>
              <a:gd name="T24" fmla="*/ 98 w 618"/>
              <a:gd name="T25" fmla="*/ 58 h 710"/>
              <a:gd name="T26" fmla="*/ 94 w 618"/>
              <a:gd name="T27" fmla="*/ 66 h 710"/>
              <a:gd name="T28" fmla="*/ 94 w 618"/>
              <a:gd name="T29" fmla="*/ 68 h 710"/>
              <a:gd name="T30" fmla="*/ 0 w 618"/>
              <a:gd name="T31" fmla="*/ 382 h 710"/>
              <a:gd name="T32" fmla="*/ 86 w 618"/>
              <a:gd name="T33" fmla="*/ 432 h 710"/>
              <a:gd name="T34" fmla="*/ 166 w 618"/>
              <a:gd name="T35" fmla="*/ 486 h 710"/>
              <a:gd name="T36" fmla="*/ 170 w 618"/>
              <a:gd name="T37" fmla="*/ 478 h 710"/>
              <a:gd name="T38" fmla="*/ 166 w 618"/>
              <a:gd name="T39" fmla="*/ 450 h 710"/>
              <a:gd name="T40" fmla="*/ 166 w 618"/>
              <a:gd name="T41" fmla="*/ 436 h 710"/>
              <a:gd name="T42" fmla="*/ 168 w 618"/>
              <a:gd name="T43" fmla="*/ 402 h 710"/>
              <a:gd name="T44" fmla="*/ 176 w 618"/>
              <a:gd name="T45" fmla="*/ 384 h 710"/>
              <a:gd name="T46" fmla="*/ 184 w 618"/>
              <a:gd name="T47" fmla="*/ 370 h 710"/>
              <a:gd name="T48" fmla="*/ 210 w 618"/>
              <a:gd name="T49" fmla="*/ 344 h 710"/>
              <a:gd name="T50" fmla="*/ 228 w 618"/>
              <a:gd name="T51" fmla="*/ 336 h 710"/>
              <a:gd name="T52" fmla="*/ 246 w 618"/>
              <a:gd name="T53" fmla="*/ 330 h 710"/>
              <a:gd name="T54" fmla="*/ 290 w 618"/>
              <a:gd name="T55" fmla="*/ 336 h 710"/>
              <a:gd name="T56" fmla="*/ 314 w 618"/>
              <a:gd name="T57" fmla="*/ 344 h 710"/>
              <a:gd name="T58" fmla="*/ 324 w 618"/>
              <a:gd name="T59" fmla="*/ 352 h 710"/>
              <a:gd name="T60" fmla="*/ 342 w 618"/>
              <a:gd name="T61" fmla="*/ 366 h 710"/>
              <a:gd name="T62" fmla="*/ 356 w 618"/>
              <a:gd name="T63" fmla="*/ 384 h 710"/>
              <a:gd name="T64" fmla="*/ 364 w 618"/>
              <a:gd name="T65" fmla="*/ 404 h 710"/>
              <a:gd name="T66" fmla="*/ 366 w 618"/>
              <a:gd name="T67" fmla="*/ 412 h 710"/>
              <a:gd name="T68" fmla="*/ 364 w 618"/>
              <a:gd name="T69" fmla="*/ 452 h 710"/>
              <a:gd name="T70" fmla="*/ 352 w 618"/>
              <a:gd name="T71" fmla="*/ 484 h 710"/>
              <a:gd name="T72" fmla="*/ 340 w 618"/>
              <a:gd name="T73" fmla="*/ 500 h 710"/>
              <a:gd name="T74" fmla="*/ 314 w 618"/>
              <a:gd name="T75" fmla="*/ 520 h 710"/>
              <a:gd name="T76" fmla="*/ 302 w 618"/>
              <a:gd name="T77" fmla="*/ 526 h 710"/>
              <a:gd name="T78" fmla="*/ 282 w 618"/>
              <a:gd name="T79" fmla="*/ 536 h 710"/>
              <a:gd name="T80" fmla="*/ 264 w 618"/>
              <a:gd name="T81" fmla="*/ 568 h 710"/>
              <a:gd name="T82" fmla="*/ 306 w 618"/>
              <a:gd name="T83" fmla="*/ 610 h 710"/>
              <a:gd name="T84" fmla="*/ 398 w 618"/>
              <a:gd name="T85" fmla="*/ 710 h 710"/>
              <a:gd name="T86" fmla="*/ 580 w 618"/>
              <a:gd name="T87" fmla="*/ 456 h 710"/>
              <a:gd name="T88" fmla="*/ 580 w 618"/>
              <a:gd name="T89" fmla="*/ 454 h 710"/>
              <a:gd name="T90" fmla="*/ 606 w 618"/>
              <a:gd name="T91" fmla="*/ 420 h 710"/>
              <a:gd name="T92" fmla="*/ 618 w 618"/>
              <a:gd name="T93" fmla="*/ 378 h 710"/>
              <a:gd name="T94" fmla="*/ 618 w 618"/>
              <a:gd name="T95" fmla="*/ 354 h 710"/>
              <a:gd name="T96" fmla="*/ 608 w 618"/>
              <a:gd name="T97" fmla="*/ 310 h 710"/>
              <a:gd name="T98" fmla="*/ 600 w 618"/>
              <a:gd name="T99" fmla="*/ 288 h 710"/>
              <a:gd name="T100" fmla="*/ 576 w 618"/>
              <a:gd name="T101" fmla="*/ 246 h 710"/>
              <a:gd name="T102" fmla="*/ 548 w 618"/>
              <a:gd name="T103" fmla="*/ 208 h 710"/>
              <a:gd name="T104" fmla="*/ 514 w 618"/>
              <a:gd name="T105" fmla="*/ 170 h 710"/>
              <a:gd name="T106" fmla="*/ 476 w 618"/>
              <a:gd name="T107" fmla="*/ 13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8" h="710">
                <a:moveTo>
                  <a:pt x="476" y="134"/>
                </a:moveTo>
                <a:lnTo>
                  <a:pt x="476" y="134"/>
                </a:lnTo>
                <a:lnTo>
                  <a:pt x="434" y="102"/>
                </a:lnTo>
                <a:lnTo>
                  <a:pt x="392" y="72"/>
                </a:lnTo>
                <a:lnTo>
                  <a:pt x="348" y="46"/>
                </a:lnTo>
                <a:lnTo>
                  <a:pt x="304" y="24"/>
                </a:lnTo>
                <a:lnTo>
                  <a:pt x="304" y="24"/>
                </a:lnTo>
                <a:lnTo>
                  <a:pt x="284" y="16"/>
                </a:lnTo>
                <a:lnTo>
                  <a:pt x="262" y="10"/>
                </a:lnTo>
                <a:lnTo>
                  <a:pt x="240" y="4"/>
                </a:lnTo>
                <a:lnTo>
                  <a:pt x="218" y="0"/>
                </a:lnTo>
                <a:lnTo>
                  <a:pt x="218" y="0"/>
                </a:lnTo>
                <a:lnTo>
                  <a:pt x="196" y="0"/>
                </a:lnTo>
                <a:lnTo>
                  <a:pt x="196" y="0"/>
                </a:lnTo>
                <a:lnTo>
                  <a:pt x="180" y="0"/>
                </a:lnTo>
                <a:lnTo>
                  <a:pt x="164" y="4"/>
                </a:lnTo>
                <a:lnTo>
                  <a:pt x="148" y="10"/>
                </a:lnTo>
                <a:lnTo>
                  <a:pt x="132" y="18"/>
                </a:lnTo>
                <a:lnTo>
                  <a:pt x="132" y="18"/>
                </a:lnTo>
                <a:lnTo>
                  <a:pt x="122" y="26"/>
                </a:lnTo>
                <a:lnTo>
                  <a:pt x="112" y="36"/>
                </a:lnTo>
                <a:lnTo>
                  <a:pt x="104" y="46"/>
                </a:lnTo>
                <a:lnTo>
                  <a:pt x="98" y="58"/>
                </a:lnTo>
                <a:lnTo>
                  <a:pt x="98" y="58"/>
                </a:lnTo>
                <a:lnTo>
                  <a:pt x="98" y="58"/>
                </a:lnTo>
                <a:lnTo>
                  <a:pt x="98" y="58"/>
                </a:lnTo>
                <a:lnTo>
                  <a:pt x="94" y="66"/>
                </a:lnTo>
                <a:lnTo>
                  <a:pt x="94" y="66"/>
                </a:lnTo>
                <a:lnTo>
                  <a:pt x="94" y="66"/>
                </a:lnTo>
                <a:lnTo>
                  <a:pt x="94" y="68"/>
                </a:lnTo>
                <a:lnTo>
                  <a:pt x="0" y="382"/>
                </a:lnTo>
                <a:lnTo>
                  <a:pt x="0" y="382"/>
                </a:lnTo>
                <a:lnTo>
                  <a:pt x="44" y="406"/>
                </a:lnTo>
                <a:lnTo>
                  <a:pt x="86" y="432"/>
                </a:lnTo>
                <a:lnTo>
                  <a:pt x="126" y="458"/>
                </a:lnTo>
                <a:lnTo>
                  <a:pt x="166" y="486"/>
                </a:lnTo>
                <a:lnTo>
                  <a:pt x="170" y="478"/>
                </a:lnTo>
                <a:lnTo>
                  <a:pt x="170" y="478"/>
                </a:lnTo>
                <a:lnTo>
                  <a:pt x="170" y="470"/>
                </a:lnTo>
                <a:lnTo>
                  <a:pt x="166" y="450"/>
                </a:lnTo>
                <a:lnTo>
                  <a:pt x="166" y="450"/>
                </a:lnTo>
                <a:lnTo>
                  <a:pt x="166" y="436"/>
                </a:lnTo>
                <a:lnTo>
                  <a:pt x="166" y="420"/>
                </a:lnTo>
                <a:lnTo>
                  <a:pt x="168" y="402"/>
                </a:lnTo>
                <a:lnTo>
                  <a:pt x="172" y="394"/>
                </a:lnTo>
                <a:lnTo>
                  <a:pt x="176" y="384"/>
                </a:lnTo>
                <a:lnTo>
                  <a:pt x="176" y="384"/>
                </a:lnTo>
                <a:lnTo>
                  <a:pt x="184" y="370"/>
                </a:lnTo>
                <a:lnTo>
                  <a:pt x="196" y="356"/>
                </a:lnTo>
                <a:lnTo>
                  <a:pt x="210" y="344"/>
                </a:lnTo>
                <a:lnTo>
                  <a:pt x="228" y="336"/>
                </a:lnTo>
                <a:lnTo>
                  <a:pt x="228" y="336"/>
                </a:lnTo>
                <a:lnTo>
                  <a:pt x="238" y="332"/>
                </a:lnTo>
                <a:lnTo>
                  <a:pt x="246" y="330"/>
                </a:lnTo>
                <a:lnTo>
                  <a:pt x="268" y="330"/>
                </a:lnTo>
                <a:lnTo>
                  <a:pt x="290" y="336"/>
                </a:lnTo>
                <a:lnTo>
                  <a:pt x="302" y="340"/>
                </a:lnTo>
                <a:lnTo>
                  <a:pt x="314" y="344"/>
                </a:lnTo>
                <a:lnTo>
                  <a:pt x="314" y="344"/>
                </a:lnTo>
                <a:lnTo>
                  <a:pt x="324" y="352"/>
                </a:lnTo>
                <a:lnTo>
                  <a:pt x="334" y="358"/>
                </a:lnTo>
                <a:lnTo>
                  <a:pt x="342" y="366"/>
                </a:lnTo>
                <a:lnTo>
                  <a:pt x="350" y="376"/>
                </a:lnTo>
                <a:lnTo>
                  <a:pt x="356" y="384"/>
                </a:lnTo>
                <a:lnTo>
                  <a:pt x="360" y="394"/>
                </a:lnTo>
                <a:lnTo>
                  <a:pt x="364" y="404"/>
                </a:lnTo>
                <a:lnTo>
                  <a:pt x="366" y="412"/>
                </a:lnTo>
                <a:lnTo>
                  <a:pt x="366" y="412"/>
                </a:lnTo>
                <a:lnTo>
                  <a:pt x="368" y="432"/>
                </a:lnTo>
                <a:lnTo>
                  <a:pt x="364" y="452"/>
                </a:lnTo>
                <a:lnTo>
                  <a:pt x="360" y="468"/>
                </a:lnTo>
                <a:lnTo>
                  <a:pt x="352" y="484"/>
                </a:lnTo>
                <a:lnTo>
                  <a:pt x="352" y="484"/>
                </a:lnTo>
                <a:lnTo>
                  <a:pt x="340" y="500"/>
                </a:lnTo>
                <a:lnTo>
                  <a:pt x="328" y="510"/>
                </a:lnTo>
                <a:lnTo>
                  <a:pt x="314" y="520"/>
                </a:lnTo>
                <a:lnTo>
                  <a:pt x="302" y="526"/>
                </a:lnTo>
                <a:lnTo>
                  <a:pt x="302" y="526"/>
                </a:lnTo>
                <a:lnTo>
                  <a:pt x="286" y="532"/>
                </a:lnTo>
                <a:lnTo>
                  <a:pt x="282" y="536"/>
                </a:lnTo>
                <a:lnTo>
                  <a:pt x="264" y="568"/>
                </a:lnTo>
                <a:lnTo>
                  <a:pt x="264" y="568"/>
                </a:lnTo>
                <a:lnTo>
                  <a:pt x="306" y="610"/>
                </a:lnTo>
                <a:lnTo>
                  <a:pt x="306" y="610"/>
                </a:lnTo>
                <a:lnTo>
                  <a:pt x="354" y="660"/>
                </a:lnTo>
                <a:lnTo>
                  <a:pt x="398" y="710"/>
                </a:lnTo>
                <a:lnTo>
                  <a:pt x="580" y="456"/>
                </a:lnTo>
                <a:lnTo>
                  <a:pt x="580" y="456"/>
                </a:lnTo>
                <a:lnTo>
                  <a:pt x="580" y="454"/>
                </a:lnTo>
                <a:lnTo>
                  <a:pt x="580" y="454"/>
                </a:lnTo>
                <a:lnTo>
                  <a:pt x="594" y="438"/>
                </a:lnTo>
                <a:lnTo>
                  <a:pt x="606" y="420"/>
                </a:lnTo>
                <a:lnTo>
                  <a:pt x="614" y="400"/>
                </a:lnTo>
                <a:lnTo>
                  <a:pt x="618" y="378"/>
                </a:lnTo>
                <a:lnTo>
                  <a:pt x="618" y="378"/>
                </a:lnTo>
                <a:lnTo>
                  <a:pt x="618" y="354"/>
                </a:lnTo>
                <a:lnTo>
                  <a:pt x="614" y="332"/>
                </a:lnTo>
                <a:lnTo>
                  <a:pt x="608" y="310"/>
                </a:lnTo>
                <a:lnTo>
                  <a:pt x="600" y="288"/>
                </a:lnTo>
                <a:lnTo>
                  <a:pt x="600" y="288"/>
                </a:lnTo>
                <a:lnTo>
                  <a:pt x="590" y="268"/>
                </a:lnTo>
                <a:lnTo>
                  <a:pt x="576" y="246"/>
                </a:lnTo>
                <a:lnTo>
                  <a:pt x="564" y="226"/>
                </a:lnTo>
                <a:lnTo>
                  <a:pt x="548" y="208"/>
                </a:lnTo>
                <a:lnTo>
                  <a:pt x="532" y="188"/>
                </a:lnTo>
                <a:lnTo>
                  <a:pt x="514" y="170"/>
                </a:lnTo>
                <a:lnTo>
                  <a:pt x="476" y="134"/>
                </a:lnTo>
                <a:lnTo>
                  <a:pt x="476" y="134"/>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sz="1400"/>
          </a:p>
        </p:txBody>
      </p:sp>
      <p:sp>
        <p:nvSpPr>
          <p:cNvPr id="24" name="chenying0907 9"/>
          <p:cNvSpPr/>
          <p:nvPr/>
        </p:nvSpPr>
        <p:spPr bwMode="auto">
          <a:xfrm>
            <a:off x="6340058" y="2708973"/>
            <a:ext cx="768350" cy="974725"/>
          </a:xfrm>
          <a:custGeom>
            <a:avLst/>
            <a:gdLst>
              <a:gd name="T0" fmla="*/ 360 w 484"/>
              <a:gd name="T1" fmla="*/ 146 h 614"/>
              <a:gd name="T2" fmla="*/ 368 w 484"/>
              <a:gd name="T3" fmla="*/ 136 h 614"/>
              <a:gd name="T4" fmla="*/ 400 w 484"/>
              <a:gd name="T5" fmla="*/ 120 h 614"/>
              <a:gd name="T6" fmla="*/ 410 w 484"/>
              <a:gd name="T7" fmla="*/ 114 h 614"/>
              <a:gd name="T8" fmla="*/ 424 w 484"/>
              <a:gd name="T9" fmla="*/ 102 h 614"/>
              <a:gd name="T10" fmla="*/ 430 w 484"/>
              <a:gd name="T11" fmla="*/ 94 h 614"/>
              <a:gd name="T12" fmla="*/ 440 w 484"/>
              <a:gd name="T13" fmla="*/ 72 h 614"/>
              <a:gd name="T14" fmla="*/ 442 w 484"/>
              <a:gd name="T15" fmla="*/ 50 h 614"/>
              <a:gd name="T16" fmla="*/ 438 w 484"/>
              <a:gd name="T17" fmla="*/ 40 h 614"/>
              <a:gd name="T18" fmla="*/ 422 w 484"/>
              <a:gd name="T19" fmla="*/ 20 h 614"/>
              <a:gd name="T20" fmla="*/ 408 w 484"/>
              <a:gd name="T21" fmla="*/ 10 h 614"/>
              <a:gd name="T22" fmla="*/ 380 w 484"/>
              <a:gd name="T23" fmla="*/ 0 h 614"/>
              <a:gd name="T24" fmla="*/ 372 w 484"/>
              <a:gd name="T25" fmla="*/ 0 h 614"/>
              <a:gd name="T26" fmla="*/ 356 w 484"/>
              <a:gd name="T27" fmla="*/ 2 h 614"/>
              <a:gd name="T28" fmla="*/ 348 w 484"/>
              <a:gd name="T29" fmla="*/ 8 h 614"/>
              <a:gd name="T30" fmla="*/ 330 w 484"/>
              <a:gd name="T31" fmla="*/ 24 h 614"/>
              <a:gd name="T32" fmla="*/ 324 w 484"/>
              <a:gd name="T33" fmla="*/ 34 h 614"/>
              <a:gd name="T34" fmla="*/ 318 w 484"/>
              <a:gd name="T35" fmla="*/ 54 h 614"/>
              <a:gd name="T36" fmla="*/ 320 w 484"/>
              <a:gd name="T37" fmla="*/ 74 h 614"/>
              <a:gd name="T38" fmla="*/ 324 w 484"/>
              <a:gd name="T39" fmla="*/ 98 h 614"/>
              <a:gd name="T40" fmla="*/ 320 w 484"/>
              <a:gd name="T41" fmla="*/ 126 h 614"/>
              <a:gd name="T42" fmla="*/ 320 w 484"/>
              <a:gd name="T43" fmla="*/ 126 h 614"/>
              <a:gd name="T44" fmla="*/ 286 w 484"/>
              <a:gd name="T45" fmla="*/ 184 h 614"/>
              <a:gd name="T46" fmla="*/ 198 w 484"/>
              <a:gd name="T47" fmla="*/ 116 h 614"/>
              <a:gd name="T48" fmla="*/ 100 w 484"/>
              <a:gd name="T49" fmla="*/ 58 h 614"/>
              <a:gd name="T50" fmla="*/ 4 w 484"/>
              <a:gd name="T51" fmla="*/ 382 h 614"/>
              <a:gd name="T52" fmla="*/ 4 w 484"/>
              <a:gd name="T53" fmla="*/ 390 h 614"/>
              <a:gd name="T54" fmla="*/ 4 w 484"/>
              <a:gd name="T55" fmla="*/ 390 h 614"/>
              <a:gd name="T56" fmla="*/ 0 w 484"/>
              <a:gd name="T57" fmla="*/ 422 h 614"/>
              <a:gd name="T58" fmla="*/ 2 w 484"/>
              <a:gd name="T59" fmla="*/ 454 h 614"/>
              <a:gd name="T60" fmla="*/ 12 w 484"/>
              <a:gd name="T61" fmla="*/ 482 h 614"/>
              <a:gd name="T62" fmla="*/ 26 w 484"/>
              <a:gd name="T63" fmla="*/ 508 h 614"/>
              <a:gd name="T64" fmla="*/ 36 w 484"/>
              <a:gd name="T65" fmla="*/ 520 h 614"/>
              <a:gd name="T66" fmla="*/ 68 w 484"/>
              <a:gd name="T67" fmla="*/ 554 h 614"/>
              <a:gd name="T68" fmla="*/ 120 w 484"/>
              <a:gd name="T69" fmla="*/ 586 h 614"/>
              <a:gd name="T70" fmla="*/ 148 w 484"/>
              <a:gd name="T71" fmla="*/ 598 h 614"/>
              <a:gd name="T72" fmla="*/ 208 w 484"/>
              <a:gd name="T73" fmla="*/ 614 h 614"/>
              <a:gd name="T74" fmla="*/ 238 w 484"/>
              <a:gd name="T75" fmla="*/ 614 h 614"/>
              <a:gd name="T76" fmla="*/ 270 w 484"/>
              <a:gd name="T77" fmla="*/ 610 h 614"/>
              <a:gd name="T78" fmla="*/ 300 w 484"/>
              <a:gd name="T79" fmla="*/ 602 h 614"/>
              <a:gd name="T80" fmla="*/ 328 w 484"/>
              <a:gd name="T81" fmla="*/ 586 h 614"/>
              <a:gd name="T82" fmla="*/ 354 w 484"/>
              <a:gd name="T83" fmla="*/ 562 h 614"/>
              <a:gd name="T84" fmla="*/ 356 w 484"/>
              <a:gd name="T85" fmla="*/ 558 h 614"/>
              <a:gd name="T86" fmla="*/ 356 w 484"/>
              <a:gd name="T87" fmla="*/ 558 h 614"/>
              <a:gd name="T88" fmla="*/ 484 w 484"/>
              <a:gd name="T89" fmla="*/ 380 h 614"/>
              <a:gd name="T90" fmla="*/ 436 w 484"/>
              <a:gd name="T91" fmla="*/ 326 h 614"/>
              <a:gd name="T92" fmla="*/ 386 w 484"/>
              <a:gd name="T93" fmla="*/ 274 h 614"/>
              <a:gd name="T94" fmla="*/ 322 w 484"/>
              <a:gd name="T95" fmla="*/ 21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4" h="614">
                <a:moveTo>
                  <a:pt x="322" y="214"/>
                </a:moveTo>
                <a:lnTo>
                  <a:pt x="360" y="146"/>
                </a:lnTo>
                <a:lnTo>
                  <a:pt x="360" y="146"/>
                </a:lnTo>
                <a:lnTo>
                  <a:pt x="368" y="136"/>
                </a:lnTo>
                <a:lnTo>
                  <a:pt x="378" y="128"/>
                </a:lnTo>
                <a:lnTo>
                  <a:pt x="400" y="120"/>
                </a:lnTo>
                <a:lnTo>
                  <a:pt x="400" y="120"/>
                </a:lnTo>
                <a:lnTo>
                  <a:pt x="410" y="114"/>
                </a:lnTo>
                <a:lnTo>
                  <a:pt x="418" y="110"/>
                </a:lnTo>
                <a:lnTo>
                  <a:pt x="424" y="102"/>
                </a:lnTo>
                <a:lnTo>
                  <a:pt x="430" y="94"/>
                </a:lnTo>
                <a:lnTo>
                  <a:pt x="430" y="94"/>
                </a:lnTo>
                <a:lnTo>
                  <a:pt x="436" y="84"/>
                </a:lnTo>
                <a:lnTo>
                  <a:pt x="440" y="72"/>
                </a:lnTo>
                <a:lnTo>
                  <a:pt x="442" y="60"/>
                </a:lnTo>
                <a:lnTo>
                  <a:pt x="442" y="50"/>
                </a:lnTo>
                <a:lnTo>
                  <a:pt x="442" y="50"/>
                </a:lnTo>
                <a:lnTo>
                  <a:pt x="438" y="40"/>
                </a:lnTo>
                <a:lnTo>
                  <a:pt x="432" y="30"/>
                </a:lnTo>
                <a:lnTo>
                  <a:pt x="422" y="20"/>
                </a:lnTo>
                <a:lnTo>
                  <a:pt x="408" y="10"/>
                </a:lnTo>
                <a:lnTo>
                  <a:pt x="408" y="10"/>
                </a:lnTo>
                <a:lnTo>
                  <a:pt x="388" y="2"/>
                </a:lnTo>
                <a:lnTo>
                  <a:pt x="380" y="0"/>
                </a:lnTo>
                <a:lnTo>
                  <a:pt x="372" y="0"/>
                </a:lnTo>
                <a:lnTo>
                  <a:pt x="372" y="0"/>
                </a:lnTo>
                <a:lnTo>
                  <a:pt x="364" y="0"/>
                </a:lnTo>
                <a:lnTo>
                  <a:pt x="356" y="2"/>
                </a:lnTo>
                <a:lnTo>
                  <a:pt x="356" y="2"/>
                </a:lnTo>
                <a:lnTo>
                  <a:pt x="348" y="8"/>
                </a:lnTo>
                <a:lnTo>
                  <a:pt x="338" y="14"/>
                </a:lnTo>
                <a:lnTo>
                  <a:pt x="330" y="24"/>
                </a:lnTo>
                <a:lnTo>
                  <a:pt x="324" y="34"/>
                </a:lnTo>
                <a:lnTo>
                  <a:pt x="324" y="34"/>
                </a:lnTo>
                <a:lnTo>
                  <a:pt x="320" y="44"/>
                </a:lnTo>
                <a:lnTo>
                  <a:pt x="318" y="54"/>
                </a:lnTo>
                <a:lnTo>
                  <a:pt x="318" y="64"/>
                </a:lnTo>
                <a:lnTo>
                  <a:pt x="320" y="74"/>
                </a:lnTo>
                <a:lnTo>
                  <a:pt x="320" y="74"/>
                </a:lnTo>
                <a:lnTo>
                  <a:pt x="324" y="98"/>
                </a:lnTo>
                <a:lnTo>
                  <a:pt x="324" y="112"/>
                </a:lnTo>
                <a:lnTo>
                  <a:pt x="320" y="126"/>
                </a:lnTo>
                <a:lnTo>
                  <a:pt x="320" y="126"/>
                </a:lnTo>
                <a:lnTo>
                  <a:pt x="320" y="126"/>
                </a:lnTo>
                <a:lnTo>
                  <a:pt x="286" y="184"/>
                </a:lnTo>
                <a:lnTo>
                  <a:pt x="286" y="184"/>
                </a:lnTo>
                <a:lnTo>
                  <a:pt x="242" y="150"/>
                </a:lnTo>
                <a:lnTo>
                  <a:pt x="198" y="116"/>
                </a:lnTo>
                <a:lnTo>
                  <a:pt x="150" y="86"/>
                </a:lnTo>
                <a:lnTo>
                  <a:pt x="100" y="58"/>
                </a:lnTo>
                <a:lnTo>
                  <a:pt x="4" y="382"/>
                </a:lnTo>
                <a:lnTo>
                  <a:pt x="4" y="382"/>
                </a:lnTo>
                <a:lnTo>
                  <a:pt x="4" y="390"/>
                </a:lnTo>
                <a:lnTo>
                  <a:pt x="4" y="390"/>
                </a:lnTo>
                <a:lnTo>
                  <a:pt x="4" y="390"/>
                </a:lnTo>
                <a:lnTo>
                  <a:pt x="4" y="390"/>
                </a:lnTo>
                <a:lnTo>
                  <a:pt x="0" y="406"/>
                </a:lnTo>
                <a:lnTo>
                  <a:pt x="0" y="422"/>
                </a:lnTo>
                <a:lnTo>
                  <a:pt x="0" y="438"/>
                </a:lnTo>
                <a:lnTo>
                  <a:pt x="2" y="454"/>
                </a:lnTo>
                <a:lnTo>
                  <a:pt x="6" y="468"/>
                </a:lnTo>
                <a:lnTo>
                  <a:pt x="12" y="482"/>
                </a:lnTo>
                <a:lnTo>
                  <a:pt x="18" y="496"/>
                </a:lnTo>
                <a:lnTo>
                  <a:pt x="26" y="508"/>
                </a:lnTo>
                <a:lnTo>
                  <a:pt x="26" y="508"/>
                </a:lnTo>
                <a:lnTo>
                  <a:pt x="36" y="520"/>
                </a:lnTo>
                <a:lnTo>
                  <a:pt x="46" y="532"/>
                </a:lnTo>
                <a:lnTo>
                  <a:pt x="68" y="554"/>
                </a:lnTo>
                <a:lnTo>
                  <a:pt x="92" y="572"/>
                </a:lnTo>
                <a:lnTo>
                  <a:pt x="120" y="586"/>
                </a:lnTo>
                <a:lnTo>
                  <a:pt x="120" y="586"/>
                </a:lnTo>
                <a:lnTo>
                  <a:pt x="148" y="598"/>
                </a:lnTo>
                <a:lnTo>
                  <a:pt x="178" y="608"/>
                </a:lnTo>
                <a:lnTo>
                  <a:pt x="208" y="614"/>
                </a:lnTo>
                <a:lnTo>
                  <a:pt x="238" y="614"/>
                </a:lnTo>
                <a:lnTo>
                  <a:pt x="238" y="614"/>
                </a:lnTo>
                <a:lnTo>
                  <a:pt x="254" y="614"/>
                </a:lnTo>
                <a:lnTo>
                  <a:pt x="270" y="610"/>
                </a:lnTo>
                <a:lnTo>
                  <a:pt x="286" y="606"/>
                </a:lnTo>
                <a:lnTo>
                  <a:pt x="300" y="602"/>
                </a:lnTo>
                <a:lnTo>
                  <a:pt x="316" y="594"/>
                </a:lnTo>
                <a:lnTo>
                  <a:pt x="328" y="586"/>
                </a:lnTo>
                <a:lnTo>
                  <a:pt x="342" y="574"/>
                </a:lnTo>
                <a:lnTo>
                  <a:pt x="354" y="562"/>
                </a:lnTo>
                <a:lnTo>
                  <a:pt x="354" y="562"/>
                </a:lnTo>
                <a:lnTo>
                  <a:pt x="356" y="558"/>
                </a:lnTo>
                <a:lnTo>
                  <a:pt x="356" y="558"/>
                </a:lnTo>
                <a:lnTo>
                  <a:pt x="356" y="558"/>
                </a:lnTo>
                <a:lnTo>
                  <a:pt x="356" y="556"/>
                </a:lnTo>
                <a:lnTo>
                  <a:pt x="484" y="380"/>
                </a:lnTo>
                <a:lnTo>
                  <a:pt x="484" y="380"/>
                </a:lnTo>
                <a:lnTo>
                  <a:pt x="436" y="326"/>
                </a:lnTo>
                <a:lnTo>
                  <a:pt x="386" y="274"/>
                </a:lnTo>
                <a:lnTo>
                  <a:pt x="386" y="274"/>
                </a:lnTo>
                <a:lnTo>
                  <a:pt x="354" y="244"/>
                </a:lnTo>
                <a:lnTo>
                  <a:pt x="322" y="214"/>
                </a:lnTo>
                <a:lnTo>
                  <a:pt x="322" y="21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sz="1400"/>
          </a:p>
        </p:txBody>
      </p:sp>
      <p:sp>
        <p:nvSpPr>
          <p:cNvPr id="25" name="chenying0907 10"/>
          <p:cNvSpPr/>
          <p:nvPr/>
        </p:nvSpPr>
        <p:spPr bwMode="auto">
          <a:xfrm>
            <a:off x="7206833" y="2950273"/>
            <a:ext cx="800100" cy="1136650"/>
          </a:xfrm>
          <a:custGeom>
            <a:avLst/>
            <a:gdLst>
              <a:gd name="T0" fmla="*/ 442 w 504"/>
              <a:gd name="T1" fmla="*/ 242 h 716"/>
              <a:gd name="T2" fmla="*/ 390 w 504"/>
              <a:gd name="T3" fmla="*/ 146 h 716"/>
              <a:gd name="T4" fmla="*/ 344 w 504"/>
              <a:gd name="T5" fmla="*/ 86 h 716"/>
              <a:gd name="T6" fmla="*/ 328 w 504"/>
              <a:gd name="T7" fmla="*/ 68 h 716"/>
              <a:gd name="T8" fmla="*/ 294 w 504"/>
              <a:gd name="T9" fmla="*/ 36 h 716"/>
              <a:gd name="T10" fmla="*/ 258 w 504"/>
              <a:gd name="T11" fmla="*/ 12 h 716"/>
              <a:gd name="T12" fmla="*/ 236 w 504"/>
              <a:gd name="T13" fmla="*/ 4 h 716"/>
              <a:gd name="T14" fmla="*/ 214 w 504"/>
              <a:gd name="T15" fmla="*/ 0 h 716"/>
              <a:gd name="T16" fmla="*/ 206 w 504"/>
              <a:gd name="T17" fmla="*/ 0 h 716"/>
              <a:gd name="T18" fmla="*/ 200 w 504"/>
              <a:gd name="T19" fmla="*/ 0 h 716"/>
              <a:gd name="T20" fmla="*/ 182 w 504"/>
              <a:gd name="T21" fmla="*/ 4 h 716"/>
              <a:gd name="T22" fmla="*/ 164 w 504"/>
              <a:gd name="T23" fmla="*/ 10 h 716"/>
              <a:gd name="T24" fmla="*/ 132 w 504"/>
              <a:gd name="T25" fmla="*/ 34 h 716"/>
              <a:gd name="T26" fmla="*/ 132 w 504"/>
              <a:gd name="T27" fmla="*/ 34 h 716"/>
              <a:gd name="T28" fmla="*/ 128 w 504"/>
              <a:gd name="T29" fmla="*/ 40 h 716"/>
              <a:gd name="T30" fmla="*/ 128 w 504"/>
              <a:gd name="T31" fmla="*/ 40 h 716"/>
              <a:gd name="T32" fmla="*/ 0 w 504"/>
              <a:gd name="T33" fmla="*/ 228 h 716"/>
              <a:gd name="T34" fmla="*/ 64 w 504"/>
              <a:gd name="T35" fmla="*/ 314 h 716"/>
              <a:gd name="T36" fmla="*/ 122 w 504"/>
              <a:gd name="T37" fmla="*/ 402 h 716"/>
              <a:gd name="T38" fmla="*/ 122 w 504"/>
              <a:gd name="T39" fmla="*/ 402 h 716"/>
              <a:gd name="T40" fmla="*/ 132 w 504"/>
              <a:gd name="T41" fmla="*/ 374 h 716"/>
              <a:gd name="T42" fmla="*/ 134 w 504"/>
              <a:gd name="T43" fmla="*/ 360 h 716"/>
              <a:gd name="T44" fmla="*/ 150 w 504"/>
              <a:gd name="T45" fmla="*/ 330 h 716"/>
              <a:gd name="T46" fmla="*/ 164 w 504"/>
              <a:gd name="T47" fmla="*/ 316 h 716"/>
              <a:gd name="T48" fmla="*/ 178 w 504"/>
              <a:gd name="T49" fmla="*/ 306 h 716"/>
              <a:gd name="T50" fmla="*/ 212 w 504"/>
              <a:gd name="T51" fmla="*/ 292 h 716"/>
              <a:gd name="T52" fmla="*/ 232 w 504"/>
              <a:gd name="T53" fmla="*/ 290 h 716"/>
              <a:gd name="T54" fmla="*/ 250 w 504"/>
              <a:gd name="T55" fmla="*/ 294 h 716"/>
              <a:gd name="T56" fmla="*/ 290 w 504"/>
              <a:gd name="T57" fmla="*/ 314 h 716"/>
              <a:gd name="T58" fmla="*/ 306 w 504"/>
              <a:gd name="T59" fmla="*/ 332 h 716"/>
              <a:gd name="T60" fmla="*/ 314 w 504"/>
              <a:gd name="T61" fmla="*/ 342 h 716"/>
              <a:gd name="T62" fmla="*/ 326 w 504"/>
              <a:gd name="T63" fmla="*/ 364 h 716"/>
              <a:gd name="T64" fmla="*/ 330 w 504"/>
              <a:gd name="T65" fmla="*/ 384 h 716"/>
              <a:gd name="T66" fmla="*/ 332 w 504"/>
              <a:gd name="T67" fmla="*/ 406 h 716"/>
              <a:gd name="T68" fmla="*/ 330 w 504"/>
              <a:gd name="T69" fmla="*/ 414 h 716"/>
              <a:gd name="T70" fmla="*/ 314 w 504"/>
              <a:gd name="T71" fmla="*/ 450 h 716"/>
              <a:gd name="T72" fmla="*/ 290 w 504"/>
              <a:gd name="T73" fmla="*/ 474 h 716"/>
              <a:gd name="T74" fmla="*/ 274 w 504"/>
              <a:gd name="T75" fmla="*/ 484 h 716"/>
              <a:gd name="T76" fmla="*/ 242 w 504"/>
              <a:gd name="T77" fmla="*/ 494 h 716"/>
              <a:gd name="T78" fmla="*/ 228 w 504"/>
              <a:gd name="T79" fmla="*/ 494 h 716"/>
              <a:gd name="T80" fmla="*/ 204 w 504"/>
              <a:gd name="T81" fmla="*/ 496 h 716"/>
              <a:gd name="T82" fmla="*/ 188 w 504"/>
              <a:gd name="T83" fmla="*/ 510 h 716"/>
              <a:gd name="T84" fmla="*/ 246 w 504"/>
              <a:gd name="T85" fmla="*/ 620 h 716"/>
              <a:gd name="T86" fmla="*/ 290 w 504"/>
              <a:gd name="T87" fmla="*/ 716 h 716"/>
              <a:gd name="T88" fmla="*/ 442 w 504"/>
              <a:gd name="T89" fmla="*/ 608 h 716"/>
              <a:gd name="T90" fmla="*/ 442 w 504"/>
              <a:gd name="T91" fmla="*/ 608 h 716"/>
              <a:gd name="T92" fmla="*/ 446 w 504"/>
              <a:gd name="T93" fmla="*/ 604 h 716"/>
              <a:gd name="T94" fmla="*/ 478 w 504"/>
              <a:gd name="T95" fmla="*/ 574 h 716"/>
              <a:gd name="T96" fmla="*/ 496 w 504"/>
              <a:gd name="T97" fmla="*/ 536 h 716"/>
              <a:gd name="T98" fmla="*/ 502 w 504"/>
              <a:gd name="T99" fmla="*/ 514 h 716"/>
              <a:gd name="T100" fmla="*/ 504 w 504"/>
              <a:gd name="T101" fmla="*/ 466 h 716"/>
              <a:gd name="T102" fmla="*/ 504 w 504"/>
              <a:gd name="T103" fmla="*/ 442 h 716"/>
              <a:gd name="T104" fmla="*/ 496 w 504"/>
              <a:gd name="T105" fmla="*/ 394 h 716"/>
              <a:gd name="T106" fmla="*/ 464 w 504"/>
              <a:gd name="T107" fmla="*/ 292 h 716"/>
              <a:gd name="T108" fmla="*/ 442 w 504"/>
              <a:gd name="T109" fmla="*/ 24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4" h="716">
                <a:moveTo>
                  <a:pt x="442" y="242"/>
                </a:moveTo>
                <a:lnTo>
                  <a:pt x="442" y="242"/>
                </a:lnTo>
                <a:lnTo>
                  <a:pt x="416" y="192"/>
                </a:lnTo>
                <a:lnTo>
                  <a:pt x="390" y="146"/>
                </a:lnTo>
                <a:lnTo>
                  <a:pt x="360" y="104"/>
                </a:lnTo>
                <a:lnTo>
                  <a:pt x="344" y="86"/>
                </a:lnTo>
                <a:lnTo>
                  <a:pt x="328" y="68"/>
                </a:lnTo>
                <a:lnTo>
                  <a:pt x="328" y="68"/>
                </a:lnTo>
                <a:lnTo>
                  <a:pt x="312" y="52"/>
                </a:lnTo>
                <a:lnTo>
                  <a:pt x="294" y="36"/>
                </a:lnTo>
                <a:lnTo>
                  <a:pt x="276" y="24"/>
                </a:lnTo>
                <a:lnTo>
                  <a:pt x="258" y="12"/>
                </a:lnTo>
                <a:lnTo>
                  <a:pt x="258" y="12"/>
                </a:lnTo>
                <a:lnTo>
                  <a:pt x="236" y="4"/>
                </a:lnTo>
                <a:lnTo>
                  <a:pt x="226" y="2"/>
                </a:lnTo>
                <a:lnTo>
                  <a:pt x="214" y="0"/>
                </a:lnTo>
                <a:lnTo>
                  <a:pt x="214" y="0"/>
                </a:lnTo>
                <a:lnTo>
                  <a:pt x="206" y="0"/>
                </a:lnTo>
                <a:lnTo>
                  <a:pt x="206" y="0"/>
                </a:lnTo>
                <a:lnTo>
                  <a:pt x="200" y="0"/>
                </a:lnTo>
                <a:lnTo>
                  <a:pt x="200" y="0"/>
                </a:lnTo>
                <a:lnTo>
                  <a:pt x="182" y="4"/>
                </a:lnTo>
                <a:lnTo>
                  <a:pt x="164" y="10"/>
                </a:lnTo>
                <a:lnTo>
                  <a:pt x="164" y="10"/>
                </a:lnTo>
                <a:lnTo>
                  <a:pt x="146" y="20"/>
                </a:lnTo>
                <a:lnTo>
                  <a:pt x="132" y="34"/>
                </a:lnTo>
                <a:lnTo>
                  <a:pt x="132" y="34"/>
                </a:lnTo>
                <a:lnTo>
                  <a:pt x="132" y="34"/>
                </a:lnTo>
                <a:lnTo>
                  <a:pt x="132" y="34"/>
                </a:lnTo>
                <a:lnTo>
                  <a:pt x="128" y="40"/>
                </a:lnTo>
                <a:lnTo>
                  <a:pt x="128" y="40"/>
                </a:lnTo>
                <a:lnTo>
                  <a:pt x="128" y="40"/>
                </a:lnTo>
                <a:lnTo>
                  <a:pt x="0" y="228"/>
                </a:lnTo>
                <a:lnTo>
                  <a:pt x="0" y="228"/>
                </a:lnTo>
                <a:lnTo>
                  <a:pt x="32" y="272"/>
                </a:lnTo>
                <a:lnTo>
                  <a:pt x="64" y="314"/>
                </a:lnTo>
                <a:lnTo>
                  <a:pt x="94" y="358"/>
                </a:lnTo>
                <a:lnTo>
                  <a:pt x="122" y="402"/>
                </a:lnTo>
                <a:lnTo>
                  <a:pt x="122" y="402"/>
                </a:lnTo>
                <a:lnTo>
                  <a:pt x="122" y="402"/>
                </a:lnTo>
                <a:lnTo>
                  <a:pt x="126" y="394"/>
                </a:lnTo>
                <a:lnTo>
                  <a:pt x="132" y="374"/>
                </a:lnTo>
                <a:lnTo>
                  <a:pt x="132" y="374"/>
                </a:lnTo>
                <a:lnTo>
                  <a:pt x="134" y="360"/>
                </a:lnTo>
                <a:lnTo>
                  <a:pt x="142" y="346"/>
                </a:lnTo>
                <a:lnTo>
                  <a:pt x="150" y="330"/>
                </a:lnTo>
                <a:lnTo>
                  <a:pt x="156" y="324"/>
                </a:lnTo>
                <a:lnTo>
                  <a:pt x="164" y="316"/>
                </a:lnTo>
                <a:lnTo>
                  <a:pt x="164" y="316"/>
                </a:lnTo>
                <a:lnTo>
                  <a:pt x="178" y="306"/>
                </a:lnTo>
                <a:lnTo>
                  <a:pt x="194" y="298"/>
                </a:lnTo>
                <a:lnTo>
                  <a:pt x="212" y="292"/>
                </a:lnTo>
                <a:lnTo>
                  <a:pt x="232" y="290"/>
                </a:lnTo>
                <a:lnTo>
                  <a:pt x="232" y="290"/>
                </a:lnTo>
                <a:lnTo>
                  <a:pt x="242" y="292"/>
                </a:lnTo>
                <a:lnTo>
                  <a:pt x="250" y="294"/>
                </a:lnTo>
                <a:lnTo>
                  <a:pt x="270" y="302"/>
                </a:lnTo>
                <a:lnTo>
                  <a:pt x="290" y="314"/>
                </a:lnTo>
                <a:lnTo>
                  <a:pt x="298" y="322"/>
                </a:lnTo>
                <a:lnTo>
                  <a:pt x="306" y="332"/>
                </a:lnTo>
                <a:lnTo>
                  <a:pt x="306" y="332"/>
                </a:lnTo>
                <a:lnTo>
                  <a:pt x="314" y="342"/>
                </a:lnTo>
                <a:lnTo>
                  <a:pt x="320" y="352"/>
                </a:lnTo>
                <a:lnTo>
                  <a:pt x="326" y="364"/>
                </a:lnTo>
                <a:lnTo>
                  <a:pt x="328" y="374"/>
                </a:lnTo>
                <a:lnTo>
                  <a:pt x="330" y="384"/>
                </a:lnTo>
                <a:lnTo>
                  <a:pt x="332" y="396"/>
                </a:lnTo>
                <a:lnTo>
                  <a:pt x="332" y="406"/>
                </a:lnTo>
                <a:lnTo>
                  <a:pt x="330" y="414"/>
                </a:lnTo>
                <a:lnTo>
                  <a:pt x="330" y="414"/>
                </a:lnTo>
                <a:lnTo>
                  <a:pt x="324" y="434"/>
                </a:lnTo>
                <a:lnTo>
                  <a:pt x="314" y="450"/>
                </a:lnTo>
                <a:lnTo>
                  <a:pt x="302" y="464"/>
                </a:lnTo>
                <a:lnTo>
                  <a:pt x="290" y="474"/>
                </a:lnTo>
                <a:lnTo>
                  <a:pt x="290" y="474"/>
                </a:lnTo>
                <a:lnTo>
                  <a:pt x="274" y="484"/>
                </a:lnTo>
                <a:lnTo>
                  <a:pt x="258" y="490"/>
                </a:lnTo>
                <a:lnTo>
                  <a:pt x="242" y="494"/>
                </a:lnTo>
                <a:lnTo>
                  <a:pt x="228" y="494"/>
                </a:lnTo>
                <a:lnTo>
                  <a:pt x="228" y="494"/>
                </a:lnTo>
                <a:lnTo>
                  <a:pt x="210" y="496"/>
                </a:lnTo>
                <a:lnTo>
                  <a:pt x="204" y="496"/>
                </a:lnTo>
                <a:lnTo>
                  <a:pt x="188" y="510"/>
                </a:lnTo>
                <a:lnTo>
                  <a:pt x="188" y="510"/>
                </a:lnTo>
                <a:lnTo>
                  <a:pt x="218" y="568"/>
                </a:lnTo>
                <a:lnTo>
                  <a:pt x="246" y="620"/>
                </a:lnTo>
                <a:lnTo>
                  <a:pt x="268" y="670"/>
                </a:lnTo>
                <a:lnTo>
                  <a:pt x="290" y="716"/>
                </a:lnTo>
                <a:lnTo>
                  <a:pt x="440" y="608"/>
                </a:lnTo>
                <a:lnTo>
                  <a:pt x="442" y="608"/>
                </a:lnTo>
                <a:lnTo>
                  <a:pt x="442" y="608"/>
                </a:lnTo>
                <a:lnTo>
                  <a:pt x="442" y="608"/>
                </a:lnTo>
                <a:lnTo>
                  <a:pt x="446" y="604"/>
                </a:lnTo>
                <a:lnTo>
                  <a:pt x="446" y="604"/>
                </a:lnTo>
                <a:lnTo>
                  <a:pt x="464" y="590"/>
                </a:lnTo>
                <a:lnTo>
                  <a:pt x="478" y="574"/>
                </a:lnTo>
                <a:lnTo>
                  <a:pt x="488" y="556"/>
                </a:lnTo>
                <a:lnTo>
                  <a:pt x="496" y="536"/>
                </a:lnTo>
                <a:lnTo>
                  <a:pt x="496" y="536"/>
                </a:lnTo>
                <a:lnTo>
                  <a:pt x="502" y="514"/>
                </a:lnTo>
                <a:lnTo>
                  <a:pt x="504" y="490"/>
                </a:lnTo>
                <a:lnTo>
                  <a:pt x="504" y="466"/>
                </a:lnTo>
                <a:lnTo>
                  <a:pt x="504" y="442"/>
                </a:lnTo>
                <a:lnTo>
                  <a:pt x="504" y="442"/>
                </a:lnTo>
                <a:lnTo>
                  <a:pt x="500" y="418"/>
                </a:lnTo>
                <a:lnTo>
                  <a:pt x="496" y="394"/>
                </a:lnTo>
                <a:lnTo>
                  <a:pt x="482" y="344"/>
                </a:lnTo>
                <a:lnTo>
                  <a:pt x="464" y="292"/>
                </a:lnTo>
                <a:lnTo>
                  <a:pt x="442" y="242"/>
                </a:lnTo>
                <a:lnTo>
                  <a:pt x="442" y="242"/>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sz="1400"/>
          </a:p>
        </p:txBody>
      </p:sp>
      <p:sp>
        <p:nvSpPr>
          <p:cNvPr id="26" name="chenying0907 11"/>
          <p:cNvSpPr/>
          <p:nvPr/>
        </p:nvSpPr>
        <p:spPr bwMode="auto">
          <a:xfrm>
            <a:off x="6905208" y="3378898"/>
            <a:ext cx="777875" cy="1139825"/>
          </a:xfrm>
          <a:custGeom>
            <a:avLst/>
            <a:gdLst>
              <a:gd name="T0" fmla="*/ 424 w 490"/>
              <a:gd name="T1" fmla="*/ 588 h 718"/>
              <a:gd name="T2" fmla="*/ 402 w 490"/>
              <a:gd name="T3" fmla="*/ 572 h 718"/>
              <a:gd name="T4" fmla="*/ 440 w 490"/>
              <a:gd name="T5" fmla="*/ 474 h 718"/>
              <a:gd name="T6" fmla="*/ 388 w 490"/>
              <a:gd name="T7" fmla="*/ 364 h 718"/>
              <a:gd name="T8" fmla="*/ 370 w 490"/>
              <a:gd name="T9" fmla="*/ 196 h 718"/>
              <a:gd name="T10" fmla="*/ 394 w 490"/>
              <a:gd name="T11" fmla="*/ 186 h 718"/>
              <a:gd name="T12" fmla="*/ 426 w 490"/>
              <a:gd name="T13" fmla="*/ 184 h 718"/>
              <a:gd name="T14" fmla="*/ 454 w 490"/>
              <a:gd name="T15" fmla="*/ 174 h 718"/>
              <a:gd name="T16" fmla="*/ 472 w 490"/>
              <a:gd name="T17" fmla="*/ 156 h 718"/>
              <a:gd name="T18" fmla="*/ 482 w 490"/>
              <a:gd name="T19" fmla="*/ 136 h 718"/>
              <a:gd name="T20" fmla="*/ 476 w 490"/>
              <a:gd name="T21" fmla="*/ 102 h 718"/>
              <a:gd name="T22" fmla="*/ 454 w 490"/>
              <a:gd name="T23" fmla="*/ 74 h 718"/>
              <a:gd name="T24" fmla="*/ 420 w 490"/>
              <a:gd name="T25" fmla="*/ 60 h 718"/>
              <a:gd name="T26" fmla="*/ 400 w 490"/>
              <a:gd name="T27" fmla="*/ 66 h 718"/>
              <a:gd name="T28" fmla="*/ 378 w 490"/>
              <a:gd name="T29" fmla="*/ 78 h 718"/>
              <a:gd name="T30" fmla="*/ 362 w 490"/>
              <a:gd name="T31" fmla="*/ 102 h 718"/>
              <a:gd name="T32" fmla="*/ 354 w 490"/>
              <a:gd name="T33" fmla="*/ 136 h 718"/>
              <a:gd name="T34" fmla="*/ 340 w 490"/>
              <a:gd name="T35" fmla="*/ 160 h 718"/>
              <a:gd name="T36" fmla="*/ 296 w 490"/>
              <a:gd name="T37" fmla="*/ 196 h 718"/>
              <a:gd name="T38" fmla="*/ 198 w 490"/>
              <a:gd name="T39" fmla="*/ 48 h 718"/>
              <a:gd name="T40" fmla="*/ 34 w 490"/>
              <a:gd name="T41" fmla="*/ 184 h 718"/>
              <a:gd name="T42" fmla="*/ 8 w 490"/>
              <a:gd name="T43" fmla="*/ 218 h 718"/>
              <a:gd name="T44" fmla="*/ 0 w 490"/>
              <a:gd name="T45" fmla="*/ 250 h 718"/>
              <a:gd name="T46" fmla="*/ 6 w 490"/>
              <a:gd name="T47" fmla="*/ 302 h 718"/>
              <a:gd name="T48" fmla="*/ 32 w 490"/>
              <a:gd name="T49" fmla="*/ 368 h 718"/>
              <a:gd name="T50" fmla="*/ 70 w 490"/>
              <a:gd name="T51" fmla="*/ 432 h 718"/>
              <a:gd name="T52" fmla="*/ 144 w 490"/>
              <a:gd name="T53" fmla="*/ 514 h 718"/>
              <a:gd name="T54" fmla="*/ 200 w 490"/>
              <a:gd name="T55" fmla="*/ 556 h 718"/>
              <a:gd name="T56" fmla="*/ 228 w 490"/>
              <a:gd name="T57" fmla="*/ 570 h 718"/>
              <a:gd name="T58" fmla="*/ 280 w 490"/>
              <a:gd name="T59" fmla="*/ 578 h 718"/>
              <a:gd name="T60" fmla="*/ 302 w 490"/>
              <a:gd name="T61" fmla="*/ 572 h 718"/>
              <a:gd name="T62" fmla="*/ 310 w 490"/>
              <a:gd name="T63" fmla="*/ 566 h 718"/>
              <a:gd name="T64" fmla="*/ 336 w 490"/>
              <a:gd name="T65" fmla="*/ 548 h 718"/>
              <a:gd name="T66" fmla="*/ 368 w 490"/>
              <a:gd name="T67" fmla="*/ 608 h 718"/>
              <a:gd name="T68" fmla="*/ 366 w 490"/>
              <a:gd name="T69" fmla="*/ 644 h 718"/>
              <a:gd name="T70" fmla="*/ 368 w 490"/>
              <a:gd name="T71" fmla="*/ 674 h 718"/>
              <a:gd name="T72" fmla="*/ 380 w 490"/>
              <a:gd name="T73" fmla="*/ 692 h 718"/>
              <a:gd name="T74" fmla="*/ 406 w 490"/>
              <a:gd name="T75" fmla="*/ 714 h 718"/>
              <a:gd name="T76" fmla="*/ 428 w 490"/>
              <a:gd name="T77" fmla="*/ 718 h 718"/>
              <a:gd name="T78" fmla="*/ 456 w 490"/>
              <a:gd name="T79" fmla="*/ 706 h 718"/>
              <a:gd name="T80" fmla="*/ 486 w 490"/>
              <a:gd name="T81" fmla="*/ 676 h 718"/>
              <a:gd name="T82" fmla="*/ 490 w 490"/>
              <a:gd name="T83" fmla="*/ 654 h 718"/>
              <a:gd name="T84" fmla="*/ 478 w 490"/>
              <a:gd name="T85" fmla="*/ 622 h 718"/>
              <a:gd name="T86" fmla="*/ 464 w 490"/>
              <a:gd name="T87" fmla="*/ 606 h 718"/>
              <a:gd name="T88" fmla="*/ 446 w 490"/>
              <a:gd name="T89" fmla="*/ 598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0" h="718">
                <a:moveTo>
                  <a:pt x="446" y="598"/>
                </a:moveTo>
                <a:lnTo>
                  <a:pt x="446" y="598"/>
                </a:lnTo>
                <a:lnTo>
                  <a:pt x="424" y="588"/>
                </a:lnTo>
                <a:lnTo>
                  <a:pt x="412" y="582"/>
                </a:lnTo>
                <a:lnTo>
                  <a:pt x="402" y="572"/>
                </a:lnTo>
                <a:lnTo>
                  <a:pt x="402" y="572"/>
                </a:lnTo>
                <a:lnTo>
                  <a:pt x="402" y="570"/>
                </a:lnTo>
                <a:lnTo>
                  <a:pt x="374" y="522"/>
                </a:lnTo>
                <a:lnTo>
                  <a:pt x="440" y="474"/>
                </a:lnTo>
                <a:lnTo>
                  <a:pt x="440" y="474"/>
                </a:lnTo>
                <a:lnTo>
                  <a:pt x="416" y="422"/>
                </a:lnTo>
                <a:lnTo>
                  <a:pt x="388" y="364"/>
                </a:lnTo>
                <a:lnTo>
                  <a:pt x="356" y="302"/>
                </a:lnTo>
                <a:lnTo>
                  <a:pt x="320" y="236"/>
                </a:lnTo>
                <a:lnTo>
                  <a:pt x="370" y="196"/>
                </a:lnTo>
                <a:lnTo>
                  <a:pt x="370" y="196"/>
                </a:lnTo>
                <a:lnTo>
                  <a:pt x="382" y="188"/>
                </a:lnTo>
                <a:lnTo>
                  <a:pt x="394" y="186"/>
                </a:lnTo>
                <a:lnTo>
                  <a:pt x="416" y="184"/>
                </a:lnTo>
                <a:lnTo>
                  <a:pt x="416" y="184"/>
                </a:lnTo>
                <a:lnTo>
                  <a:pt x="426" y="184"/>
                </a:lnTo>
                <a:lnTo>
                  <a:pt x="436" y="182"/>
                </a:lnTo>
                <a:lnTo>
                  <a:pt x="446" y="178"/>
                </a:lnTo>
                <a:lnTo>
                  <a:pt x="454" y="174"/>
                </a:lnTo>
                <a:lnTo>
                  <a:pt x="454" y="174"/>
                </a:lnTo>
                <a:lnTo>
                  <a:pt x="464" y="166"/>
                </a:lnTo>
                <a:lnTo>
                  <a:pt x="472" y="156"/>
                </a:lnTo>
                <a:lnTo>
                  <a:pt x="478" y="146"/>
                </a:lnTo>
                <a:lnTo>
                  <a:pt x="482" y="136"/>
                </a:lnTo>
                <a:lnTo>
                  <a:pt x="482" y="136"/>
                </a:lnTo>
                <a:lnTo>
                  <a:pt x="482" y="126"/>
                </a:lnTo>
                <a:lnTo>
                  <a:pt x="480" y="114"/>
                </a:lnTo>
                <a:lnTo>
                  <a:pt x="476" y="102"/>
                </a:lnTo>
                <a:lnTo>
                  <a:pt x="466" y="86"/>
                </a:lnTo>
                <a:lnTo>
                  <a:pt x="466" y="86"/>
                </a:lnTo>
                <a:lnTo>
                  <a:pt x="454" y="74"/>
                </a:lnTo>
                <a:lnTo>
                  <a:pt x="442" y="66"/>
                </a:lnTo>
                <a:lnTo>
                  <a:pt x="432" y="62"/>
                </a:lnTo>
                <a:lnTo>
                  <a:pt x="420" y="60"/>
                </a:lnTo>
                <a:lnTo>
                  <a:pt x="420" y="60"/>
                </a:lnTo>
                <a:lnTo>
                  <a:pt x="410" y="62"/>
                </a:lnTo>
                <a:lnTo>
                  <a:pt x="400" y="66"/>
                </a:lnTo>
                <a:lnTo>
                  <a:pt x="390" y="70"/>
                </a:lnTo>
                <a:lnTo>
                  <a:pt x="378" y="78"/>
                </a:lnTo>
                <a:lnTo>
                  <a:pt x="378" y="78"/>
                </a:lnTo>
                <a:lnTo>
                  <a:pt x="372" y="86"/>
                </a:lnTo>
                <a:lnTo>
                  <a:pt x="366" y="94"/>
                </a:lnTo>
                <a:lnTo>
                  <a:pt x="362" y="102"/>
                </a:lnTo>
                <a:lnTo>
                  <a:pt x="360" y="114"/>
                </a:lnTo>
                <a:lnTo>
                  <a:pt x="360" y="114"/>
                </a:lnTo>
                <a:lnTo>
                  <a:pt x="354" y="136"/>
                </a:lnTo>
                <a:lnTo>
                  <a:pt x="348" y="150"/>
                </a:lnTo>
                <a:lnTo>
                  <a:pt x="340" y="160"/>
                </a:lnTo>
                <a:lnTo>
                  <a:pt x="340" y="160"/>
                </a:lnTo>
                <a:lnTo>
                  <a:pt x="340" y="162"/>
                </a:lnTo>
                <a:lnTo>
                  <a:pt x="296" y="196"/>
                </a:lnTo>
                <a:lnTo>
                  <a:pt x="296" y="196"/>
                </a:lnTo>
                <a:lnTo>
                  <a:pt x="266" y="148"/>
                </a:lnTo>
                <a:lnTo>
                  <a:pt x="232" y="98"/>
                </a:lnTo>
                <a:lnTo>
                  <a:pt x="198" y="48"/>
                </a:lnTo>
                <a:lnTo>
                  <a:pt x="160" y="0"/>
                </a:lnTo>
                <a:lnTo>
                  <a:pt x="34" y="184"/>
                </a:lnTo>
                <a:lnTo>
                  <a:pt x="34" y="184"/>
                </a:lnTo>
                <a:lnTo>
                  <a:pt x="24" y="194"/>
                </a:lnTo>
                <a:lnTo>
                  <a:pt x="16" y="204"/>
                </a:lnTo>
                <a:lnTo>
                  <a:pt x="8" y="218"/>
                </a:lnTo>
                <a:lnTo>
                  <a:pt x="4" y="232"/>
                </a:lnTo>
                <a:lnTo>
                  <a:pt x="4" y="232"/>
                </a:lnTo>
                <a:lnTo>
                  <a:pt x="0" y="250"/>
                </a:lnTo>
                <a:lnTo>
                  <a:pt x="0" y="268"/>
                </a:lnTo>
                <a:lnTo>
                  <a:pt x="2" y="286"/>
                </a:lnTo>
                <a:lnTo>
                  <a:pt x="6" y="302"/>
                </a:lnTo>
                <a:lnTo>
                  <a:pt x="6" y="302"/>
                </a:lnTo>
                <a:lnTo>
                  <a:pt x="16" y="336"/>
                </a:lnTo>
                <a:lnTo>
                  <a:pt x="32" y="368"/>
                </a:lnTo>
                <a:lnTo>
                  <a:pt x="50" y="400"/>
                </a:lnTo>
                <a:lnTo>
                  <a:pt x="70" y="432"/>
                </a:lnTo>
                <a:lnTo>
                  <a:pt x="70" y="432"/>
                </a:lnTo>
                <a:lnTo>
                  <a:pt x="94" y="462"/>
                </a:lnTo>
                <a:lnTo>
                  <a:pt x="118" y="490"/>
                </a:lnTo>
                <a:lnTo>
                  <a:pt x="144" y="514"/>
                </a:lnTo>
                <a:lnTo>
                  <a:pt x="172" y="538"/>
                </a:lnTo>
                <a:lnTo>
                  <a:pt x="172" y="538"/>
                </a:lnTo>
                <a:lnTo>
                  <a:pt x="200" y="556"/>
                </a:lnTo>
                <a:lnTo>
                  <a:pt x="214" y="564"/>
                </a:lnTo>
                <a:lnTo>
                  <a:pt x="228" y="570"/>
                </a:lnTo>
                <a:lnTo>
                  <a:pt x="228" y="570"/>
                </a:lnTo>
                <a:lnTo>
                  <a:pt x="244" y="576"/>
                </a:lnTo>
                <a:lnTo>
                  <a:pt x="262" y="578"/>
                </a:lnTo>
                <a:lnTo>
                  <a:pt x="280" y="578"/>
                </a:lnTo>
                <a:lnTo>
                  <a:pt x="300" y="572"/>
                </a:lnTo>
                <a:lnTo>
                  <a:pt x="300" y="572"/>
                </a:lnTo>
                <a:lnTo>
                  <a:pt x="302" y="572"/>
                </a:lnTo>
                <a:lnTo>
                  <a:pt x="302" y="572"/>
                </a:lnTo>
                <a:lnTo>
                  <a:pt x="302" y="572"/>
                </a:lnTo>
                <a:lnTo>
                  <a:pt x="310" y="566"/>
                </a:lnTo>
                <a:lnTo>
                  <a:pt x="310" y="566"/>
                </a:lnTo>
                <a:lnTo>
                  <a:pt x="312" y="566"/>
                </a:lnTo>
                <a:lnTo>
                  <a:pt x="336" y="548"/>
                </a:lnTo>
                <a:lnTo>
                  <a:pt x="364" y="594"/>
                </a:lnTo>
                <a:lnTo>
                  <a:pt x="364" y="594"/>
                </a:lnTo>
                <a:lnTo>
                  <a:pt x="368" y="608"/>
                </a:lnTo>
                <a:lnTo>
                  <a:pt x="370" y="620"/>
                </a:lnTo>
                <a:lnTo>
                  <a:pt x="366" y="644"/>
                </a:lnTo>
                <a:lnTo>
                  <a:pt x="366" y="644"/>
                </a:lnTo>
                <a:lnTo>
                  <a:pt x="366" y="654"/>
                </a:lnTo>
                <a:lnTo>
                  <a:pt x="366" y="664"/>
                </a:lnTo>
                <a:lnTo>
                  <a:pt x="368" y="674"/>
                </a:lnTo>
                <a:lnTo>
                  <a:pt x="372" y="682"/>
                </a:lnTo>
                <a:lnTo>
                  <a:pt x="372" y="682"/>
                </a:lnTo>
                <a:lnTo>
                  <a:pt x="380" y="692"/>
                </a:lnTo>
                <a:lnTo>
                  <a:pt x="388" y="702"/>
                </a:lnTo>
                <a:lnTo>
                  <a:pt x="396" y="710"/>
                </a:lnTo>
                <a:lnTo>
                  <a:pt x="406" y="714"/>
                </a:lnTo>
                <a:lnTo>
                  <a:pt x="406" y="714"/>
                </a:lnTo>
                <a:lnTo>
                  <a:pt x="416" y="718"/>
                </a:lnTo>
                <a:lnTo>
                  <a:pt x="428" y="718"/>
                </a:lnTo>
                <a:lnTo>
                  <a:pt x="440" y="714"/>
                </a:lnTo>
                <a:lnTo>
                  <a:pt x="456" y="706"/>
                </a:lnTo>
                <a:lnTo>
                  <a:pt x="456" y="706"/>
                </a:lnTo>
                <a:lnTo>
                  <a:pt x="470" y="696"/>
                </a:lnTo>
                <a:lnTo>
                  <a:pt x="480" y="686"/>
                </a:lnTo>
                <a:lnTo>
                  <a:pt x="486" y="676"/>
                </a:lnTo>
                <a:lnTo>
                  <a:pt x="488" y="666"/>
                </a:lnTo>
                <a:lnTo>
                  <a:pt x="488" y="666"/>
                </a:lnTo>
                <a:lnTo>
                  <a:pt x="490" y="654"/>
                </a:lnTo>
                <a:lnTo>
                  <a:pt x="488" y="644"/>
                </a:lnTo>
                <a:lnTo>
                  <a:pt x="484" y="632"/>
                </a:lnTo>
                <a:lnTo>
                  <a:pt x="478" y="622"/>
                </a:lnTo>
                <a:lnTo>
                  <a:pt x="478" y="622"/>
                </a:lnTo>
                <a:lnTo>
                  <a:pt x="472" y="614"/>
                </a:lnTo>
                <a:lnTo>
                  <a:pt x="464" y="606"/>
                </a:lnTo>
                <a:lnTo>
                  <a:pt x="456" y="602"/>
                </a:lnTo>
                <a:lnTo>
                  <a:pt x="446" y="598"/>
                </a:lnTo>
                <a:lnTo>
                  <a:pt x="446" y="598"/>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sz="1400"/>
          </a:p>
        </p:txBody>
      </p:sp>
      <p:sp>
        <p:nvSpPr>
          <p:cNvPr id="27" name="chenying0907 12"/>
          <p:cNvSpPr/>
          <p:nvPr/>
        </p:nvSpPr>
        <p:spPr bwMode="auto">
          <a:xfrm>
            <a:off x="7279858" y="4134548"/>
            <a:ext cx="717550" cy="946150"/>
          </a:xfrm>
          <a:custGeom>
            <a:avLst/>
            <a:gdLst>
              <a:gd name="T0" fmla="*/ 378 w 452"/>
              <a:gd name="T1" fmla="*/ 12 h 596"/>
              <a:gd name="T2" fmla="*/ 344 w 452"/>
              <a:gd name="T3" fmla="*/ 0 h 596"/>
              <a:gd name="T4" fmla="*/ 332 w 452"/>
              <a:gd name="T5" fmla="*/ 0 h 596"/>
              <a:gd name="T6" fmla="*/ 296 w 452"/>
              <a:gd name="T7" fmla="*/ 6 h 596"/>
              <a:gd name="T8" fmla="*/ 288 w 452"/>
              <a:gd name="T9" fmla="*/ 12 h 596"/>
              <a:gd name="T10" fmla="*/ 200 w 452"/>
              <a:gd name="T11" fmla="*/ 72 h 596"/>
              <a:gd name="T12" fmla="*/ 224 w 452"/>
              <a:gd name="T13" fmla="*/ 84 h 596"/>
              <a:gd name="T14" fmla="*/ 252 w 452"/>
              <a:gd name="T15" fmla="*/ 98 h 596"/>
              <a:gd name="T16" fmla="*/ 276 w 452"/>
              <a:gd name="T17" fmla="*/ 126 h 596"/>
              <a:gd name="T18" fmla="*/ 290 w 452"/>
              <a:gd name="T19" fmla="*/ 158 h 596"/>
              <a:gd name="T20" fmla="*/ 292 w 452"/>
              <a:gd name="T21" fmla="*/ 196 h 596"/>
              <a:gd name="T22" fmla="*/ 276 w 452"/>
              <a:gd name="T23" fmla="*/ 234 h 596"/>
              <a:gd name="T24" fmla="*/ 240 w 452"/>
              <a:gd name="T25" fmla="*/ 264 h 596"/>
              <a:gd name="T26" fmla="*/ 218 w 452"/>
              <a:gd name="T27" fmla="*/ 274 h 596"/>
              <a:gd name="T28" fmla="*/ 184 w 452"/>
              <a:gd name="T29" fmla="*/ 280 h 596"/>
              <a:gd name="T30" fmla="*/ 156 w 452"/>
              <a:gd name="T31" fmla="*/ 276 h 596"/>
              <a:gd name="T32" fmla="*/ 124 w 452"/>
              <a:gd name="T33" fmla="*/ 254 h 596"/>
              <a:gd name="T34" fmla="*/ 102 w 452"/>
              <a:gd name="T35" fmla="*/ 226 h 596"/>
              <a:gd name="T36" fmla="*/ 90 w 452"/>
              <a:gd name="T37" fmla="*/ 178 h 596"/>
              <a:gd name="T38" fmla="*/ 94 w 452"/>
              <a:gd name="T39" fmla="*/ 146 h 596"/>
              <a:gd name="T40" fmla="*/ 76 w 452"/>
              <a:gd name="T41" fmla="*/ 158 h 596"/>
              <a:gd name="T42" fmla="*/ 38 w 452"/>
              <a:gd name="T43" fmla="*/ 188 h 596"/>
              <a:gd name="T44" fmla="*/ 12 w 452"/>
              <a:gd name="T45" fmla="*/ 228 h 596"/>
              <a:gd name="T46" fmla="*/ 4 w 452"/>
              <a:gd name="T47" fmla="*/ 258 h 596"/>
              <a:gd name="T48" fmla="*/ 2 w 452"/>
              <a:gd name="T49" fmla="*/ 360 h 596"/>
              <a:gd name="T50" fmla="*/ 18 w 452"/>
              <a:gd name="T51" fmla="*/ 430 h 596"/>
              <a:gd name="T52" fmla="*/ 68 w 452"/>
              <a:gd name="T53" fmla="*/ 526 h 596"/>
              <a:gd name="T54" fmla="*/ 92 w 452"/>
              <a:gd name="T55" fmla="*/ 552 h 596"/>
              <a:gd name="T56" fmla="*/ 136 w 452"/>
              <a:gd name="T57" fmla="*/ 582 h 596"/>
              <a:gd name="T58" fmla="*/ 190 w 452"/>
              <a:gd name="T59" fmla="*/ 596 h 596"/>
              <a:gd name="T60" fmla="*/ 190 w 452"/>
              <a:gd name="T61" fmla="*/ 596 h 596"/>
              <a:gd name="T62" fmla="*/ 192 w 452"/>
              <a:gd name="T63" fmla="*/ 596 h 596"/>
              <a:gd name="T64" fmla="*/ 196 w 452"/>
              <a:gd name="T65" fmla="*/ 558 h 596"/>
              <a:gd name="T66" fmla="*/ 180 w 452"/>
              <a:gd name="T67" fmla="*/ 536 h 596"/>
              <a:gd name="T68" fmla="*/ 162 w 452"/>
              <a:gd name="T69" fmla="*/ 510 h 596"/>
              <a:gd name="T70" fmla="*/ 154 w 452"/>
              <a:gd name="T71" fmla="*/ 474 h 596"/>
              <a:gd name="T72" fmla="*/ 158 w 452"/>
              <a:gd name="T73" fmla="*/ 438 h 596"/>
              <a:gd name="T74" fmla="*/ 174 w 452"/>
              <a:gd name="T75" fmla="*/ 404 h 596"/>
              <a:gd name="T76" fmla="*/ 206 w 452"/>
              <a:gd name="T77" fmla="*/ 380 h 596"/>
              <a:gd name="T78" fmla="*/ 252 w 452"/>
              <a:gd name="T79" fmla="*/ 370 h 596"/>
              <a:gd name="T80" fmla="*/ 276 w 452"/>
              <a:gd name="T81" fmla="*/ 370 h 596"/>
              <a:gd name="T82" fmla="*/ 308 w 452"/>
              <a:gd name="T83" fmla="*/ 382 h 596"/>
              <a:gd name="T84" fmla="*/ 332 w 452"/>
              <a:gd name="T85" fmla="*/ 400 h 596"/>
              <a:gd name="T86" fmla="*/ 350 w 452"/>
              <a:gd name="T87" fmla="*/ 434 h 596"/>
              <a:gd name="T88" fmla="*/ 356 w 452"/>
              <a:gd name="T89" fmla="*/ 470 h 596"/>
              <a:gd name="T90" fmla="*/ 342 w 452"/>
              <a:gd name="T91" fmla="*/ 518 h 596"/>
              <a:gd name="T92" fmla="*/ 324 w 452"/>
              <a:gd name="T93" fmla="*/ 546 h 596"/>
              <a:gd name="T94" fmla="*/ 334 w 452"/>
              <a:gd name="T95" fmla="*/ 562 h 596"/>
              <a:gd name="T96" fmla="*/ 336 w 452"/>
              <a:gd name="T97" fmla="*/ 560 h 596"/>
              <a:gd name="T98" fmla="*/ 362 w 452"/>
              <a:gd name="T99" fmla="*/ 550 h 596"/>
              <a:gd name="T100" fmla="*/ 398 w 452"/>
              <a:gd name="T101" fmla="*/ 512 h 596"/>
              <a:gd name="T102" fmla="*/ 416 w 452"/>
              <a:gd name="T103" fmla="*/ 478 h 596"/>
              <a:gd name="T104" fmla="*/ 430 w 452"/>
              <a:gd name="T105" fmla="*/ 440 h 596"/>
              <a:gd name="T106" fmla="*/ 450 w 452"/>
              <a:gd name="T107" fmla="*/ 306 h 596"/>
              <a:gd name="T108" fmla="*/ 452 w 452"/>
              <a:gd name="T109" fmla="*/ 212 h 596"/>
              <a:gd name="T110" fmla="*/ 436 w 452"/>
              <a:gd name="T111" fmla="*/ 106 h 596"/>
              <a:gd name="T112" fmla="*/ 422 w 452"/>
              <a:gd name="T113" fmla="*/ 68 h 596"/>
              <a:gd name="T114" fmla="*/ 388 w 452"/>
              <a:gd name="T115" fmla="*/ 2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2" h="596">
                <a:moveTo>
                  <a:pt x="388" y="20"/>
                </a:moveTo>
                <a:lnTo>
                  <a:pt x="388" y="20"/>
                </a:lnTo>
                <a:lnTo>
                  <a:pt x="378" y="12"/>
                </a:lnTo>
                <a:lnTo>
                  <a:pt x="368" y="8"/>
                </a:lnTo>
                <a:lnTo>
                  <a:pt x="356" y="4"/>
                </a:lnTo>
                <a:lnTo>
                  <a:pt x="344" y="0"/>
                </a:lnTo>
                <a:lnTo>
                  <a:pt x="344" y="0"/>
                </a:lnTo>
                <a:lnTo>
                  <a:pt x="332" y="0"/>
                </a:lnTo>
                <a:lnTo>
                  <a:pt x="332" y="0"/>
                </a:lnTo>
                <a:lnTo>
                  <a:pt x="314" y="2"/>
                </a:lnTo>
                <a:lnTo>
                  <a:pt x="296" y="6"/>
                </a:lnTo>
                <a:lnTo>
                  <a:pt x="296" y="6"/>
                </a:lnTo>
                <a:lnTo>
                  <a:pt x="296" y="8"/>
                </a:lnTo>
                <a:lnTo>
                  <a:pt x="296" y="8"/>
                </a:lnTo>
                <a:lnTo>
                  <a:pt x="288" y="12"/>
                </a:lnTo>
                <a:lnTo>
                  <a:pt x="288" y="12"/>
                </a:lnTo>
                <a:lnTo>
                  <a:pt x="286" y="12"/>
                </a:lnTo>
                <a:lnTo>
                  <a:pt x="200" y="72"/>
                </a:lnTo>
                <a:lnTo>
                  <a:pt x="200" y="72"/>
                </a:lnTo>
                <a:lnTo>
                  <a:pt x="206" y="78"/>
                </a:lnTo>
                <a:lnTo>
                  <a:pt x="224" y="84"/>
                </a:lnTo>
                <a:lnTo>
                  <a:pt x="224" y="84"/>
                </a:lnTo>
                <a:lnTo>
                  <a:pt x="238" y="90"/>
                </a:lnTo>
                <a:lnTo>
                  <a:pt x="252" y="98"/>
                </a:lnTo>
                <a:lnTo>
                  <a:pt x="266" y="110"/>
                </a:lnTo>
                <a:lnTo>
                  <a:pt x="272" y="118"/>
                </a:lnTo>
                <a:lnTo>
                  <a:pt x="276" y="126"/>
                </a:lnTo>
                <a:lnTo>
                  <a:pt x="276" y="126"/>
                </a:lnTo>
                <a:lnTo>
                  <a:pt x="284" y="142"/>
                </a:lnTo>
                <a:lnTo>
                  <a:pt x="290" y="158"/>
                </a:lnTo>
                <a:lnTo>
                  <a:pt x="294" y="176"/>
                </a:lnTo>
                <a:lnTo>
                  <a:pt x="292" y="196"/>
                </a:lnTo>
                <a:lnTo>
                  <a:pt x="292" y="196"/>
                </a:lnTo>
                <a:lnTo>
                  <a:pt x="290" y="206"/>
                </a:lnTo>
                <a:lnTo>
                  <a:pt x="286" y="214"/>
                </a:lnTo>
                <a:lnTo>
                  <a:pt x="276" y="234"/>
                </a:lnTo>
                <a:lnTo>
                  <a:pt x="260" y="250"/>
                </a:lnTo>
                <a:lnTo>
                  <a:pt x="252" y="258"/>
                </a:lnTo>
                <a:lnTo>
                  <a:pt x="240" y="264"/>
                </a:lnTo>
                <a:lnTo>
                  <a:pt x="240" y="264"/>
                </a:lnTo>
                <a:lnTo>
                  <a:pt x="230" y="270"/>
                </a:lnTo>
                <a:lnTo>
                  <a:pt x="218" y="274"/>
                </a:lnTo>
                <a:lnTo>
                  <a:pt x="206" y="278"/>
                </a:lnTo>
                <a:lnTo>
                  <a:pt x="196" y="280"/>
                </a:lnTo>
                <a:lnTo>
                  <a:pt x="184" y="280"/>
                </a:lnTo>
                <a:lnTo>
                  <a:pt x="174" y="280"/>
                </a:lnTo>
                <a:lnTo>
                  <a:pt x="164" y="278"/>
                </a:lnTo>
                <a:lnTo>
                  <a:pt x="156" y="276"/>
                </a:lnTo>
                <a:lnTo>
                  <a:pt x="156" y="276"/>
                </a:lnTo>
                <a:lnTo>
                  <a:pt x="138" y="266"/>
                </a:lnTo>
                <a:lnTo>
                  <a:pt x="124" y="254"/>
                </a:lnTo>
                <a:lnTo>
                  <a:pt x="112" y="242"/>
                </a:lnTo>
                <a:lnTo>
                  <a:pt x="102" y="226"/>
                </a:lnTo>
                <a:lnTo>
                  <a:pt x="102" y="226"/>
                </a:lnTo>
                <a:lnTo>
                  <a:pt x="94" y="210"/>
                </a:lnTo>
                <a:lnTo>
                  <a:pt x="90" y="192"/>
                </a:lnTo>
                <a:lnTo>
                  <a:pt x="90" y="178"/>
                </a:lnTo>
                <a:lnTo>
                  <a:pt x="92" y="164"/>
                </a:lnTo>
                <a:lnTo>
                  <a:pt x="92" y="164"/>
                </a:lnTo>
                <a:lnTo>
                  <a:pt x="94" y="146"/>
                </a:lnTo>
                <a:lnTo>
                  <a:pt x="76" y="158"/>
                </a:lnTo>
                <a:lnTo>
                  <a:pt x="76" y="158"/>
                </a:lnTo>
                <a:lnTo>
                  <a:pt x="76" y="158"/>
                </a:lnTo>
                <a:lnTo>
                  <a:pt x="62" y="166"/>
                </a:lnTo>
                <a:lnTo>
                  <a:pt x="48" y="176"/>
                </a:lnTo>
                <a:lnTo>
                  <a:pt x="38" y="188"/>
                </a:lnTo>
                <a:lnTo>
                  <a:pt x="28" y="200"/>
                </a:lnTo>
                <a:lnTo>
                  <a:pt x="20" y="214"/>
                </a:lnTo>
                <a:lnTo>
                  <a:pt x="12" y="228"/>
                </a:lnTo>
                <a:lnTo>
                  <a:pt x="8" y="242"/>
                </a:lnTo>
                <a:lnTo>
                  <a:pt x="4" y="258"/>
                </a:lnTo>
                <a:lnTo>
                  <a:pt x="4" y="258"/>
                </a:lnTo>
                <a:lnTo>
                  <a:pt x="0" y="290"/>
                </a:lnTo>
                <a:lnTo>
                  <a:pt x="0" y="326"/>
                </a:lnTo>
                <a:lnTo>
                  <a:pt x="2" y="360"/>
                </a:lnTo>
                <a:lnTo>
                  <a:pt x="10" y="396"/>
                </a:lnTo>
                <a:lnTo>
                  <a:pt x="10" y="396"/>
                </a:lnTo>
                <a:lnTo>
                  <a:pt x="18" y="430"/>
                </a:lnTo>
                <a:lnTo>
                  <a:pt x="32" y="464"/>
                </a:lnTo>
                <a:lnTo>
                  <a:pt x="48" y="496"/>
                </a:lnTo>
                <a:lnTo>
                  <a:pt x="68" y="526"/>
                </a:lnTo>
                <a:lnTo>
                  <a:pt x="68" y="526"/>
                </a:lnTo>
                <a:lnTo>
                  <a:pt x="78" y="540"/>
                </a:lnTo>
                <a:lnTo>
                  <a:pt x="92" y="552"/>
                </a:lnTo>
                <a:lnTo>
                  <a:pt x="104" y="564"/>
                </a:lnTo>
                <a:lnTo>
                  <a:pt x="120" y="574"/>
                </a:lnTo>
                <a:lnTo>
                  <a:pt x="136" y="582"/>
                </a:lnTo>
                <a:lnTo>
                  <a:pt x="152" y="590"/>
                </a:lnTo>
                <a:lnTo>
                  <a:pt x="170" y="594"/>
                </a:lnTo>
                <a:lnTo>
                  <a:pt x="190" y="596"/>
                </a:lnTo>
                <a:lnTo>
                  <a:pt x="190" y="596"/>
                </a:lnTo>
                <a:lnTo>
                  <a:pt x="190" y="596"/>
                </a:lnTo>
                <a:lnTo>
                  <a:pt x="190" y="596"/>
                </a:lnTo>
                <a:lnTo>
                  <a:pt x="190" y="596"/>
                </a:lnTo>
                <a:lnTo>
                  <a:pt x="192" y="596"/>
                </a:lnTo>
                <a:lnTo>
                  <a:pt x="192" y="596"/>
                </a:lnTo>
                <a:lnTo>
                  <a:pt x="192" y="596"/>
                </a:lnTo>
                <a:lnTo>
                  <a:pt x="198" y="596"/>
                </a:lnTo>
                <a:lnTo>
                  <a:pt x="196" y="558"/>
                </a:lnTo>
                <a:lnTo>
                  <a:pt x="196" y="558"/>
                </a:lnTo>
                <a:lnTo>
                  <a:pt x="192" y="550"/>
                </a:lnTo>
                <a:lnTo>
                  <a:pt x="180" y="536"/>
                </a:lnTo>
                <a:lnTo>
                  <a:pt x="180" y="536"/>
                </a:lnTo>
                <a:lnTo>
                  <a:pt x="172" y="524"/>
                </a:lnTo>
                <a:lnTo>
                  <a:pt x="162" y="510"/>
                </a:lnTo>
                <a:lnTo>
                  <a:pt x="156" y="494"/>
                </a:lnTo>
                <a:lnTo>
                  <a:pt x="154" y="484"/>
                </a:lnTo>
                <a:lnTo>
                  <a:pt x="154" y="474"/>
                </a:lnTo>
                <a:lnTo>
                  <a:pt x="154" y="474"/>
                </a:lnTo>
                <a:lnTo>
                  <a:pt x="154" y="456"/>
                </a:lnTo>
                <a:lnTo>
                  <a:pt x="158" y="438"/>
                </a:lnTo>
                <a:lnTo>
                  <a:pt x="164" y="420"/>
                </a:lnTo>
                <a:lnTo>
                  <a:pt x="174" y="404"/>
                </a:lnTo>
                <a:lnTo>
                  <a:pt x="174" y="404"/>
                </a:lnTo>
                <a:lnTo>
                  <a:pt x="180" y="398"/>
                </a:lnTo>
                <a:lnTo>
                  <a:pt x="188" y="390"/>
                </a:lnTo>
                <a:lnTo>
                  <a:pt x="206" y="380"/>
                </a:lnTo>
                <a:lnTo>
                  <a:pt x="228" y="372"/>
                </a:lnTo>
                <a:lnTo>
                  <a:pt x="240" y="370"/>
                </a:lnTo>
                <a:lnTo>
                  <a:pt x="252" y="370"/>
                </a:lnTo>
                <a:lnTo>
                  <a:pt x="252" y="370"/>
                </a:lnTo>
                <a:lnTo>
                  <a:pt x="264" y="370"/>
                </a:lnTo>
                <a:lnTo>
                  <a:pt x="276" y="370"/>
                </a:lnTo>
                <a:lnTo>
                  <a:pt x="288" y="374"/>
                </a:lnTo>
                <a:lnTo>
                  <a:pt x="298" y="378"/>
                </a:lnTo>
                <a:lnTo>
                  <a:pt x="308" y="382"/>
                </a:lnTo>
                <a:lnTo>
                  <a:pt x="318" y="388"/>
                </a:lnTo>
                <a:lnTo>
                  <a:pt x="326" y="394"/>
                </a:lnTo>
                <a:lnTo>
                  <a:pt x="332" y="400"/>
                </a:lnTo>
                <a:lnTo>
                  <a:pt x="332" y="400"/>
                </a:lnTo>
                <a:lnTo>
                  <a:pt x="344" y="418"/>
                </a:lnTo>
                <a:lnTo>
                  <a:pt x="350" y="434"/>
                </a:lnTo>
                <a:lnTo>
                  <a:pt x="354" y="452"/>
                </a:lnTo>
                <a:lnTo>
                  <a:pt x="356" y="470"/>
                </a:lnTo>
                <a:lnTo>
                  <a:pt x="356" y="470"/>
                </a:lnTo>
                <a:lnTo>
                  <a:pt x="354" y="488"/>
                </a:lnTo>
                <a:lnTo>
                  <a:pt x="348" y="504"/>
                </a:lnTo>
                <a:lnTo>
                  <a:pt x="342" y="518"/>
                </a:lnTo>
                <a:lnTo>
                  <a:pt x="334" y="530"/>
                </a:lnTo>
                <a:lnTo>
                  <a:pt x="334" y="530"/>
                </a:lnTo>
                <a:lnTo>
                  <a:pt x="324" y="546"/>
                </a:lnTo>
                <a:lnTo>
                  <a:pt x="322" y="550"/>
                </a:lnTo>
                <a:lnTo>
                  <a:pt x="322" y="564"/>
                </a:lnTo>
                <a:lnTo>
                  <a:pt x="334" y="562"/>
                </a:lnTo>
                <a:lnTo>
                  <a:pt x="334" y="562"/>
                </a:lnTo>
                <a:lnTo>
                  <a:pt x="336" y="560"/>
                </a:lnTo>
                <a:lnTo>
                  <a:pt x="336" y="560"/>
                </a:lnTo>
                <a:lnTo>
                  <a:pt x="344" y="558"/>
                </a:lnTo>
                <a:lnTo>
                  <a:pt x="344" y="558"/>
                </a:lnTo>
                <a:lnTo>
                  <a:pt x="362" y="550"/>
                </a:lnTo>
                <a:lnTo>
                  <a:pt x="376" y="538"/>
                </a:lnTo>
                <a:lnTo>
                  <a:pt x="388" y="526"/>
                </a:lnTo>
                <a:lnTo>
                  <a:pt x="398" y="512"/>
                </a:lnTo>
                <a:lnTo>
                  <a:pt x="398" y="512"/>
                </a:lnTo>
                <a:lnTo>
                  <a:pt x="408" y="496"/>
                </a:lnTo>
                <a:lnTo>
                  <a:pt x="416" y="478"/>
                </a:lnTo>
                <a:lnTo>
                  <a:pt x="424" y="460"/>
                </a:lnTo>
                <a:lnTo>
                  <a:pt x="430" y="440"/>
                </a:lnTo>
                <a:lnTo>
                  <a:pt x="430" y="440"/>
                </a:lnTo>
                <a:lnTo>
                  <a:pt x="438" y="398"/>
                </a:lnTo>
                <a:lnTo>
                  <a:pt x="446" y="354"/>
                </a:lnTo>
                <a:lnTo>
                  <a:pt x="450" y="306"/>
                </a:lnTo>
                <a:lnTo>
                  <a:pt x="452" y="260"/>
                </a:lnTo>
                <a:lnTo>
                  <a:pt x="452" y="260"/>
                </a:lnTo>
                <a:lnTo>
                  <a:pt x="452" y="212"/>
                </a:lnTo>
                <a:lnTo>
                  <a:pt x="448" y="168"/>
                </a:lnTo>
                <a:lnTo>
                  <a:pt x="440" y="126"/>
                </a:lnTo>
                <a:lnTo>
                  <a:pt x="436" y="106"/>
                </a:lnTo>
                <a:lnTo>
                  <a:pt x="430" y="86"/>
                </a:lnTo>
                <a:lnTo>
                  <a:pt x="430" y="86"/>
                </a:lnTo>
                <a:lnTo>
                  <a:pt x="422" y="68"/>
                </a:lnTo>
                <a:lnTo>
                  <a:pt x="414" y="50"/>
                </a:lnTo>
                <a:lnTo>
                  <a:pt x="402" y="34"/>
                </a:lnTo>
                <a:lnTo>
                  <a:pt x="388" y="20"/>
                </a:lnTo>
                <a:lnTo>
                  <a:pt x="388" y="20"/>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sz="1400"/>
          </a:p>
        </p:txBody>
      </p:sp>
      <p:sp>
        <p:nvSpPr>
          <p:cNvPr id="28" name="chenying0907 13"/>
          <p:cNvSpPr/>
          <p:nvPr/>
        </p:nvSpPr>
        <p:spPr bwMode="auto">
          <a:xfrm>
            <a:off x="7562433" y="5141023"/>
            <a:ext cx="0" cy="3175"/>
          </a:xfrm>
          <a:custGeom>
            <a:avLst/>
            <a:gdLst>
              <a:gd name="T0" fmla="*/ 2 h 2"/>
              <a:gd name="T1" fmla="*/ 2 h 2"/>
              <a:gd name="T2" fmla="*/ 0 h 2"/>
              <a:gd name="T3" fmla="*/ 0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0"/>
                </a:lnTo>
                <a:lnTo>
                  <a:pt x="0" y="2"/>
                </a:lnTo>
                <a:lnTo>
                  <a:pt x="0" y="2"/>
                </a:lnTo>
                <a:close/>
              </a:path>
            </a:pathLst>
          </a:custGeom>
          <a:solidFill>
            <a:srgbClr val="F3E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29" name="chenying0907 14"/>
          <p:cNvSpPr/>
          <p:nvPr/>
        </p:nvSpPr>
        <p:spPr bwMode="auto">
          <a:xfrm>
            <a:off x="7054433" y="4785423"/>
            <a:ext cx="1114425" cy="1479550"/>
          </a:xfrm>
          <a:custGeom>
            <a:avLst/>
            <a:gdLst>
              <a:gd name="T0" fmla="*/ 554 w 702"/>
              <a:gd name="T1" fmla="*/ 300 h 932"/>
              <a:gd name="T2" fmla="*/ 546 w 702"/>
              <a:gd name="T3" fmla="*/ 268 h 932"/>
              <a:gd name="T4" fmla="*/ 516 w 702"/>
              <a:gd name="T5" fmla="*/ 232 h 932"/>
              <a:gd name="T6" fmla="*/ 470 w 702"/>
              <a:gd name="T7" fmla="*/ 216 h 932"/>
              <a:gd name="T8" fmla="*/ 466 w 702"/>
              <a:gd name="T9" fmla="*/ 216 h 932"/>
              <a:gd name="T10" fmla="*/ 424 w 702"/>
              <a:gd name="T11" fmla="*/ 142 h 932"/>
              <a:gd name="T12" fmla="*/ 444 w 702"/>
              <a:gd name="T13" fmla="*/ 98 h 932"/>
              <a:gd name="T14" fmla="*/ 454 w 702"/>
              <a:gd name="T15" fmla="*/ 80 h 932"/>
              <a:gd name="T16" fmla="*/ 458 w 702"/>
              <a:gd name="T17" fmla="*/ 60 h 932"/>
              <a:gd name="T18" fmla="*/ 450 w 702"/>
              <a:gd name="T19" fmla="*/ 26 h 932"/>
              <a:gd name="T20" fmla="*/ 436 w 702"/>
              <a:gd name="T21" fmla="*/ 10 h 932"/>
              <a:gd name="T22" fmla="*/ 396 w 702"/>
              <a:gd name="T23" fmla="*/ 0 h 932"/>
              <a:gd name="T24" fmla="*/ 364 w 702"/>
              <a:gd name="T25" fmla="*/ 6 h 932"/>
              <a:gd name="T26" fmla="*/ 348 w 702"/>
              <a:gd name="T27" fmla="*/ 20 h 932"/>
              <a:gd name="T28" fmla="*/ 336 w 702"/>
              <a:gd name="T29" fmla="*/ 50 h 932"/>
              <a:gd name="T30" fmla="*/ 336 w 702"/>
              <a:gd name="T31" fmla="*/ 74 h 932"/>
              <a:gd name="T32" fmla="*/ 352 w 702"/>
              <a:gd name="T33" fmla="*/ 100 h 932"/>
              <a:gd name="T34" fmla="*/ 374 w 702"/>
              <a:gd name="T35" fmla="*/ 130 h 932"/>
              <a:gd name="T36" fmla="*/ 378 w 702"/>
              <a:gd name="T37" fmla="*/ 144 h 932"/>
              <a:gd name="T38" fmla="*/ 378 w 702"/>
              <a:gd name="T39" fmla="*/ 208 h 932"/>
              <a:gd name="T40" fmla="*/ 378 w 702"/>
              <a:gd name="T41" fmla="*/ 208 h 932"/>
              <a:gd name="T42" fmla="*/ 358 w 702"/>
              <a:gd name="T43" fmla="*/ 210 h 932"/>
              <a:gd name="T44" fmla="*/ 344 w 702"/>
              <a:gd name="T45" fmla="*/ 214 h 932"/>
              <a:gd name="T46" fmla="*/ 334 w 702"/>
              <a:gd name="T47" fmla="*/ 218 h 932"/>
              <a:gd name="T48" fmla="*/ 332 w 702"/>
              <a:gd name="T49" fmla="*/ 218 h 932"/>
              <a:gd name="T50" fmla="*/ 330 w 702"/>
              <a:gd name="T51" fmla="*/ 218 h 932"/>
              <a:gd name="T52" fmla="*/ 328 w 702"/>
              <a:gd name="T53" fmla="*/ 220 h 932"/>
              <a:gd name="T54" fmla="*/ 326 w 702"/>
              <a:gd name="T55" fmla="*/ 222 h 932"/>
              <a:gd name="T56" fmla="*/ 324 w 702"/>
              <a:gd name="T57" fmla="*/ 222 h 932"/>
              <a:gd name="T58" fmla="*/ 320 w 702"/>
              <a:gd name="T59" fmla="*/ 224 h 932"/>
              <a:gd name="T60" fmla="*/ 320 w 702"/>
              <a:gd name="T61" fmla="*/ 226 h 932"/>
              <a:gd name="T62" fmla="*/ 320 w 702"/>
              <a:gd name="T63" fmla="*/ 226 h 932"/>
              <a:gd name="T64" fmla="*/ 286 w 702"/>
              <a:gd name="T65" fmla="*/ 272 h 932"/>
              <a:gd name="T66" fmla="*/ 282 w 702"/>
              <a:gd name="T67" fmla="*/ 290 h 932"/>
              <a:gd name="T68" fmla="*/ 32 w 702"/>
              <a:gd name="T69" fmla="*/ 654 h 932"/>
              <a:gd name="T70" fmla="*/ 20 w 702"/>
              <a:gd name="T71" fmla="*/ 666 h 932"/>
              <a:gd name="T72" fmla="*/ 2 w 702"/>
              <a:gd name="T73" fmla="*/ 704 h 932"/>
              <a:gd name="T74" fmla="*/ 2 w 702"/>
              <a:gd name="T75" fmla="*/ 750 h 932"/>
              <a:gd name="T76" fmla="*/ 14 w 702"/>
              <a:gd name="T77" fmla="*/ 776 h 932"/>
              <a:gd name="T78" fmla="*/ 44 w 702"/>
              <a:gd name="T79" fmla="*/ 804 h 932"/>
              <a:gd name="T80" fmla="*/ 84 w 702"/>
              <a:gd name="T81" fmla="*/ 816 h 932"/>
              <a:gd name="T82" fmla="*/ 98 w 702"/>
              <a:gd name="T83" fmla="*/ 816 h 932"/>
              <a:gd name="T84" fmla="*/ 106 w 702"/>
              <a:gd name="T85" fmla="*/ 816 h 932"/>
              <a:gd name="T86" fmla="*/ 390 w 702"/>
              <a:gd name="T87" fmla="*/ 766 h 932"/>
              <a:gd name="T88" fmla="*/ 556 w 702"/>
              <a:gd name="T89" fmla="*/ 914 h 932"/>
              <a:gd name="T90" fmla="*/ 564 w 702"/>
              <a:gd name="T91" fmla="*/ 918 h 932"/>
              <a:gd name="T92" fmla="*/ 588 w 702"/>
              <a:gd name="T93" fmla="*/ 928 h 932"/>
              <a:gd name="T94" fmla="*/ 628 w 702"/>
              <a:gd name="T95" fmla="*/ 930 h 932"/>
              <a:gd name="T96" fmla="*/ 664 w 702"/>
              <a:gd name="T97" fmla="*/ 914 h 932"/>
              <a:gd name="T98" fmla="*/ 686 w 702"/>
              <a:gd name="T99" fmla="*/ 894 h 932"/>
              <a:gd name="T100" fmla="*/ 702 w 702"/>
              <a:gd name="T101" fmla="*/ 852 h 932"/>
              <a:gd name="T102" fmla="*/ 696 w 702"/>
              <a:gd name="T103" fmla="*/ 806 h 932"/>
              <a:gd name="T104" fmla="*/ 696 w 702"/>
              <a:gd name="T105" fmla="*/ 806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2" h="932">
                <a:moveTo>
                  <a:pt x="696" y="806"/>
                </a:moveTo>
                <a:lnTo>
                  <a:pt x="568" y="492"/>
                </a:lnTo>
                <a:lnTo>
                  <a:pt x="554" y="300"/>
                </a:lnTo>
                <a:lnTo>
                  <a:pt x="554" y="300"/>
                </a:lnTo>
                <a:lnTo>
                  <a:pt x="552" y="284"/>
                </a:lnTo>
                <a:lnTo>
                  <a:pt x="546" y="268"/>
                </a:lnTo>
                <a:lnTo>
                  <a:pt x="538" y="254"/>
                </a:lnTo>
                <a:lnTo>
                  <a:pt x="528" y="242"/>
                </a:lnTo>
                <a:lnTo>
                  <a:pt x="516" y="232"/>
                </a:lnTo>
                <a:lnTo>
                  <a:pt x="502" y="224"/>
                </a:lnTo>
                <a:lnTo>
                  <a:pt x="486" y="218"/>
                </a:lnTo>
                <a:lnTo>
                  <a:pt x="470" y="216"/>
                </a:lnTo>
                <a:lnTo>
                  <a:pt x="470" y="216"/>
                </a:lnTo>
                <a:lnTo>
                  <a:pt x="468" y="216"/>
                </a:lnTo>
                <a:lnTo>
                  <a:pt x="466" y="216"/>
                </a:lnTo>
                <a:lnTo>
                  <a:pt x="426" y="212"/>
                </a:lnTo>
                <a:lnTo>
                  <a:pt x="424" y="142"/>
                </a:lnTo>
                <a:lnTo>
                  <a:pt x="424" y="142"/>
                </a:lnTo>
                <a:lnTo>
                  <a:pt x="426" y="128"/>
                </a:lnTo>
                <a:lnTo>
                  <a:pt x="430" y="116"/>
                </a:lnTo>
                <a:lnTo>
                  <a:pt x="444" y="98"/>
                </a:lnTo>
                <a:lnTo>
                  <a:pt x="444" y="98"/>
                </a:lnTo>
                <a:lnTo>
                  <a:pt x="450" y="88"/>
                </a:lnTo>
                <a:lnTo>
                  <a:pt x="454" y="80"/>
                </a:lnTo>
                <a:lnTo>
                  <a:pt x="456" y="70"/>
                </a:lnTo>
                <a:lnTo>
                  <a:pt x="458" y="60"/>
                </a:lnTo>
                <a:lnTo>
                  <a:pt x="458" y="60"/>
                </a:lnTo>
                <a:lnTo>
                  <a:pt x="456" y="48"/>
                </a:lnTo>
                <a:lnTo>
                  <a:pt x="454" y="36"/>
                </a:lnTo>
                <a:lnTo>
                  <a:pt x="450" y="26"/>
                </a:lnTo>
                <a:lnTo>
                  <a:pt x="444" y="16"/>
                </a:lnTo>
                <a:lnTo>
                  <a:pt x="444" y="16"/>
                </a:lnTo>
                <a:lnTo>
                  <a:pt x="436" y="10"/>
                </a:lnTo>
                <a:lnTo>
                  <a:pt x="426" y="4"/>
                </a:lnTo>
                <a:lnTo>
                  <a:pt x="412" y="0"/>
                </a:lnTo>
                <a:lnTo>
                  <a:pt x="396" y="0"/>
                </a:lnTo>
                <a:lnTo>
                  <a:pt x="396" y="0"/>
                </a:lnTo>
                <a:lnTo>
                  <a:pt x="378" y="2"/>
                </a:lnTo>
                <a:lnTo>
                  <a:pt x="364" y="6"/>
                </a:lnTo>
                <a:lnTo>
                  <a:pt x="354" y="12"/>
                </a:lnTo>
                <a:lnTo>
                  <a:pt x="348" y="20"/>
                </a:lnTo>
                <a:lnTo>
                  <a:pt x="348" y="20"/>
                </a:lnTo>
                <a:lnTo>
                  <a:pt x="342" y="28"/>
                </a:lnTo>
                <a:lnTo>
                  <a:pt x="338" y="38"/>
                </a:lnTo>
                <a:lnTo>
                  <a:pt x="336" y="50"/>
                </a:lnTo>
                <a:lnTo>
                  <a:pt x="336" y="62"/>
                </a:lnTo>
                <a:lnTo>
                  <a:pt x="336" y="62"/>
                </a:lnTo>
                <a:lnTo>
                  <a:pt x="336" y="74"/>
                </a:lnTo>
                <a:lnTo>
                  <a:pt x="340" y="82"/>
                </a:lnTo>
                <a:lnTo>
                  <a:pt x="346" y="92"/>
                </a:lnTo>
                <a:lnTo>
                  <a:pt x="352" y="100"/>
                </a:lnTo>
                <a:lnTo>
                  <a:pt x="352" y="100"/>
                </a:lnTo>
                <a:lnTo>
                  <a:pt x="368" y="118"/>
                </a:lnTo>
                <a:lnTo>
                  <a:pt x="374" y="130"/>
                </a:lnTo>
                <a:lnTo>
                  <a:pt x="378" y="144"/>
                </a:lnTo>
                <a:lnTo>
                  <a:pt x="378" y="144"/>
                </a:lnTo>
                <a:lnTo>
                  <a:pt x="378" y="144"/>
                </a:lnTo>
                <a:lnTo>
                  <a:pt x="380" y="208"/>
                </a:lnTo>
                <a:lnTo>
                  <a:pt x="380" y="208"/>
                </a:lnTo>
                <a:lnTo>
                  <a:pt x="378" y="208"/>
                </a:lnTo>
                <a:lnTo>
                  <a:pt x="378" y="208"/>
                </a:lnTo>
                <a:lnTo>
                  <a:pt x="378" y="208"/>
                </a:lnTo>
                <a:lnTo>
                  <a:pt x="378" y="208"/>
                </a:lnTo>
                <a:lnTo>
                  <a:pt x="368" y="208"/>
                </a:lnTo>
                <a:lnTo>
                  <a:pt x="368" y="208"/>
                </a:lnTo>
                <a:lnTo>
                  <a:pt x="358" y="210"/>
                </a:lnTo>
                <a:lnTo>
                  <a:pt x="348" y="214"/>
                </a:lnTo>
                <a:lnTo>
                  <a:pt x="348" y="214"/>
                </a:lnTo>
                <a:lnTo>
                  <a:pt x="344" y="214"/>
                </a:lnTo>
                <a:lnTo>
                  <a:pt x="334" y="218"/>
                </a:lnTo>
                <a:lnTo>
                  <a:pt x="334" y="218"/>
                </a:lnTo>
                <a:lnTo>
                  <a:pt x="334" y="218"/>
                </a:lnTo>
                <a:lnTo>
                  <a:pt x="332" y="218"/>
                </a:lnTo>
                <a:lnTo>
                  <a:pt x="332" y="218"/>
                </a:lnTo>
                <a:lnTo>
                  <a:pt x="332" y="218"/>
                </a:lnTo>
                <a:lnTo>
                  <a:pt x="332" y="218"/>
                </a:lnTo>
                <a:lnTo>
                  <a:pt x="332" y="218"/>
                </a:lnTo>
                <a:lnTo>
                  <a:pt x="330" y="218"/>
                </a:lnTo>
                <a:lnTo>
                  <a:pt x="330" y="218"/>
                </a:lnTo>
                <a:lnTo>
                  <a:pt x="328" y="220"/>
                </a:lnTo>
                <a:lnTo>
                  <a:pt x="328" y="220"/>
                </a:lnTo>
                <a:lnTo>
                  <a:pt x="328" y="220"/>
                </a:lnTo>
                <a:lnTo>
                  <a:pt x="328" y="220"/>
                </a:lnTo>
                <a:lnTo>
                  <a:pt x="326" y="222"/>
                </a:lnTo>
                <a:lnTo>
                  <a:pt x="326" y="222"/>
                </a:lnTo>
                <a:lnTo>
                  <a:pt x="324" y="222"/>
                </a:lnTo>
                <a:lnTo>
                  <a:pt x="324" y="222"/>
                </a:lnTo>
                <a:lnTo>
                  <a:pt x="324" y="222"/>
                </a:lnTo>
                <a:lnTo>
                  <a:pt x="324" y="222"/>
                </a:lnTo>
                <a:lnTo>
                  <a:pt x="320" y="224"/>
                </a:lnTo>
                <a:lnTo>
                  <a:pt x="320" y="224"/>
                </a:lnTo>
                <a:lnTo>
                  <a:pt x="320" y="226"/>
                </a:lnTo>
                <a:lnTo>
                  <a:pt x="320" y="226"/>
                </a:lnTo>
                <a:lnTo>
                  <a:pt x="320" y="226"/>
                </a:lnTo>
                <a:lnTo>
                  <a:pt x="320" y="226"/>
                </a:lnTo>
                <a:lnTo>
                  <a:pt x="320" y="226"/>
                </a:lnTo>
                <a:lnTo>
                  <a:pt x="306" y="238"/>
                </a:lnTo>
                <a:lnTo>
                  <a:pt x="294" y="254"/>
                </a:lnTo>
                <a:lnTo>
                  <a:pt x="286" y="272"/>
                </a:lnTo>
                <a:lnTo>
                  <a:pt x="282" y="290"/>
                </a:lnTo>
                <a:lnTo>
                  <a:pt x="282" y="290"/>
                </a:lnTo>
                <a:lnTo>
                  <a:pt x="282" y="290"/>
                </a:lnTo>
                <a:lnTo>
                  <a:pt x="264" y="462"/>
                </a:lnTo>
                <a:lnTo>
                  <a:pt x="32" y="654"/>
                </a:lnTo>
                <a:lnTo>
                  <a:pt x="32" y="654"/>
                </a:lnTo>
                <a:lnTo>
                  <a:pt x="32" y="654"/>
                </a:lnTo>
                <a:lnTo>
                  <a:pt x="32" y="654"/>
                </a:lnTo>
                <a:lnTo>
                  <a:pt x="20" y="666"/>
                </a:lnTo>
                <a:lnTo>
                  <a:pt x="12" y="678"/>
                </a:lnTo>
                <a:lnTo>
                  <a:pt x="6" y="690"/>
                </a:lnTo>
                <a:lnTo>
                  <a:pt x="2" y="704"/>
                </a:lnTo>
                <a:lnTo>
                  <a:pt x="0" y="720"/>
                </a:lnTo>
                <a:lnTo>
                  <a:pt x="0" y="734"/>
                </a:lnTo>
                <a:lnTo>
                  <a:pt x="2" y="750"/>
                </a:lnTo>
                <a:lnTo>
                  <a:pt x="8" y="764"/>
                </a:lnTo>
                <a:lnTo>
                  <a:pt x="8" y="764"/>
                </a:lnTo>
                <a:lnTo>
                  <a:pt x="14" y="776"/>
                </a:lnTo>
                <a:lnTo>
                  <a:pt x="24" y="788"/>
                </a:lnTo>
                <a:lnTo>
                  <a:pt x="34" y="796"/>
                </a:lnTo>
                <a:lnTo>
                  <a:pt x="44" y="804"/>
                </a:lnTo>
                <a:lnTo>
                  <a:pt x="58" y="810"/>
                </a:lnTo>
                <a:lnTo>
                  <a:pt x="70" y="814"/>
                </a:lnTo>
                <a:lnTo>
                  <a:pt x="84" y="816"/>
                </a:lnTo>
                <a:lnTo>
                  <a:pt x="98" y="816"/>
                </a:lnTo>
                <a:lnTo>
                  <a:pt x="98" y="816"/>
                </a:lnTo>
                <a:lnTo>
                  <a:pt x="98" y="816"/>
                </a:lnTo>
                <a:lnTo>
                  <a:pt x="100" y="816"/>
                </a:lnTo>
                <a:lnTo>
                  <a:pt x="100" y="816"/>
                </a:lnTo>
                <a:lnTo>
                  <a:pt x="106" y="816"/>
                </a:lnTo>
                <a:lnTo>
                  <a:pt x="106" y="816"/>
                </a:lnTo>
                <a:lnTo>
                  <a:pt x="106" y="816"/>
                </a:lnTo>
                <a:lnTo>
                  <a:pt x="390" y="766"/>
                </a:lnTo>
                <a:lnTo>
                  <a:pt x="550" y="910"/>
                </a:lnTo>
                <a:lnTo>
                  <a:pt x="550" y="910"/>
                </a:lnTo>
                <a:lnTo>
                  <a:pt x="556" y="914"/>
                </a:lnTo>
                <a:lnTo>
                  <a:pt x="564" y="918"/>
                </a:lnTo>
                <a:lnTo>
                  <a:pt x="564" y="918"/>
                </a:lnTo>
                <a:lnTo>
                  <a:pt x="564" y="918"/>
                </a:lnTo>
                <a:lnTo>
                  <a:pt x="564" y="918"/>
                </a:lnTo>
                <a:lnTo>
                  <a:pt x="576" y="924"/>
                </a:lnTo>
                <a:lnTo>
                  <a:pt x="588" y="928"/>
                </a:lnTo>
                <a:lnTo>
                  <a:pt x="602" y="930"/>
                </a:lnTo>
                <a:lnTo>
                  <a:pt x="614" y="932"/>
                </a:lnTo>
                <a:lnTo>
                  <a:pt x="628" y="930"/>
                </a:lnTo>
                <a:lnTo>
                  <a:pt x="640" y="928"/>
                </a:lnTo>
                <a:lnTo>
                  <a:pt x="652" y="922"/>
                </a:lnTo>
                <a:lnTo>
                  <a:pt x="664" y="914"/>
                </a:lnTo>
                <a:lnTo>
                  <a:pt x="664" y="914"/>
                </a:lnTo>
                <a:lnTo>
                  <a:pt x="676" y="904"/>
                </a:lnTo>
                <a:lnTo>
                  <a:pt x="686" y="894"/>
                </a:lnTo>
                <a:lnTo>
                  <a:pt x="694" y="880"/>
                </a:lnTo>
                <a:lnTo>
                  <a:pt x="698" y="866"/>
                </a:lnTo>
                <a:lnTo>
                  <a:pt x="702" y="852"/>
                </a:lnTo>
                <a:lnTo>
                  <a:pt x="702" y="836"/>
                </a:lnTo>
                <a:lnTo>
                  <a:pt x="700" y="822"/>
                </a:lnTo>
                <a:lnTo>
                  <a:pt x="696" y="806"/>
                </a:lnTo>
                <a:lnTo>
                  <a:pt x="696" y="806"/>
                </a:lnTo>
                <a:lnTo>
                  <a:pt x="696" y="806"/>
                </a:lnTo>
                <a:lnTo>
                  <a:pt x="696" y="806"/>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sz="1400"/>
          </a:p>
        </p:txBody>
      </p:sp>
      <p:grpSp>
        <p:nvGrpSpPr>
          <p:cNvPr id="2" name="chenying0907 1"/>
          <p:cNvGrpSpPr/>
          <p:nvPr/>
        </p:nvGrpSpPr>
        <p:grpSpPr>
          <a:xfrm>
            <a:off x="3298408" y="1496123"/>
            <a:ext cx="2593975" cy="2073275"/>
            <a:chOff x="3298408" y="1496123"/>
            <a:chExt cx="2593975" cy="2073275"/>
          </a:xfrm>
        </p:grpSpPr>
        <p:sp>
          <p:nvSpPr>
            <p:cNvPr id="20" name="chenying0907 5"/>
            <p:cNvSpPr>
              <a:spLocks noEditPoints="1"/>
            </p:cNvSpPr>
            <p:nvPr/>
          </p:nvSpPr>
          <p:spPr bwMode="auto">
            <a:xfrm>
              <a:off x="3298408" y="1496123"/>
              <a:ext cx="2593975" cy="2073275"/>
            </a:xfrm>
            <a:custGeom>
              <a:avLst/>
              <a:gdLst>
                <a:gd name="T0" fmla="*/ 1572 w 1634"/>
                <a:gd name="T1" fmla="*/ 886 h 1306"/>
                <a:gd name="T2" fmla="*/ 1536 w 1634"/>
                <a:gd name="T3" fmla="*/ 900 h 1306"/>
                <a:gd name="T4" fmla="*/ 1356 w 1634"/>
                <a:gd name="T5" fmla="*/ 544 h 1306"/>
                <a:gd name="T6" fmla="*/ 1306 w 1634"/>
                <a:gd name="T7" fmla="*/ 578 h 1306"/>
                <a:gd name="T8" fmla="*/ 1234 w 1634"/>
                <a:gd name="T9" fmla="*/ 582 h 1306"/>
                <a:gd name="T10" fmla="*/ 1178 w 1634"/>
                <a:gd name="T11" fmla="*/ 532 h 1306"/>
                <a:gd name="T12" fmla="*/ 1170 w 1634"/>
                <a:gd name="T13" fmla="*/ 460 h 1306"/>
                <a:gd name="T14" fmla="*/ 1200 w 1634"/>
                <a:gd name="T15" fmla="*/ 406 h 1306"/>
                <a:gd name="T16" fmla="*/ 1270 w 1634"/>
                <a:gd name="T17" fmla="*/ 384 h 1306"/>
                <a:gd name="T18" fmla="*/ 1344 w 1634"/>
                <a:gd name="T19" fmla="*/ 416 h 1306"/>
                <a:gd name="T20" fmla="*/ 1384 w 1634"/>
                <a:gd name="T21" fmla="*/ 220 h 1306"/>
                <a:gd name="T22" fmla="*/ 1366 w 1634"/>
                <a:gd name="T23" fmla="*/ 166 h 1306"/>
                <a:gd name="T24" fmla="*/ 1316 w 1634"/>
                <a:gd name="T25" fmla="*/ 154 h 1306"/>
                <a:gd name="T26" fmla="*/ 1186 w 1634"/>
                <a:gd name="T27" fmla="*/ 214 h 1306"/>
                <a:gd name="T28" fmla="*/ 952 w 1634"/>
                <a:gd name="T29" fmla="*/ 404 h 1306"/>
                <a:gd name="T30" fmla="*/ 496 w 1634"/>
                <a:gd name="T31" fmla="*/ 896 h 1306"/>
                <a:gd name="T32" fmla="*/ 400 w 1634"/>
                <a:gd name="T33" fmla="*/ 1016 h 1306"/>
                <a:gd name="T34" fmla="*/ 358 w 1634"/>
                <a:gd name="T35" fmla="*/ 916 h 1306"/>
                <a:gd name="T36" fmla="*/ 330 w 1634"/>
                <a:gd name="T37" fmla="*/ 564 h 1306"/>
                <a:gd name="T38" fmla="*/ 382 w 1634"/>
                <a:gd name="T39" fmla="*/ 60 h 1306"/>
                <a:gd name="T40" fmla="*/ 360 w 1634"/>
                <a:gd name="T41" fmla="*/ 8 h 1306"/>
                <a:gd name="T42" fmla="*/ 304 w 1634"/>
                <a:gd name="T43" fmla="*/ 8 h 1306"/>
                <a:gd name="T44" fmla="*/ 300 w 1634"/>
                <a:gd name="T45" fmla="*/ 12 h 1306"/>
                <a:gd name="T46" fmla="*/ 280 w 1634"/>
                <a:gd name="T47" fmla="*/ 44 h 1306"/>
                <a:gd name="T48" fmla="*/ 224 w 1634"/>
                <a:gd name="T49" fmla="*/ 650 h 1306"/>
                <a:gd name="T50" fmla="*/ 270 w 1634"/>
                <a:gd name="T51" fmla="*/ 980 h 1306"/>
                <a:gd name="T52" fmla="*/ 242 w 1634"/>
                <a:gd name="T53" fmla="*/ 974 h 1306"/>
                <a:gd name="T54" fmla="*/ 166 w 1634"/>
                <a:gd name="T55" fmla="*/ 798 h 1306"/>
                <a:gd name="T56" fmla="*/ 104 w 1634"/>
                <a:gd name="T57" fmla="*/ 358 h 1306"/>
                <a:gd name="T58" fmla="*/ 64 w 1634"/>
                <a:gd name="T59" fmla="*/ 310 h 1306"/>
                <a:gd name="T60" fmla="*/ 24 w 1634"/>
                <a:gd name="T61" fmla="*/ 316 h 1306"/>
                <a:gd name="T62" fmla="*/ 0 w 1634"/>
                <a:gd name="T63" fmla="*/ 364 h 1306"/>
                <a:gd name="T64" fmla="*/ 56 w 1634"/>
                <a:gd name="T65" fmla="*/ 790 h 1306"/>
                <a:gd name="T66" fmla="*/ 126 w 1634"/>
                <a:gd name="T67" fmla="*/ 980 h 1306"/>
                <a:gd name="T68" fmla="*/ 204 w 1634"/>
                <a:gd name="T69" fmla="*/ 1086 h 1306"/>
                <a:gd name="T70" fmla="*/ 318 w 1634"/>
                <a:gd name="T71" fmla="*/ 1162 h 1306"/>
                <a:gd name="T72" fmla="*/ 448 w 1634"/>
                <a:gd name="T73" fmla="*/ 1182 h 1306"/>
                <a:gd name="T74" fmla="*/ 472 w 1634"/>
                <a:gd name="T75" fmla="*/ 1200 h 1306"/>
                <a:gd name="T76" fmla="*/ 638 w 1634"/>
                <a:gd name="T77" fmla="*/ 1272 h 1306"/>
                <a:gd name="T78" fmla="*/ 900 w 1634"/>
                <a:gd name="T79" fmla="*/ 1306 h 1306"/>
                <a:gd name="T80" fmla="*/ 1218 w 1634"/>
                <a:gd name="T81" fmla="*/ 1274 h 1306"/>
                <a:gd name="T82" fmla="*/ 1334 w 1634"/>
                <a:gd name="T83" fmla="*/ 1226 h 1306"/>
                <a:gd name="T84" fmla="*/ 1368 w 1634"/>
                <a:gd name="T85" fmla="*/ 1168 h 1306"/>
                <a:gd name="T86" fmla="*/ 1490 w 1634"/>
                <a:gd name="T87" fmla="*/ 966 h 1306"/>
                <a:gd name="T88" fmla="*/ 1544 w 1634"/>
                <a:gd name="T89" fmla="*/ 998 h 1306"/>
                <a:gd name="T90" fmla="*/ 1596 w 1634"/>
                <a:gd name="T91" fmla="*/ 1004 h 1306"/>
                <a:gd name="T92" fmla="*/ 1632 w 1634"/>
                <a:gd name="T93" fmla="*/ 964 h 1306"/>
                <a:gd name="T94" fmla="*/ 1616 w 1634"/>
                <a:gd name="T95" fmla="*/ 898 h 1306"/>
                <a:gd name="T96" fmla="*/ 998 w 1634"/>
                <a:gd name="T97" fmla="*/ 1026 h 1306"/>
                <a:gd name="T98" fmla="*/ 876 w 1634"/>
                <a:gd name="T99" fmla="*/ 1014 h 1306"/>
                <a:gd name="T100" fmla="*/ 782 w 1634"/>
                <a:gd name="T101" fmla="*/ 936 h 1306"/>
                <a:gd name="T102" fmla="*/ 746 w 1634"/>
                <a:gd name="T103" fmla="*/ 836 h 1306"/>
                <a:gd name="T104" fmla="*/ 772 w 1634"/>
                <a:gd name="T105" fmla="*/ 716 h 1306"/>
                <a:gd name="T106" fmla="*/ 860 w 1634"/>
                <a:gd name="T107" fmla="*/ 630 h 1306"/>
                <a:gd name="T108" fmla="*/ 940 w 1634"/>
                <a:gd name="T109" fmla="*/ 606 h 1306"/>
                <a:gd name="T110" fmla="*/ 1066 w 1634"/>
                <a:gd name="T111" fmla="*/ 634 h 1306"/>
                <a:gd name="T112" fmla="*/ 1156 w 1634"/>
                <a:gd name="T113" fmla="*/ 738 h 1306"/>
                <a:gd name="T114" fmla="*/ 1166 w 1634"/>
                <a:gd name="T115" fmla="*/ 860 h 1306"/>
                <a:gd name="T116" fmla="*/ 1108 w 1634"/>
                <a:gd name="T117" fmla="*/ 968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4" h="1306">
                  <a:moveTo>
                    <a:pt x="1616" y="898"/>
                  </a:moveTo>
                  <a:lnTo>
                    <a:pt x="1616" y="898"/>
                  </a:lnTo>
                  <a:lnTo>
                    <a:pt x="1608" y="892"/>
                  </a:lnTo>
                  <a:lnTo>
                    <a:pt x="1596" y="888"/>
                  </a:lnTo>
                  <a:lnTo>
                    <a:pt x="1584" y="886"/>
                  </a:lnTo>
                  <a:lnTo>
                    <a:pt x="1572" y="886"/>
                  </a:lnTo>
                  <a:lnTo>
                    <a:pt x="1572" y="886"/>
                  </a:lnTo>
                  <a:lnTo>
                    <a:pt x="1562" y="886"/>
                  </a:lnTo>
                  <a:lnTo>
                    <a:pt x="1552" y="890"/>
                  </a:lnTo>
                  <a:lnTo>
                    <a:pt x="1544" y="894"/>
                  </a:lnTo>
                  <a:lnTo>
                    <a:pt x="1536" y="900"/>
                  </a:lnTo>
                  <a:lnTo>
                    <a:pt x="1536" y="900"/>
                  </a:lnTo>
                  <a:lnTo>
                    <a:pt x="1516" y="914"/>
                  </a:lnTo>
                  <a:lnTo>
                    <a:pt x="1504" y="920"/>
                  </a:lnTo>
                  <a:lnTo>
                    <a:pt x="1492" y="922"/>
                  </a:lnTo>
                  <a:lnTo>
                    <a:pt x="1372" y="922"/>
                  </a:lnTo>
                  <a:lnTo>
                    <a:pt x="1378" y="544"/>
                  </a:lnTo>
                  <a:lnTo>
                    <a:pt x="1356" y="544"/>
                  </a:lnTo>
                  <a:lnTo>
                    <a:pt x="1356" y="544"/>
                  </a:lnTo>
                  <a:lnTo>
                    <a:pt x="1348" y="548"/>
                  </a:lnTo>
                  <a:lnTo>
                    <a:pt x="1332" y="560"/>
                  </a:lnTo>
                  <a:lnTo>
                    <a:pt x="1332" y="560"/>
                  </a:lnTo>
                  <a:lnTo>
                    <a:pt x="1320" y="570"/>
                  </a:lnTo>
                  <a:lnTo>
                    <a:pt x="1306" y="578"/>
                  </a:lnTo>
                  <a:lnTo>
                    <a:pt x="1290" y="584"/>
                  </a:lnTo>
                  <a:lnTo>
                    <a:pt x="1280" y="586"/>
                  </a:lnTo>
                  <a:lnTo>
                    <a:pt x="1270" y="586"/>
                  </a:lnTo>
                  <a:lnTo>
                    <a:pt x="1270" y="586"/>
                  </a:lnTo>
                  <a:lnTo>
                    <a:pt x="1252" y="584"/>
                  </a:lnTo>
                  <a:lnTo>
                    <a:pt x="1234" y="582"/>
                  </a:lnTo>
                  <a:lnTo>
                    <a:pt x="1218" y="574"/>
                  </a:lnTo>
                  <a:lnTo>
                    <a:pt x="1202" y="564"/>
                  </a:lnTo>
                  <a:lnTo>
                    <a:pt x="1202" y="564"/>
                  </a:lnTo>
                  <a:lnTo>
                    <a:pt x="1194" y="558"/>
                  </a:lnTo>
                  <a:lnTo>
                    <a:pt x="1188" y="550"/>
                  </a:lnTo>
                  <a:lnTo>
                    <a:pt x="1178" y="532"/>
                  </a:lnTo>
                  <a:lnTo>
                    <a:pt x="1170" y="510"/>
                  </a:lnTo>
                  <a:lnTo>
                    <a:pt x="1168" y="498"/>
                  </a:lnTo>
                  <a:lnTo>
                    <a:pt x="1168" y="486"/>
                  </a:lnTo>
                  <a:lnTo>
                    <a:pt x="1168" y="486"/>
                  </a:lnTo>
                  <a:lnTo>
                    <a:pt x="1168" y="472"/>
                  </a:lnTo>
                  <a:lnTo>
                    <a:pt x="1170" y="460"/>
                  </a:lnTo>
                  <a:lnTo>
                    <a:pt x="1172" y="450"/>
                  </a:lnTo>
                  <a:lnTo>
                    <a:pt x="1176" y="438"/>
                  </a:lnTo>
                  <a:lnTo>
                    <a:pt x="1182" y="428"/>
                  </a:lnTo>
                  <a:lnTo>
                    <a:pt x="1188" y="420"/>
                  </a:lnTo>
                  <a:lnTo>
                    <a:pt x="1194" y="412"/>
                  </a:lnTo>
                  <a:lnTo>
                    <a:pt x="1200" y="406"/>
                  </a:lnTo>
                  <a:lnTo>
                    <a:pt x="1200" y="406"/>
                  </a:lnTo>
                  <a:lnTo>
                    <a:pt x="1218" y="394"/>
                  </a:lnTo>
                  <a:lnTo>
                    <a:pt x="1234" y="388"/>
                  </a:lnTo>
                  <a:lnTo>
                    <a:pt x="1252" y="384"/>
                  </a:lnTo>
                  <a:lnTo>
                    <a:pt x="1270" y="384"/>
                  </a:lnTo>
                  <a:lnTo>
                    <a:pt x="1270" y="384"/>
                  </a:lnTo>
                  <a:lnTo>
                    <a:pt x="1288" y="386"/>
                  </a:lnTo>
                  <a:lnTo>
                    <a:pt x="1304" y="392"/>
                  </a:lnTo>
                  <a:lnTo>
                    <a:pt x="1318" y="398"/>
                  </a:lnTo>
                  <a:lnTo>
                    <a:pt x="1330" y="406"/>
                  </a:lnTo>
                  <a:lnTo>
                    <a:pt x="1330" y="406"/>
                  </a:lnTo>
                  <a:lnTo>
                    <a:pt x="1344" y="416"/>
                  </a:lnTo>
                  <a:lnTo>
                    <a:pt x="1350" y="418"/>
                  </a:lnTo>
                  <a:lnTo>
                    <a:pt x="1380" y="418"/>
                  </a:lnTo>
                  <a:lnTo>
                    <a:pt x="1384" y="236"/>
                  </a:lnTo>
                  <a:lnTo>
                    <a:pt x="1384" y="234"/>
                  </a:lnTo>
                  <a:lnTo>
                    <a:pt x="1384" y="234"/>
                  </a:lnTo>
                  <a:lnTo>
                    <a:pt x="1384" y="220"/>
                  </a:lnTo>
                  <a:lnTo>
                    <a:pt x="1384" y="206"/>
                  </a:lnTo>
                  <a:lnTo>
                    <a:pt x="1382" y="194"/>
                  </a:lnTo>
                  <a:lnTo>
                    <a:pt x="1378" y="184"/>
                  </a:lnTo>
                  <a:lnTo>
                    <a:pt x="1378" y="184"/>
                  </a:lnTo>
                  <a:lnTo>
                    <a:pt x="1374" y="174"/>
                  </a:lnTo>
                  <a:lnTo>
                    <a:pt x="1366" y="166"/>
                  </a:lnTo>
                  <a:lnTo>
                    <a:pt x="1358" y="160"/>
                  </a:lnTo>
                  <a:lnTo>
                    <a:pt x="1350" y="156"/>
                  </a:lnTo>
                  <a:lnTo>
                    <a:pt x="1350" y="156"/>
                  </a:lnTo>
                  <a:lnTo>
                    <a:pt x="1338" y="154"/>
                  </a:lnTo>
                  <a:lnTo>
                    <a:pt x="1328" y="152"/>
                  </a:lnTo>
                  <a:lnTo>
                    <a:pt x="1316" y="154"/>
                  </a:lnTo>
                  <a:lnTo>
                    <a:pt x="1304" y="156"/>
                  </a:lnTo>
                  <a:lnTo>
                    <a:pt x="1278" y="164"/>
                  </a:lnTo>
                  <a:lnTo>
                    <a:pt x="1250" y="178"/>
                  </a:lnTo>
                  <a:lnTo>
                    <a:pt x="1250" y="178"/>
                  </a:lnTo>
                  <a:lnTo>
                    <a:pt x="1220" y="194"/>
                  </a:lnTo>
                  <a:lnTo>
                    <a:pt x="1186" y="214"/>
                  </a:lnTo>
                  <a:lnTo>
                    <a:pt x="1150" y="240"/>
                  </a:lnTo>
                  <a:lnTo>
                    <a:pt x="1114" y="266"/>
                  </a:lnTo>
                  <a:lnTo>
                    <a:pt x="1074" y="298"/>
                  </a:lnTo>
                  <a:lnTo>
                    <a:pt x="1034" y="330"/>
                  </a:lnTo>
                  <a:lnTo>
                    <a:pt x="952" y="404"/>
                  </a:lnTo>
                  <a:lnTo>
                    <a:pt x="952" y="404"/>
                  </a:lnTo>
                  <a:lnTo>
                    <a:pt x="868" y="482"/>
                  </a:lnTo>
                  <a:lnTo>
                    <a:pt x="784" y="566"/>
                  </a:lnTo>
                  <a:lnTo>
                    <a:pt x="704" y="652"/>
                  </a:lnTo>
                  <a:lnTo>
                    <a:pt x="628" y="736"/>
                  </a:lnTo>
                  <a:lnTo>
                    <a:pt x="558" y="818"/>
                  </a:lnTo>
                  <a:lnTo>
                    <a:pt x="496" y="896"/>
                  </a:lnTo>
                  <a:lnTo>
                    <a:pt x="470" y="932"/>
                  </a:lnTo>
                  <a:lnTo>
                    <a:pt x="446" y="966"/>
                  </a:lnTo>
                  <a:lnTo>
                    <a:pt x="426" y="998"/>
                  </a:lnTo>
                  <a:lnTo>
                    <a:pt x="410" y="1028"/>
                  </a:lnTo>
                  <a:lnTo>
                    <a:pt x="410" y="1028"/>
                  </a:lnTo>
                  <a:lnTo>
                    <a:pt x="400" y="1016"/>
                  </a:lnTo>
                  <a:lnTo>
                    <a:pt x="392" y="1004"/>
                  </a:lnTo>
                  <a:lnTo>
                    <a:pt x="392" y="1004"/>
                  </a:lnTo>
                  <a:lnTo>
                    <a:pt x="382" y="986"/>
                  </a:lnTo>
                  <a:lnTo>
                    <a:pt x="374" y="964"/>
                  </a:lnTo>
                  <a:lnTo>
                    <a:pt x="366" y="942"/>
                  </a:lnTo>
                  <a:lnTo>
                    <a:pt x="358" y="916"/>
                  </a:lnTo>
                  <a:lnTo>
                    <a:pt x="346" y="860"/>
                  </a:lnTo>
                  <a:lnTo>
                    <a:pt x="338" y="798"/>
                  </a:lnTo>
                  <a:lnTo>
                    <a:pt x="338" y="798"/>
                  </a:lnTo>
                  <a:lnTo>
                    <a:pt x="332" y="726"/>
                  </a:lnTo>
                  <a:lnTo>
                    <a:pt x="328" y="648"/>
                  </a:lnTo>
                  <a:lnTo>
                    <a:pt x="330" y="564"/>
                  </a:lnTo>
                  <a:lnTo>
                    <a:pt x="334" y="474"/>
                  </a:lnTo>
                  <a:lnTo>
                    <a:pt x="342" y="378"/>
                  </a:lnTo>
                  <a:lnTo>
                    <a:pt x="352" y="278"/>
                  </a:lnTo>
                  <a:lnTo>
                    <a:pt x="366" y="172"/>
                  </a:lnTo>
                  <a:lnTo>
                    <a:pt x="382" y="60"/>
                  </a:lnTo>
                  <a:lnTo>
                    <a:pt x="382" y="60"/>
                  </a:lnTo>
                  <a:lnTo>
                    <a:pt x="382" y="60"/>
                  </a:lnTo>
                  <a:lnTo>
                    <a:pt x="382" y="60"/>
                  </a:lnTo>
                  <a:lnTo>
                    <a:pt x="382" y="46"/>
                  </a:lnTo>
                  <a:lnTo>
                    <a:pt x="378" y="32"/>
                  </a:lnTo>
                  <a:lnTo>
                    <a:pt x="372" y="18"/>
                  </a:lnTo>
                  <a:lnTo>
                    <a:pt x="360" y="8"/>
                  </a:lnTo>
                  <a:lnTo>
                    <a:pt x="360" y="8"/>
                  </a:lnTo>
                  <a:lnTo>
                    <a:pt x="346" y="2"/>
                  </a:lnTo>
                  <a:lnTo>
                    <a:pt x="332" y="0"/>
                  </a:lnTo>
                  <a:lnTo>
                    <a:pt x="332" y="0"/>
                  </a:lnTo>
                  <a:lnTo>
                    <a:pt x="318" y="2"/>
                  </a:lnTo>
                  <a:lnTo>
                    <a:pt x="304" y="8"/>
                  </a:lnTo>
                  <a:lnTo>
                    <a:pt x="304" y="8"/>
                  </a:lnTo>
                  <a:lnTo>
                    <a:pt x="302" y="8"/>
                  </a:lnTo>
                  <a:lnTo>
                    <a:pt x="302" y="8"/>
                  </a:lnTo>
                  <a:lnTo>
                    <a:pt x="300" y="10"/>
                  </a:lnTo>
                  <a:lnTo>
                    <a:pt x="300" y="10"/>
                  </a:lnTo>
                  <a:lnTo>
                    <a:pt x="300" y="12"/>
                  </a:lnTo>
                  <a:lnTo>
                    <a:pt x="300" y="12"/>
                  </a:lnTo>
                  <a:lnTo>
                    <a:pt x="292" y="18"/>
                  </a:lnTo>
                  <a:lnTo>
                    <a:pt x="286" y="26"/>
                  </a:lnTo>
                  <a:lnTo>
                    <a:pt x="282" y="34"/>
                  </a:lnTo>
                  <a:lnTo>
                    <a:pt x="280" y="44"/>
                  </a:lnTo>
                  <a:lnTo>
                    <a:pt x="280" y="44"/>
                  </a:lnTo>
                  <a:lnTo>
                    <a:pt x="262" y="156"/>
                  </a:lnTo>
                  <a:lnTo>
                    <a:pt x="248" y="266"/>
                  </a:lnTo>
                  <a:lnTo>
                    <a:pt x="238" y="368"/>
                  </a:lnTo>
                  <a:lnTo>
                    <a:pt x="230" y="468"/>
                  </a:lnTo>
                  <a:lnTo>
                    <a:pt x="226" y="562"/>
                  </a:lnTo>
                  <a:lnTo>
                    <a:pt x="224" y="650"/>
                  </a:lnTo>
                  <a:lnTo>
                    <a:pt x="228" y="732"/>
                  </a:lnTo>
                  <a:lnTo>
                    <a:pt x="234" y="808"/>
                  </a:lnTo>
                  <a:lnTo>
                    <a:pt x="234" y="808"/>
                  </a:lnTo>
                  <a:lnTo>
                    <a:pt x="242" y="870"/>
                  </a:lnTo>
                  <a:lnTo>
                    <a:pt x="254" y="928"/>
                  </a:lnTo>
                  <a:lnTo>
                    <a:pt x="270" y="980"/>
                  </a:lnTo>
                  <a:lnTo>
                    <a:pt x="278" y="1004"/>
                  </a:lnTo>
                  <a:lnTo>
                    <a:pt x="288" y="1026"/>
                  </a:lnTo>
                  <a:lnTo>
                    <a:pt x="288" y="1026"/>
                  </a:lnTo>
                  <a:lnTo>
                    <a:pt x="272" y="1012"/>
                  </a:lnTo>
                  <a:lnTo>
                    <a:pt x="258" y="994"/>
                  </a:lnTo>
                  <a:lnTo>
                    <a:pt x="242" y="974"/>
                  </a:lnTo>
                  <a:lnTo>
                    <a:pt x="228" y="952"/>
                  </a:lnTo>
                  <a:lnTo>
                    <a:pt x="228" y="952"/>
                  </a:lnTo>
                  <a:lnTo>
                    <a:pt x="216" y="930"/>
                  </a:lnTo>
                  <a:lnTo>
                    <a:pt x="206" y="908"/>
                  </a:lnTo>
                  <a:lnTo>
                    <a:pt x="186" y="858"/>
                  </a:lnTo>
                  <a:lnTo>
                    <a:pt x="166" y="798"/>
                  </a:lnTo>
                  <a:lnTo>
                    <a:pt x="150" y="730"/>
                  </a:lnTo>
                  <a:lnTo>
                    <a:pt x="134" y="652"/>
                  </a:lnTo>
                  <a:lnTo>
                    <a:pt x="122" y="564"/>
                  </a:lnTo>
                  <a:lnTo>
                    <a:pt x="112" y="466"/>
                  </a:lnTo>
                  <a:lnTo>
                    <a:pt x="104" y="358"/>
                  </a:lnTo>
                  <a:lnTo>
                    <a:pt x="104" y="358"/>
                  </a:lnTo>
                  <a:lnTo>
                    <a:pt x="102" y="344"/>
                  </a:lnTo>
                  <a:lnTo>
                    <a:pt x="96" y="332"/>
                  </a:lnTo>
                  <a:lnTo>
                    <a:pt x="88" y="322"/>
                  </a:lnTo>
                  <a:lnTo>
                    <a:pt x="76" y="314"/>
                  </a:lnTo>
                  <a:lnTo>
                    <a:pt x="76" y="314"/>
                  </a:lnTo>
                  <a:lnTo>
                    <a:pt x="64" y="310"/>
                  </a:lnTo>
                  <a:lnTo>
                    <a:pt x="50" y="308"/>
                  </a:lnTo>
                  <a:lnTo>
                    <a:pt x="36" y="312"/>
                  </a:lnTo>
                  <a:lnTo>
                    <a:pt x="24" y="316"/>
                  </a:lnTo>
                  <a:lnTo>
                    <a:pt x="24" y="316"/>
                  </a:lnTo>
                  <a:lnTo>
                    <a:pt x="24" y="316"/>
                  </a:lnTo>
                  <a:lnTo>
                    <a:pt x="24" y="316"/>
                  </a:lnTo>
                  <a:lnTo>
                    <a:pt x="14" y="326"/>
                  </a:lnTo>
                  <a:lnTo>
                    <a:pt x="6" y="336"/>
                  </a:lnTo>
                  <a:lnTo>
                    <a:pt x="2" y="350"/>
                  </a:lnTo>
                  <a:lnTo>
                    <a:pt x="0" y="364"/>
                  </a:lnTo>
                  <a:lnTo>
                    <a:pt x="0" y="364"/>
                  </a:lnTo>
                  <a:lnTo>
                    <a:pt x="0" y="364"/>
                  </a:lnTo>
                  <a:lnTo>
                    <a:pt x="0" y="364"/>
                  </a:lnTo>
                  <a:lnTo>
                    <a:pt x="8" y="476"/>
                  </a:lnTo>
                  <a:lnTo>
                    <a:pt x="18" y="578"/>
                  </a:lnTo>
                  <a:lnTo>
                    <a:pt x="32" y="670"/>
                  </a:lnTo>
                  <a:lnTo>
                    <a:pt x="48" y="752"/>
                  </a:lnTo>
                  <a:lnTo>
                    <a:pt x="56" y="790"/>
                  </a:lnTo>
                  <a:lnTo>
                    <a:pt x="66" y="828"/>
                  </a:lnTo>
                  <a:lnTo>
                    <a:pt x="76" y="862"/>
                  </a:lnTo>
                  <a:lnTo>
                    <a:pt x="88" y="894"/>
                  </a:lnTo>
                  <a:lnTo>
                    <a:pt x="100" y="924"/>
                  </a:lnTo>
                  <a:lnTo>
                    <a:pt x="112" y="952"/>
                  </a:lnTo>
                  <a:lnTo>
                    <a:pt x="126" y="980"/>
                  </a:lnTo>
                  <a:lnTo>
                    <a:pt x="140" y="1004"/>
                  </a:lnTo>
                  <a:lnTo>
                    <a:pt x="140" y="1004"/>
                  </a:lnTo>
                  <a:lnTo>
                    <a:pt x="154" y="1028"/>
                  </a:lnTo>
                  <a:lnTo>
                    <a:pt x="170" y="1050"/>
                  </a:lnTo>
                  <a:lnTo>
                    <a:pt x="186" y="1068"/>
                  </a:lnTo>
                  <a:lnTo>
                    <a:pt x="204" y="1086"/>
                  </a:lnTo>
                  <a:lnTo>
                    <a:pt x="220" y="1104"/>
                  </a:lnTo>
                  <a:lnTo>
                    <a:pt x="240" y="1118"/>
                  </a:lnTo>
                  <a:lnTo>
                    <a:pt x="258" y="1132"/>
                  </a:lnTo>
                  <a:lnTo>
                    <a:pt x="278" y="1142"/>
                  </a:lnTo>
                  <a:lnTo>
                    <a:pt x="298" y="1152"/>
                  </a:lnTo>
                  <a:lnTo>
                    <a:pt x="318" y="1162"/>
                  </a:lnTo>
                  <a:lnTo>
                    <a:pt x="340" y="1168"/>
                  </a:lnTo>
                  <a:lnTo>
                    <a:pt x="360" y="1174"/>
                  </a:lnTo>
                  <a:lnTo>
                    <a:pt x="382" y="1178"/>
                  </a:lnTo>
                  <a:lnTo>
                    <a:pt x="404" y="1180"/>
                  </a:lnTo>
                  <a:lnTo>
                    <a:pt x="426" y="1182"/>
                  </a:lnTo>
                  <a:lnTo>
                    <a:pt x="448" y="1182"/>
                  </a:lnTo>
                  <a:lnTo>
                    <a:pt x="448" y="1182"/>
                  </a:lnTo>
                  <a:lnTo>
                    <a:pt x="448" y="1182"/>
                  </a:lnTo>
                  <a:lnTo>
                    <a:pt x="448" y="1182"/>
                  </a:lnTo>
                  <a:lnTo>
                    <a:pt x="452" y="1182"/>
                  </a:lnTo>
                  <a:lnTo>
                    <a:pt x="452" y="1182"/>
                  </a:lnTo>
                  <a:lnTo>
                    <a:pt x="472" y="1200"/>
                  </a:lnTo>
                  <a:lnTo>
                    <a:pt x="494" y="1214"/>
                  </a:lnTo>
                  <a:lnTo>
                    <a:pt x="520" y="1230"/>
                  </a:lnTo>
                  <a:lnTo>
                    <a:pt x="546" y="1242"/>
                  </a:lnTo>
                  <a:lnTo>
                    <a:pt x="576" y="1254"/>
                  </a:lnTo>
                  <a:lnTo>
                    <a:pt x="606" y="1264"/>
                  </a:lnTo>
                  <a:lnTo>
                    <a:pt x="638" y="1272"/>
                  </a:lnTo>
                  <a:lnTo>
                    <a:pt x="672" y="1280"/>
                  </a:lnTo>
                  <a:lnTo>
                    <a:pt x="672" y="1280"/>
                  </a:lnTo>
                  <a:lnTo>
                    <a:pt x="708" y="1288"/>
                  </a:lnTo>
                  <a:lnTo>
                    <a:pt x="746" y="1294"/>
                  </a:lnTo>
                  <a:lnTo>
                    <a:pt x="822" y="1302"/>
                  </a:lnTo>
                  <a:lnTo>
                    <a:pt x="900" y="1306"/>
                  </a:lnTo>
                  <a:lnTo>
                    <a:pt x="976" y="1304"/>
                  </a:lnTo>
                  <a:lnTo>
                    <a:pt x="976" y="1304"/>
                  </a:lnTo>
                  <a:lnTo>
                    <a:pt x="1052" y="1300"/>
                  </a:lnTo>
                  <a:lnTo>
                    <a:pt x="1122" y="1292"/>
                  </a:lnTo>
                  <a:lnTo>
                    <a:pt x="1188" y="1280"/>
                  </a:lnTo>
                  <a:lnTo>
                    <a:pt x="1218" y="1274"/>
                  </a:lnTo>
                  <a:lnTo>
                    <a:pt x="1246" y="1266"/>
                  </a:lnTo>
                  <a:lnTo>
                    <a:pt x="1246" y="1266"/>
                  </a:lnTo>
                  <a:lnTo>
                    <a:pt x="1272" y="1258"/>
                  </a:lnTo>
                  <a:lnTo>
                    <a:pt x="1294" y="1248"/>
                  </a:lnTo>
                  <a:lnTo>
                    <a:pt x="1316" y="1238"/>
                  </a:lnTo>
                  <a:lnTo>
                    <a:pt x="1334" y="1226"/>
                  </a:lnTo>
                  <a:lnTo>
                    <a:pt x="1334" y="1226"/>
                  </a:lnTo>
                  <a:lnTo>
                    <a:pt x="1348" y="1214"/>
                  </a:lnTo>
                  <a:lnTo>
                    <a:pt x="1358" y="1200"/>
                  </a:lnTo>
                  <a:lnTo>
                    <a:pt x="1366" y="1184"/>
                  </a:lnTo>
                  <a:lnTo>
                    <a:pt x="1368" y="1176"/>
                  </a:lnTo>
                  <a:lnTo>
                    <a:pt x="1368" y="1168"/>
                  </a:lnTo>
                  <a:lnTo>
                    <a:pt x="1368" y="1168"/>
                  </a:lnTo>
                  <a:lnTo>
                    <a:pt x="1368" y="1168"/>
                  </a:lnTo>
                  <a:lnTo>
                    <a:pt x="1372" y="966"/>
                  </a:lnTo>
                  <a:lnTo>
                    <a:pt x="1490" y="966"/>
                  </a:lnTo>
                  <a:lnTo>
                    <a:pt x="1490" y="966"/>
                  </a:lnTo>
                  <a:lnTo>
                    <a:pt x="1490" y="966"/>
                  </a:lnTo>
                  <a:lnTo>
                    <a:pt x="1490" y="966"/>
                  </a:lnTo>
                  <a:lnTo>
                    <a:pt x="1504" y="970"/>
                  </a:lnTo>
                  <a:lnTo>
                    <a:pt x="1516" y="976"/>
                  </a:lnTo>
                  <a:lnTo>
                    <a:pt x="1536" y="992"/>
                  </a:lnTo>
                  <a:lnTo>
                    <a:pt x="1536" y="992"/>
                  </a:lnTo>
                  <a:lnTo>
                    <a:pt x="1544" y="998"/>
                  </a:lnTo>
                  <a:lnTo>
                    <a:pt x="1552" y="1004"/>
                  </a:lnTo>
                  <a:lnTo>
                    <a:pt x="1562" y="1006"/>
                  </a:lnTo>
                  <a:lnTo>
                    <a:pt x="1572" y="1008"/>
                  </a:lnTo>
                  <a:lnTo>
                    <a:pt x="1572" y="1008"/>
                  </a:lnTo>
                  <a:lnTo>
                    <a:pt x="1584" y="1008"/>
                  </a:lnTo>
                  <a:lnTo>
                    <a:pt x="1596" y="1004"/>
                  </a:lnTo>
                  <a:lnTo>
                    <a:pt x="1606" y="1000"/>
                  </a:lnTo>
                  <a:lnTo>
                    <a:pt x="1616" y="996"/>
                  </a:lnTo>
                  <a:lnTo>
                    <a:pt x="1616" y="996"/>
                  </a:lnTo>
                  <a:lnTo>
                    <a:pt x="1622" y="988"/>
                  </a:lnTo>
                  <a:lnTo>
                    <a:pt x="1628" y="978"/>
                  </a:lnTo>
                  <a:lnTo>
                    <a:pt x="1632" y="964"/>
                  </a:lnTo>
                  <a:lnTo>
                    <a:pt x="1634" y="946"/>
                  </a:lnTo>
                  <a:lnTo>
                    <a:pt x="1634" y="946"/>
                  </a:lnTo>
                  <a:lnTo>
                    <a:pt x="1634" y="930"/>
                  </a:lnTo>
                  <a:lnTo>
                    <a:pt x="1630" y="916"/>
                  </a:lnTo>
                  <a:lnTo>
                    <a:pt x="1624" y="906"/>
                  </a:lnTo>
                  <a:lnTo>
                    <a:pt x="1616" y="898"/>
                  </a:lnTo>
                  <a:lnTo>
                    <a:pt x="1616" y="898"/>
                  </a:lnTo>
                  <a:close/>
                  <a:moveTo>
                    <a:pt x="1058" y="1006"/>
                  </a:moveTo>
                  <a:lnTo>
                    <a:pt x="1058" y="1006"/>
                  </a:lnTo>
                  <a:lnTo>
                    <a:pt x="1038" y="1014"/>
                  </a:lnTo>
                  <a:lnTo>
                    <a:pt x="1018" y="1022"/>
                  </a:lnTo>
                  <a:lnTo>
                    <a:pt x="998" y="1026"/>
                  </a:lnTo>
                  <a:lnTo>
                    <a:pt x="976" y="1028"/>
                  </a:lnTo>
                  <a:lnTo>
                    <a:pt x="956" y="1030"/>
                  </a:lnTo>
                  <a:lnTo>
                    <a:pt x="936" y="1028"/>
                  </a:lnTo>
                  <a:lnTo>
                    <a:pt x="916" y="1026"/>
                  </a:lnTo>
                  <a:lnTo>
                    <a:pt x="896" y="1020"/>
                  </a:lnTo>
                  <a:lnTo>
                    <a:pt x="876" y="1014"/>
                  </a:lnTo>
                  <a:lnTo>
                    <a:pt x="858" y="1004"/>
                  </a:lnTo>
                  <a:lnTo>
                    <a:pt x="840" y="994"/>
                  </a:lnTo>
                  <a:lnTo>
                    <a:pt x="824" y="982"/>
                  </a:lnTo>
                  <a:lnTo>
                    <a:pt x="808" y="968"/>
                  </a:lnTo>
                  <a:lnTo>
                    <a:pt x="794" y="952"/>
                  </a:lnTo>
                  <a:lnTo>
                    <a:pt x="782" y="936"/>
                  </a:lnTo>
                  <a:lnTo>
                    <a:pt x="770" y="916"/>
                  </a:lnTo>
                  <a:lnTo>
                    <a:pt x="770" y="916"/>
                  </a:lnTo>
                  <a:lnTo>
                    <a:pt x="760" y="896"/>
                  </a:lnTo>
                  <a:lnTo>
                    <a:pt x="754" y="876"/>
                  </a:lnTo>
                  <a:lnTo>
                    <a:pt x="750" y="856"/>
                  </a:lnTo>
                  <a:lnTo>
                    <a:pt x="746" y="836"/>
                  </a:lnTo>
                  <a:lnTo>
                    <a:pt x="746" y="816"/>
                  </a:lnTo>
                  <a:lnTo>
                    <a:pt x="748" y="794"/>
                  </a:lnTo>
                  <a:lnTo>
                    <a:pt x="750" y="774"/>
                  </a:lnTo>
                  <a:lnTo>
                    <a:pt x="756" y="754"/>
                  </a:lnTo>
                  <a:lnTo>
                    <a:pt x="762" y="736"/>
                  </a:lnTo>
                  <a:lnTo>
                    <a:pt x="772" y="716"/>
                  </a:lnTo>
                  <a:lnTo>
                    <a:pt x="782" y="700"/>
                  </a:lnTo>
                  <a:lnTo>
                    <a:pt x="794" y="682"/>
                  </a:lnTo>
                  <a:lnTo>
                    <a:pt x="808" y="668"/>
                  </a:lnTo>
                  <a:lnTo>
                    <a:pt x="824" y="652"/>
                  </a:lnTo>
                  <a:lnTo>
                    <a:pt x="840" y="640"/>
                  </a:lnTo>
                  <a:lnTo>
                    <a:pt x="860" y="630"/>
                  </a:lnTo>
                  <a:lnTo>
                    <a:pt x="860" y="630"/>
                  </a:lnTo>
                  <a:lnTo>
                    <a:pt x="878" y="620"/>
                  </a:lnTo>
                  <a:lnTo>
                    <a:pt x="898" y="614"/>
                  </a:lnTo>
                  <a:lnTo>
                    <a:pt x="920" y="608"/>
                  </a:lnTo>
                  <a:lnTo>
                    <a:pt x="940" y="606"/>
                  </a:lnTo>
                  <a:lnTo>
                    <a:pt x="940" y="606"/>
                  </a:lnTo>
                  <a:lnTo>
                    <a:pt x="956" y="606"/>
                  </a:lnTo>
                  <a:lnTo>
                    <a:pt x="956" y="606"/>
                  </a:lnTo>
                  <a:lnTo>
                    <a:pt x="984" y="606"/>
                  </a:lnTo>
                  <a:lnTo>
                    <a:pt x="1012" y="612"/>
                  </a:lnTo>
                  <a:lnTo>
                    <a:pt x="1040" y="622"/>
                  </a:lnTo>
                  <a:lnTo>
                    <a:pt x="1066" y="634"/>
                  </a:lnTo>
                  <a:lnTo>
                    <a:pt x="1090" y="650"/>
                  </a:lnTo>
                  <a:lnTo>
                    <a:pt x="1112" y="670"/>
                  </a:lnTo>
                  <a:lnTo>
                    <a:pt x="1130" y="692"/>
                  </a:lnTo>
                  <a:lnTo>
                    <a:pt x="1146" y="718"/>
                  </a:lnTo>
                  <a:lnTo>
                    <a:pt x="1146" y="718"/>
                  </a:lnTo>
                  <a:lnTo>
                    <a:pt x="1156" y="738"/>
                  </a:lnTo>
                  <a:lnTo>
                    <a:pt x="1162" y="758"/>
                  </a:lnTo>
                  <a:lnTo>
                    <a:pt x="1168" y="778"/>
                  </a:lnTo>
                  <a:lnTo>
                    <a:pt x="1170" y="800"/>
                  </a:lnTo>
                  <a:lnTo>
                    <a:pt x="1170" y="820"/>
                  </a:lnTo>
                  <a:lnTo>
                    <a:pt x="1170" y="840"/>
                  </a:lnTo>
                  <a:lnTo>
                    <a:pt x="1166" y="860"/>
                  </a:lnTo>
                  <a:lnTo>
                    <a:pt x="1160" y="880"/>
                  </a:lnTo>
                  <a:lnTo>
                    <a:pt x="1154" y="900"/>
                  </a:lnTo>
                  <a:lnTo>
                    <a:pt x="1146" y="918"/>
                  </a:lnTo>
                  <a:lnTo>
                    <a:pt x="1134" y="936"/>
                  </a:lnTo>
                  <a:lnTo>
                    <a:pt x="1122" y="952"/>
                  </a:lnTo>
                  <a:lnTo>
                    <a:pt x="1108" y="968"/>
                  </a:lnTo>
                  <a:lnTo>
                    <a:pt x="1092" y="982"/>
                  </a:lnTo>
                  <a:lnTo>
                    <a:pt x="1076" y="994"/>
                  </a:lnTo>
                  <a:lnTo>
                    <a:pt x="1058" y="1006"/>
                  </a:lnTo>
                  <a:lnTo>
                    <a:pt x="1058" y="1006"/>
                  </a:lnTo>
                  <a:close/>
                </a:path>
              </a:pathLst>
            </a:custGeom>
            <a:blipFill>
              <a:blip r:embed="rId5"/>
              <a:stretch>
                <a:fillRect/>
              </a:stretch>
            </a:blipFill>
            <a:ln>
              <a:noFill/>
            </a:ln>
          </p:spPr>
          <p:txBody>
            <a:bodyPr vert="horz" wrap="square" lIns="91440" tIns="45720" rIns="91440" bIns="45720" numCol="1" anchor="t" anchorCtr="0" compatLnSpc="1"/>
            <a:lstStyle/>
            <a:p>
              <a:endParaRPr lang="zh-CN" altLang="en-US" sz="1400"/>
            </a:p>
          </p:txBody>
        </p:sp>
        <p:sp>
          <p:nvSpPr>
            <p:cNvPr id="30" name="chenying0907 15"/>
            <p:cNvSpPr/>
            <p:nvPr/>
          </p:nvSpPr>
          <p:spPr bwMode="auto">
            <a:xfrm>
              <a:off x="4644608" y="2740723"/>
              <a:ext cx="244475" cy="244475"/>
            </a:xfrm>
            <a:custGeom>
              <a:avLst/>
              <a:gdLst>
                <a:gd name="T0" fmla="*/ 76 w 154"/>
                <a:gd name="T1" fmla="*/ 0 h 154"/>
                <a:gd name="T2" fmla="*/ 76 w 154"/>
                <a:gd name="T3" fmla="*/ 0 h 154"/>
                <a:gd name="T4" fmla="*/ 72 w 154"/>
                <a:gd name="T5" fmla="*/ 0 h 154"/>
                <a:gd name="T6" fmla="*/ 72 w 154"/>
                <a:gd name="T7" fmla="*/ 0 h 154"/>
                <a:gd name="T8" fmla="*/ 56 w 154"/>
                <a:gd name="T9" fmla="*/ 2 h 154"/>
                <a:gd name="T10" fmla="*/ 42 w 154"/>
                <a:gd name="T11" fmla="*/ 8 h 154"/>
                <a:gd name="T12" fmla="*/ 42 w 154"/>
                <a:gd name="T13" fmla="*/ 8 h 154"/>
                <a:gd name="T14" fmla="*/ 28 w 154"/>
                <a:gd name="T15" fmla="*/ 18 h 154"/>
                <a:gd name="T16" fmla="*/ 18 w 154"/>
                <a:gd name="T17" fmla="*/ 28 h 154"/>
                <a:gd name="T18" fmla="*/ 10 w 154"/>
                <a:gd name="T19" fmla="*/ 40 h 154"/>
                <a:gd name="T20" fmla="*/ 4 w 154"/>
                <a:gd name="T21" fmla="*/ 54 h 154"/>
                <a:gd name="T22" fmla="*/ 0 w 154"/>
                <a:gd name="T23" fmla="*/ 68 h 154"/>
                <a:gd name="T24" fmla="*/ 0 w 154"/>
                <a:gd name="T25" fmla="*/ 84 h 154"/>
                <a:gd name="T26" fmla="*/ 4 w 154"/>
                <a:gd name="T27" fmla="*/ 98 h 154"/>
                <a:gd name="T28" fmla="*/ 10 w 154"/>
                <a:gd name="T29" fmla="*/ 114 h 154"/>
                <a:gd name="T30" fmla="*/ 10 w 154"/>
                <a:gd name="T31" fmla="*/ 114 h 154"/>
                <a:gd name="T32" fmla="*/ 18 w 154"/>
                <a:gd name="T33" fmla="*/ 126 h 154"/>
                <a:gd name="T34" fmla="*/ 28 w 154"/>
                <a:gd name="T35" fmla="*/ 138 h 154"/>
                <a:gd name="T36" fmla="*/ 40 w 154"/>
                <a:gd name="T37" fmla="*/ 146 h 154"/>
                <a:gd name="T38" fmla="*/ 54 w 154"/>
                <a:gd name="T39" fmla="*/ 152 h 154"/>
                <a:gd name="T40" fmla="*/ 68 w 154"/>
                <a:gd name="T41" fmla="*/ 154 h 154"/>
                <a:gd name="T42" fmla="*/ 84 w 154"/>
                <a:gd name="T43" fmla="*/ 154 h 154"/>
                <a:gd name="T44" fmla="*/ 98 w 154"/>
                <a:gd name="T45" fmla="*/ 152 h 154"/>
                <a:gd name="T46" fmla="*/ 114 w 154"/>
                <a:gd name="T47" fmla="*/ 146 h 154"/>
                <a:gd name="T48" fmla="*/ 114 w 154"/>
                <a:gd name="T49" fmla="*/ 146 h 154"/>
                <a:gd name="T50" fmla="*/ 126 w 154"/>
                <a:gd name="T51" fmla="*/ 136 h 154"/>
                <a:gd name="T52" fmla="*/ 138 w 154"/>
                <a:gd name="T53" fmla="*/ 126 h 154"/>
                <a:gd name="T54" fmla="*/ 146 w 154"/>
                <a:gd name="T55" fmla="*/ 114 h 154"/>
                <a:gd name="T56" fmla="*/ 152 w 154"/>
                <a:gd name="T57" fmla="*/ 100 h 154"/>
                <a:gd name="T58" fmla="*/ 154 w 154"/>
                <a:gd name="T59" fmla="*/ 86 h 154"/>
                <a:gd name="T60" fmla="*/ 154 w 154"/>
                <a:gd name="T61" fmla="*/ 70 h 154"/>
                <a:gd name="T62" fmla="*/ 152 w 154"/>
                <a:gd name="T63" fmla="*/ 56 h 154"/>
                <a:gd name="T64" fmla="*/ 146 w 154"/>
                <a:gd name="T65" fmla="*/ 42 h 154"/>
                <a:gd name="T66" fmla="*/ 146 w 154"/>
                <a:gd name="T67" fmla="*/ 42 h 154"/>
                <a:gd name="T68" fmla="*/ 140 w 154"/>
                <a:gd name="T69" fmla="*/ 32 h 154"/>
                <a:gd name="T70" fmla="*/ 134 w 154"/>
                <a:gd name="T71" fmla="*/ 24 h 154"/>
                <a:gd name="T72" fmla="*/ 126 w 154"/>
                <a:gd name="T73" fmla="*/ 16 h 154"/>
                <a:gd name="T74" fmla="*/ 116 w 154"/>
                <a:gd name="T75" fmla="*/ 10 h 154"/>
                <a:gd name="T76" fmla="*/ 108 w 154"/>
                <a:gd name="T77" fmla="*/ 6 h 154"/>
                <a:gd name="T78" fmla="*/ 98 w 154"/>
                <a:gd name="T79" fmla="*/ 2 h 154"/>
                <a:gd name="T80" fmla="*/ 88 w 154"/>
                <a:gd name="T81" fmla="*/ 0 h 154"/>
                <a:gd name="T82" fmla="*/ 76 w 154"/>
                <a:gd name="T83" fmla="*/ 0 h 154"/>
                <a:gd name="T84" fmla="*/ 76 w 154"/>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54">
                  <a:moveTo>
                    <a:pt x="76" y="0"/>
                  </a:moveTo>
                  <a:lnTo>
                    <a:pt x="76" y="0"/>
                  </a:lnTo>
                  <a:lnTo>
                    <a:pt x="72" y="0"/>
                  </a:lnTo>
                  <a:lnTo>
                    <a:pt x="72" y="0"/>
                  </a:lnTo>
                  <a:lnTo>
                    <a:pt x="56" y="2"/>
                  </a:lnTo>
                  <a:lnTo>
                    <a:pt x="42" y="8"/>
                  </a:lnTo>
                  <a:lnTo>
                    <a:pt x="42" y="8"/>
                  </a:lnTo>
                  <a:lnTo>
                    <a:pt x="28" y="18"/>
                  </a:lnTo>
                  <a:lnTo>
                    <a:pt x="18" y="28"/>
                  </a:lnTo>
                  <a:lnTo>
                    <a:pt x="10" y="40"/>
                  </a:lnTo>
                  <a:lnTo>
                    <a:pt x="4" y="54"/>
                  </a:lnTo>
                  <a:lnTo>
                    <a:pt x="0" y="68"/>
                  </a:lnTo>
                  <a:lnTo>
                    <a:pt x="0" y="84"/>
                  </a:lnTo>
                  <a:lnTo>
                    <a:pt x="4" y="98"/>
                  </a:lnTo>
                  <a:lnTo>
                    <a:pt x="10" y="114"/>
                  </a:lnTo>
                  <a:lnTo>
                    <a:pt x="10" y="114"/>
                  </a:lnTo>
                  <a:lnTo>
                    <a:pt x="18" y="126"/>
                  </a:lnTo>
                  <a:lnTo>
                    <a:pt x="28" y="138"/>
                  </a:lnTo>
                  <a:lnTo>
                    <a:pt x="40" y="146"/>
                  </a:lnTo>
                  <a:lnTo>
                    <a:pt x="54" y="152"/>
                  </a:lnTo>
                  <a:lnTo>
                    <a:pt x="68" y="154"/>
                  </a:lnTo>
                  <a:lnTo>
                    <a:pt x="84" y="154"/>
                  </a:lnTo>
                  <a:lnTo>
                    <a:pt x="98" y="152"/>
                  </a:lnTo>
                  <a:lnTo>
                    <a:pt x="114" y="146"/>
                  </a:lnTo>
                  <a:lnTo>
                    <a:pt x="114" y="146"/>
                  </a:lnTo>
                  <a:lnTo>
                    <a:pt x="126" y="136"/>
                  </a:lnTo>
                  <a:lnTo>
                    <a:pt x="138" y="126"/>
                  </a:lnTo>
                  <a:lnTo>
                    <a:pt x="146" y="114"/>
                  </a:lnTo>
                  <a:lnTo>
                    <a:pt x="152" y="100"/>
                  </a:lnTo>
                  <a:lnTo>
                    <a:pt x="154" y="86"/>
                  </a:lnTo>
                  <a:lnTo>
                    <a:pt x="154" y="70"/>
                  </a:lnTo>
                  <a:lnTo>
                    <a:pt x="152" y="56"/>
                  </a:lnTo>
                  <a:lnTo>
                    <a:pt x="146" y="42"/>
                  </a:lnTo>
                  <a:lnTo>
                    <a:pt x="146" y="42"/>
                  </a:lnTo>
                  <a:lnTo>
                    <a:pt x="140" y="32"/>
                  </a:lnTo>
                  <a:lnTo>
                    <a:pt x="134" y="24"/>
                  </a:lnTo>
                  <a:lnTo>
                    <a:pt x="126" y="16"/>
                  </a:lnTo>
                  <a:lnTo>
                    <a:pt x="116" y="10"/>
                  </a:lnTo>
                  <a:lnTo>
                    <a:pt x="108" y="6"/>
                  </a:lnTo>
                  <a:lnTo>
                    <a:pt x="98" y="2"/>
                  </a:lnTo>
                  <a:lnTo>
                    <a:pt x="88" y="0"/>
                  </a:lnTo>
                  <a:lnTo>
                    <a:pt x="76" y="0"/>
                  </a:lnTo>
                  <a:lnTo>
                    <a:pt x="76" y="0"/>
                  </a:lnTo>
                  <a:close/>
                </a:path>
              </a:pathLst>
            </a:custGeom>
            <a:solidFill>
              <a:srgbClr val="AC4F9B"/>
            </a:solidFill>
            <a:ln>
              <a:noFill/>
            </a:ln>
          </p:spPr>
          <p:txBody>
            <a:bodyPr vert="horz" wrap="square" lIns="91440" tIns="45720" rIns="91440" bIns="45720" numCol="1" anchor="t" anchorCtr="0" compatLnSpc="1"/>
            <a:lstStyle/>
            <a:p>
              <a:endParaRPr lang="zh-CN" altLang="en-US" sz="1400"/>
            </a:p>
          </p:txBody>
        </p:sp>
      </p:grpSp>
      <p:sp>
        <p:nvSpPr>
          <p:cNvPr id="31" name="chenying0907 16"/>
          <p:cNvSpPr/>
          <p:nvPr/>
        </p:nvSpPr>
        <p:spPr bwMode="auto">
          <a:xfrm>
            <a:off x="5089108" y="3578923"/>
            <a:ext cx="879475" cy="955675"/>
          </a:xfrm>
          <a:custGeom>
            <a:avLst/>
            <a:gdLst>
              <a:gd name="T0" fmla="*/ 508 w 554"/>
              <a:gd name="T1" fmla="*/ 2 h 602"/>
              <a:gd name="T2" fmla="*/ 482 w 554"/>
              <a:gd name="T3" fmla="*/ 0 h 602"/>
              <a:gd name="T4" fmla="*/ 470 w 554"/>
              <a:gd name="T5" fmla="*/ 2 h 602"/>
              <a:gd name="T6" fmla="*/ 456 w 554"/>
              <a:gd name="T7" fmla="*/ 6 h 602"/>
              <a:gd name="T8" fmla="*/ 356 w 554"/>
              <a:gd name="T9" fmla="*/ 58 h 602"/>
              <a:gd name="T10" fmla="*/ 322 w 554"/>
              <a:gd name="T11" fmla="*/ 76 h 602"/>
              <a:gd name="T12" fmla="*/ 288 w 554"/>
              <a:gd name="T13" fmla="*/ 98 h 602"/>
              <a:gd name="T14" fmla="*/ 222 w 554"/>
              <a:gd name="T15" fmla="*/ 144 h 602"/>
              <a:gd name="T16" fmla="*/ 190 w 554"/>
              <a:gd name="T17" fmla="*/ 172 h 602"/>
              <a:gd name="T18" fmla="*/ 130 w 554"/>
              <a:gd name="T19" fmla="*/ 236 h 602"/>
              <a:gd name="T20" fmla="*/ 78 w 554"/>
              <a:gd name="T21" fmla="*/ 314 h 602"/>
              <a:gd name="T22" fmla="*/ 34 w 554"/>
              <a:gd name="T23" fmla="*/ 408 h 602"/>
              <a:gd name="T24" fmla="*/ 2 w 554"/>
              <a:gd name="T25" fmla="*/ 520 h 602"/>
              <a:gd name="T26" fmla="*/ 0 w 554"/>
              <a:gd name="T27" fmla="*/ 532 h 602"/>
              <a:gd name="T28" fmla="*/ 4 w 554"/>
              <a:gd name="T29" fmla="*/ 558 h 602"/>
              <a:gd name="T30" fmla="*/ 18 w 554"/>
              <a:gd name="T31" fmla="*/ 580 h 602"/>
              <a:gd name="T32" fmla="*/ 40 w 554"/>
              <a:gd name="T33" fmla="*/ 596 h 602"/>
              <a:gd name="T34" fmla="*/ 52 w 554"/>
              <a:gd name="T35" fmla="*/ 600 h 602"/>
              <a:gd name="T36" fmla="*/ 80 w 554"/>
              <a:gd name="T37" fmla="*/ 600 h 602"/>
              <a:gd name="T38" fmla="*/ 104 w 554"/>
              <a:gd name="T39" fmla="*/ 590 h 602"/>
              <a:gd name="T40" fmla="*/ 122 w 554"/>
              <a:gd name="T41" fmla="*/ 572 h 602"/>
              <a:gd name="T42" fmla="*/ 134 w 554"/>
              <a:gd name="T43" fmla="*/ 548 h 602"/>
              <a:gd name="T44" fmla="*/ 146 w 554"/>
              <a:gd name="T45" fmla="*/ 500 h 602"/>
              <a:gd name="T46" fmla="*/ 176 w 554"/>
              <a:gd name="T47" fmla="*/ 416 h 602"/>
              <a:gd name="T48" fmla="*/ 214 w 554"/>
              <a:gd name="T49" fmla="*/ 350 h 602"/>
              <a:gd name="T50" fmla="*/ 258 w 554"/>
              <a:gd name="T51" fmla="*/ 296 h 602"/>
              <a:gd name="T52" fmla="*/ 282 w 554"/>
              <a:gd name="T53" fmla="*/ 272 h 602"/>
              <a:gd name="T54" fmla="*/ 334 w 554"/>
              <a:gd name="T55" fmla="*/ 230 h 602"/>
              <a:gd name="T56" fmla="*/ 392 w 554"/>
              <a:gd name="T57" fmla="*/ 194 h 602"/>
              <a:gd name="T58" fmla="*/ 518 w 554"/>
              <a:gd name="T59" fmla="*/ 128 h 602"/>
              <a:gd name="T60" fmla="*/ 530 w 554"/>
              <a:gd name="T61" fmla="*/ 120 h 602"/>
              <a:gd name="T62" fmla="*/ 546 w 554"/>
              <a:gd name="T63" fmla="*/ 100 h 602"/>
              <a:gd name="T64" fmla="*/ 552 w 554"/>
              <a:gd name="T65" fmla="*/ 88 h 602"/>
              <a:gd name="T66" fmla="*/ 554 w 554"/>
              <a:gd name="T67" fmla="*/ 62 h 602"/>
              <a:gd name="T68" fmla="*/ 548 w 554"/>
              <a:gd name="T69" fmla="*/ 36 h 602"/>
              <a:gd name="T70" fmla="*/ 540 w 554"/>
              <a:gd name="T71" fmla="*/ 26 h 602"/>
              <a:gd name="T72" fmla="*/ 520 w 554"/>
              <a:gd name="T73" fmla="*/ 8 h 602"/>
              <a:gd name="T74" fmla="*/ 508 w 554"/>
              <a:gd name="T75" fmla="*/ 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02">
                <a:moveTo>
                  <a:pt x="508" y="2"/>
                </a:moveTo>
                <a:lnTo>
                  <a:pt x="508" y="2"/>
                </a:lnTo>
                <a:lnTo>
                  <a:pt x="496" y="0"/>
                </a:lnTo>
                <a:lnTo>
                  <a:pt x="482" y="0"/>
                </a:lnTo>
                <a:lnTo>
                  <a:pt x="482" y="0"/>
                </a:lnTo>
                <a:lnTo>
                  <a:pt x="470" y="2"/>
                </a:lnTo>
                <a:lnTo>
                  <a:pt x="456" y="6"/>
                </a:lnTo>
                <a:lnTo>
                  <a:pt x="456" y="6"/>
                </a:lnTo>
                <a:lnTo>
                  <a:pt x="408" y="32"/>
                </a:lnTo>
                <a:lnTo>
                  <a:pt x="356" y="58"/>
                </a:lnTo>
                <a:lnTo>
                  <a:pt x="356" y="58"/>
                </a:lnTo>
                <a:lnTo>
                  <a:pt x="322" y="76"/>
                </a:lnTo>
                <a:lnTo>
                  <a:pt x="322" y="76"/>
                </a:lnTo>
                <a:lnTo>
                  <a:pt x="288" y="98"/>
                </a:lnTo>
                <a:lnTo>
                  <a:pt x="256" y="120"/>
                </a:lnTo>
                <a:lnTo>
                  <a:pt x="222" y="144"/>
                </a:lnTo>
                <a:lnTo>
                  <a:pt x="190" y="172"/>
                </a:lnTo>
                <a:lnTo>
                  <a:pt x="190" y="172"/>
                </a:lnTo>
                <a:lnTo>
                  <a:pt x="160" y="202"/>
                </a:lnTo>
                <a:lnTo>
                  <a:pt x="130" y="236"/>
                </a:lnTo>
                <a:lnTo>
                  <a:pt x="104" y="274"/>
                </a:lnTo>
                <a:lnTo>
                  <a:pt x="78" y="314"/>
                </a:lnTo>
                <a:lnTo>
                  <a:pt x="54" y="360"/>
                </a:lnTo>
                <a:lnTo>
                  <a:pt x="34" y="408"/>
                </a:lnTo>
                <a:lnTo>
                  <a:pt x="16" y="462"/>
                </a:lnTo>
                <a:lnTo>
                  <a:pt x="2" y="520"/>
                </a:lnTo>
                <a:lnTo>
                  <a:pt x="2" y="520"/>
                </a:lnTo>
                <a:lnTo>
                  <a:pt x="0" y="532"/>
                </a:lnTo>
                <a:lnTo>
                  <a:pt x="2" y="546"/>
                </a:lnTo>
                <a:lnTo>
                  <a:pt x="4" y="558"/>
                </a:lnTo>
                <a:lnTo>
                  <a:pt x="10" y="570"/>
                </a:lnTo>
                <a:lnTo>
                  <a:pt x="18" y="580"/>
                </a:lnTo>
                <a:lnTo>
                  <a:pt x="28" y="588"/>
                </a:lnTo>
                <a:lnTo>
                  <a:pt x="40" y="596"/>
                </a:lnTo>
                <a:lnTo>
                  <a:pt x="52" y="600"/>
                </a:lnTo>
                <a:lnTo>
                  <a:pt x="52" y="600"/>
                </a:lnTo>
                <a:lnTo>
                  <a:pt x="66" y="602"/>
                </a:lnTo>
                <a:lnTo>
                  <a:pt x="80" y="600"/>
                </a:lnTo>
                <a:lnTo>
                  <a:pt x="92" y="596"/>
                </a:lnTo>
                <a:lnTo>
                  <a:pt x="104" y="590"/>
                </a:lnTo>
                <a:lnTo>
                  <a:pt x="114" y="582"/>
                </a:lnTo>
                <a:lnTo>
                  <a:pt x="122" y="572"/>
                </a:lnTo>
                <a:lnTo>
                  <a:pt x="130" y="562"/>
                </a:lnTo>
                <a:lnTo>
                  <a:pt x="134" y="548"/>
                </a:lnTo>
                <a:lnTo>
                  <a:pt x="134" y="548"/>
                </a:lnTo>
                <a:lnTo>
                  <a:pt x="146" y="500"/>
                </a:lnTo>
                <a:lnTo>
                  <a:pt x="160" y="456"/>
                </a:lnTo>
                <a:lnTo>
                  <a:pt x="176" y="416"/>
                </a:lnTo>
                <a:lnTo>
                  <a:pt x="194" y="382"/>
                </a:lnTo>
                <a:lnTo>
                  <a:pt x="214" y="350"/>
                </a:lnTo>
                <a:lnTo>
                  <a:pt x="236" y="322"/>
                </a:lnTo>
                <a:lnTo>
                  <a:pt x="258" y="296"/>
                </a:lnTo>
                <a:lnTo>
                  <a:pt x="282" y="272"/>
                </a:lnTo>
                <a:lnTo>
                  <a:pt x="282" y="272"/>
                </a:lnTo>
                <a:lnTo>
                  <a:pt x="308" y="250"/>
                </a:lnTo>
                <a:lnTo>
                  <a:pt x="334" y="230"/>
                </a:lnTo>
                <a:lnTo>
                  <a:pt x="362" y="212"/>
                </a:lnTo>
                <a:lnTo>
                  <a:pt x="392" y="194"/>
                </a:lnTo>
                <a:lnTo>
                  <a:pt x="452" y="160"/>
                </a:lnTo>
                <a:lnTo>
                  <a:pt x="518" y="128"/>
                </a:lnTo>
                <a:lnTo>
                  <a:pt x="518" y="128"/>
                </a:lnTo>
                <a:lnTo>
                  <a:pt x="530" y="120"/>
                </a:lnTo>
                <a:lnTo>
                  <a:pt x="538" y="112"/>
                </a:lnTo>
                <a:lnTo>
                  <a:pt x="546" y="100"/>
                </a:lnTo>
                <a:lnTo>
                  <a:pt x="552" y="88"/>
                </a:lnTo>
                <a:lnTo>
                  <a:pt x="552" y="88"/>
                </a:lnTo>
                <a:lnTo>
                  <a:pt x="554" y="76"/>
                </a:lnTo>
                <a:lnTo>
                  <a:pt x="554" y="62"/>
                </a:lnTo>
                <a:lnTo>
                  <a:pt x="552" y="50"/>
                </a:lnTo>
                <a:lnTo>
                  <a:pt x="548" y="36"/>
                </a:lnTo>
                <a:lnTo>
                  <a:pt x="548" y="36"/>
                </a:lnTo>
                <a:lnTo>
                  <a:pt x="540" y="26"/>
                </a:lnTo>
                <a:lnTo>
                  <a:pt x="532" y="16"/>
                </a:lnTo>
                <a:lnTo>
                  <a:pt x="520" y="8"/>
                </a:lnTo>
                <a:lnTo>
                  <a:pt x="508" y="2"/>
                </a:lnTo>
                <a:lnTo>
                  <a:pt x="508" y="2"/>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sz="1400"/>
          </a:p>
        </p:txBody>
      </p:sp>
      <p:sp>
        <p:nvSpPr>
          <p:cNvPr id="32" name="chenying0907 17"/>
          <p:cNvSpPr/>
          <p:nvPr/>
        </p:nvSpPr>
        <p:spPr bwMode="auto">
          <a:xfrm>
            <a:off x="5797133" y="3709098"/>
            <a:ext cx="701675" cy="698500"/>
          </a:xfrm>
          <a:custGeom>
            <a:avLst/>
            <a:gdLst>
              <a:gd name="T0" fmla="*/ 408 w 442"/>
              <a:gd name="T1" fmla="*/ 8 h 440"/>
              <a:gd name="T2" fmla="*/ 382 w 442"/>
              <a:gd name="T3" fmla="*/ 0 h 440"/>
              <a:gd name="T4" fmla="*/ 376 w 442"/>
              <a:gd name="T5" fmla="*/ 0 h 440"/>
              <a:gd name="T6" fmla="*/ 366 w 442"/>
              <a:gd name="T7" fmla="*/ 0 h 440"/>
              <a:gd name="T8" fmla="*/ 356 w 442"/>
              <a:gd name="T9" fmla="*/ 2 h 440"/>
              <a:gd name="T10" fmla="*/ 356 w 442"/>
              <a:gd name="T11" fmla="*/ 2 h 440"/>
              <a:gd name="T12" fmla="*/ 324 w 442"/>
              <a:gd name="T13" fmla="*/ 10 h 440"/>
              <a:gd name="T14" fmla="*/ 270 w 442"/>
              <a:gd name="T15" fmla="*/ 30 h 440"/>
              <a:gd name="T16" fmla="*/ 244 w 442"/>
              <a:gd name="T17" fmla="*/ 42 h 440"/>
              <a:gd name="T18" fmla="*/ 212 w 442"/>
              <a:gd name="T19" fmla="*/ 60 h 440"/>
              <a:gd name="T20" fmla="*/ 156 w 442"/>
              <a:gd name="T21" fmla="*/ 98 h 440"/>
              <a:gd name="T22" fmla="*/ 112 w 442"/>
              <a:gd name="T23" fmla="*/ 144 h 440"/>
              <a:gd name="T24" fmla="*/ 94 w 442"/>
              <a:gd name="T25" fmla="*/ 168 h 440"/>
              <a:gd name="T26" fmla="*/ 62 w 442"/>
              <a:gd name="T27" fmla="*/ 218 h 440"/>
              <a:gd name="T28" fmla="*/ 26 w 442"/>
              <a:gd name="T29" fmla="*/ 296 h 440"/>
              <a:gd name="T30" fmla="*/ 6 w 442"/>
              <a:gd name="T31" fmla="*/ 346 h 440"/>
              <a:gd name="T32" fmla="*/ 6 w 442"/>
              <a:gd name="T33" fmla="*/ 346 h 440"/>
              <a:gd name="T34" fmla="*/ 2 w 442"/>
              <a:gd name="T35" fmla="*/ 360 h 440"/>
              <a:gd name="T36" fmla="*/ 2 w 442"/>
              <a:gd name="T37" fmla="*/ 386 h 440"/>
              <a:gd name="T38" fmla="*/ 6 w 442"/>
              <a:gd name="T39" fmla="*/ 400 h 440"/>
              <a:gd name="T40" fmla="*/ 22 w 442"/>
              <a:gd name="T41" fmla="*/ 422 h 440"/>
              <a:gd name="T42" fmla="*/ 46 w 442"/>
              <a:gd name="T43" fmla="*/ 436 h 440"/>
              <a:gd name="T44" fmla="*/ 58 w 442"/>
              <a:gd name="T45" fmla="*/ 440 h 440"/>
              <a:gd name="T46" fmla="*/ 86 w 442"/>
              <a:gd name="T47" fmla="*/ 438 h 440"/>
              <a:gd name="T48" fmla="*/ 98 w 442"/>
              <a:gd name="T49" fmla="*/ 432 h 440"/>
              <a:gd name="T50" fmla="*/ 120 w 442"/>
              <a:gd name="T51" fmla="*/ 416 h 440"/>
              <a:gd name="T52" fmla="*/ 134 w 442"/>
              <a:gd name="T53" fmla="*/ 392 h 440"/>
              <a:gd name="T54" fmla="*/ 134 w 442"/>
              <a:gd name="T55" fmla="*/ 392 h 440"/>
              <a:gd name="T56" fmla="*/ 134 w 442"/>
              <a:gd name="T57" fmla="*/ 392 h 440"/>
              <a:gd name="T58" fmla="*/ 152 w 442"/>
              <a:gd name="T59" fmla="*/ 346 h 440"/>
              <a:gd name="T60" fmla="*/ 192 w 442"/>
              <a:gd name="T61" fmla="*/ 266 h 440"/>
              <a:gd name="T62" fmla="*/ 216 w 442"/>
              <a:gd name="T63" fmla="*/ 232 h 440"/>
              <a:gd name="T64" fmla="*/ 230 w 442"/>
              <a:gd name="T65" fmla="*/ 216 h 440"/>
              <a:gd name="T66" fmla="*/ 264 w 442"/>
              <a:gd name="T67" fmla="*/ 186 h 440"/>
              <a:gd name="T68" fmla="*/ 304 w 442"/>
              <a:gd name="T69" fmla="*/ 162 h 440"/>
              <a:gd name="T70" fmla="*/ 356 w 442"/>
              <a:gd name="T71" fmla="*/ 142 h 440"/>
              <a:gd name="T72" fmla="*/ 386 w 442"/>
              <a:gd name="T73" fmla="*/ 134 h 440"/>
              <a:gd name="T74" fmla="*/ 388 w 442"/>
              <a:gd name="T75" fmla="*/ 134 h 440"/>
              <a:gd name="T76" fmla="*/ 412 w 442"/>
              <a:gd name="T77" fmla="*/ 122 h 440"/>
              <a:gd name="T78" fmla="*/ 430 w 442"/>
              <a:gd name="T79" fmla="*/ 104 h 440"/>
              <a:gd name="T80" fmla="*/ 436 w 442"/>
              <a:gd name="T81" fmla="*/ 92 h 440"/>
              <a:gd name="T82" fmla="*/ 442 w 442"/>
              <a:gd name="T83" fmla="*/ 64 h 440"/>
              <a:gd name="T84" fmla="*/ 440 w 442"/>
              <a:gd name="T85" fmla="*/ 52 h 440"/>
              <a:gd name="T86" fmla="*/ 428 w 442"/>
              <a:gd name="T87" fmla="*/ 26 h 440"/>
              <a:gd name="T88" fmla="*/ 408 w 442"/>
              <a:gd name="T89" fmla="*/ 8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2" h="440">
                <a:moveTo>
                  <a:pt x="408" y="8"/>
                </a:moveTo>
                <a:lnTo>
                  <a:pt x="408" y="8"/>
                </a:lnTo>
                <a:lnTo>
                  <a:pt x="396" y="2"/>
                </a:lnTo>
                <a:lnTo>
                  <a:pt x="382" y="0"/>
                </a:lnTo>
                <a:lnTo>
                  <a:pt x="382" y="0"/>
                </a:lnTo>
                <a:lnTo>
                  <a:pt x="376" y="0"/>
                </a:lnTo>
                <a:lnTo>
                  <a:pt x="376" y="0"/>
                </a:lnTo>
                <a:lnTo>
                  <a:pt x="366" y="0"/>
                </a:lnTo>
                <a:lnTo>
                  <a:pt x="356" y="2"/>
                </a:lnTo>
                <a:lnTo>
                  <a:pt x="356" y="2"/>
                </a:lnTo>
                <a:lnTo>
                  <a:pt x="356" y="2"/>
                </a:lnTo>
                <a:lnTo>
                  <a:pt x="356" y="2"/>
                </a:lnTo>
                <a:lnTo>
                  <a:pt x="356" y="2"/>
                </a:lnTo>
                <a:lnTo>
                  <a:pt x="324" y="10"/>
                </a:lnTo>
                <a:lnTo>
                  <a:pt x="296" y="20"/>
                </a:lnTo>
                <a:lnTo>
                  <a:pt x="270" y="30"/>
                </a:lnTo>
                <a:lnTo>
                  <a:pt x="244" y="42"/>
                </a:lnTo>
                <a:lnTo>
                  <a:pt x="244" y="42"/>
                </a:lnTo>
                <a:lnTo>
                  <a:pt x="212" y="60"/>
                </a:lnTo>
                <a:lnTo>
                  <a:pt x="212" y="60"/>
                </a:lnTo>
                <a:lnTo>
                  <a:pt x="184" y="78"/>
                </a:lnTo>
                <a:lnTo>
                  <a:pt x="156" y="98"/>
                </a:lnTo>
                <a:lnTo>
                  <a:pt x="134" y="122"/>
                </a:lnTo>
                <a:lnTo>
                  <a:pt x="112" y="144"/>
                </a:lnTo>
                <a:lnTo>
                  <a:pt x="112" y="144"/>
                </a:lnTo>
                <a:lnTo>
                  <a:pt x="94" y="168"/>
                </a:lnTo>
                <a:lnTo>
                  <a:pt x="76" y="194"/>
                </a:lnTo>
                <a:lnTo>
                  <a:pt x="62" y="218"/>
                </a:lnTo>
                <a:lnTo>
                  <a:pt x="48" y="244"/>
                </a:lnTo>
                <a:lnTo>
                  <a:pt x="26" y="296"/>
                </a:lnTo>
                <a:lnTo>
                  <a:pt x="6" y="346"/>
                </a:lnTo>
                <a:lnTo>
                  <a:pt x="6" y="346"/>
                </a:lnTo>
                <a:lnTo>
                  <a:pt x="6" y="346"/>
                </a:lnTo>
                <a:lnTo>
                  <a:pt x="6" y="346"/>
                </a:lnTo>
                <a:lnTo>
                  <a:pt x="6" y="346"/>
                </a:lnTo>
                <a:lnTo>
                  <a:pt x="2" y="360"/>
                </a:lnTo>
                <a:lnTo>
                  <a:pt x="0" y="372"/>
                </a:lnTo>
                <a:lnTo>
                  <a:pt x="2" y="386"/>
                </a:lnTo>
                <a:lnTo>
                  <a:pt x="6" y="400"/>
                </a:lnTo>
                <a:lnTo>
                  <a:pt x="6" y="400"/>
                </a:lnTo>
                <a:lnTo>
                  <a:pt x="14" y="412"/>
                </a:lnTo>
                <a:lnTo>
                  <a:pt x="22" y="422"/>
                </a:lnTo>
                <a:lnTo>
                  <a:pt x="32" y="430"/>
                </a:lnTo>
                <a:lnTo>
                  <a:pt x="46" y="436"/>
                </a:lnTo>
                <a:lnTo>
                  <a:pt x="46" y="436"/>
                </a:lnTo>
                <a:lnTo>
                  <a:pt x="58" y="440"/>
                </a:lnTo>
                <a:lnTo>
                  <a:pt x="72" y="440"/>
                </a:lnTo>
                <a:lnTo>
                  <a:pt x="86" y="438"/>
                </a:lnTo>
                <a:lnTo>
                  <a:pt x="98" y="432"/>
                </a:lnTo>
                <a:lnTo>
                  <a:pt x="98" y="432"/>
                </a:lnTo>
                <a:lnTo>
                  <a:pt x="110" y="426"/>
                </a:lnTo>
                <a:lnTo>
                  <a:pt x="120" y="416"/>
                </a:lnTo>
                <a:lnTo>
                  <a:pt x="128" y="406"/>
                </a:lnTo>
                <a:lnTo>
                  <a:pt x="134" y="392"/>
                </a:lnTo>
                <a:lnTo>
                  <a:pt x="134" y="392"/>
                </a:lnTo>
                <a:lnTo>
                  <a:pt x="134" y="392"/>
                </a:lnTo>
                <a:lnTo>
                  <a:pt x="134" y="392"/>
                </a:lnTo>
                <a:lnTo>
                  <a:pt x="134" y="392"/>
                </a:lnTo>
                <a:lnTo>
                  <a:pt x="134" y="392"/>
                </a:lnTo>
                <a:lnTo>
                  <a:pt x="152" y="346"/>
                </a:lnTo>
                <a:lnTo>
                  <a:pt x="170" y="304"/>
                </a:lnTo>
                <a:lnTo>
                  <a:pt x="192" y="266"/>
                </a:lnTo>
                <a:lnTo>
                  <a:pt x="204" y="248"/>
                </a:lnTo>
                <a:lnTo>
                  <a:pt x="216" y="232"/>
                </a:lnTo>
                <a:lnTo>
                  <a:pt x="216" y="232"/>
                </a:lnTo>
                <a:lnTo>
                  <a:pt x="230" y="216"/>
                </a:lnTo>
                <a:lnTo>
                  <a:pt x="246" y="200"/>
                </a:lnTo>
                <a:lnTo>
                  <a:pt x="264" y="186"/>
                </a:lnTo>
                <a:lnTo>
                  <a:pt x="282" y="174"/>
                </a:lnTo>
                <a:lnTo>
                  <a:pt x="304" y="162"/>
                </a:lnTo>
                <a:lnTo>
                  <a:pt x="328" y="152"/>
                </a:lnTo>
                <a:lnTo>
                  <a:pt x="356" y="142"/>
                </a:lnTo>
                <a:lnTo>
                  <a:pt x="386" y="134"/>
                </a:lnTo>
                <a:lnTo>
                  <a:pt x="386" y="134"/>
                </a:lnTo>
                <a:lnTo>
                  <a:pt x="388" y="134"/>
                </a:lnTo>
                <a:lnTo>
                  <a:pt x="388" y="134"/>
                </a:lnTo>
                <a:lnTo>
                  <a:pt x="400" y="130"/>
                </a:lnTo>
                <a:lnTo>
                  <a:pt x="412" y="122"/>
                </a:lnTo>
                <a:lnTo>
                  <a:pt x="422" y="114"/>
                </a:lnTo>
                <a:lnTo>
                  <a:pt x="430" y="104"/>
                </a:lnTo>
                <a:lnTo>
                  <a:pt x="430" y="104"/>
                </a:lnTo>
                <a:lnTo>
                  <a:pt x="436" y="92"/>
                </a:lnTo>
                <a:lnTo>
                  <a:pt x="440" y="78"/>
                </a:lnTo>
                <a:lnTo>
                  <a:pt x="442" y="64"/>
                </a:lnTo>
                <a:lnTo>
                  <a:pt x="440" y="52"/>
                </a:lnTo>
                <a:lnTo>
                  <a:pt x="440" y="52"/>
                </a:lnTo>
                <a:lnTo>
                  <a:pt x="434" y="38"/>
                </a:lnTo>
                <a:lnTo>
                  <a:pt x="428" y="26"/>
                </a:lnTo>
                <a:lnTo>
                  <a:pt x="418" y="16"/>
                </a:lnTo>
                <a:lnTo>
                  <a:pt x="408" y="8"/>
                </a:lnTo>
                <a:lnTo>
                  <a:pt x="408" y="8"/>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sz="1400"/>
          </a:p>
        </p:txBody>
      </p:sp>
      <p:sp>
        <p:nvSpPr>
          <p:cNvPr id="33" name="chenying0907 18"/>
          <p:cNvSpPr/>
          <p:nvPr/>
        </p:nvSpPr>
        <p:spPr bwMode="auto">
          <a:xfrm>
            <a:off x="6428958" y="3982148"/>
            <a:ext cx="473075" cy="454025"/>
          </a:xfrm>
          <a:custGeom>
            <a:avLst/>
            <a:gdLst>
              <a:gd name="T0" fmla="*/ 272 w 298"/>
              <a:gd name="T1" fmla="*/ 14 h 286"/>
              <a:gd name="T2" fmla="*/ 252 w 298"/>
              <a:gd name="T3" fmla="*/ 4 h 286"/>
              <a:gd name="T4" fmla="*/ 232 w 298"/>
              <a:gd name="T5" fmla="*/ 0 h 286"/>
              <a:gd name="T6" fmla="*/ 220 w 298"/>
              <a:gd name="T7" fmla="*/ 2 h 286"/>
              <a:gd name="T8" fmla="*/ 218 w 298"/>
              <a:gd name="T9" fmla="*/ 2 h 286"/>
              <a:gd name="T10" fmla="*/ 200 w 298"/>
              <a:gd name="T11" fmla="*/ 2 h 286"/>
              <a:gd name="T12" fmla="*/ 158 w 298"/>
              <a:gd name="T13" fmla="*/ 8 h 286"/>
              <a:gd name="T14" fmla="*/ 124 w 298"/>
              <a:gd name="T15" fmla="*/ 20 h 286"/>
              <a:gd name="T16" fmla="*/ 106 w 298"/>
              <a:gd name="T17" fmla="*/ 28 h 286"/>
              <a:gd name="T18" fmla="*/ 72 w 298"/>
              <a:gd name="T19" fmla="*/ 54 h 286"/>
              <a:gd name="T20" fmla="*/ 44 w 298"/>
              <a:gd name="T21" fmla="*/ 92 h 286"/>
              <a:gd name="T22" fmla="*/ 22 w 298"/>
              <a:gd name="T23" fmla="*/ 140 h 286"/>
              <a:gd name="T24" fmla="*/ 4 w 298"/>
              <a:gd name="T25" fmla="*/ 198 h 286"/>
              <a:gd name="T26" fmla="*/ 4 w 298"/>
              <a:gd name="T27" fmla="*/ 198 h 286"/>
              <a:gd name="T28" fmla="*/ 4 w 298"/>
              <a:gd name="T29" fmla="*/ 198 h 286"/>
              <a:gd name="T30" fmla="*/ 0 w 298"/>
              <a:gd name="T31" fmla="*/ 226 h 286"/>
              <a:gd name="T32" fmla="*/ 10 w 298"/>
              <a:gd name="T33" fmla="*/ 252 h 286"/>
              <a:gd name="T34" fmla="*/ 18 w 298"/>
              <a:gd name="T35" fmla="*/ 262 h 286"/>
              <a:gd name="T36" fmla="*/ 40 w 298"/>
              <a:gd name="T37" fmla="*/ 280 h 286"/>
              <a:gd name="T38" fmla="*/ 52 w 298"/>
              <a:gd name="T39" fmla="*/ 284 h 286"/>
              <a:gd name="T40" fmla="*/ 80 w 298"/>
              <a:gd name="T41" fmla="*/ 284 h 286"/>
              <a:gd name="T42" fmla="*/ 106 w 298"/>
              <a:gd name="T43" fmla="*/ 274 h 286"/>
              <a:gd name="T44" fmla="*/ 116 w 298"/>
              <a:gd name="T45" fmla="*/ 266 h 286"/>
              <a:gd name="T46" fmla="*/ 132 w 298"/>
              <a:gd name="T47" fmla="*/ 242 h 286"/>
              <a:gd name="T48" fmla="*/ 136 w 298"/>
              <a:gd name="T49" fmla="*/ 228 h 286"/>
              <a:gd name="T50" fmla="*/ 136 w 298"/>
              <a:gd name="T51" fmla="*/ 228 h 286"/>
              <a:gd name="T52" fmla="*/ 148 w 298"/>
              <a:gd name="T53" fmla="*/ 188 h 286"/>
              <a:gd name="T54" fmla="*/ 158 w 298"/>
              <a:gd name="T55" fmla="*/ 164 h 286"/>
              <a:gd name="T56" fmla="*/ 168 w 298"/>
              <a:gd name="T57" fmla="*/ 150 h 286"/>
              <a:gd name="T58" fmla="*/ 174 w 298"/>
              <a:gd name="T59" fmla="*/ 146 h 286"/>
              <a:gd name="T60" fmla="*/ 194 w 298"/>
              <a:gd name="T61" fmla="*/ 142 h 286"/>
              <a:gd name="T62" fmla="*/ 236 w 298"/>
              <a:gd name="T63" fmla="*/ 136 h 286"/>
              <a:gd name="T64" fmla="*/ 238 w 298"/>
              <a:gd name="T65" fmla="*/ 136 h 286"/>
              <a:gd name="T66" fmla="*/ 250 w 298"/>
              <a:gd name="T67" fmla="*/ 132 h 286"/>
              <a:gd name="T68" fmla="*/ 274 w 298"/>
              <a:gd name="T69" fmla="*/ 120 h 286"/>
              <a:gd name="T70" fmla="*/ 284 w 298"/>
              <a:gd name="T71" fmla="*/ 110 h 286"/>
              <a:gd name="T72" fmla="*/ 296 w 298"/>
              <a:gd name="T73" fmla="*/ 86 h 286"/>
              <a:gd name="T74" fmla="*/ 298 w 298"/>
              <a:gd name="T75" fmla="*/ 60 h 286"/>
              <a:gd name="T76" fmla="*/ 296 w 298"/>
              <a:gd name="T77" fmla="*/ 46 h 286"/>
              <a:gd name="T78" fmla="*/ 282 w 298"/>
              <a:gd name="T79" fmla="*/ 22 h 286"/>
              <a:gd name="T80" fmla="*/ 272 w 298"/>
              <a:gd name="T81"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8" h="286">
                <a:moveTo>
                  <a:pt x="272" y="14"/>
                </a:moveTo>
                <a:lnTo>
                  <a:pt x="272" y="14"/>
                </a:lnTo>
                <a:lnTo>
                  <a:pt x="262" y="8"/>
                </a:lnTo>
                <a:lnTo>
                  <a:pt x="252" y="4"/>
                </a:lnTo>
                <a:lnTo>
                  <a:pt x="242" y="2"/>
                </a:lnTo>
                <a:lnTo>
                  <a:pt x="232" y="0"/>
                </a:lnTo>
                <a:lnTo>
                  <a:pt x="232" y="0"/>
                </a:lnTo>
                <a:lnTo>
                  <a:pt x="220" y="2"/>
                </a:lnTo>
                <a:lnTo>
                  <a:pt x="220" y="2"/>
                </a:lnTo>
                <a:lnTo>
                  <a:pt x="218" y="2"/>
                </a:lnTo>
                <a:lnTo>
                  <a:pt x="218" y="2"/>
                </a:lnTo>
                <a:lnTo>
                  <a:pt x="200" y="2"/>
                </a:lnTo>
                <a:lnTo>
                  <a:pt x="172" y="6"/>
                </a:lnTo>
                <a:lnTo>
                  <a:pt x="158" y="8"/>
                </a:lnTo>
                <a:lnTo>
                  <a:pt x="140" y="12"/>
                </a:lnTo>
                <a:lnTo>
                  <a:pt x="124" y="20"/>
                </a:lnTo>
                <a:lnTo>
                  <a:pt x="106" y="28"/>
                </a:lnTo>
                <a:lnTo>
                  <a:pt x="106" y="28"/>
                </a:lnTo>
                <a:lnTo>
                  <a:pt x="88" y="40"/>
                </a:lnTo>
                <a:lnTo>
                  <a:pt x="72" y="54"/>
                </a:lnTo>
                <a:lnTo>
                  <a:pt x="58" y="72"/>
                </a:lnTo>
                <a:lnTo>
                  <a:pt x="44" y="92"/>
                </a:lnTo>
                <a:lnTo>
                  <a:pt x="32" y="114"/>
                </a:lnTo>
                <a:lnTo>
                  <a:pt x="22" y="140"/>
                </a:lnTo>
                <a:lnTo>
                  <a:pt x="12" y="166"/>
                </a:lnTo>
                <a:lnTo>
                  <a:pt x="4" y="198"/>
                </a:lnTo>
                <a:lnTo>
                  <a:pt x="4" y="198"/>
                </a:lnTo>
                <a:lnTo>
                  <a:pt x="4" y="198"/>
                </a:lnTo>
                <a:lnTo>
                  <a:pt x="4" y="198"/>
                </a:lnTo>
                <a:lnTo>
                  <a:pt x="4" y="198"/>
                </a:lnTo>
                <a:lnTo>
                  <a:pt x="0" y="212"/>
                </a:lnTo>
                <a:lnTo>
                  <a:pt x="0" y="226"/>
                </a:lnTo>
                <a:lnTo>
                  <a:pt x="4" y="238"/>
                </a:lnTo>
                <a:lnTo>
                  <a:pt x="10" y="252"/>
                </a:lnTo>
                <a:lnTo>
                  <a:pt x="10" y="252"/>
                </a:lnTo>
                <a:lnTo>
                  <a:pt x="18" y="262"/>
                </a:lnTo>
                <a:lnTo>
                  <a:pt x="28" y="272"/>
                </a:lnTo>
                <a:lnTo>
                  <a:pt x="40" y="280"/>
                </a:lnTo>
                <a:lnTo>
                  <a:pt x="52" y="284"/>
                </a:lnTo>
                <a:lnTo>
                  <a:pt x="52" y="284"/>
                </a:lnTo>
                <a:lnTo>
                  <a:pt x="66" y="286"/>
                </a:lnTo>
                <a:lnTo>
                  <a:pt x="80" y="284"/>
                </a:lnTo>
                <a:lnTo>
                  <a:pt x="94" y="280"/>
                </a:lnTo>
                <a:lnTo>
                  <a:pt x="106" y="274"/>
                </a:lnTo>
                <a:lnTo>
                  <a:pt x="106" y="274"/>
                </a:lnTo>
                <a:lnTo>
                  <a:pt x="116" y="266"/>
                </a:lnTo>
                <a:lnTo>
                  <a:pt x="126" y="254"/>
                </a:lnTo>
                <a:lnTo>
                  <a:pt x="132" y="242"/>
                </a:lnTo>
                <a:lnTo>
                  <a:pt x="136" y="228"/>
                </a:lnTo>
                <a:lnTo>
                  <a:pt x="136" y="228"/>
                </a:lnTo>
                <a:lnTo>
                  <a:pt x="136" y="228"/>
                </a:lnTo>
                <a:lnTo>
                  <a:pt x="136" y="228"/>
                </a:lnTo>
                <a:lnTo>
                  <a:pt x="142" y="206"/>
                </a:lnTo>
                <a:lnTo>
                  <a:pt x="148" y="188"/>
                </a:lnTo>
                <a:lnTo>
                  <a:pt x="152" y="174"/>
                </a:lnTo>
                <a:lnTo>
                  <a:pt x="158" y="164"/>
                </a:lnTo>
                <a:lnTo>
                  <a:pt x="158" y="164"/>
                </a:lnTo>
                <a:lnTo>
                  <a:pt x="168" y="150"/>
                </a:lnTo>
                <a:lnTo>
                  <a:pt x="174" y="146"/>
                </a:lnTo>
                <a:lnTo>
                  <a:pt x="174" y="146"/>
                </a:lnTo>
                <a:lnTo>
                  <a:pt x="180" y="144"/>
                </a:lnTo>
                <a:lnTo>
                  <a:pt x="194" y="142"/>
                </a:lnTo>
                <a:lnTo>
                  <a:pt x="236" y="136"/>
                </a:lnTo>
                <a:lnTo>
                  <a:pt x="236" y="136"/>
                </a:lnTo>
                <a:lnTo>
                  <a:pt x="238" y="136"/>
                </a:lnTo>
                <a:lnTo>
                  <a:pt x="238" y="136"/>
                </a:lnTo>
                <a:lnTo>
                  <a:pt x="238" y="136"/>
                </a:lnTo>
                <a:lnTo>
                  <a:pt x="250" y="132"/>
                </a:lnTo>
                <a:lnTo>
                  <a:pt x="264" y="128"/>
                </a:lnTo>
                <a:lnTo>
                  <a:pt x="274" y="120"/>
                </a:lnTo>
                <a:lnTo>
                  <a:pt x="284" y="110"/>
                </a:lnTo>
                <a:lnTo>
                  <a:pt x="284" y="110"/>
                </a:lnTo>
                <a:lnTo>
                  <a:pt x="292" y="100"/>
                </a:lnTo>
                <a:lnTo>
                  <a:pt x="296" y="86"/>
                </a:lnTo>
                <a:lnTo>
                  <a:pt x="298" y="72"/>
                </a:lnTo>
                <a:lnTo>
                  <a:pt x="298" y="60"/>
                </a:lnTo>
                <a:lnTo>
                  <a:pt x="298" y="60"/>
                </a:lnTo>
                <a:lnTo>
                  <a:pt x="296" y="46"/>
                </a:lnTo>
                <a:lnTo>
                  <a:pt x="290" y="34"/>
                </a:lnTo>
                <a:lnTo>
                  <a:pt x="282" y="22"/>
                </a:lnTo>
                <a:lnTo>
                  <a:pt x="272" y="14"/>
                </a:lnTo>
                <a:lnTo>
                  <a:pt x="272" y="1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sz="1400"/>
          </a:p>
        </p:txBody>
      </p:sp>
      <p:sp>
        <p:nvSpPr>
          <p:cNvPr id="34" name="文本框 33"/>
          <p:cNvSpPr txBox="1"/>
          <p:nvPr/>
        </p:nvSpPr>
        <p:spPr>
          <a:xfrm>
            <a:off x="8991183" y="1536823"/>
            <a:ext cx="2595015" cy="461665"/>
          </a:xfrm>
          <a:prstGeom prst="rect">
            <a:avLst/>
          </a:prstGeom>
          <a:noFill/>
        </p:spPr>
        <p:txBody>
          <a:bodyPr wrap="square" rtlCol="0">
            <a:spAutoFit/>
          </a:bodyPr>
          <a:lstStyle/>
          <a:p>
            <a:r>
              <a:rPr lang="zh-CN" altLang="en-US" sz="2400" b="1" dirty="0">
                <a:solidFill>
                  <a:srgbClr val="EF8C8C"/>
                </a:solidFill>
                <a:latin typeface="微软雅黑" panose="020B0503020204020204" pitchFamily="34" charset="-122"/>
                <a:ea typeface="微软雅黑" panose="020B0503020204020204" pitchFamily="34" charset="-122"/>
              </a:rPr>
              <a:t>输入标题三</a:t>
            </a:r>
          </a:p>
        </p:txBody>
      </p:sp>
      <p:sp>
        <p:nvSpPr>
          <p:cNvPr id="35" name="文本框 34"/>
          <p:cNvSpPr txBox="1"/>
          <p:nvPr/>
        </p:nvSpPr>
        <p:spPr>
          <a:xfrm>
            <a:off x="8991183" y="2143108"/>
            <a:ext cx="2595015" cy="584775"/>
          </a:xfrm>
          <a:prstGeom prst="rect">
            <a:avLst/>
          </a:prstGeom>
          <a:noFill/>
        </p:spPr>
        <p:txBody>
          <a:bodyPr wrap="square" rtlCol="0">
            <a:spAutoFit/>
          </a:bodyPr>
          <a:lstStyle/>
          <a:p>
            <a:r>
              <a:rPr lang="zh-CN" altLang="en-US" sz="1600" dirty="0">
                <a:solidFill>
                  <a:srgbClr val="EF8C8C"/>
                </a:solidFill>
                <a:latin typeface="微软雅黑" panose="020B0503020204020204" pitchFamily="34" charset="-122"/>
                <a:ea typeface="微软雅黑" panose="020B0503020204020204" pitchFamily="34" charset="-122"/>
              </a:rPr>
              <a:t>请输入相关内容说明</a:t>
            </a:r>
            <a:endParaRPr lang="en-US" altLang="zh-CN" sz="1600" dirty="0">
              <a:solidFill>
                <a:srgbClr val="EF8C8C"/>
              </a:solidFill>
              <a:latin typeface="微软雅黑" panose="020B0503020204020204" pitchFamily="34" charset="-122"/>
              <a:ea typeface="微软雅黑" panose="020B0503020204020204" pitchFamily="34" charset="-122"/>
            </a:endParaRPr>
          </a:p>
          <a:p>
            <a:r>
              <a:rPr lang="zh-CN" altLang="en-US" sz="1600" dirty="0">
                <a:solidFill>
                  <a:srgbClr val="EF8C8C"/>
                </a:solidFill>
                <a:latin typeface="微软雅黑" panose="020B0503020204020204" pitchFamily="34" charset="-122"/>
                <a:ea typeface="微软雅黑" panose="020B0503020204020204" pitchFamily="34" charset="-122"/>
              </a:rPr>
              <a:t>请输入相关内容说明</a:t>
            </a:r>
          </a:p>
        </p:txBody>
      </p:sp>
      <p:cxnSp>
        <p:nvCxnSpPr>
          <p:cNvPr id="36" name="肘形连接符 35"/>
          <p:cNvCxnSpPr/>
          <p:nvPr/>
        </p:nvCxnSpPr>
        <p:spPr>
          <a:xfrm flipV="1">
            <a:off x="6184400" y="1797347"/>
            <a:ext cx="2695444" cy="181376"/>
          </a:xfrm>
          <a:prstGeom prst="bentConnector3">
            <a:avLst>
              <a:gd name="adj1" fmla="val -126"/>
            </a:avLst>
          </a:prstGeom>
          <a:ln w="285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479555" y="2155948"/>
            <a:ext cx="2595015" cy="461665"/>
          </a:xfrm>
          <a:prstGeom prst="rect">
            <a:avLst/>
          </a:prstGeom>
          <a:noFill/>
        </p:spPr>
        <p:txBody>
          <a:bodyPr wrap="square" rtlCol="0">
            <a:spAutoFit/>
          </a:bodyPr>
          <a:lstStyle/>
          <a:p>
            <a:pPr algn="r"/>
            <a:r>
              <a:rPr lang="zh-CN" altLang="en-US" sz="2400" b="1" dirty="0">
                <a:solidFill>
                  <a:srgbClr val="E3BC18"/>
                </a:solidFill>
                <a:latin typeface="微软雅黑" panose="020B0503020204020204" pitchFamily="34" charset="-122"/>
                <a:ea typeface="微软雅黑" panose="020B0503020204020204" pitchFamily="34" charset="-122"/>
              </a:rPr>
              <a:t>输入标题一</a:t>
            </a:r>
          </a:p>
        </p:txBody>
      </p:sp>
      <p:sp>
        <p:nvSpPr>
          <p:cNvPr id="38" name="文本框 37"/>
          <p:cNvSpPr txBox="1"/>
          <p:nvPr/>
        </p:nvSpPr>
        <p:spPr>
          <a:xfrm>
            <a:off x="479555" y="2762233"/>
            <a:ext cx="2595015" cy="584775"/>
          </a:xfrm>
          <a:prstGeom prst="rect">
            <a:avLst/>
          </a:prstGeom>
          <a:noFill/>
        </p:spPr>
        <p:txBody>
          <a:bodyPr wrap="square" rtlCol="0">
            <a:spAutoFit/>
          </a:bodyPr>
          <a:lstStyle/>
          <a:p>
            <a:pPr algn="r"/>
            <a:r>
              <a:rPr lang="zh-CN" altLang="en-US" sz="1600" dirty="0">
                <a:solidFill>
                  <a:srgbClr val="E3BC18"/>
                </a:solidFill>
                <a:latin typeface="微软雅黑" panose="020B0503020204020204" pitchFamily="34" charset="-122"/>
                <a:ea typeface="微软雅黑" panose="020B0503020204020204" pitchFamily="34" charset="-122"/>
              </a:rPr>
              <a:t>请输入相关内容说明</a:t>
            </a:r>
            <a:endParaRPr lang="en-US" altLang="zh-CN" sz="1600" dirty="0">
              <a:solidFill>
                <a:srgbClr val="E3BC18"/>
              </a:solidFill>
              <a:latin typeface="微软雅黑" panose="020B0503020204020204" pitchFamily="34" charset="-122"/>
              <a:ea typeface="微软雅黑" panose="020B0503020204020204" pitchFamily="34" charset="-122"/>
            </a:endParaRPr>
          </a:p>
          <a:p>
            <a:pPr algn="r"/>
            <a:r>
              <a:rPr lang="zh-CN" altLang="en-US" sz="1600" dirty="0">
                <a:solidFill>
                  <a:srgbClr val="E3BC18"/>
                </a:solidFill>
                <a:latin typeface="微软雅黑" panose="020B0503020204020204" pitchFamily="34" charset="-122"/>
                <a:ea typeface="微软雅黑" panose="020B0503020204020204" pitchFamily="34" charset="-122"/>
              </a:rPr>
              <a:t>请输入相关内容说明</a:t>
            </a:r>
          </a:p>
        </p:txBody>
      </p:sp>
      <p:sp>
        <p:nvSpPr>
          <p:cNvPr id="39" name="文本框 38"/>
          <p:cNvSpPr txBox="1"/>
          <p:nvPr/>
        </p:nvSpPr>
        <p:spPr>
          <a:xfrm>
            <a:off x="2907911" y="4950802"/>
            <a:ext cx="2595015" cy="461665"/>
          </a:xfrm>
          <a:prstGeom prst="rect">
            <a:avLst/>
          </a:prstGeom>
          <a:noFill/>
        </p:spPr>
        <p:txBody>
          <a:bodyPr wrap="square" rtlCol="0">
            <a:spAutoFit/>
          </a:bodyPr>
          <a:lstStyle/>
          <a:p>
            <a:r>
              <a:rPr lang="zh-CN" altLang="en-US" sz="2400" b="1" dirty="0">
                <a:solidFill>
                  <a:srgbClr val="405D88"/>
                </a:solidFill>
                <a:latin typeface="微软雅黑" panose="020B0503020204020204" pitchFamily="34" charset="-122"/>
                <a:ea typeface="微软雅黑" panose="020B0503020204020204" pitchFamily="34" charset="-122"/>
              </a:rPr>
              <a:t>输入标题二</a:t>
            </a:r>
          </a:p>
        </p:txBody>
      </p:sp>
      <p:sp>
        <p:nvSpPr>
          <p:cNvPr id="40" name="文本框 39"/>
          <p:cNvSpPr txBox="1"/>
          <p:nvPr/>
        </p:nvSpPr>
        <p:spPr>
          <a:xfrm>
            <a:off x="2907911" y="5557087"/>
            <a:ext cx="2595015" cy="584775"/>
          </a:xfrm>
          <a:prstGeom prst="rect">
            <a:avLst/>
          </a:prstGeom>
          <a:noFill/>
        </p:spPr>
        <p:txBody>
          <a:bodyPr wrap="square" rtlCol="0">
            <a:spAutoFit/>
          </a:bodyPr>
          <a:lstStyle/>
          <a:p>
            <a:r>
              <a:rPr lang="zh-CN" altLang="en-US" sz="1600" dirty="0">
                <a:solidFill>
                  <a:srgbClr val="405D88"/>
                </a:solidFill>
                <a:latin typeface="微软雅黑" panose="020B0503020204020204" pitchFamily="34" charset="-122"/>
                <a:ea typeface="微软雅黑" panose="020B0503020204020204" pitchFamily="34" charset="-122"/>
              </a:rPr>
              <a:t>请输入相关内容说明</a:t>
            </a:r>
            <a:endParaRPr lang="en-US" altLang="zh-CN" sz="1600" dirty="0">
              <a:solidFill>
                <a:srgbClr val="405D88"/>
              </a:solidFill>
              <a:latin typeface="微软雅黑" panose="020B0503020204020204" pitchFamily="34" charset="-122"/>
              <a:ea typeface="微软雅黑" panose="020B0503020204020204" pitchFamily="34" charset="-122"/>
            </a:endParaRPr>
          </a:p>
          <a:p>
            <a:r>
              <a:rPr lang="zh-CN" altLang="en-US" sz="1600" dirty="0">
                <a:solidFill>
                  <a:srgbClr val="405D88"/>
                </a:solidFill>
                <a:latin typeface="微软雅黑" panose="020B0503020204020204" pitchFamily="34" charset="-122"/>
                <a:ea typeface="微软雅黑" panose="020B0503020204020204" pitchFamily="34" charset="-122"/>
              </a:rPr>
              <a:t>请输入相关内容说明</a:t>
            </a:r>
          </a:p>
        </p:txBody>
      </p:sp>
      <p:cxnSp>
        <p:nvCxnSpPr>
          <p:cNvPr id="41" name="肘形连接符 40"/>
          <p:cNvCxnSpPr>
            <a:endCxn id="38" idx="2"/>
          </p:cNvCxnSpPr>
          <p:nvPr/>
        </p:nvCxnSpPr>
        <p:spPr>
          <a:xfrm rot="10800000">
            <a:off x="1777064" y="3347008"/>
            <a:ext cx="2905653" cy="31888"/>
          </a:xfrm>
          <a:prstGeom prst="bentConnector2">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31" idx="25"/>
            <a:endCxn id="39" idx="0"/>
          </p:cNvCxnSpPr>
          <p:nvPr/>
        </p:nvCxnSpPr>
        <p:spPr>
          <a:xfrm flipH="1">
            <a:off x="4205419" y="4048823"/>
            <a:ext cx="1293264" cy="901979"/>
          </a:xfrm>
          <a:prstGeom prst="bentConnector4">
            <a:avLst>
              <a:gd name="adj1" fmla="val -17676"/>
              <a:gd name="adj2" fmla="val 76928"/>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iterate type="lt">
                                        <p:tmPct val="26667"/>
                                      </p:iterate>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25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2" fill="hold" grpId="0" nodeType="afterEffect" p14:presetBounceEnd="40000">
                                      <p:stCondLst>
                                        <p:cond delay="0"/>
                                      </p:stCondLst>
                                      <p:iterate type="lt">
                                        <p:tmPct val="26667"/>
                                      </p:iterate>
                                      <p:childTnLst>
                                        <p:set>
                                          <p:cBhvr>
                                            <p:cTn id="11" dur="1" fill="hold">
                                              <p:stCondLst>
                                                <p:cond delay="0"/>
                                              </p:stCondLst>
                                            </p:cTn>
                                            <p:tgtEl>
                                              <p:spTgt spid="21"/>
                                            </p:tgtEl>
                                            <p:attrNameLst>
                                              <p:attrName>style.visibility</p:attrName>
                                            </p:attrNameLst>
                                          </p:cBhvr>
                                          <p:to>
                                            <p:strVal val="visible"/>
                                          </p:to>
                                        </p:set>
                                        <p:anim calcmode="lin" valueType="num" p14:bounceEnd="40000">
                                          <p:cBhvr additive="base">
                                            <p:cTn id="12" dur="25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13" dur="25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14:presetBounceEnd="40000">
                                      <p:stCondLst>
                                        <p:cond delay="0"/>
                                      </p:stCondLst>
                                      <p:iterate type="lt">
                                        <p:tmPct val="26667"/>
                                      </p:iterate>
                                      <p:childTnLst>
                                        <p:set>
                                          <p:cBhvr>
                                            <p:cTn id="16" dur="1" fill="hold">
                                              <p:stCondLst>
                                                <p:cond delay="0"/>
                                              </p:stCondLst>
                                            </p:cTn>
                                            <p:tgtEl>
                                              <p:spTgt spid="23"/>
                                            </p:tgtEl>
                                            <p:attrNameLst>
                                              <p:attrName>style.visibility</p:attrName>
                                            </p:attrNameLst>
                                          </p:cBhvr>
                                          <p:to>
                                            <p:strVal val="visible"/>
                                          </p:to>
                                        </p:set>
                                        <p:anim calcmode="lin" valueType="num" p14:bounceEnd="40000">
                                          <p:cBhvr additive="base">
                                            <p:cTn id="17" dur="25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18" dur="25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2" fill="hold" grpId="0" nodeType="afterEffect" p14:presetBounceEnd="40000">
                                      <p:stCondLst>
                                        <p:cond delay="0"/>
                                      </p:stCondLst>
                                      <p:iterate type="lt">
                                        <p:tmPct val="26667"/>
                                      </p:iterate>
                                      <p:childTnLst>
                                        <p:set>
                                          <p:cBhvr>
                                            <p:cTn id="21" dur="1" fill="hold">
                                              <p:stCondLst>
                                                <p:cond delay="0"/>
                                              </p:stCondLst>
                                            </p:cTn>
                                            <p:tgtEl>
                                              <p:spTgt spid="25"/>
                                            </p:tgtEl>
                                            <p:attrNameLst>
                                              <p:attrName>style.visibility</p:attrName>
                                            </p:attrNameLst>
                                          </p:cBhvr>
                                          <p:to>
                                            <p:strVal val="visible"/>
                                          </p:to>
                                        </p:set>
                                        <p:anim calcmode="lin" valueType="num" p14:bounceEnd="40000">
                                          <p:cBhvr additive="base">
                                            <p:cTn id="22" dur="25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23" dur="25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14:presetBounceEnd="40000">
                                      <p:stCondLst>
                                        <p:cond delay="0"/>
                                      </p:stCondLst>
                                      <p:iterate type="lt">
                                        <p:tmPct val="26667"/>
                                      </p:iterate>
                                      <p:childTnLst>
                                        <p:set>
                                          <p:cBhvr>
                                            <p:cTn id="26" dur="1" fill="hold">
                                              <p:stCondLst>
                                                <p:cond delay="0"/>
                                              </p:stCondLst>
                                            </p:cTn>
                                            <p:tgtEl>
                                              <p:spTgt spid="22"/>
                                            </p:tgtEl>
                                            <p:attrNameLst>
                                              <p:attrName>style.visibility</p:attrName>
                                            </p:attrNameLst>
                                          </p:cBhvr>
                                          <p:to>
                                            <p:strVal val="visible"/>
                                          </p:to>
                                        </p:set>
                                        <p:anim calcmode="lin" valueType="num" p14:bounceEnd="40000">
                                          <p:cBhvr additive="base">
                                            <p:cTn id="27" dur="25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28" dur="25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grpId="0" nodeType="afterEffect" p14:presetBounceEnd="40000">
                                      <p:stCondLst>
                                        <p:cond delay="0"/>
                                      </p:stCondLst>
                                      <p:iterate type="lt">
                                        <p:tmPct val="26667"/>
                                      </p:iterate>
                                      <p:childTnLst>
                                        <p:set>
                                          <p:cBhvr>
                                            <p:cTn id="31" dur="1" fill="hold">
                                              <p:stCondLst>
                                                <p:cond delay="0"/>
                                              </p:stCondLst>
                                            </p:cTn>
                                            <p:tgtEl>
                                              <p:spTgt spid="24"/>
                                            </p:tgtEl>
                                            <p:attrNameLst>
                                              <p:attrName>style.visibility</p:attrName>
                                            </p:attrNameLst>
                                          </p:cBhvr>
                                          <p:to>
                                            <p:strVal val="visible"/>
                                          </p:to>
                                        </p:set>
                                        <p:anim calcmode="lin" valueType="num" p14:bounceEnd="40000">
                                          <p:cBhvr additive="base">
                                            <p:cTn id="32" dur="25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33" dur="250" fill="hold"/>
                                            <p:tgtEl>
                                              <p:spTgt spid="2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14:presetBounceEnd="40000">
                                      <p:stCondLst>
                                        <p:cond delay="0"/>
                                      </p:stCondLst>
                                      <p:iterate type="lt">
                                        <p:tmPct val="26667"/>
                                      </p:iterate>
                                      <p:childTnLst>
                                        <p:set>
                                          <p:cBhvr>
                                            <p:cTn id="36" dur="1" fill="hold">
                                              <p:stCondLst>
                                                <p:cond delay="0"/>
                                              </p:stCondLst>
                                            </p:cTn>
                                            <p:tgtEl>
                                              <p:spTgt spid="26"/>
                                            </p:tgtEl>
                                            <p:attrNameLst>
                                              <p:attrName>style.visibility</p:attrName>
                                            </p:attrNameLst>
                                          </p:cBhvr>
                                          <p:to>
                                            <p:strVal val="visible"/>
                                          </p:to>
                                        </p:set>
                                        <p:anim calcmode="lin" valueType="num" p14:bounceEnd="40000">
                                          <p:cBhvr additive="base">
                                            <p:cTn id="37" dur="25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38" dur="25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14:presetBounceEnd="40000">
                                      <p:stCondLst>
                                        <p:cond delay="0"/>
                                      </p:stCondLst>
                                      <p:iterate type="lt">
                                        <p:tmPct val="26667"/>
                                      </p:iterate>
                                      <p:childTnLst>
                                        <p:set>
                                          <p:cBhvr>
                                            <p:cTn id="41" dur="1" fill="hold">
                                              <p:stCondLst>
                                                <p:cond delay="0"/>
                                              </p:stCondLst>
                                            </p:cTn>
                                            <p:tgtEl>
                                              <p:spTgt spid="31"/>
                                            </p:tgtEl>
                                            <p:attrNameLst>
                                              <p:attrName>style.visibility</p:attrName>
                                            </p:attrNameLst>
                                          </p:cBhvr>
                                          <p:to>
                                            <p:strVal val="visible"/>
                                          </p:to>
                                        </p:set>
                                        <p:anim calcmode="lin" valueType="num" p14:bounceEnd="40000">
                                          <p:cBhvr additive="base">
                                            <p:cTn id="42" dur="25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43" dur="250" fill="hold"/>
                                            <p:tgtEl>
                                              <p:spTgt spid="31"/>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14:presetBounceEnd="40000">
                                      <p:stCondLst>
                                        <p:cond delay="0"/>
                                      </p:stCondLst>
                                      <p:iterate type="lt">
                                        <p:tmPct val="26667"/>
                                      </p:iterate>
                                      <p:childTnLst>
                                        <p:set>
                                          <p:cBhvr>
                                            <p:cTn id="46" dur="1" fill="hold">
                                              <p:stCondLst>
                                                <p:cond delay="0"/>
                                              </p:stCondLst>
                                            </p:cTn>
                                            <p:tgtEl>
                                              <p:spTgt spid="32"/>
                                            </p:tgtEl>
                                            <p:attrNameLst>
                                              <p:attrName>style.visibility</p:attrName>
                                            </p:attrNameLst>
                                          </p:cBhvr>
                                          <p:to>
                                            <p:strVal val="visible"/>
                                          </p:to>
                                        </p:set>
                                        <p:anim calcmode="lin" valueType="num" p14:bounceEnd="40000">
                                          <p:cBhvr additive="base">
                                            <p:cTn id="47" dur="25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48" dur="25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14:presetBounceEnd="40000">
                                      <p:stCondLst>
                                        <p:cond delay="0"/>
                                      </p:stCondLst>
                                      <p:iterate type="lt">
                                        <p:tmPct val="26667"/>
                                      </p:iterate>
                                      <p:childTnLst>
                                        <p:set>
                                          <p:cBhvr>
                                            <p:cTn id="51" dur="1" fill="hold">
                                              <p:stCondLst>
                                                <p:cond delay="0"/>
                                              </p:stCondLst>
                                            </p:cTn>
                                            <p:tgtEl>
                                              <p:spTgt spid="33"/>
                                            </p:tgtEl>
                                            <p:attrNameLst>
                                              <p:attrName>style.visibility</p:attrName>
                                            </p:attrNameLst>
                                          </p:cBhvr>
                                          <p:to>
                                            <p:strVal val="visible"/>
                                          </p:to>
                                        </p:set>
                                        <p:anim calcmode="lin" valueType="num" p14:bounceEnd="40000">
                                          <p:cBhvr additive="base">
                                            <p:cTn id="52" dur="25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53" dur="250" fill="hold"/>
                                            <p:tgtEl>
                                              <p:spTgt spid="33"/>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grpId="0" nodeType="afterEffect" p14:presetBounceEnd="40000">
                                      <p:stCondLst>
                                        <p:cond delay="0"/>
                                      </p:stCondLst>
                                      <p:iterate type="lt">
                                        <p:tmPct val="26667"/>
                                      </p:iterate>
                                      <p:childTnLst>
                                        <p:set>
                                          <p:cBhvr>
                                            <p:cTn id="56" dur="1" fill="hold">
                                              <p:stCondLst>
                                                <p:cond delay="0"/>
                                              </p:stCondLst>
                                            </p:cTn>
                                            <p:tgtEl>
                                              <p:spTgt spid="27"/>
                                            </p:tgtEl>
                                            <p:attrNameLst>
                                              <p:attrName>style.visibility</p:attrName>
                                            </p:attrNameLst>
                                          </p:cBhvr>
                                          <p:to>
                                            <p:strVal val="visible"/>
                                          </p:to>
                                        </p:set>
                                        <p:anim calcmode="lin" valueType="num" p14:bounceEnd="40000">
                                          <p:cBhvr additive="base">
                                            <p:cTn id="57" dur="25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58" dur="250" fill="hold"/>
                                            <p:tgtEl>
                                              <p:spTgt spid="27"/>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grpId="0" nodeType="afterEffect" p14:presetBounceEnd="40000">
                                      <p:stCondLst>
                                        <p:cond delay="0"/>
                                      </p:stCondLst>
                                      <p:iterate type="lt">
                                        <p:tmPct val="26667"/>
                                      </p:iterate>
                                      <p:childTnLst>
                                        <p:set>
                                          <p:cBhvr>
                                            <p:cTn id="61" dur="1" fill="hold">
                                              <p:stCondLst>
                                                <p:cond delay="0"/>
                                              </p:stCondLst>
                                            </p:cTn>
                                            <p:tgtEl>
                                              <p:spTgt spid="29"/>
                                            </p:tgtEl>
                                            <p:attrNameLst>
                                              <p:attrName>style.visibility</p:attrName>
                                            </p:attrNameLst>
                                          </p:cBhvr>
                                          <p:to>
                                            <p:strVal val="visible"/>
                                          </p:to>
                                        </p:set>
                                        <p:anim calcmode="lin" valueType="num" p14:bounceEnd="40000">
                                          <p:cBhvr additive="base">
                                            <p:cTn id="62" dur="25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63" dur="25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2" presetClass="entr" presetSubtype="2"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right)">
                                          <p:cBhvr>
                                            <p:cTn id="67" dur="500"/>
                                            <p:tgtEl>
                                              <p:spTgt spid="41"/>
                                            </p:tgtEl>
                                          </p:cBhvr>
                                        </p:animEffect>
                                      </p:childTnLst>
                                    </p:cTn>
                                  </p:par>
                                </p:childTnLst>
                              </p:cTn>
                            </p:par>
                            <p:par>
                              <p:cTn id="68" fill="hold">
                                <p:stCondLst>
                                  <p:cond delay="3500"/>
                                </p:stCondLst>
                                <p:childTnLst>
                                  <p:par>
                                    <p:cTn id="69" presetID="22" presetClass="entr" presetSubtype="2"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right)">
                                          <p:cBhvr>
                                            <p:cTn id="71" dur="500"/>
                                            <p:tgtEl>
                                              <p:spTgt spid="37"/>
                                            </p:tgtEl>
                                          </p:cBhvr>
                                        </p:animEffect>
                                      </p:childTnLst>
                                    </p:cTn>
                                  </p:par>
                                </p:childTnLst>
                              </p:cTn>
                            </p:par>
                            <p:par>
                              <p:cTn id="72" fill="hold">
                                <p:stCondLst>
                                  <p:cond delay="4000"/>
                                </p:stCondLst>
                                <p:childTnLst>
                                  <p:par>
                                    <p:cTn id="73" presetID="22" presetClass="entr" presetSubtype="2"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par>
                              <p:cTn id="76" fill="hold">
                                <p:stCondLst>
                                  <p:cond delay="4500"/>
                                </p:stCondLst>
                                <p:childTnLst>
                                  <p:par>
                                    <p:cTn id="77" presetID="22" presetClass="entr" presetSubtype="1"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up)">
                                          <p:cBhvr>
                                            <p:cTn id="79" dur="500"/>
                                            <p:tgtEl>
                                              <p:spTgt spid="42"/>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up)">
                                          <p:cBhvr>
                                            <p:cTn id="83" dur="500"/>
                                            <p:tgtEl>
                                              <p:spTgt spid="39"/>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up)">
                                          <p:cBhvr>
                                            <p:cTn id="86" dur="500"/>
                                            <p:tgtEl>
                                              <p:spTgt spid="40"/>
                                            </p:tgtEl>
                                          </p:cBhvr>
                                        </p:animEffect>
                                      </p:childTnLst>
                                    </p:cTn>
                                  </p:par>
                                </p:childTnLst>
                              </p:cTn>
                            </p:par>
                            <p:par>
                              <p:cTn id="87" fill="hold">
                                <p:stCondLst>
                                  <p:cond delay="5500"/>
                                </p:stCondLst>
                                <p:childTnLst>
                                  <p:par>
                                    <p:cTn id="88" presetID="22" presetClass="entr" presetSubtype="4" fill="hold"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wipe(down)">
                                          <p:cBhvr>
                                            <p:cTn id="90" dur="500"/>
                                            <p:tgtEl>
                                              <p:spTgt spid="36"/>
                                            </p:tgtEl>
                                          </p:cBhvr>
                                        </p:animEffect>
                                      </p:childTnLst>
                                    </p:cTn>
                                  </p:par>
                                </p:childTnLst>
                              </p:cTn>
                            </p:par>
                            <p:par>
                              <p:cTn id="91" fill="hold">
                                <p:stCondLst>
                                  <p:cond delay="6000"/>
                                </p:stCondLst>
                                <p:childTnLst>
                                  <p:par>
                                    <p:cTn id="92" presetID="22" presetClass="entr" presetSubtype="8" fill="hold" grpId="0"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childTnLst>
                              </p:cTn>
                            </p:par>
                            <p:par>
                              <p:cTn id="95" fill="hold">
                                <p:stCondLst>
                                  <p:cond delay="65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9" grpId="0" animBg="1"/>
          <p:bldP spid="31" grpId="0" animBg="1"/>
          <p:bldP spid="32" grpId="0" animBg="1"/>
          <p:bldP spid="33" grpId="0" animBg="1"/>
          <p:bldP spid="34" grpId="0"/>
          <p:bldP spid="35" grpId="0"/>
          <p:bldP spid="37" grpId="0"/>
          <p:bldP spid="38"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iterate type="lt">
                                        <p:tmPct val="26667"/>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2" fill="hold" grpId="0" nodeType="afterEffect">
                                      <p:stCondLst>
                                        <p:cond delay="0"/>
                                      </p:stCondLst>
                                      <p:iterate type="lt">
                                        <p:tmPct val="26667"/>
                                      </p:iterate>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250" fill="hold"/>
                                            <p:tgtEl>
                                              <p:spTgt spid="21"/>
                                            </p:tgtEl>
                                            <p:attrNameLst>
                                              <p:attrName>ppt_x</p:attrName>
                                            </p:attrNameLst>
                                          </p:cBhvr>
                                          <p:tavLst>
                                            <p:tav tm="0">
                                              <p:val>
                                                <p:strVal val="1+#ppt_w/2"/>
                                              </p:val>
                                            </p:tav>
                                            <p:tav tm="100000">
                                              <p:val>
                                                <p:strVal val="#ppt_x"/>
                                              </p:val>
                                            </p:tav>
                                          </p:tavLst>
                                        </p:anim>
                                        <p:anim calcmode="lin" valueType="num">
                                          <p:cBhvr additive="base">
                                            <p:cTn id="13" dur="25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iterate type="lt">
                                        <p:tmPct val="26667"/>
                                      </p:iterate>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fill="hold"/>
                                            <p:tgtEl>
                                              <p:spTgt spid="23"/>
                                            </p:tgtEl>
                                            <p:attrNameLst>
                                              <p:attrName>ppt_x</p:attrName>
                                            </p:attrNameLst>
                                          </p:cBhvr>
                                          <p:tavLst>
                                            <p:tav tm="0">
                                              <p:val>
                                                <p:strVal val="1+#ppt_w/2"/>
                                              </p:val>
                                            </p:tav>
                                            <p:tav tm="100000">
                                              <p:val>
                                                <p:strVal val="#ppt_x"/>
                                              </p:val>
                                            </p:tav>
                                          </p:tavLst>
                                        </p:anim>
                                        <p:anim calcmode="lin" valueType="num">
                                          <p:cBhvr additive="base">
                                            <p:cTn id="18" dur="25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2" fill="hold" grpId="0" nodeType="afterEffect">
                                      <p:stCondLst>
                                        <p:cond delay="0"/>
                                      </p:stCondLst>
                                      <p:iterate type="lt">
                                        <p:tmPct val="26667"/>
                                      </p:iterate>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fill="hold"/>
                                            <p:tgtEl>
                                              <p:spTgt spid="25"/>
                                            </p:tgtEl>
                                            <p:attrNameLst>
                                              <p:attrName>ppt_x</p:attrName>
                                            </p:attrNameLst>
                                          </p:cBhvr>
                                          <p:tavLst>
                                            <p:tav tm="0">
                                              <p:val>
                                                <p:strVal val="1+#ppt_w/2"/>
                                              </p:val>
                                            </p:tav>
                                            <p:tav tm="100000">
                                              <p:val>
                                                <p:strVal val="#ppt_x"/>
                                              </p:val>
                                            </p:tav>
                                          </p:tavLst>
                                        </p:anim>
                                        <p:anim calcmode="lin" valueType="num">
                                          <p:cBhvr additive="base">
                                            <p:cTn id="23" dur="25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iterate type="lt">
                                        <p:tmPct val="26667"/>
                                      </p:iterate>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50" fill="hold"/>
                                            <p:tgtEl>
                                              <p:spTgt spid="22"/>
                                            </p:tgtEl>
                                            <p:attrNameLst>
                                              <p:attrName>ppt_x</p:attrName>
                                            </p:attrNameLst>
                                          </p:cBhvr>
                                          <p:tavLst>
                                            <p:tav tm="0">
                                              <p:val>
                                                <p:strVal val="#ppt_x"/>
                                              </p:val>
                                            </p:tav>
                                            <p:tav tm="100000">
                                              <p:val>
                                                <p:strVal val="#ppt_x"/>
                                              </p:val>
                                            </p:tav>
                                          </p:tavLst>
                                        </p:anim>
                                        <p:anim calcmode="lin" valueType="num">
                                          <p:cBhvr additive="base">
                                            <p:cTn id="28" dur="25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grpId="0" nodeType="afterEffect">
                                      <p:stCondLst>
                                        <p:cond delay="0"/>
                                      </p:stCondLst>
                                      <p:iterate type="lt">
                                        <p:tmPct val="26667"/>
                                      </p:iterate>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250" fill="hold"/>
                                            <p:tgtEl>
                                              <p:spTgt spid="24"/>
                                            </p:tgtEl>
                                            <p:attrNameLst>
                                              <p:attrName>ppt_x</p:attrName>
                                            </p:attrNameLst>
                                          </p:cBhvr>
                                          <p:tavLst>
                                            <p:tav tm="0">
                                              <p:val>
                                                <p:strVal val="#ppt_x"/>
                                              </p:val>
                                            </p:tav>
                                            <p:tav tm="100000">
                                              <p:val>
                                                <p:strVal val="#ppt_x"/>
                                              </p:val>
                                            </p:tav>
                                          </p:tavLst>
                                        </p:anim>
                                        <p:anim calcmode="lin" valueType="num">
                                          <p:cBhvr additive="base">
                                            <p:cTn id="33" dur="250" fill="hold"/>
                                            <p:tgtEl>
                                              <p:spTgt spid="2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iterate type="lt">
                                        <p:tmPct val="26667"/>
                                      </p:iterate>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250" fill="hold"/>
                                            <p:tgtEl>
                                              <p:spTgt spid="26"/>
                                            </p:tgtEl>
                                            <p:attrNameLst>
                                              <p:attrName>ppt_x</p:attrName>
                                            </p:attrNameLst>
                                          </p:cBhvr>
                                          <p:tavLst>
                                            <p:tav tm="0">
                                              <p:val>
                                                <p:strVal val="#ppt_x"/>
                                              </p:val>
                                            </p:tav>
                                            <p:tav tm="100000">
                                              <p:val>
                                                <p:strVal val="#ppt_x"/>
                                              </p:val>
                                            </p:tav>
                                          </p:tavLst>
                                        </p:anim>
                                        <p:anim calcmode="lin" valueType="num">
                                          <p:cBhvr additive="base">
                                            <p:cTn id="38" dur="25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stCondLst>
                                        <p:cond delay="0"/>
                                      </p:stCondLst>
                                      <p:iterate type="lt">
                                        <p:tmPct val="26667"/>
                                      </p:iterate>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250" fill="hold"/>
                                            <p:tgtEl>
                                              <p:spTgt spid="31"/>
                                            </p:tgtEl>
                                            <p:attrNameLst>
                                              <p:attrName>ppt_x</p:attrName>
                                            </p:attrNameLst>
                                          </p:cBhvr>
                                          <p:tavLst>
                                            <p:tav tm="0">
                                              <p:val>
                                                <p:strVal val="#ppt_x"/>
                                              </p:val>
                                            </p:tav>
                                            <p:tav tm="100000">
                                              <p:val>
                                                <p:strVal val="#ppt_x"/>
                                              </p:val>
                                            </p:tav>
                                          </p:tavLst>
                                        </p:anim>
                                        <p:anim calcmode="lin" valueType="num">
                                          <p:cBhvr additive="base">
                                            <p:cTn id="43" dur="250" fill="hold"/>
                                            <p:tgtEl>
                                              <p:spTgt spid="31"/>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iterate type="lt">
                                        <p:tmPct val="26667"/>
                                      </p:iterate>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250" fill="hold"/>
                                            <p:tgtEl>
                                              <p:spTgt spid="32"/>
                                            </p:tgtEl>
                                            <p:attrNameLst>
                                              <p:attrName>ppt_x</p:attrName>
                                            </p:attrNameLst>
                                          </p:cBhvr>
                                          <p:tavLst>
                                            <p:tav tm="0">
                                              <p:val>
                                                <p:strVal val="#ppt_x"/>
                                              </p:val>
                                            </p:tav>
                                            <p:tav tm="100000">
                                              <p:val>
                                                <p:strVal val="#ppt_x"/>
                                              </p:val>
                                            </p:tav>
                                          </p:tavLst>
                                        </p:anim>
                                        <p:anim calcmode="lin" valueType="num">
                                          <p:cBhvr additive="base">
                                            <p:cTn id="48" dur="25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stCondLst>
                                        <p:cond delay="0"/>
                                      </p:stCondLst>
                                      <p:iterate type="lt">
                                        <p:tmPct val="26667"/>
                                      </p:iterate>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250" fill="hold"/>
                                            <p:tgtEl>
                                              <p:spTgt spid="33"/>
                                            </p:tgtEl>
                                            <p:attrNameLst>
                                              <p:attrName>ppt_x</p:attrName>
                                            </p:attrNameLst>
                                          </p:cBhvr>
                                          <p:tavLst>
                                            <p:tav tm="0">
                                              <p:val>
                                                <p:strVal val="#ppt_x"/>
                                              </p:val>
                                            </p:tav>
                                            <p:tav tm="100000">
                                              <p:val>
                                                <p:strVal val="#ppt_x"/>
                                              </p:val>
                                            </p:tav>
                                          </p:tavLst>
                                        </p:anim>
                                        <p:anim calcmode="lin" valueType="num">
                                          <p:cBhvr additive="base">
                                            <p:cTn id="53" dur="250" fill="hold"/>
                                            <p:tgtEl>
                                              <p:spTgt spid="33"/>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grpId="0" nodeType="afterEffect">
                                      <p:stCondLst>
                                        <p:cond delay="0"/>
                                      </p:stCondLst>
                                      <p:iterate type="lt">
                                        <p:tmPct val="26667"/>
                                      </p:iterate>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250" fill="hold"/>
                                            <p:tgtEl>
                                              <p:spTgt spid="27"/>
                                            </p:tgtEl>
                                            <p:attrNameLst>
                                              <p:attrName>ppt_x</p:attrName>
                                            </p:attrNameLst>
                                          </p:cBhvr>
                                          <p:tavLst>
                                            <p:tav tm="0">
                                              <p:val>
                                                <p:strVal val="#ppt_x"/>
                                              </p:val>
                                            </p:tav>
                                            <p:tav tm="100000">
                                              <p:val>
                                                <p:strVal val="#ppt_x"/>
                                              </p:val>
                                            </p:tav>
                                          </p:tavLst>
                                        </p:anim>
                                        <p:anim calcmode="lin" valueType="num">
                                          <p:cBhvr additive="base">
                                            <p:cTn id="58" dur="250" fill="hold"/>
                                            <p:tgtEl>
                                              <p:spTgt spid="27"/>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grpId="0" nodeType="afterEffect">
                                      <p:stCondLst>
                                        <p:cond delay="0"/>
                                      </p:stCondLst>
                                      <p:iterate type="lt">
                                        <p:tmPct val="26667"/>
                                      </p:iterate>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250" fill="hold"/>
                                            <p:tgtEl>
                                              <p:spTgt spid="29"/>
                                            </p:tgtEl>
                                            <p:attrNameLst>
                                              <p:attrName>ppt_x</p:attrName>
                                            </p:attrNameLst>
                                          </p:cBhvr>
                                          <p:tavLst>
                                            <p:tav tm="0">
                                              <p:val>
                                                <p:strVal val="#ppt_x"/>
                                              </p:val>
                                            </p:tav>
                                            <p:tav tm="100000">
                                              <p:val>
                                                <p:strVal val="#ppt_x"/>
                                              </p:val>
                                            </p:tav>
                                          </p:tavLst>
                                        </p:anim>
                                        <p:anim calcmode="lin" valueType="num">
                                          <p:cBhvr additive="base">
                                            <p:cTn id="63" dur="25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2" presetClass="entr" presetSubtype="2"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right)">
                                          <p:cBhvr>
                                            <p:cTn id="67" dur="500"/>
                                            <p:tgtEl>
                                              <p:spTgt spid="41"/>
                                            </p:tgtEl>
                                          </p:cBhvr>
                                        </p:animEffect>
                                      </p:childTnLst>
                                    </p:cTn>
                                  </p:par>
                                </p:childTnLst>
                              </p:cTn>
                            </p:par>
                            <p:par>
                              <p:cTn id="68" fill="hold">
                                <p:stCondLst>
                                  <p:cond delay="3500"/>
                                </p:stCondLst>
                                <p:childTnLst>
                                  <p:par>
                                    <p:cTn id="69" presetID="22" presetClass="entr" presetSubtype="2"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right)">
                                          <p:cBhvr>
                                            <p:cTn id="71" dur="500"/>
                                            <p:tgtEl>
                                              <p:spTgt spid="37"/>
                                            </p:tgtEl>
                                          </p:cBhvr>
                                        </p:animEffect>
                                      </p:childTnLst>
                                    </p:cTn>
                                  </p:par>
                                </p:childTnLst>
                              </p:cTn>
                            </p:par>
                            <p:par>
                              <p:cTn id="72" fill="hold">
                                <p:stCondLst>
                                  <p:cond delay="4000"/>
                                </p:stCondLst>
                                <p:childTnLst>
                                  <p:par>
                                    <p:cTn id="73" presetID="22" presetClass="entr" presetSubtype="2"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par>
                              <p:cTn id="76" fill="hold">
                                <p:stCondLst>
                                  <p:cond delay="4500"/>
                                </p:stCondLst>
                                <p:childTnLst>
                                  <p:par>
                                    <p:cTn id="77" presetID="22" presetClass="entr" presetSubtype="1"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up)">
                                          <p:cBhvr>
                                            <p:cTn id="79" dur="500"/>
                                            <p:tgtEl>
                                              <p:spTgt spid="42"/>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up)">
                                          <p:cBhvr>
                                            <p:cTn id="83" dur="500"/>
                                            <p:tgtEl>
                                              <p:spTgt spid="39"/>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up)">
                                          <p:cBhvr>
                                            <p:cTn id="86" dur="500"/>
                                            <p:tgtEl>
                                              <p:spTgt spid="40"/>
                                            </p:tgtEl>
                                          </p:cBhvr>
                                        </p:animEffect>
                                      </p:childTnLst>
                                    </p:cTn>
                                  </p:par>
                                </p:childTnLst>
                              </p:cTn>
                            </p:par>
                            <p:par>
                              <p:cTn id="87" fill="hold">
                                <p:stCondLst>
                                  <p:cond delay="5500"/>
                                </p:stCondLst>
                                <p:childTnLst>
                                  <p:par>
                                    <p:cTn id="88" presetID="22" presetClass="entr" presetSubtype="4" fill="hold"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wipe(down)">
                                          <p:cBhvr>
                                            <p:cTn id="90" dur="500"/>
                                            <p:tgtEl>
                                              <p:spTgt spid="36"/>
                                            </p:tgtEl>
                                          </p:cBhvr>
                                        </p:animEffect>
                                      </p:childTnLst>
                                    </p:cTn>
                                  </p:par>
                                </p:childTnLst>
                              </p:cTn>
                            </p:par>
                            <p:par>
                              <p:cTn id="91" fill="hold">
                                <p:stCondLst>
                                  <p:cond delay="6000"/>
                                </p:stCondLst>
                                <p:childTnLst>
                                  <p:par>
                                    <p:cTn id="92" presetID="22" presetClass="entr" presetSubtype="8" fill="hold" grpId="0"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childTnLst>
                              </p:cTn>
                            </p:par>
                            <p:par>
                              <p:cTn id="95" fill="hold">
                                <p:stCondLst>
                                  <p:cond delay="65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9" grpId="0" animBg="1"/>
          <p:bldP spid="31" grpId="0" animBg="1"/>
          <p:bldP spid="32" grpId="0" animBg="1"/>
          <p:bldP spid="33" grpId="0" animBg="1"/>
          <p:bldP spid="34" grpId="0"/>
          <p:bldP spid="35" grpId="0"/>
          <p:bldP spid="37" grpId="0"/>
          <p:bldP spid="38" grpId="0"/>
          <p:bldP spid="39" grpId="0"/>
          <p:bldP spid="4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nying0907 6"/>
          <p:cNvSpPr/>
          <p:nvPr/>
        </p:nvSpPr>
        <p:spPr bwMode="auto">
          <a:xfrm>
            <a:off x="3614799" y="1538147"/>
            <a:ext cx="1232936" cy="1634981"/>
          </a:xfrm>
          <a:custGeom>
            <a:avLst/>
            <a:gdLst>
              <a:gd name="T0" fmla="*/ 90 w 644"/>
              <a:gd name="T1" fmla="*/ 0 h 854"/>
              <a:gd name="T2" fmla="*/ 90 w 644"/>
              <a:gd name="T3" fmla="*/ 0 h 854"/>
              <a:gd name="T4" fmla="*/ 90 w 644"/>
              <a:gd name="T5" fmla="*/ 0 h 854"/>
              <a:gd name="T6" fmla="*/ 0 w 644"/>
              <a:gd name="T7" fmla="*/ 854 h 854"/>
              <a:gd name="T8" fmla="*/ 358 w 644"/>
              <a:gd name="T9" fmla="*/ 788 h 854"/>
              <a:gd name="T10" fmla="*/ 352 w 644"/>
              <a:gd name="T11" fmla="*/ 772 h 854"/>
              <a:gd name="T12" fmla="*/ 352 w 644"/>
              <a:gd name="T13" fmla="*/ 772 h 854"/>
              <a:gd name="T14" fmla="*/ 338 w 644"/>
              <a:gd name="T15" fmla="*/ 764 h 854"/>
              <a:gd name="T16" fmla="*/ 338 w 644"/>
              <a:gd name="T17" fmla="*/ 764 h 854"/>
              <a:gd name="T18" fmla="*/ 328 w 644"/>
              <a:gd name="T19" fmla="*/ 758 h 854"/>
              <a:gd name="T20" fmla="*/ 316 w 644"/>
              <a:gd name="T21" fmla="*/ 748 h 854"/>
              <a:gd name="T22" fmla="*/ 306 w 644"/>
              <a:gd name="T23" fmla="*/ 734 h 854"/>
              <a:gd name="T24" fmla="*/ 300 w 644"/>
              <a:gd name="T25" fmla="*/ 726 h 854"/>
              <a:gd name="T26" fmla="*/ 298 w 644"/>
              <a:gd name="T27" fmla="*/ 716 h 854"/>
              <a:gd name="T28" fmla="*/ 298 w 644"/>
              <a:gd name="T29" fmla="*/ 716 h 854"/>
              <a:gd name="T30" fmla="*/ 294 w 644"/>
              <a:gd name="T31" fmla="*/ 700 h 854"/>
              <a:gd name="T32" fmla="*/ 294 w 644"/>
              <a:gd name="T33" fmla="*/ 684 h 854"/>
              <a:gd name="T34" fmla="*/ 296 w 644"/>
              <a:gd name="T35" fmla="*/ 668 h 854"/>
              <a:gd name="T36" fmla="*/ 304 w 644"/>
              <a:gd name="T37" fmla="*/ 652 h 854"/>
              <a:gd name="T38" fmla="*/ 304 w 644"/>
              <a:gd name="T39" fmla="*/ 652 h 854"/>
              <a:gd name="T40" fmla="*/ 312 w 644"/>
              <a:gd name="T41" fmla="*/ 638 h 854"/>
              <a:gd name="T42" fmla="*/ 326 w 644"/>
              <a:gd name="T43" fmla="*/ 624 h 854"/>
              <a:gd name="T44" fmla="*/ 326 w 644"/>
              <a:gd name="T45" fmla="*/ 624 h 854"/>
              <a:gd name="T46" fmla="*/ 336 w 644"/>
              <a:gd name="T47" fmla="*/ 618 h 854"/>
              <a:gd name="T48" fmla="*/ 348 w 644"/>
              <a:gd name="T49" fmla="*/ 612 h 854"/>
              <a:gd name="T50" fmla="*/ 348 w 644"/>
              <a:gd name="T51" fmla="*/ 612 h 854"/>
              <a:gd name="T52" fmla="*/ 360 w 644"/>
              <a:gd name="T53" fmla="*/ 604 h 854"/>
              <a:gd name="T54" fmla="*/ 360 w 644"/>
              <a:gd name="T55" fmla="*/ 604 h 854"/>
              <a:gd name="T56" fmla="*/ 368 w 644"/>
              <a:gd name="T57" fmla="*/ 604 h 854"/>
              <a:gd name="T58" fmla="*/ 376 w 644"/>
              <a:gd name="T59" fmla="*/ 602 h 854"/>
              <a:gd name="T60" fmla="*/ 376 w 644"/>
              <a:gd name="T61" fmla="*/ 602 h 854"/>
              <a:gd name="T62" fmla="*/ 378 w 644"/>
              <a:gd name="T63" fmla="*/ 602 h 854"/>
              <a:gd name="T64" fmla="*/ 378 w 644"/>
              <a:gd name="T65" fmla="*/ 602 h 854"/>
              <a:gd name="T66" fmla="*/ 394 w 644"/>
              <a:gd name="T67" fmla="*/ 600 h 854"/>
              <a:gd name="T68" fmla="*/ 408 w 644"/>
              <a:gd name="T69" fmla="*/ 600 h 854"/>
              <a:gd name="T70" fmla="*/ 424 w 644"/>
              <a:gd name="T71" fmla="*/ 602 h 854"/>
              <a:gd name="T72" fmla="*/ 436 w 644"/>
              <a:gd name="T73" fmla="*/ 606 h 854"/>
              <a:gd name="T74" fmla="*/ 436 w 644"/>
              <a:gd name="T75" fmla="*/ 606 h 854"/>
              <a:gd name="T76" fmla="*/ 452 w 644"/>
              <a:gd name="T77" fmla="*/ 614 h 854"/>
              <a:gd name="T78" fmla="*/ 464 w 644"/>
              <a:gd name="T79" fmla="*/ 626 h 854"/>
              <a:gd name="T80" fmla="*/ 474 w 644"/>
              <a:gd name="T81" fmla="*/ 640 h 854"/>
              <a:gd name="T82" fmla="*/ 480 w 644"/>
              <a:gd name="T83" fmla="*/ 654 h 854"/>
              <a:gd name="T84" fmla="*/ 480 w 644"/>
              <a:gd name="T85" fmla="*/ 654 h 854"/>
              <a:gd name="T86" fmla="*/ 484 w 644"/>
              <a:gd name="T87" fmla="*/ 662 h 854"/>
              <a:gd name="T88" fmla="*/ 486 w 644"/>
              <a:gd name="T89" fmla="*/ 672 h 854"/>
              <a:gd name="T90" fmla="*/ 486 w 644"/>
              <a:gd name="T91" fmla="*/ 688 h 854"/>
              <a:gd name="T92" fmla="*/ 484 w 644"/>
              <a:gd name="T93" fmla="*/ 702 h 854"/>
              <a:gd name="T94" fmla="*/ 480 w 644"/>
              <a:gd name="T95" fmla="*/ 714 h 854"/>
              <a:gd name="T96" fmla="*/ 480 w 644"/>
              <a:gd name="T97" fmla="*/ 714 h 854"/>
              <a:gd name="T98" fmla="*/ 476 w 644"/>
              <a:gd name="T99" fmla="*/ 726 h 854"/>
              <a:gd name="T100" fmla="*/ 490 w 644"/>
              <a:gd name="T101" fmla="*/ 764 h 854"/>
              <a:gd name="T102" fmla="*/ 644 w 644"/>
              <a:gd name="T103" fmla="*/ 736 h 854"/>
              <a:gd name="T104" fmla="*/ 122 w 644"/>
              <a:gd name="T105" fmla="*/ 14 h 854"/>
              <a:gd name="T106" fmla="*/ 122 w 644"/>
              <a:gd name="T107" fmla="*/ 14 h 854"/>
              <a:gd name="T108" fmla="*/ 116 w 644"/>
              <a:gd name="T109" fmla="*/ 8 h 854"/>
              <a:gd name="T110" fmla="*/ 108 w 644"/>
              <a:gd name="T111" fmla="*/ 4 h 854"/>
              <a:gd name="T112" fmla="*/ 100 w 644"/>
              <a:gd name="T113" fmla="*/ 2 h 854"/>
              <a:gd name="T114" fmla="*/ 90 w 644"/>
              <a:gd name="T115" fmla="*/ 0 h 854"/>
              <a:gd name="T116" fmla="*/ 90 w 644"/>
              <a:gd name="T117"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4" h="854">
                <a:moveTo>
                  <a:pt x="90" y="0"/>
                </a:moveTo>
                <a:lnTo>
                  <a:pt x="90" y="0"/>
                </a:lnTo>
                <a:lnTo>
                  <a:pt x="90" y="0"/>
                </a:lnTo>
                <a:lnTo>
                  <a:pt x="0" y="854"/>
                </a:lnTo>
                <a:lnTo>
                  <a:pt x="358" y="788"/>
                </a:lnTo>
                <a:lnTo>
                  <a:pt x="352" y="772"/>
                </a:lnTo>
                <a:lnTo>
                  <a:pt x="352" y="772"/>
                </a:lnTo>
                <a:lnTo>
                  <a:pt x="338" y="764"/>
                </a:lnTo>
                <a:lnTo>
                  <a:pt x="338" y="764"/>
                </a:lnTo>
                <a:lnTo>
                  <a:pt x="328" y="758"/>
                </a:lnTo>
                <a:lnTo>
                  <a:pt x="316" y="748"/>
                </a:lnTo>
                <a:lnTo>
                  <a:pt x="306" y="734"/>
                </a:lnTo>
                <a:lnTo>
                  <a:pt x="300" y="726"/>
                </a:lnTo>
                <a:lnTo>
                  <a:pt x="298" y="716"/>
                </a:lnTo>
                <a:lnTo>
                  <a:pt x="298" y="716"/>
                </a:lnTo>
                <a:lnTo>
                  <a:pt x="294" y="700"/>
                </a:lnTo>
                <a:lnTo>
                  <a:pt x="294" y="684"/>
                </a:lnTo>
                <a:lnTo>
                  <a:pt x="296" y="668"/>
                </a:lnTo>
                <a:lnTo>
                  <a:pt x="304" y="652"/>
                </a:lnTo>
                <a:lnTo>
                  <a:pt x="304" y="652"/>
                </a:lnTo>
                <a:lnTo>
                  <a:pt x="312" y="638"/>
                </a:lnTo>
                <a:lnTo>
                  <a:pt x="326" y="624"/>
                </a:lnTo>
                <a:lnTo>
                  <a:pt x="326" y="624"/>
                </a:lnTo>
                <a:lnTo>
                  <a:pt x="336" y="618"/>
                </a:lnTo>
                <a:lnTo>
                  <a:pt x="348" y="612"/>
                </a:lnTo>
                <a:lnTo>
                  <a:pt x="348" y="612"/>
                </a:lnTo>
                <a:lnTo>
                  <a:pt x="360" y="604"/>
                </a:lnTo>
                <a:lnTo>
                  <a:pt x="360" y="604"/>
                </a:lnTo>
                <a:lnTo>
                  <a:pt x="368" y="604"/>
                </a:lnTo>
                <a:lnTo>
                  <a:pt x="376" y="602"/>
                </a:lnTo>
                <a:lnTo>
                  <a:pt x="376" y="602"/>
                </a:lnTo>
                <a:lnTo>
                  <a:pt x="378" y="602"/>
                </a:lnTo>
                <a:lnTo>
                  <a:pt x="378" y="602"/>
                </a:lnTo>
                <a:lnTo>
                  <a:pt x="394" y="600"/>
                </a:lnTo>
                <a:lnTo>
                  <a:pt x="408" y="600"/>
                </a:lnTo>
                <a:lnTo>
                  <a:pt x="424" y="602"/>
                </a:lnTo>
                <a:lnTo>
                  <a:pt x="436" y="606"/>
                </a:lnTo>
                <a:lnTo>
                  <a:pt x="436" y="606"/>
                </a:lnTo>
                <a:lnTo>
                  <a:pt x="452" y="614"/>
                </a:lnTo>
                <a:lnTo>
                  <a:pt x="464" y="626"/>
                </a:lnTo>
                <a:lnTo>
                  <a:pt x="474" y="640"/>
                </a:lnTo>
                <a:lnTo>
                  <a:pt x="480" y="654"/>
                </a:lnTo>
                <a:lnTo>
                  <a:pt x="480" y="654"/>
                </a:lnTo>
                <a:lnTo>
                  <a:pt x="484" y="662"/>
                </a:lnTo>
                <a:lnTo>
                  <a:pt x="486" y="672"/>
                </a:lnTo>
                <a:lnTo>
                  <a:pt x="486" y="688"/>
                </a:lnTo>
                <a:lnTo>
                  <a:pt x="484" y="702"/>
                </a:lnTo>
                <a:lnTo>
                  <a:pt x="480" y="714"/>
                </a:lnTo>
                <a:lnTo>
                  <a:pt x="480" y="714"/>
                </a:lnTo>
                <a:lnTo>
                  <a:pt x="476" y="726"/>
                </a:lnTo>
                <a:lnTo>
                  <a:pt x="490" y="764"/>
                </a:lnTo>
                <a:lnTo>
                  <a:pt x="644" y="736"/>
                </a:lnTo>
                <a:lnTo>
                  <a:pt x="122" y="14"/>
                </a:lnTo>
                <a:lnTo>
                  <a:pt x="122" y="14"/>
                </a:lnTo>
                <a:lnTo>
                  <a:pt x="116" y="8"/>
                </a:lnTo>
                <a:lnTo>
                  <a:pt x="108" y="4"/>
                </a:lnTo>
                <a:lnTo>
                  <a:pt x="100" y="2"/>
                </a:lnTo>
                <a:lnTo>
                  <a:pt x="90" y="0"/>
                </a:lnTo>
                <a:lnTo>
                  <a:pt x="90" y="0"/>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10" name="chenying0907 8"/>
          <p:cNvSpPr/>
          <p:nvPr/>
        </p:nvSpPr>
        <p:spPr bwMode="auto">
          <a:xfrm>
            <a:off x="2714985" y="1591753"/>
            <a:ext cx="972565" cy="1577546"/>
          </a:xfrm>
          <a:custGeom>
            <a:avLst/>
            <a:gdLst>
              <a:gd name="T0" fmla="*/ 476 w 508"/>
              <a:gd name="T1" fmla="*/ 16 h 824"/>
              <a:gd name="T2" fmla="*/ 0 w 508"/>
              <a:gd name="T3" fmla="*/ 708 h 824"/>
              <a:gd name="T4" fmla="*/ 210 w 508"/>
              <a:gd name="T5" fmla="*/ 766 h 824"/>
              <a:gd name="T6" fmla="*/ 214 w 508"/>
              <a:gd name="T7" fmla="*/ 748 h 824"/>
              <a:gd name="T8" fmla="*/ 214 w 508"/>
              <a:gd name="T9" fmla="*/ 748 h 824"/>
              <a:gd name="T10" fmla="*/ 208 w 508"/>
              <a:gd name="T11" fmla="*/ 736 h 824"/>
              <a:gd name="T12" fmla="*/ 208 w 508"/>
              <a:gd name="T13" fmla="*/ 736 h 824"/>
              <a:gd name="T14" fmla="*/ 204 w 508"/>
              <a:gd name="T15" fmla="*/ 724 h 824"/>
              <a:gd name="T16" fmla="*/ 200 w 508"/>
              <a:gd name="T17" fmla="*/ 710 h 824"/>
              <a:gd name="T18" fmla="*/ 200 w 508"/>
              <a:gd name="T19" fmla="*/ 694 h 824"/>
              <a:gd name="T20" fmla="*/ 202 w 508"/>
              <a:gd name="T21" fmla="*/ 684 h 824"/>
              <a:gd name="T22" fmla="*/ 204 w 508"/>
              <a:gd name="T23" fmla="*/ 674 h 824"/>
              <a:gd name="T24" fmla="*/ 204 w 508"/>
              <a:gd name="T25" fmla="*/ 674 h 824"/>
              <a:gd name="T26" fmla="*/ 210 w 508"/>
              <a:gd name="T27" fmla="*/ 660 h 824"/>
              <a:gd name="T28" fmla="*/ 218 w 508"/>
              <a:gd name="T29" fmla="*/ 646 h 824"/>
              <a:gd name="T30" fmla="*/ 230 w 508"/>
              <a:gd name="T31" fmla="*/ 634 h 824"/>
              <a:gd name="T32" fmla="*/ 244 w 508"/>
              <a:gd name="T33" fmla="*/ 624 h 824"/>
              <a:gd name="T34" fmla="*/ 244 w 508"/>
              <a:gd name="T35" fmla="*/ 624 h 824"/>
              <a:gd name="T36" fmla="*/ 256 w 508"/>
              <a:gd name="T37" fmla="*/ 618 h 824"/>
              <a:gd name="T38" fmla="*/ 272 w 508"/>
              <a:gd name="T39" fmla="*/ 616 h 824"/>
              <a:gd name="T40" fmla="*/ 286 w 508"/>
              <a:gd name="T41" fmla="*/ 614 h 824"/>
              <a:gd name="T42" fmla="*/ 304 w 508"/>
              <a:gd name="T43" fmla="*/ 616 h 824"/>
              <a:gd name="T44" fmla="*/ 304 w 508"/>
              <a:gd name="T45" fmla="*/ 616 h 824"/>
              <a:gd name="T46" fmla="*/ 304 w 508"/>
              <a:gd name="T47" fmla="*/ 616 h 824"/>
              <a:gd name="T48" fmla="*/ 304 w 508"/>
              <a:gd name="T49" fmla="*/ 616 h 824"/>
              <a:gd name="T50" fmla="*/ 312 w 508"/>
              <a:gd name="T51" fmla="*/ 616 h 824"/>
              <a:gd name="T52" fmla="*/ 320 w 508"/>
              <a:gd name="T53" fmla="*/ 618 h 824"/>
              <a:gd name="T54" fmla="*/ 320 w 508"/>
              <a:gd name="T55" fmla="*/ 618 h 824"/>
              <a:gd name="T56" fmla="*/ 332 w 508"/>
              <a:gd name="T57" fmla="*/ 624 h 824"/>
              <a:gd name="T58" fmla="*/ 332 w 508"/>
              <a:gd name="T59" fmla="*/ 624 h 824"/>
              <a:gd name="T60" fmla="*/ 344 w 508"/>
              <a:gd name="T61" fmla="*/ 628 h 824"/>
              <a:gd name="T62" fmla="*/ 356 w 508"/>
              <a:gd name="T63" fmla="*/ 634 h 824"/>
              <a:gd name="T64" fmla="*/ 356 w 508"/>
              <a:gd name="T65" fmla="*/ 634 h 824"/>
              <a:gd name="T66" fmla="*/ 370 w 508"/>
              <a:gd name="T67" fmla="*/ 646 h 824"/>
              <a:gd name="T68" fmla="*/ 380 w 508"/>
              <a:gd name="T69" fmla="*/ 660 h 824"/>
              <a:gd name="T70" fmla="*/ 380 w 508"/>
              <a:gd name="T71" fmla="*/ 660 h 824"/>
              <a:gd name="T72" fmla="*/ 388 w 508"/>
              <a:gd name="T73" fmla="*/ 676 h 824"/>
              <a:gd name="T74" fmla="*/ 392 w 508"/>
              <a:gd name="T75" fmla="*/ 692 h 824"/>
              <a:gd name="T76" fmla="*/ 392 w 508"/>
              <a:gd name="T77" fmla="*/ 708 h 824"/>
              <a:gd name="T78" fmla="*/ 392 w 508"/>
              <a:gd name="T79" fmla="*/ 724 h 824"/>
              <a:gd name="T80" fmla="*/ 392 w 508"/>
              <a:gd name="T81" fmla="*/ 724 h 824"/>
              <a:gd name="T82" fmla="*/ 388 w 508"/>
              <a:gd name="T83" fmla="*/ 732 h 824"/>
              <a:gd name="T84" fmla="*/ 384 w 508"/>
              <a:gd name="T85" fmla="*/ 742 h 824"/>
              <a:gd name="T86" fmla="*/ 376 w 508"/>
              <a:gd name="T87" fmla="*/ 756 h 824"/>
              <a:gd name="T88" fmla="*/ 364 w 508"/>
              <a:gd name="T89" fmla="*/ 766 h 824"/>
              <a:gd name="T90" fmla="*/ 354 w 508"/>
              <a:gd name="T91" fmla="*/ 774 h 824"/>
              <a:gd name="T92" fmla="*/ 354 w 508"/>
              <a:gd name="T93" fmla="*/ 774 h 824"/>
              <a:gd name="T94" fmla="*/ 340 w 508"/>
              <a:gd name="T95" fmla="*/ 784 h 824"/>
              <a:gd name="T96" fmla="*/ 336 w 508"/>
              <a:gd name="T97" fmla="*/ 800 h 824"/>
              <a:gd name="T98" fmla="*/ 422 w 508"/>
              <a:gd name="T99" fmla="*/ 824 h 824"/>
              <a:gd name="T100" fmla="*/ 508 w 508"/>
              <a:gd name="T101" fmla="*/ 0 h 824"/>
              <a:gd name="T102" fmla="*/ 508 w 508"/>
              <a:gd name="T103" fmla="*/ 0 h 824"/>
              <a:gd name="T104" fmla="*/ 504 w 508"/>
              <a:gd name="T105" fmla="*/ 0 h 824"/>
              <a:gd name="T106" fmla="*/ 504 w 508"/>
              <a:gd name="T107" fmla="*/ 0 h 824"/>
              <a:gd name="T108" fmla="*/ 496 w 508"/>
              <a:gd name="T109" fmla="*/ 2 h 824"/>
              <a:gd name="T110" fmla="*/ 488 w 508"/>
              <a:gd name="T111" fmla="*/ 4 h 824"/>
              <a:gd name="T112" fmla="*/ 482 w 508"/>
              <a:gd name="T113" fmla="*/ 10 h 824"/>
              <a:gd name="T114" fmla="*/ 476 w 508"/>
              <a:gd name="T115" fmla="*/ 16 h 824"/>
              <a:gd name="T116" fmla="*/ 476 w 508"/>
              <a:gd name="T117" fmla="*/ 1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8" h="824">
                <a:moveTo>
                  <a:pt x="476" y="16"/>
                </a:moveTo>
                <a:lnTo>
                  <a:pt x="0" y="708"/>
                </a:lnTo>
                <a:lnTo>
                  <a:pt x="210" y="766"/>
                </a:lnTo>
                <a:lnTo>
                  <a:pt x="214" y="748"/>
                </a:lnTo>
                <a:lnTo>
                  <a:pt x="214" y="748"/>
                </a:lnTo>
                <a:lnTo>
                  <a:pt x="208" y="736"/>
                </a:lnTo>
                <a:lnTo>
                  <a:pt x="208" y="736"/>
                </a:lnTo>
                <a:lnTo>
                  <a:pt x="204" y="724"/>
                </a:lnTo>
                <a:lnTo>
                  <a:pt x="200" y="710"/>
                </a:lnTo>
                <a:lnTo>
                  <a:pt x="200" y="694"/>
                </a:lnTo>
                <a:lnTo>
                  <a:pt x="202" y="684"/>
                </a:lnTo>
                <a:lnTo>
                  <a:pt x="204" y="674"/>
                </a:lnTo>
                <a:lnTo>
                  <a:pt x="204" y="674"/>
                </a:lnTo>
                <a:lnTo>
                  <a:pt x="210" y="660"/>
                </a:lnTo>
                <a:lnTo>
                  <a:pt x="218" y="646"/>
                </a:lnTo>
                <a:lnTo>
                  <a:pt x="230" y="634"/>
                </a:lnTo>
                <a:lnTo>
                  <a:pt x="244" y="624"/>
                </a:lnTo>
                <a:lnTo>
                  <a:pt x="244" y="624"/>
                </a:lnTo>
                <a:lnTo>
                  <a:pt x="256" y="618"/>
                </a:lnTo>
                <a:lnTo>
                  <a:pt x="272" y="616"/>
                </a:lnTo>
                <a:lnTo>
                  <a:pt x="286" y="614"/>
                </a:lnTo>
                <a:lnTo>
                  <a:pt x="304" y="616"/>
                </a:lnTo>
                <a:lnTo>
                  <a:pt x="304" y="616"/>
                </a:lnTo>
                <a:lnTo>
                  <a:pt x="304" y="616"/>
                </a:lnTo>
                <a:lnTo>
                  <a:pt x="304" y="616"/>
                </a:lnTo>
                <a:lnTo>
                  <a:pt x="312" y="616"/>
                </a:lnTo>
                <a:lnTo>
                  <a:pt x="320" y="618"/>
                </a:lnTo>
                <a:lnTo>
                  <a:pt x="320" y="618"/>
                </a:lnTo>
                <a:lnTo>
                  <a:pt x="332" y="624"/>
                </a:lnTo>
                <a:lnTo>
                  <a:pt x="332" y="624"/>
                </a:lnTo>
                <a:lnTo>
                  <a:pt x="344" y="628"/>
                </a:lnTo>
                <a:lnTo>
                  <a:pt x="356" y="634"/>
                </a:lnTo>
                <a:lnTo>
                  <a:pt x="356" y="634"/>
                </a:lnTo>
                <a:lnTo>
                  <a:pt x="370" y="646"/>
                </a:lnTo>
                <a:lnTo>
                  <a:pt x="380" y="660"/>
                </a:lnTo>
                <a:lnTo>
                  <a:pt x="380" y="660"/>
                </a:lnTo>
                <a:lnTo>
                  <a:pt x="388" y="676"/>
                </a:lnTo>
                <a:lnTo>
                  <a:pt x="392" y="692"/>
                </a:lnTo>
                <a:lnTo>
                  <a:pt x="392" y="708"/>
                </a:lnTo>
                <a:lnTo>
                  <a:pt x="392" y="724"/>
                </a:lnTo>
                <a:lnTo>
                  <a:pt x="392" y="724"/>
                </a:lnTo>
                <a:lnTo>
                  <a:pt x="388" y="732"/>
                </a:lnTo>
                <a:lnTo>
                  <a:pt x="384" y="742"/>
                </a:lnTo>
                <a:lnTo>
                  <a:pt x="376" y="756"/>
                </a:lnTo>
                <a:lnTo>
                  <a:pt x="364" y="766"/>
                </a:lnTo>
                <a:lnTo>
                  <a:pt x="354" y="774"/>
                </a:lnTo>
                <a:lnTo>
                  <a:pt x="354" y="774"/>
                </a:lnTo>
                <a:lnTo>
                  <a:pt x="340" y="784"/>
                </a:lnTo>
                <a:lnTo>
                  <a:pt x="336" y="800"/>
                </a:lnTo>
                <a:lnTo>
                  <a:pt x="422" y="824"/>
                </a:lnTo>
                <a:lnTo>
                  <a:pt x="508" y="0"/>
                </a:lnTo>
                <a:lnTo>
                  <a:pt x="508" y="0"/>
                </a:lnTo>
                <a:lnTo>
                  <a:pt x="504" y="0"/>
                </a:lnTo>
                <a:lnTo>
                  <a:pt x="504" y="0"/>
                </a:lnTo>
                <a:lnTo>
                  <a:pt x="496" y="2"/>
                </a:lnTo>
                <a:lnTo>
                  <a:pt x="488" y="4"/>
                </a:lnTo>
                <a:lnTo>
                  <a:pt x="482" y="10"/>
                </a:lnTo>
                <a:lnTo>
                  <a:pt x="476" y="16"/>
                </a:lnTo>
                <a:lnTo>
                  <a:pt x="476" y="16"/>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11" name="chenying0907 9"/>
          <p:cNvSpPr/>
          <p:nvPr/>
        </p:nvSpPr>
        <p:spPr bwMode="auto">
          <a:xfrm>
            <a:off x="2021937" y="3016139"/>
            <a:ext cx="1007026" cy="1347806"/>
          </a:xfrm>
          <a:custGeom>
            <a:avLst/>
            <a:gdLst>
              <a:gd name="T0" fmla="*/ 0 w 526"/>
              <a:gd name="T1" fmla="*/ 494 h 704"/>
              <a:gd name="T2" fmla="*/ 142 w 526"/>
              <a:gd name="T3" fmla="*/ 532 h 704"/>
              <a:gd name="T4" fmla="*/ 118 w 526"/>
              <a:gd name="T5" fmla="*/ 590 h 704"/>
              <a:gd name="T6" fmla="*/ 118 w 526"/>
              <a:gd name="T7" fmla="*/ 590 h 704"/>
              <a:gd name="T8" fmla="*/ 118 w 526"/>
              <a:gd name="T9" fmla="*/ 590 h 704"/>
              <a:gd name="T10" fmla="*/ 118 w 526"/>
              <a:gd name="T11" fmla="*/ 590 h 704"/>
              <a:gd name="T12" fmla="*/ 112 w 526"/>
              <a:gd name="T13" fmla="*/ 600 h 704"/>
              <a:gd name="T14" fmla="*/ 102 w 526"/>
              <a:gd name="T15" fmla="*/ 608 h 704"/>
              <a:gd name="T16" fmla="*/ 84 w 526"/>
              <a:gd name="T17" fmla="*/ 616 h 704"/>
              <a:gd name="T18" fmla="*/ 84 w 526"/>
              <a:gd name="T19" fmla="*/ 616 h 704"/>
              <a:gd name="T20" fmla="*/ 70 w 526"/>
              <a:gd name="T21" fmla="*/ 626 h 704"/>
              <a:gd name="T22" fmla="*/ 66 w 526"/>
              <a:gd name="T23" fmla="*/ 632 h 704"/>
              <a:gd name="T24" fmla="*/ 62 w 526"/>
              <a:gd name="T25" fmla="*/ 638 h 704"/>
              <a:gd name="T26" fmla="*/ 62 w 526"/>
              <a:gd name="T27" fmla="*/ 638 h 704"/>
              <a:gd name="T28" fmla="*/ 60 w 526"/>
              <a:gd name="T29" fmla="*/ 646 h 704"/>
              <a:gd name="T30" fmla="*/ 60 w 526"/>
              <a:gd name="T31" fmla="*/ 656 h 704"/>
              <a:gd name="T32" fmla="*/ 60 w 526"/>
              <a:gd name="T33" fmla="*/ 664 h 704"/>
              <a:gd name="T34" fmla="*/ 62 w 526"/>
              <a:gd name="T35" fmla="*/ 670 h 704"/>
              <a:gd name="T36" fmla="*/ 62 w 526"/>
              <a:gd name="T37" fmla="*/ 670 h 704"/>
              <a:gd name="T38" fmla="*/ 66 w 526"/>
              <a:gd name="T39" fmla="*/ 678 h 704"/>
              <a:gd name="T40" fmla="*/ 72 w 526"/>
              <a:gd name="T41" fmla="*/ 684 h 704"/>
              <a:gd name="T42" fmla="*/ 82 w 526"/>
              <a:gd name="T43" fmla="*/ 692 h 704"/>
              <a:gd name="T44" fmla="*/ 96 w 526"/>
              <a:gd name="T45" fmla="*/ 698 h 704"/>
              <a:gd name="T46" fmla="*/ 96 w 526"/>
              <a:gd name="T47" fmla="*/ 698 h 704"/>
              <a:gd name="T48" fmla="*/ 108 w 526"/>
              <a:gd name="T49" fmla="*/ 702 h 704"/>
              <a:gd name="T50" fmla="*/ 120 w 526"/>
              <a:gd name="T51" fmla="*/ 704 h 704"/>
              <a:gd name="T52" fmla="*/ 128 w 526"/>
              <a:gd name="T53" fmla="*/ 704 h 704"/>
              <a:gd name="T54" fmla="*/ 138 w 526"/>
              <a:gd name="T55" fmla="*/ 702 h 704"/>
              <a:gd name="T56" fmla="*/ 138 w 526"/>
              <a:gd name="T57" fmla="*/ 702 h 704"/>
              <a:gd name="T58" fmla="*/ 144 w 526"/>
              <a:gd name="T59" fmla="*/ 698 h 704"/>
              <a:gd name="T60" fmla="*/ 150 w 526"/>
              <a:gd name="T61" fmla="*/ 692 h 704"/>
              <a:gd name="T62" fmla="*/ 156 w 526"/>
              <a:gd name="T63" fmla="*/ 686 h 704"/>
              <a:gd name="T64" fmla="*/ 160 w 526"/>
              <a:gd name="T65" fmla="*/ 678 h 704"/>
              <a:gd name="T66" fmla="*/ 160 w 526"/>
              <a:gd name="T67" fmla="*/ 678 h 704"/>
              <a:gd name="T68" fmla="*/ 164 w 526"/>
              <a:gd name="T69" fmla="*/ 670 h 704"/>
              <a:gd name="T70" fmla="*/ 164 w 526"/>
              <a:gd name="T71" fmla="*/ 662 h 704"/>
              <a:gd name="T72" fmla="*/ 160 w 526"/>
              <a:gd name="T73" fmla="*/ 648 h 704"/>
              <a:gd name="T74" fmla="*/ 160 w 526"/>
              <a:gd name="T75" fmla="*/ 648 h 704"/>
              <a:gd name="T76" fmla="*/ 156 w 526"/>
              <a:gd name="T77" fmla="*/ 628 h 704"/>
              <a:gd name="T78" fmla="*/ 156 w 526"/>
              <a:gd name="T79" fmla="*/ 618 h 704"/>
              <a:gd name="T80" fmla="*/ 158 w 526"/>
              <a:gd name="T81" fmla="*/ 608 h 704"/>
              <a:gd name="T82" fmla="*/ 186 w 526"/>
              <a:gd name="T83" fmla="*/ 544 h 704"/>
              <a:gd name="T84" fmla="*/ 308 w 526"/>
              <a:gd name="T85" fmla="*/ 578 h 704"/>
              <a:gd name="T86" fmla="*/ 526 w 526"/>
              <a:gd name="T87" fmla="*/ 50 h 704"/>
              <a:gd name="T88" fmla="*/ 340 w 526"/>
              <a:gd name="T89" fmla="*/ 0 h 704"/>
              <a:gd name="T90" fmla="*/ 0 w 526"/>
              <a:gd name="T91" fmla="*/ 49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704">
                <a:moveTo>
                  <a:pt x="0" y="494"/>
                </a:moveTo>
                <a:lnTo>
                  <a:pt x="142" y="532"/>
                </a:lnTo>
                <a:lnTo>
                  <a:pt x="118" y="590"/>
                </a:lnTo>
                <a:lnTo>
                  <a:pt x="118" y="590"/>
                </a:lnTo>
                <a:lnTo>
                  <a:pt x="118" y="590"/>
                </a:lnTo>
                <a:lnTo>
                  <a:pt x="118" y="590"/>
                </a:lnTo>
                <a:lnTo>
                  <a:pt x="112" y="600"/>
                </a:lnTo>
                <a:lnTo>
                  <a:pt x="102" y="608"/>
                </a:lnTo>
                <a:lnTo>
                  <a:pt x="84" y="616"/>
                </a:lnTo>
                <a:lnTo>
                  <a:pt x="84" y="616"/>
                </a:lnTo>
                <a:lnTo>
                  <a:pt x="70" y="626"/>
                </a:lnTo>
                <a:lnTo>
                  <a:pt x="66" y="632"/>
                </a:lnTo>
                <a:lnTo>
                  <a:pt x="62" y="638"/>
                </a:lnTo>
                <a:lnTo>
                  <a:pt x="62" y="638"/>
                </a:lnTo>
                <a:lnTo>
                  <a:pt x="60" y="646"/>
                </a:lnTo>
                <a:lnTo>
                  <a:pt x="60" y="656"/>
                </a:lnTo>
                <a:lnTo>
                  <a:pt x="60" y="664"/>
                </a:lnTo>
                <a:lnTo>
                  <a:pt x="62" y="670"/>
                </a:lnTo>
                <a:lnTo>
                  <a:pt x="62" y="670"/>
                </a:lnTo>
                <a:lnTo>
                  <a:pt x="66" y="678"/>
                </a:lnTo>
                <a:lnTo>
                  <a:pt x="72" y="684"/>
                </a:lnTo>
                <a:lnTo>
                  <a:pt x="82" y="692"/>
                </a:lnTo>
                <a:lnTo>
                  <a:pt x="96" y="698"/>
                </a:lnTo>
                <a:lnTo>
                  <a:pt x="96" y="698"/>
                </a:lnTo>
                <a:lnTo>
                  <a:pt x="108" y="702"/>
                </a:lnTo>
                <a:lnTo>
                  <a:pt x="120" y="704"/>
                </a:lnTo>
                <a:lnTo>
                  <a:pt x="128" y="704"/>
                </a:lnTo>
                <a:lnTo>
                  <a:pt x="138" y="702"/>
                </a:lnTo>
                <a:lnTo>
                  <a:pt x="138" y="702"/>
                </a:lnTo>
                <a:lnTo>
                  <a:pt x="144" y="698"/>
                </a:lnTo>
                <a:lnTo>
                  <a:pt x="150" y="692"/>
                </a:lnTo>
                <a:lnTo>
                  <a:pt x="156" y="686"/>
                </a:lnTo>
                <a:lnTo>
                  <a:pt x="160" y="678"/>
                </a:lnTo>
                <a:lnTo>
                  <a:pt x="160" y="678"/>
                </a:lnTo>
                <a:lnTo>
                  <a:pt x="164" y="670"/>
                </a:lnTo>
                <a:lnTo>
                  <a:pt x="164" y="662"/>
                </a:lnTo>
                <a:lnTo>
                  <a:pt x="160" y="648"/>
                </a:lnTo>
                <a:lnTo>
                  <a:pt x="160" y="648"/>
                </a:lnTo>
                <a:lnTo>
                  <a:pt x="156" y="628"/>
                </a:lnTo>
                <a:lnTo>
                  <a:pt x="156" y="618"/>
                </a:lnTo>
                <a:lnTo>
                  <a:pt x="158" y="608"/>
                </a:lnTo>
                <a:lnTo>
                  <a:pt x="186" y="544"/>
                </a:lnTo>
                <a:lnTo>
                  <a:pt x="308" y="578"/>
                </a:lnTo>
                <a:lnTo>
                  <a:pt x="526" y="50"/>
                </a:lnTo>
                <a:lnTo>
                  <a:pt x="340" y="0"/>
                </a:lnTo>
                <a:lnTo>
                  <a:pt x="0" y="494"/>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13" name="chenying0907 11"/>
          <p:cNvSpPr/>
          <p:nvPr/>
        </p:nvSpPr>
        <p:spPr bwMode="auto">
          <a:xfrm>
            <a:off x="2687279" y="2830577"/>
            <a:ext cx="827063" cy="1489479"/>
          </a:xfrm>
          <a:custGeom>
            <a:avLst/>
            <a:gdLst>
              <a:gd name="T0" fmla="*/ 312 w 432"/>
              <a:gd name="T1" fmla="*/ 114 h 778"/>
              <a:gd name="T2" fmla="*/ 314 w 432"/>
              <a:gd name="T3" fmla="*/ 112 h 778"/>
              <a:gd name="T4" fmla="*/ 326 w 432"/>
              <a:gd name="T5" fmla="*/ 94 h 778"/>
              <a:gd name="T6" fmla="*/ 342 w 432"/>
              <a:gd name="T7" fmla="*/ 82 h 778"/>
              <a:gd name="T8" fmla="*/ 360 w 432"/>
              <a:gd name="T9" fmla="*/ 66 h 778"/>
              <a:gd name="T10" fmla="*/ 362 w 432"/>
              <a:gd name="T11" fmla="*/ 58 h 778"/>
              <a:gd name="T12" fmla="*/ 362 w 432"/>
              <a:gd name="T13" fmla="*/ 42 h 778"/>
              <a:gd name="T14" fmla="*/ 358 w 432"/>
              <a:gd name="T15" fmla="*/ 26 h 778"/>
              <a:gd name="T16" fmla="*/ 352 w 432"/>
              <a:gd name="T17" fmla="*/ 20 h 778"/>
              <a:gd name="T18" fmla="*/ 336 w 432"/>
              <a:gd name="T19" fmla="*/ 8 h 778"/>
              <a:gd name="T20" fmla="*/ 322 w 432"/>
              <a:gd name="T21" fmla="*/ 4 h 778"/>
              <a:gd name="T22" fmla="*/ 302 w 432"/>
              <a:gd name="T23" fmla="*/ 0 h 778"/>
              <a:gd name="T24" fmla="*/ 290 w 432"/>
              <a:gd name="T25" fmla="*/ 2 h 778"/>
              <a:gd name="T26" fmla="*/ 280 w 432"/>
              <a:gd name="T27" fmla="*/ 6 h 778"/>
              <a:gd name="T28" fmla="*/ 268 w 432"/>
              <a:gd name="T29" fmla="*/ 16 h 778"/>
              <a:gd name="T30" fmla="*/ 260 w 432"/>
              <a:gd name="T31" fmla="*/ 32 h 778"/>
              <a:gd name="T32" fmla="*/ 258 w 432"/>
              <a:gd name="T33" fmla="*/ 40 h 778"/>
              <a:gd name="T34" fmla="*/ 264 w 432"/>
              <a:gd name="T35" fmla="*/ 62 h 778"/>
              <a:gd name="T36" fmla="*/ 270 w 432"/>
              <a:gd name="T37" fmla="*/ 80 h 778"/>
              <a:gd name="T38" fmla="*/ 272 w 432"/>
              <a:gd name="T39" fmla="*/ 102 h 778"/>
              <a:gd name="T40" fmla="*/ 216 w 432"/>
              <a:gd name="T41" fmla="*/ 148 h 778"/>
              <a:gd name="T42" fmla="*/ 106 w 432"/>
              <a:gd name="T43" fmla="*/ 704 h 778"/>
              <a:gd name="T44" fmla="*/ 116 w 432"/>
              <a:gd name="T45" fmla="*/ 676 h 778"/>
              <a:gd name="T46" fmla="*/ 110 w 432"/>
              <a:gd name="T47" fmla="*/ 664 h 778"/>
              <a:gd name="T48" fmla="*/ 104 w 432"/>
              <a:gd name="T49" fmla="*/ 636 h 778"/>
              <a:gd name="T50" fmla="*/ 104 w 432"/>
              <a:gd name="T51" fmla="*/ 610 h 778"/>
              <a:gd name="T52" fmla="*/ 108 w 432"/>
              <a:gd name="T53" fmla="*/ 602 h 778"/>
              <a:gd name="T54" fmla="*/ 122 w 432"/>
              <a:gd name="T55" fmla="*/ 574 h 778"/>
              <a:gd name="T56" fmla="*/ 150 w 432"/>
              <a:gd name="T57" fmla="*/ 552 h 778"/>
              <a:gd name="T58" fmla="*/ 162 w 432"/>
              <a:gd name="T59" fmla="*/ 548 h 778"/>
              <a:gd name="T60" fmla="*/ 192 w 432"/>
              <a:gd name="T61" fmla="*/ 544 h 778"/>
              <a:gd name="T62" fmla="*/ 208 w 432"/>
              <a:gd name="T63" fmla="*/ 546 h 778"/>
              <a:gd name="T64" fmla="*/ 210 w 432"/>
              <a:gd name="T65" fmla="*/ 546 h 778"/>
              <a:gd name="T66" fmla="*/ 226 w 432"/>
              <a:gd name="T67" fmla="*/ 548 h 778"/>
              <a:gd name="T68" fmla="*/ 238 w 432"/>
              <a:gd name="T69" fmla="*/ 554 h 778"/>
              <a:gd name="T70" fmla="*/ 250 w 432"/>
              <a:gd name="T71" fmla="*/ 560 h 778"/>
              <a:gd name="T72" fmla="*/ 260 w 432"/>
              <a:gd name="T73" fmla="*/ 566 h 778"/>
              <a:gd name="T74" fmla="*/ 284 w 432"/>
              <a:gd name="T75" fmla="*/ 592 h 778"/>
              <a:gd name="T76" fmla="*/ 292 w 432"/>
              <a:gd name="T77" fmla="*/ 608 h 778"/>
              <a:gd name="T78" fmla="*/ 296 w 432"/>
              <a:gd name="T79" fmla="*/ 642 h 778"/>
              <a:gd name="T80" fmla="*/ 294 w 432"/>
              <a:gd name="T81" fmla="*/ 656 h 778"/>
              <a:gd name="T82" fmla="*/ 286 w 432"/>
              <a:gd name="T83" fmla="*/ 674 h 778"/>
              <a:gd name="T84" fmla="*/ 264 w 432"/>
              <a:gd name="T85" fmla="*/ 700 h 778"/>
              <a:gd name="T86" fmla="*/ 254 w 432"/>
              <a:gd name="T87" fmla="*/ 706 h 778"/>
              <a:gd name="T88" fmla="*/ 234 w 432"/>
              <a:gd name="T89" fmla="*/ 740 h 778"/>
              <a:gd name="T90" fmla="*/ 432 w 432"/>
              <a:gd name="T91" fmla="*/ 208 h 778"/>
              <a:gd name="T92" fmla="*/ 312 w 432"/>
              <a:gd name="T93" fmla="*/ 114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2" h="778">
                <a:moveTo>
                  <a:pt x="312" y="114"/>
                </a:moveTo>
                <a:lnTo>
                  <a:pt x="312" y="114"/>
                </a:lnTo>
                <a:lnTo>
                  <a:pt x="314" y="112"/>
                </a:lnTo>
                <a:lnTo>
                  <a:pt x="314" y="112"/>
                </a:lnTo>
                <a:lnTo>
                  <a:pt x="318" y="102"/>
                </a:lnTo>
                <a:lnTo>
                  <a:pt x="326" y="94"/>
                </a:lnTo>
                <a:lnTo>
                  <a:pt x="342" y="82"/>
                </a:lnTo>
                <a:lnTo>
                  <a:pt x="342" y="82"/>
                </a:lnTo>
                <a:lnTo>
                  <a:pt x="356" y="72"/>
                </a:lnTo>
                <a:lnTo>
                  <a:pt x="360" y="66"/>
                </a:lnTo>
                <a:lnTo>
                  <a:pt x="362" y="58"/>
                </a:lnTo>
                <a:lnTo>
                  <a:pt x="362" y="58"/>
                </a:lnTo>
                <a:lnTo>
                  <a:pt x="362" y="50"/>
                </a:lnTo>
                <a:lnTo>
                  <a:pt x="362" y="42"/>
                </a:lnTo>
                <a:lnTo>
                  <a:pt x="360" y="34"/>
                </a:lnTo>
                <a:lnTo>
                  <a:pt x="358" y="26"/>
                </a:lnTo>
                <a:lnTo>
                  <a:pt x="358" y="26"/>
                </a:lnTo>
                <a:lnTo>
                  <a:pt x="352" y="20"/>
                </a:lnTo>
                <a:lnTo>
                  <a:pt x="346" y="14"/>
                </a:lnTo>
                <a:lnTo>
                  <a:pt x="336" y="8"/>
                </a:lnTo>
                <a:lnTo>
                  <a:pt x="322" y="4"/>
                </a:lnTo>
                <a:lnTo>
                  <a:pt x="322" y="4"/>
                </a:lnTo>
                <a:lnTo>
                  <a:pt x="310" y="2"/>
                </a:lnTo>
                <a:lnTo>
                  <a:pt x="302" y="0"/>
                </a:lnTo>
                <a:lnTo>
                  <a:pt x="302" y="0"/>
                </a:lnTo>
                <a:lnTo>
                  <a:pt x="290" y="2"/>
                </a:lnTo>
                <a:lnTo>
                  <a:pt x="280" y="6"/>
                </a:lnTo>
                <a:lnTo>
                  <a:pt x="280" y="6"/>
                </a:lnTo>
                <a:lnTo>
                  <a:pt x="272" y="10"/>
                </a:lnTo>
                <a:lnTo>
                  <a:pt x="268" y="16"/>
                </a:lnTo>
                <a:lnTo>
                  <a:pt x="262" y="24"/>
                </a:lnTo>
                <a:lnTo>
                  <a:pt x="260" y="32"/>
                </a:lnTo>
                <a:lnTo>
                  <a:pt x="260" y="32"/>
                </a:lnTo>
                <a:lnTo>
                  <a:pt x="258" y="40"/>
                </a:lnTo>
                <a:lnTo>
                  <a:pt x="258" y="48"/>
                </a:lnTo>
                <a:lnTo>
                  <a:pt x="264" y="62"/>
                </a:lnTo>
                <a:lnTo>
                  <a:pt x="264" y="62"/>
                </a:lnTo>
                <a:lnTo>
                  <a:pt x="270" y="80"/>
                </a:lnTo>
                <a:lnTo>
                  <a:pt x="272" y="90"/>
                </a:lnTo>
                <a:lnTo>
                  <a:pt x="272" y="102"/>
                </a:lnTo>
                <a:lnTo>
                  <a:pt x="254" y="160"/>
                </a:lnTo>
                <a:lnTo>
                  <a:pt x="216" y="148"/>
                </a:lnTo>
                <a:lnTo>
                  <a:pt x="0" y="676"/>
                </a:lnTo>
                <a:lnTo>
                  <a:pt x="106" y="704"/>
                </a:lnTo>
                <a:lnTo>
                  <a:pt x="116" y="676"/>
                </a:lnTo>
                <a:lnTo>
                  <a:pt x="116" y="676"/>
                </a:lnTo>
                <a:lnTo>
                  <a:pt x="110" y="664"/>
                </a:lnTo>
                <a:lnTo>
                  <a:pt x="110" y="664"/>
                </a:lnTo>
                <a:lnTo>
                  <a:pt x="106" y="652"/>
                </a:lnTo>
                <a:lnTo>
                  <a:pt x="104" y="636"/>
                </a:lnTo>
                <a:lnTo>
                  <a:pt x="102" y="620"/>
                </a:lnTo>
                <a:lnTo>
                  <a:pt x="104" y="610"/>
                </a:lnTo>
                <a:lnTo>
                  <a:pt x="108" y="602"/>
                </a:lnTo>
                <a:lnTo>
                  <a:pt x="108" y="602"/>
                </a:lnTo>
                <a:lnTo>
                  <a:pt x="114" y="588"/>
                </a:lnTo>
                <a:lnTo>
                  <a:pt x="122" y="574"/>
                </a:lnTo>
                <a:lnTo>
                  <a:pt x="134" y="562"/>
                </a:lnTo>
                <a:lnTo>
                  <a:pt x="150" y="552"/>
                </a:lnTo>
                <a:lnTo>
                  <a:pt x="150" y="552"/>
                </a:lnTo>
                <a:lnTo>
                  <a:pt x="162" y="548"/>
                </a:lnTo>
                <a:lnTo>
                  <a:pt x="176" y="544"/>
                </a:lnTo>
                <a:lnTo>
                  <a:pt x="192" y="544"/>
                </a:lnTo>
                <a:lnTo>
                  <a:pt x="208" y="546"/>
                </a:lnTo>
                <a:lnTo>
                  <a:pt x="208" y="546"/>
                </a:lnTo>
                <a:lnTo>
                  <a:pt x="210" y="546"/>
                </a:lnTo>
                <a:lnTo>
                  <a:pt x="210" y="546"/>
                </a:lnTo>
                <a:lnTo>
                  <a:pt x="218" y="548"/>
                </a:lnTo>
                <a:lnTo>
                  <a:pt x="226" y="548"/>
                </a:lnTo>
                <a:lnTo>
                  <a:pt x="226" y="548"/>
                </a:lnTo>
                <a:lnTo>
                  <a:pt x="238" y="554"/>
                </a:lnTo>
                <a:lnTo>
                  <a:pt x="238" y="554"/>
                </a:lnTo>
                <a:lnTo>
                  <a:pt x="250" y="560"/>
                </a:lnTo>
                <a:lnTo>
                  <a:pt x="260" y="566"/>
                </a:lnTo>
                <a:lnTo>
                  <a:pt x="260" y="566"/>
                </a:lnTo>
                <a:lnTo>
                  <a:pt x="274" y="578"/>
                </a:lnTo>
                <a:lnTo>
                  <a:pt x="284" y="592"/>
                </a:lnTo>
                <a:lnTo>
                  <a:pt x="284" y="592"/>
                </a:lnTo>
                <a:lnTo>
                  <a:pt x="292" y="608"/>
                </a:lnTo>
                <a:lnTo>
                  <a:pt x="296" y="626"/>
                </a:lnTo>
                <a:lnTo>
                  <a:pt x="296" y="642"/>
                </a:lnTo>
                <a:lnTo>
                  <a:pt x="294" y="656"/>
                </a:lnTo>
                <a:lnTo>
                  <a:pt x="294" y="656"/>
                </a:lnTo>
                <a:lnTo>
                  <a:pt x="290" y="666"/>
                </a:lnTo>
                <a:lnTo>
                  <a:pt x="286" y="674"/>
                </a:lnTo>
                <a:lnTo>
                  <a:pt x="276" y="688"/>
                </a:lnTo>
                <a:lnTo>
                  <a:pt x="264" y="700"/>
                </a:lnTo>
                <a:lnTo>
                  <a:pt x="254" y="706"/>
                </a:lnTo>
                <a:lnTo>
                  <a:pt x="254" y="706"/>
                </a:lnTo>
                <a:lnTo>
                  <a:pt x="240" y="716"/>
                </a:lnTo>
                <a:lnTo>
                  <a:pt x="234" y="740"/>
                </a:lnTo>
                <a:lnTo>
                  <a:pt x="372" y="778"/>
                </a:lnTo>
                <a:lnTo>
                  <a:pt x="432" y="208"/>
                </a:lnTo>
                <a:lnTo>
                  <a:pt x="298" y="172"/>
                </a:lnTo>
                <a:lnTo>
                  <a:pt x="312" y="114"/>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14" name="chenying0907 12"/>
          <p:cNvSpPr/>
          <p:nvPr/>
        </p:nvSpPr>
        <p:spPr bwMode="auto">
          <a:xfrm>
            <a:off x="5123423" y="4011678"/>
            <a:ext cx="15316" cy="45948"/>
          </a:xfrm>
          <a:custGeom>
            <a:avLst/>
            <a:gdLst>
              <a:gd name="T0" fmla="*/ 0 w 8"/>
              <a:gd name="T1" fmla="*/ 0 h 24"/>
              <a:gd name="T2" fmla="*/ 8 w 8"/>
              <a:gd name="T3" fmla="*/ 24 h 24"/>
              <a:gd name="T4" fmla="*/ 0 w 8"/>
              <a:gd name="T5" fmla="*/ 0 h 24"/>
              <a:gd name="T6" fmla="*/ 0 w 8"/>
              <a:gd name="T7" fmla="*/ 0 h 24"/>
              <a:gd name="T8" fmla="*/ 0 w 8"/>
              <a:gd name="T9" fmla="*/ 0 h 24"/>
              <a:gd name="T10" fmla="*/ 0 w 8"/>
              <a:gd name="T11" fmla="*/ 0 h 24"/>
            </a:gdLst>
            <a:ahLst/>
            <a:cxnLst>
              <a:cxn ang="0">
                <a:pos x="T0" y="T1"/>
              </a:cxn>
              <a:cxn ang="0">
                <a:pos x="T2" y="T3"/>
              </a:cxn>
              <a:cxn ang="0">
                <a:pos x="T4" y="T5"/>
              </a:cxn>
              <a:cxn ang="0">
                <a:pos x="T6" y="T7"/>
              </a:cxn>
              <a:cxn ang="0">
                <a:pos x="T8" y="T9"/>
              </a:cxn>
              <a:cxn ang="0">
                <a:pos x="T10" y="T11"/>
              </a:cxn>
            </a:cxnLst>
            <a:rect l="0" t="0" r="r" b="b"/>
            <a:pathLst>
              <a:path w="8" h="24">
                <a:moveTo>
                  <a:pt x="0" y="0"/>
                </a:moveTo>
                <a:lnTo>
                  <a:pt x="8" y="24"/>
                </a:lnTo>
                <a:lnTo>
                  <a:pt x="0" y="0"/>
                </a:lnTo>
                <a:lnTo>
                  <a:pt x="0" y="0"/>
                </a:lnTo>
                <a:lnTo>
                  <a:pt x="0" y="0"/>
                </a:lnTo>
                <a:lnTo>
                  <a:pt x="0" y="0"/>
                </a:lnTo>
                <a:close/>
              </a:path>
            </a:pathLst>
          </a:custGeom>
          <a:solidFill>
            <a:srgbClr val="4088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chenying0907 13"/>
          <p:cNvSpPr/>
          <p:nvPr/>
        </p:nvSpPr>
        <p:spPr bwMode="auto">
          <a:xfrm>
            <a:off x="5035356" y="3942756"/>
            <a:ext cx="61264" cy="38290"/>
          </a:xfrm>
          <a:custGeom>
            <a:avLst/>
            <a:gdLst>
              <a:gd name="T0" fmla="*/ 0 w 32"/>
              <a:gd name="T1" fmla="*/ 0 h 20"/>
              <a:gd name="T2" fmla="*/ 0 w 32"/>
              <a:gd name="T3" fmla="*/ 0 h 20"/>
              <a:gd name="T4" fmla="*/ 12 w 32"/>
              <a:gd name="T5" fmla="*/ 8 h 20"/>
              <a:gd name="T6" fmla="*/ 12 w 32"/>
              <a:gd name="T7" fmla="*/ 8 h 20"/>
              <a:gd name="T8" fmla="*/ 22 w 32"/>
              <a:gd name="T9" fmla="*/ 14 h 20"/>
              <a:gd name="T10" fmla="*/ 32 w 32"/>
              <a:gd name="T11" fmla="*/ 20 h 20"/>
              <a:gd name="T12" fmla="*/ 32 w 32"/>
              <a:gd name="T13" fmla="*/ 20 h 20"/>
              <a:gd name="T14" fmla="*/ 22 w 32"/>
              <a:gd name="T15" fmla="*/ 14 h 20"/>
              <a:gd name="T16" fmla="*/ 12 w 32"/>
              <a:gd name="T17" fmla="*/ 8 h 20"/>
              <a:gd name="T18" fmla="*/ 12 w 32"/>
              <a:gd name="T19" fmla="*/ 8 h 20"/>
              <a:gd name="T20" fmla="*/ 0 w 32"/>
              <a:gd name="T21" fmla="*/ 0 h 20"/>
              <a:gd name="T22" fmla="*/ 0 w 32"/>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0">
                <a:moveTo>
                  <a:pt x="0" y="0"/>
                </a:moveTo>
                <a:lnTo>
                  <a:pt x="0" y="0"/>
                </a:lnTo>
                <a:lnTo>
                  <a:pt x="12" y="8"/>
                </a:lnTo>
                <a:lnTo>
                  <a:pt x="12" y="8"/>
                </a:lnTo>
                <a:lnTo>
                  <a:pt x="22" y="14"/>
                </a:lnTo>
                <a:lnTo>
                  <a:pt x="32" y="20"/>
                </a:lnTo>
                <a:lnTo>
                  <a:pt x="32" y="20"/>
                </a:lnTo>
                <a:lnTo>
                  <a:pt x="22" y="14"/>
                </a:lnTo>
                <a:lnTo>
                  <a:pt x="12" y="8"/>
                </a:lnTo>
                <a:lnTo>
                  <a:pt x="12" y="8"/>
                </a:lnTo>
                <a:lnTo>
                  <a:pt x="0" y="0"/>
                </a:lnTo>
                <a:lnTo>
                  <a:pt x="0" y="0"/>
                </a:lnTo>
                <a:close/>
              </a:path>
            </a:pathLst>
          </a:custGeom>
          <a:solidFill>
            <a:srgbClr val="4088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chenying0907 14"/>
          <p:cNvSpPr/>
          <p:nvPr/>
        </p:nvSpPr>
        <p:spPr bwMode="auto">
          <a:xfrm>
            <a:off x="4047476" y="2767254"/>
            <a:ext cx="1543085" cy="1753680"/>
          </a:xfrm>
          <a:custGeom>
            <a:avLst/>
            <a:gdLst>
              <a:gd name="T0" fmla="*/ 210 w 806"/>
              <a:gd name="T1" fmla="*/ 98 h 916"/>
              <a:gd name="T2" fmla="*/ 214 w 806"/>
              <a:gd name="T3" fmla="*/ 60 h 916"/>
              <a:gd name="T4" fmla="*/ 218 w 806"/>
              <a:gd name="T5" fmla="*/ 36 h 916"/>
              <a:gd name="T6" fmla="*/ 212 w 806"/>
              <a:gd name="T7" fmla="*/ 20 h 916"/>
              <a:gd name="T8" fmla="*/ 194 w 806"/>
              <a:gd name="T9" fmla="*/ 4 h 916"/>
              <a:gd name="T10" fmla="*/ 176 w 806"/>
              <a:gd name="T11" fmla="*/ 0 h 916"/>
              <a:gd name="T12" fmla="*/ 152 w 806"/>
              <a:gd name="T13" fmla="*/ 6 h 916"/>
              <a:gd name="T14" fmla="*/ 128 w 806"/>
              <a:gd name="T15" fmla="*/ 18 h 916"/>
              <a:gd name="T16" fmla="*/ 118 w 806"/>
              <a:gd name="T17" fmla="*/ 30 h 916"/>
              <a:gd name="T18" fmla="*/ 114 w 806"/>
              <a:gd name="T19" fmla="*/ 54 h 916"/>
              <a:gd name="T20" fmla="*/ 118 w 806"/>
              <a:gd name="T21" fmla="*/ 70 h 916"/>
              <a:gd name="T22" fmla="*/ 136 w 806"/>
              <a:gd name="T23" fmla="*/ 86 h 916"/>
              <a:gd name="T24" fmla="*/ 168 w 806"/>
              <a:gd name="T25" fmla="*/ 112 h 916"/>
              <a:gd name="T26" fmla="*/ 190 w 806"/>
              <a:gd name="T27" fmla="*/ 176 h 916"/>
              <a:gd name="T28" fmla="*/ 48 w 806"/>
              <a:gd name="T29" fmla="*/ 420 h 916"/>
              <a:gd name="T30" fmla="*/ 58 w 806"/>
              <a:gd name="T31" fmla="*/ 408 h 916"/>
              <a:gd name="T32" fmla="*/ 94 w 806"/>
              <a:gd name="T33" fmla="*/ 380 h 916"/>
              <a:gd name="T34" fmla="*/ 112 w 806"/>
              <a:gd name="T35" fmla="*/ 374 h 916"/>
              <a:gd name="T36" fmla="*/ 160 w 806"/>
              <a:gd name="T37" fmla="*/ 380 h 916"/>
              <a:gd name="T38" fmla="*/ 188 w 806"/>
              <a:gd name="T39" fmla="*/ 402 h 916"/>
              <a:gd name="T40" fmla="*/ 204 w 806"/>
              <a:gd name="T41" fmla="*/ 428 h 916"/>
              <a:gd name="T42" fmla="*/ 212 w 806"/>
              <a:gd name="T43" fmla="*/ 454 h 916"/>
              <a:gd name="T44" fmla="*/ 212 w 806"/>
              <a:gd name="T45" fmla="*/ 470 h 916"/>
              <a:gd name="T46" fmla="*/ 212 w 806"/>
              <a:gd name="T47" fmla="*/ 470 h 916"/>
              <a:gd name="T48" fmla="*/ 206 w 806"/>
              <a:gd name="T49" fmla="*/ 516 h 916"/>
              <a:gd name="T50" fmla="*/ 190 w 806"/>
              <a:gd name="T51" fmla="*/ 542 h 916"/>
              <a:gd name="T52" fmla="*/ 146 w 806"/>
              <a:gd name="T53" fmla="*/ 566 h 916"/>
              <a:gd name="T54" fmla="*/ 128 w 806"/>
              <a:gd name="T55" fmla="*/ 568 h 916"/>
              <a:gd name="T56" fmla="*/ 86 w 806"/>
              <a:gd name="T57" fmla="*/ 556 h 916"/>
              <a:gd name="T58" fmla="*/ 40 w 806"/>
              <a:gd name="T59" fmla="*/ 556 h 916"/>
              <a:gd name="T60" fmla="*/ 228 w 806"/>
              <a:gd name="T61" fmla="*/ 814 h 916"/>
              <a:gd name="T62" fmla="*/ 226 w 806"/>
              <a:gd name="T63" fmla="*/ 836 h 916"/>
              <a:gd name="T64" fmla="*/ 212 w 806"/>
              <a:gd name="T65" fmla="*/ 868 h 916"/>
              <a:gd name="T66" fmla="*/ 214 w 806"/>
              <a:gd name="T67" fmla="*/ 882 h 916"/>
              <a:gd name="T68" fmla="*/ 226 w 806"/>
              <a:gd name="T69" fmla="*/ 906 h 916"/>
              <a:gd name="T70" fmla="*/ 240 w 806"/>
              <a:gd name="T71" fmla="*/ 914 h 916"/>
              <a:gd name="T72" fmla="*/ 274 w 806"/>
              <a:gd name="T73" fmla="*/ 914 h 916"/>
              <a:gd name="T74" fmla="*/ 298 w 806"/>
              <a:gd name="T75" fmla="*/ 904 h 916"/>
              <a:gd name="T76" fmla="*/ 312 w 806"/>
              <a:gd name="T77" fmla="*/ 892 h 916"/>
              <a:gd name="T78" fmla="*/ 318 w 806"/>
              <a:gd name="T79" fmla="*/ 870 h 916"/>
              <a:gd name="T80" fmla="*/ 314 w 806"/>
              <a:gd name="T81" fmla="*/ 854 h 916"/>
              <a:gd name="T82" fmla="*/ 300 w 806"/>
              <a:gd name="T83" fmla="*/ 836 h 916"/>
              <a:gd name="T84" fmla="*/ 270 w 806"/>
              <a:gd name="T85" fmla="*/ 804 h 916"/>
              <a:gd name="T86" fmla="*/ 256 w 806"/>
              <a:gd name="T87" fmla="*/ 732 h 916"/>
              <a:gd name="T88" fmla="*/ 522 w 806"/>
              <a:gd name="T89" fmla="*/ 668 h 916"/>
              <a:gd name="T90" fmla="*/ 496 w 806"/>
              <a:gd name="T91" fmla="*/ 654 h 916"/>
              <a:gd name="T92" fmla="*/ 468 w 806"/>
              <a:gd name="T93" fmla="*/ 622 h 916"/>
              <a:gd name="T94" fmla="*/ 462 w 806"/>
              <a:gd name="T95" fmla="*/ 598 h 916"/>
              <a:gd name="T96" fmla="*/ 468 w 806"/>
              <a:gd name="T97" fmla="*/ 548 h 916"/>
              <a:gd name="T98" fmla="*/ 490 w 806"/>
              <a:gd name="T99" fmla="*/ 520 h 916"/>
              <a:gd name="T100" fmla="*/ 512 w 806"/>
              <a:gd name="T101" fmla="*/ 508 h 916"/>
              <a:gd name="T102" fmla="*/ 524 w 806"/>
              <a:gd name="T103" fmla="*/ 500 h 916"/>
              <a:gd name="T104" fmla="*/ 540 w 806"/>
              <a:gd name="T105" fmla="*/ 498 h 916"/>
              <a:gd name="T106" fmla="*/ 556 w 806"/>
              <a:gd name="T107" fmla="*/ 494 h 916"/>
              <a:gd name="T108" fmla="*/ 600 w 806"/>
              <a:gd name="T109" fmla="*/ 498 h 916"/>
              <a:gd name="T110" fmla="*/ 628 w 806"/>
              <a:gd name="T111" fmla="*/ 518 h 916"/>
              <a:gd name="T112" fmla="*/ 646 w 806"/>
              <a:gd name="T113" fmla="*/ 544 h 916"/>
              <a:gd name="T114" fmla="*/ 652 w 806"/>
              <a:gd name="T115" fmla="*/ 580 h 916"/>
              <a:gd name="T116" fmla="*/ 648 w 806"/>
              <a:gd name="T117" fmla="*/ 606 h 916"/>
              <a:gd name="T118" fmla="*/ 806 w 806"/>
              <a:gd name="T119" fmla="*/ 63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6" h="916">
                <a:moveTo>
                  <a:pt x="236" y="168"/>
                </a:moveTo>
                <a:lnTo>
                  <a:pt x="210" y="98"/>
                </a:lnTo>
                <a:lnTo>
                  <a:pt x="210" y="98"/>
                </a:lnTo>
                <a:lnTo>
                  <a:pt x="206" y="88"/>
                </a:lnTo>
                <a:lnTo>
                  <a:pt x="208" y="78"/>
                </a:lnTo>
                <a:lnTo>
                  <a:pt x="214" y="60"/>
                </a:lnTo>
                <a:lnTo>
                  <a:pt x="214" y="60"/>
                </a:lnTo>
                <a:lnTo>
                  <a:pt x="218" y="44"/>
                </a:lnTo>
                <a:lnTo>
                  <a:pt x="218" y="36"/>
                </a:lnTo>
                <a:lnTo>
                  <a:pt x="216" y="28"/>
                </a:lnTo>
                <a:lnTo>
                  <a:pt x="216" y="28"/>
                </a:lnTo>
                <a:lnTo>
                  <a:pt x="212" y="20"/>
                </a:lnTo>
                <a:lnTo>
                  <a:pt x="206" y="14"/>
                </a:lnTo>
                <a:lnTo>
                  <a:pt x="200" y="8"/>
                </a:lnTo>
                <a:lnTo>
                  <a:pt x="194" y="4"/>
                </a:lnTo>
                <a:lnTo>
                  <a:pt x="194" y="4"/>
                </a:lnTo>
                <a:lnTo>
                  <a:pt x="186" y="2"/>
                </a:lnTo>
                <a:lnTo>
                  <a:pt x="176" y="0"/>
                </a:lnTo>
                <a:lnTo>
                  <a:pt x="176" y="0"/>
                </a:lnTo>
                <a:lnTo>
                  <a:pt x="164" y="2"/>
                </a:lnTo>
                <a:lnTo>
                  <a:pt x="152" y="6"/>
                </a:lnTo>
                <a:lnTo>
                  <a:pt x="152" y="6"/>
                </a:lnTo>
                <a:lnTo>
                  <a:pt x="138" y="10"/>
                </a:lnTo>
                <a:lnTo>
                  <a:pt x="128" y="18"/>
                </a:lnTo>
                <a:lnTo>
                  <a:pt x="122" y="24"/>
                </a:lnTo>
                <a:lnTo>
                  <a:pt x="118" y="30"/>
                </a:lnTo>
                <a:lnTo>
                  <a:pt x="118" y="30"/>
                </a:lnTo>
                <a:lnTo>
                  <a:pt x="114" y="38"/>
                </a:lnTo>
                <a:lnTo>
                  <a:pt x="114" y="46"/>
                </a:lnTo>
                <a:lnTo>
                  <a:pt x="114" y="54"/>
                </a:lnTo>
                <a:lnTo>
                  <a:pt x="116" y="62"/>
                </a:lnTo>
                <a:lnTo>
                  <a:pt x="116" y="62"/>
                </a:lnTo>
                <a:lnTo>
                  <a:pt x="118" y="70"/>
                </a:lnTo>
                <a:lnTo>
                  <a:pt x="122" y="76"/>
                </a:lnTo>
                <a:lnTo>
                  <a:pt x="136" y="86"/>
                </a:lnTo>
                <a:lnTo>
                  <a:pt x="136" y="86"/>
                </a:lnTo>
                <a:lnTo>
                  <a:pt x="154" y="96"/>
                </a:lnTo>
                <a:lnTo>
                  <a:pt x="162" y="102"/>
                </a:lnTo>
                <a:lnTo>
                  <a:pt x="168" y="112"/>
                </a:lnTo>
                <a:lnTo>
                  <a:pt x="168" y="112"/>
                </a:lnTo>
                <a:lnTo>
                  <a:pt x="168" y="114"/>
                </a:lnTo>
                <a:lnTo>
                  <a:pt x="190" y="176"/>
                </a:lnTo>
                <a:lnTo>
                  <a:pt x="0" y="210"/>
                </a:lnTo>
                <a:lnTo>
                  <a:pt x="26" y="424"/>
                </a:lnTo>
                <a:lnTo>
                  <a:pt x="48" y="420"/>
                </a:lnTo>
                <a:lnTo>
                  <a:pt x="48" y="420"/>
                </a:lnTo>
                <a:lnTo>
                  <a:pt x="58" y="408"/>
                </a:lnTo>
                <a:lnTo>
                  <a:pt x="58" y="408"/>
                </a:lnTo>
                <a:lnTo>
                  <a:pt x="66" y="398"/>
                </a:lnTo>
                <a:lnTo>
                  <a:pt x="78" y="388"/>
                </a:lnTo>
                <a:lnTo>
                  <a:pt x="94" y="380"/>
                </a:lnTo>
                <a:lnTo>
                  <a:pt x="102" y="376"/>
                </a:lnTo>
                <a:lnTo>
                  <a:pt x="112" y="374"/>
                </a:lnTo>
                <a:lnTo>
                  <a:pt x="112" y="374"/>
                </a:lnTo>
                <a:lnTo>
                  <a:pt x="128" y="374"/>
                </a:lnTo>
                <a:lnTo>
                  <a:pt x="144" y="376"/>
                </a:lnTo>
                <a:lnTo>
                  <a:pt x="160" y="380"/>
                </a:lnTo>
                <a:lnTo>
                  <a:pt x="176" y="390"/>
                </a:lnTo>
                <a:lnTo>
                  <a:pt x="176" y="390"/>
                </a:lnTo>
                <a:lnTo>
                  <a:pt x="188" y="402"/>
                </a:lnTo>
                <a:lnTo>
                  <a:pt x="198" y="416"/>
                </a:lnTo>
                <a:lnTo>
                  <a:pt x="198" y="416"/>
                </a:lnTo>
                <a:lnTo>
                  <a:pt x="204" y="428"/>
                </a:lnTo>
                <a:lnTo>
                  <a:pt x="208" y="440"/>
                </a:lnTo>
                <a:lnTo>
                  <a:pt x="208" y="440"/>
                </a:lnTo>
                <a:lnTo>
                  <a:pt x="212" y="454"/>
                </a:lnTo>
                <a:lnTo>
                  <a:pt x="212" y="454"/>
                </a:lnTo>
                <a:lnTo>
                  <a:pt x="214" y="462"/>
                </a:lnTo>
                <a:lnTo>
                  <a:pt x="212" y="470"/>
                </a:lnTo>
                <a:lnTo>
                  <a:pt x="212" y="470"/>
                </a:lnTo>
                <a:lnTo>
                  <a:pt x="212" y="470"/>
                </a:lnTo>
                <a:lnTo>
                  <a:pt x="212" y="470"/>
                </a:lnTo>
                <a:lnTo>
                  <a:pt x="212" y="486"/>
                </a:lnTo>
                <a:lnTo>
                  <a:pt x="210" y="502"/>
                </a:lnTo>
                <a:lnTo>
                  <a:pt x="206" y="516"/>
                </a:lnTo>
                <a:lnTo>
                  <a:pt x="200" y="528"/>
                </a:lnTo>
                <a:lnTo>
                  <a:pt x="200" y="528"/>
                </a:lnTo>
                <a:lnTo>
                  <a:pt x="190" y="542"/>
                </a:lnTo>
                <a:lnTo>
                  <a:pt x="176" y="552"/>
                </a:lnTo>
                <a:lnTo>
                  <a:pt x="162" y="560"/>
                </a:lnTo>
                <a:lnTo>
                  <a:pt x="146" y="566"/>
                </a:lnTo>
                <a:lnTo>
                  <a:pt x="146" y="566"/>
                </a:lnTo>
                <a:lnTo>
                  <a:pt x="136" y="566"/>
                </a:lnTo>
                <a:lnTo>
                  <a:pt x="128" y="568"/>
                </a:lnTo>
                <a:lnTo>
                  <a:pt x="112" y="566"/>
                </a:lnTo>
                <a:lnTo>
                  <a:pt x="96" y="560"/>
                </a:lnTo>
                <a:lnTo>
                  <a:pt x="86" y="556"/>
                </a:lnTo>
                <a:lnTo>
                  <a:pt x="86" y="556"/>
                </a:lnTo>
                <a:lnTo>
                  <a:pt x="74" y="548"/>
                </a:lnTo>
                <a:lnTo>
                  <a:pt x="40" y="556"/>
                </a:lnTo>
                <a:lnTo>
                  <a:pt x="66" y="766"/>
                </a:lnTo>
                <a:lnTo>
                  <a:pt x="210" y="740"/>
                </a:lnTo>
                <a:lnTo>
                  <a:pt x="228" y="814"/>
                </a:lnTo>
                <a:lnTo>
                  <a:pt x="228" y="814"/>
                </a:lnTo>
                <a:lnTo>
                  <a:pt x="230" y="826"/>
                </a:lnTo>
                <a:lnTo>
                  <a:pt x="226" y="836"/>
                </a:lnTo>
                <a:lnTo>
                  <a:pt x="218" y="852"/>
                </a:lnTo>
                <a:lnTo>
                  <a:pt x="218" y="852"/>
                </a:lnTo>
                <a:lnTo>
                  <a:pt x="212" y="868"/>
                </a:lnTo>
                <a:lnTo>
                  <a:pt x="212" y="874"/>
                </a:lnTo>
                <a:lnTo>
                  <a:pt x="214" y="882"/>
                </a:lnTo>
                <a:lnTo>
                  <a:pt x="214" y="882"/>
                </a:lnTo>
                <a:lnTo>
                  <a:pt x="216" y="890"/>
                </a:lnTo>
                <a:lnTo>
                  <a:pt x="220" y="898"/>
                </a:lnTo>
                <a:lnTo>
                  <a:pt x="226" y="906"/>
                </a:lnTo>
                <a:lnTo>
                  <a:pt x="232" y="910"/>
                </a:lnTo>
                <a:lnTo>
                  <a:pt x="232" y="910"/>
                </a:lnTo>
                <a:lnTo>
                  <a:pt x="240" y="914"/>
                </a:lnTo>
                <a:lnTo>
                  <a:pt x="250" y="916"/>
                </a:lnTo>
                <a:lnTo>
                  <a:pt x="260" y="916"/>
                </a:lnTo>
                <a:lnTo>
                  <a:pt x="274" y="914"/>
                </a:lnTo>
                <a:lnTo>
                  <a:pt x="274" y="914"/>
                </a:lnTo>
                <a:lnTo>
                  <a:pt x="288" y="910"/>
                </a:lnTo>
                <a:lnTo>
                  <a:pt x="298" y="904"/>
                </a:lnTo>
                <a:lnTo>
                  <a:pt x="306" y="900"/>
                </a:lnTo>
                <a:lnTo>
                  <a:pt x="312" y="892"/>
                </a:lnTo>
                <a:lnTo>
                  <a:pt x="312" y="892"/>
                </a:lnTo>
                <a:lnTo>
                  <a:pt x="314" y="886"/>
                </a:lnTo>
                <a:lnTo>
                  <a:pt x="318" y="878"/>
                </a:lnTo>
                <a:lnTo>
                  <a:pt x="318" y="870"/>
                </a:lnTo>
                <a:lnTo>
                  <a:pt x="318" y="860"/>
                </a:lnTo>
                <a:lnTo>
                  <a:pt x="318" y="860"/>
                </a:lnTo>
                <a:lnTo>
                  <a:pt x="314" y="854"/>
                </a:lnTo>
                <a:lnTo>
                  <a:pt x="310" y="848"/>
                </a:lnTo>
                <a:lnTo>
                  <a:pt x="300" y="836"/>
                </a:lnTo>
                <a:lnTo>
                  <a:pt x="300" y="836"/>
                </a:lnTo>
                <a:lnTo>
                  <a:pt x="282" y="824"/>
                </a:lnTo>
                <a:lnTo>
                  <a:pt x="276" y="816"/>
                </a:lnTo>
                <a:lnTo>
                  <a:pt x="270" y="804"/>
                </a:lnTo>
                <a:lnTo>
                  <a:pt x="270" y="804"/>
                </a:lnTo>
                <a:lnTo>
                  <a:pt x="270" y="804"/>
                </a:lnTo>
                <a:lnTo>
                  <a:pt x="256" y="732"/>
                </a:lnTo>
                <a:lnTo>
                  <a:pt x="526" y="682"/>
                </a:lnTo>
                <a:lnTo>
                  <a:pt x="522" y="668"/>
                </a:lnTo>
                <a:lnTo>
                  <a:pt x="522" y="668"/>
                </a:lnTo>
                <a:lnTo>
                  <a:pt x="508" y="660"/>
                </a:lnTo>
                <a:lnTo>
                  <a:pt x="508" y="660"/>
                </a:lnTo>
                <a:lnTo>
                  <a:pt x="496" y="654"/>
                </a:lnTo>
                <a:lnTo>
                  <a:pt x="484" y="644"/>
                </a:lnTo>
                <a:lnTo>
                  <a:pt x="474" y="630"/>
                </a:lnTo>
                <a:lnTo>
                  <a:pt x="468" y="622"/>
                </a:lnTo>
                <a:lnTo>
                  <a:pt x="466" y="614"/>
                </a:lnTo>
                <a:lnTo>
                  <a:pt x="466" y="614"/>
                </a:lnTo>
                <a:lnTo>
                  <a:pt x="462" y="598"/>
                </a:lnTo>
                <a:lnTo>
                  <a:pt x="460" y="582"/>
                </a:lnTo>
                <a:lnTo>
                  <a:pt x="462" y="566"/>
                </a:lnTo>
                <a:lnTo>
                  <a:pt x="468" y="548"/>
                </a:lnTo>
                <a:lnTo>
                  <a:pt x="468" y="548"/>
                </a:lnTo>
                <a:lnTo>
                  <a:pt x="478" y="534"/>
                </a:lnTo>
                <a:lnTo>
                  <a:pt x="490" y="520"/>
                </a:lnTo>
                <a:lnTo>
                  <a:pt x="490" y="520"/>
                </a:lnTo>
                <a:lnTo>
                  <a:pt x="500" y="514"/>
                </a:lnTo>
                <a:lnTo>
                  <a:pt x="512" y="508"/>
                </a:lnTo>
                <a:lnTo>
                  <a:pt x="512" y="508"/>
                </a:lnTo>
                <a:lnTo>
                  <a:pt x="524" y="500"/>
                </a:lnTo>
                <a:lnTo>
                  <a:pt x="524" y="500"/>
                </a:lnTo>
                <a:lnTo>
                  <a:pt x="532" y="498"/>
                </a:lnTo>
                <a:lnTo>
                  <a:pt x="540" y="498"/>
                </a:lnTo>
                <a:lnTo>
                  <a:pt x="540" y="498"/>
                </a:lnTo>
                <a:lnTo>
                  <a:pt x="540" y="498"/>
                </a:lnTo>
                <a:lnTo>
                  <a:pt x="540" y="498"/>
                </a:lnTo>
                <a:lnTo>
                  <a:pt x="556" y="494"/>
                </a:lnTo>
                <a:lnTo>
                  <a:pt x="572" y="494"/>
                </a:lnTo>
                <a:lnTo>
                  <a:pt x="586" y="494"/>
                </a:lnTo>
                <a:lnTo>
                  <a:pt x="600" y="498"/>
                </a:lnTo>
                <a:lnTo>
                  <a:pt x="600" y="498"/>
                </a:lnTo>
                <a:lnTo>
                  <a:pt x="616" y="508"/>
                </a:lnTo>
                <a:lnTo>
                  <a:pt x="628" y="518"/>
                </a:lnTo>
                <a:lnTo>
                  <a:pt x="638" y="532"/>
                </a:lnTo>
                <a:lnTo>
                  <a:pt x="646" y="544"/>
                </a:lnTo>
                <a:lnTo>
                  <a:pt x="646" y="544"/>
                </a:lnTo>
                <a:lnTo>
                  <a:pt x="650" y="554"/>
                </a:lnTo>
                <a:lnTo>
                  <a:pt x="652" y="562"/>
                </a:lnTo>
                <a:lnTo>
                  <a:pt x="652" y="580"/>
                </a:lnTo>
                <a:lnTo>
                  <a:pt x="650" y="594"/>
                </a:lnTo>
                <a:lnTo>
                  <a:pt x="648" y="606"/>
                </a:lnTo>
                <a:lnTo>
                  <a:pt x="648" y="606"/>
                </a:lnTo>
                <a:lnTo>
                  <a:pt x="644" y="618"/>
                </a:lnTo>
                <a:lnTo>
                  <a:pt x="660" y="656"/>
                </a:lnTo>
                <a:lnTo>
                  <a:pt x="806" y="630"/>
                </a:lnTo>
                <a:lnTo>
                  <a:pt x="444" y="130"/>
                </a:lnTo>
                <a:lnTo>
                  <a:pt x="236" y="168"/>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22" name="chenying0907 15"/>
          <p:cNvSpPr/>
          <p:nvPr/>
        </p:nvSpPr>
        <p:spPr bwMode="auto">
          <a:xfrm>
            <a:off x="4208294" y="3735990"/>
            <a:ext cx="61264" cy="26803"/>
          </a:xfrm>
          <a:custGeom>
            <a:avLst/>
            <a:gdLst>
              <a:gd name="T0" fmla="*/ 22 w 32"/>
              <a:gd name="T1" fmla="*/ 10 h 14"/>
              <a:gd name="T2" fmla="*/ 22 w 32"/>
              <a:gd name="T3" fmla="*/ 10 h 14"/>
              <a:gd name="T4" fmla="*/ 32 w 32"/>
              <a:gd name="T5" fmla="*/ 14 h 14"/>
              <a:gd name="T6" fmla="*/ 32 w 32"/>
              <a:gd name="T7" fmla="*/ 14 h 14"/>
              <a:gd name="T8" fmla="*/ 22 w 32"/>
              <a:gd name="T9" fmla="*/ 10 h 14"/>
              <a:gd name="T10" fmla="*/ 22 w 32"/>
              <a:gd name="T11" fmla="*/ 10 h 14"/>
              <a:gd name="T12" fmla="*/ 12 w 32"/>
              <a:gd name="T13" fmla="*/ 4 h 14"/>
              <a:gd name="T14" fmla="*/ 0 w 32"/>
              <a:gd name="T15" fmla="*/ 0 h 14"/>
              <a:gd name="T16" fmla="*/ 0 w 32"/>
              <a:gd name="T17" fmla="*/ 0 h 14"/>
              <a:gd name="T18" fmla="*/ 12 w 32"/>
              <a:gd name="T19" fmla="*/ 4 h 14"/>
              <a:gd name="T20" fmla="*/ 22 w 32"/>
              <a:gd name="T21" fmla="*/ 10 h 14"/>
              <a:gd name="T22" fmla="*/ 22 w 32"/>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4">
                <a:moveTo>
                  <a:pt x="22" y="10"/>
                </a:moveTo>
                <a:lnTo>
                  <a:pt x="22" y="10"/>
                </a:lnTo>
                <a:lnTo>
                  <a:pt x="32" y="14"/>
                </a:lnTo>
                <a:lnTo>
                  <a:pt x="32" y="14"/>
                </a:lnTo>
                <a:lnTo>
                  <a:pt x="22" y="10"/>
                </a:lnTo>
                <a:lnTo>
                  <a:pt x="22" y="10"/>
                </a:lnTo>
                <a:lnTo>
                  <a:pt x="12" y="4"/>
                </a:lnTo>
                <a:lnTo>
                  <a:pt x="0" y="0"/>
                </a:lnTo>
                <a:lnTo>
                  <a:pt x="0" y="0"/>
                </a:lnTo>
                <a:lnTo>
                  <a:pt x="12" y="4"/>
                </a:lnTo>
                <a:lnTo>
                  <a:pt x="22" y="10"/>
                </a:lnTo>
                <a:lnTo>
                  <a:pt x="22" y="10"/>
                </a:lnTo>
                <a:close/>
              </a:path>
            </a:pathLst>
          </a:custGeom>
          <a:solidFill>
            <a:srgbClr val="4088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chenying0907 16"/>
          <p:cNvSpPr/>
          <p:nvPr/>
        </p:nvSpPr>
        <p:spPr bwMode="auto">
          <a:xfrm>
            <a:off x="4292531" y="3567514"/>
            <a:ext cx="11487" cy="0"/>
          </a:xfrm>
          <a:custGeom>
            <a:avLst/>
            <a:gdLst>
              <a:gd name="T0" fmla="*/ 6 w 6"/>
              <a:gd name="T1" fmla="*/ 6 w 6"/>
              <a:gd name="T2" fmla="*/ 0 w 6"/>
              <a:gd name="T3" fmla="*/ 0 w 6"/>
              <a:gd name="T4" fmla="*/ 6 w 6"/>
              <a:gd name="T5" fmla="*/ 6 w 6"/>
            </a:gdLst>
            <a:ahLst/>
            <a:cxnLst>
              <a:cxn ang="0">
                <a:pos x="T0" y="0"/>
              </a:cxn>
              <a:cxn ang="0">
                <a:pos x="T1" y="0"/>
              </a:cxn>
              <a:cxn ang="0">
                <a:pos x="T2" y="0"/>
              </a:cxn>
              <a:cxn ang="0">
                <a:pos x="T3" y="0"/>
              </a:cxn>
              <a:cxn ang="0">
                <a:pos x="T4" y="0"/>
              </a:cxn>
              <a:cxn ang="0">
                <a:pos x="T5" y="0"/>
              </a:cxn>
            </a:cxnLst>
            <a:rect l="0" t="0" r="r" b="b"/>
            <a:pathLst>
              <a:path w="6">
                <a:moveTo>
                  <a:pt x="6" y="0"/>
                </a:moveTo>
                <a:lnTo>
                  <a:pt x="6" y="0"/>
                </a:lnTo>
                <a:lnTo>
                  <a:pt x="0" y="0"/>
                </a:lnTo>
                <a:lnTo>
                  <a:pt x="0" y="0"/>
                </a:lnTo>
                <a:lnTo>
                  <a:pt x="6" y="0"/>
                </a:lnTo>
                <a:lnTo>
                  <a:pt x="6" y="0"/>
                </a:lnTo>
                <a:close/>
              </a:path>
            </a:pathLst>
          </a:custGeom>
          <a:solidFill>
            <a:srgbClr val="4088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chenying0907 17"/>
          <p:cNvSpPr/>
          <p:nvPr/>
        </p:nvSpPr>
        <p:spPr bwMode="auto">
          <a:xfrm>
            <a:off x="4200636" y="3586659"/>
            <a:ext cx="38290" cy="45948"/>
          </a:xfrm>
          <a:custGeom>
            <a:avLst/>
            <a:gdLst>
              <a:gd name="T0" fmla="*/ 12 w 20"/>
              <a:gd name="T1" fmla="*/ 8 h 24"/>
              <a:gd name="T2" fmla="*/ 12 w 20"/>
              <a:gd name="T3" fmla="*/ 8 h 24"/>
              <a:gd name="T4" fmla="*/ 0 w 20"/>
              <a:gd name="T5" fmla="*/ 24 h 24"/>
              <a:gd name="T6" fmla="*/ 0 w 20"/>
              <a:gd name="T7" fmla="*/ 24 h 24"/>
              <a:gd name="T8" fmla="*/ 12 w 20"/>
              <a:gd name="T9" fmla="*/ 8 h 24"/>
              <a:gd name="T10" fmla="*/ 12 w 20"/>
              <a:gd name="T11" fmla="*/ 8 h 24"/>
              <a:gd name="T12" fmla="*/ 20 w 20"/>
              <a:gd name="T13" fmla="*/ 0 h 24"/>
              <a:gd name="T14" fmla="*/ 20 w 20"/>
              <a:gd name="T15" fmla="*/ 0 h 24"/>
              <a:gd name="T16" fmla="*/ 20 w 20"/>
              <a:gd name="T17" fmla="*/ 0 h 24"/>
              <a:gd name="T18" fmla="*/ 20 w 20"/>
              <a:gd name="T19" fmla="*/ 0 h 24"/>
              <a:gd name="T20" fmla="*/ 12 w 20"/>
              <a:gd name="T21" fmla="*/ 8 h 24"/>
              <a:gd name="T22" fmla="*/ 12 w 20"/>
              <a:gd name="T2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4">
                <a:moveTo>
                  <a:pt x="12" y="8"/>
                </a:moveTo>
                <a:lnTo>
                  <a:pt x="12" y="8"/>
                </a:lnTo>
                <a:lnTo>
                  <a:pt x="0" y="24"/>
                </a:lnTo>
                <a:lnTo>
                  <a:pt x="0" y="24"/>
                </a:lnTo>
                <a:lnTo>
                  <a:pt x="12" y="8"/>
                </a:lnTo>
                <a:lnTo>
                  <a:pt x="12" y="8"/>
                </a:lnTo>
                <a:lnTo>
                  <a:pt x="20" y="0"/>
                </a:lnTo>
                <a:lnTo>
                  <a:pt x="20" y="0"/>
                </a:lnTo>
                <a:lnTo>
                  <a:pt x="20" y="0"/>
                </a:lnTo>
                <a:lnTo>
                  <a:pt x="20" y="0"/>
                </a:lnTo>
                <a:lnTo>
                  <a:pt x="12" y="8"/>
                </a:lnTo>
                <a:lnTo>
                  <a:pt x="12" y="8"/>
                </a:lnTo>
                <a:close/>
              </a:path>
            </a:pathLst>
          </a:custGeom>
          <a:solidFill>
            <a:srgbClr val="4088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chenying0907 18"/>
          <p:cNvSpPr/>
          <p:nvPr/>
        </p:nvSpPr>
        <p:spPr bwMode="auto">
          <a:xfrm>
            <a:off x="3488442" y="3184615"/>
            <a:ext cx="888327" cy="1462676"/>
          </a:xfrm>
          <a:custGeom>
            <a:avLst/>
            <a:gdLst>
              <a:gd name="T0" fmla="*/ 442 w 464"/>
              <a:gd name="T1" fmla="*/ 206 h 764"/>
              <a:gd name="T2" fmla="*/ 428 w 464"/>
              <a:gd name="T3" fmla="*/ 200 h 764"/>
              <a:gd name="T4" fmla="*/ 410 w 464"/>
              <a:gd name="T5" fmla="*/ 200 h 764"/>
              <a:gd name="T6" fmla="*/ 402 w 464"/>
              <a:gd name="T7" fmla="*/ 202 h 764"/>
              <a:gd name="T8" fmla="*/ 384 w 464"/>
              <a:gd name="T9" fmla="*/ 218 h 764"/>
              <a:gd name="T10" fmla="*/ 372 w 464"/>
              <a:gd name="T11" fmla="*/ 234 h 764"/>
              <a:gd name="T12" fmla="*/ 352 w 464"/>
              <a:gd name="T13" fmla="*/ 244 h 764"/>
              <a:gd name="T14" fmla="*/ 352 w 464"/>
              <a:gd name="T15" fmla="*/ 244 h 764"/>
              <a:gd name="T16" fmla="*/ 254 w 464"/>
              <a:gd name="T17" fmla="*/ 0 h 764"/>
              <a:gd name="T18" fmla="*/ 0 w 464"/>
              <a:gd name="T19" fmla="*/ 614 h 764"/>
              <a:gd name="T20" fmla="*/ 154 w 464"/>
              <a:gd name="T21" fmla="*/ 658 h 764"/>
              <a:gd name="T22" fmla="*/ 152 w 464"/>
              <a:gd name="T23" fmla="*/ 670 h 764"/>
              <a:gd name="T24" fmla="*/ 138 w 464"/>
              <a:gd name="T25" fmla="*/ 696 h 764"/>
              <a:gd name="T26" fmla="*/ 130 w 464"/>
              <a:gd name="T27" fmla="*/ 710 h 764"/>
              <a:gd name="T28" fmla="*/ 128 w 464"/>
              <a:gd name="T29" fmla="*/ 724 h 764"/>
              <a:gd name="T30" fmla="*/ 130 w 464"/>
              <a:gd name="T31" fmla="*/ 732 h 764"/>
              <a:gd name="T32" fmla="*/ 138 w 464"/>
              <a:gd name="T33" fmla="*/ 748 h 764"/>
              <a:gd name="T34" fmla="*/ 144 w 464"/>
              <a:gd name="T35" fmla="*/ 754 h 764"/>
              <a:gd name="T36" fmla="*/ 160 w 464"/>
              <a:gd name="T37" fmla="*/ 762 h 764"/>
              <a:gd name="T38" fmla="*/ 184 w 464"/>
              <a:gd name="T39" fmla="*/ 764 h 764"/>
              <a:gd name="T40" fmla="*/ 198 w 464"/>
              <a:gd name="T41" fmla="*/ 762 h 764"/>
              <a:gd name="T42" fmla="*/ 218 w 464"/>
              <a:gd name="T43" fmla="*/ 754 h 764"/>
              <a:gd name="T44" fmla="*/ 224 w 464"/>
              <a:gd name="T45" fmla="*/ 748 h 764"/>
              <a:gd name="T46" fmla="*/ 232 w 464"/>
              <a:gd name="T47" fmla="*/ 734 h 764"/>
              <a:gd name="T48" fmla="*/ 234 w 464"/>
              <a:gd name="T49" fmla="*/ 718 h 764"/>
              <a:gd name="T50" fmla="*/ 234 w 464"/>
              <a:gd name="T51" fmla="*/ 710 h 764"/>
              <a:gd name="T52" fmla="*/ 220 w 464"/>
              <a:gd name="T53" fmla="*/ 690 h 764"/>
              <a:gd name="T54" fmla="*/ 206 w 464"/>
              <a:gd name="T55" fmla="*/ 676 h 764"/>
              <a:gd name="T56" fmla="*/ 196 w 464"/>
              <a:gd name="T57" fmla="*/ 656 h 764"/>
              <a:gd name="T58" fmla="*/ 196 w 464"/>
              <a:gd name="T59" fmla="*/ 654 h 764"/>
              <a:gd name="T60" fmla="*/ 318 w 464"/>
              <a:gd name="T61" fmla="*/ 556 h 764"/>
              <a:gd name="T62" fmla="*/ 360 w 464"/>
              <a:gd name="T63" fmla="*/ 288 h 764"/>
              <a:gd name="T64" fmla="*/ 372 w 464"/>
              <a:gd name="T65" fmla="*/ 286 h 764"/>
              <a:gd name="T66" fmla="*/ 398 w 464"/>
              <a:gd name="T67" fmla="*/ 298 h 764"/>
              <a:gd name="T68" fmla="*/ 412 w 464"/>
              <a:gd name="T69" fmla="*/ 304 h 764"/>
              <a:gd name="T70" fmla="*/ 428 w 464"/>
              <a:gd name="T71" fmla="*/ 304 h 764"/>
              <a:gd name="T72" fmla="*/ 436 w 464"/>
              <a:gd name="T73" fmla="*/ 302 h 764"/>
              <a:gd name="T74" fmla="*/ 450 w 464"/>
              <a:gd name="T75" fmla="*/ 292 h 764"/>
              <a:gd name="T76" fmla="*/ 456 w 464"/>
              <a:gd name="T77" fmla="*/ 286 h 764"/>
              <a:gd name="T78" fmla="*/ 462 w 464"/>
              <a:gd name="T79" fmla="*/ 270 h 764"/>
              <a:gd name="T80" fmla="*/ 462 w 464"/>
              <a:gd name="T81" fmla="*/ 244 h 764"/>
              <a:gd name="T82" fmla="*/ 458 w 464"/>
              <a:gd name="T83" fmla="*/ 230 h 764"/>
              <a:gd name="T84" fmla="*/ 448 w 464"/>
              <a:gd name="T85" fmla="*/ 212 h 764"/>
              <a:gd name="T86" fmla="*/ 442 w 464"/>
              <a:gd name="T87" fmla="*/ 20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4" h="764">
                <a:moveTo>
                  <a:pt x="442" y="206"/>
                </a:moveTo>
                <a:lnTo>
                  <a:pt x="442" y="206"/>
                </a:lnTo>
                <a:lnTo>
                  <a:pt x="436" y="204"/>
                </a:lnTo>
                <a:lnTo>
                  <a:pt x="428" y="200"/>
                </a:lnTo>
                <a:lnTo>
                  <a:pt x="418" y="200"/>
                </a:lnTo>
                <a:lnTo>
                  <a:pt x="410" y="200"/>
                </a:lnTo>
                <a:lnTo>
                  <a:pt x="410" y="200"/>
                </a:lnTo>
                <a:lnTo>
                  <a:pt x="402" y="202"/>
                </a:lnTo>
                <a:lnTo>
                  <a:pt x="396" y="206"/>
                </a:lnTo>
                <a:lnTo>
                  <a:pt x="384" y="218"/>
                </a:lnTo>
                <a:lnTo>
                  <a:pt x="384" y="218"/>
                </a:lnTo>
                <a:lnTo>
                  <a:pt x="372" y="234"/>
                </a:lnTo>
                <a:lnTo>
                  <a:pt x="364" y="240"/>
                </a:lnTo>
                <a:lnTo>
                  <a:pt x="352" y="244"/>
                </a:lnTo>
                <a:lnTo>
                  <a:pt x="352" y="244"/>
                </a:lnTo>
                <a:lnTo>
                  <a:pt x="352" y="244"/>
                </a:lnTo>
                <a:lnTo>
                  <a:pt x="284" y="256"/>
                </a:lnTo>
                <a:lnTo>
                  <a:pt x="254" y="0"/>
                </a:lnTo>
                <a:lnTo>
                  <a:pt x="60" y="36"/>
                </a:lnTo>
                <a:lnTo>
                  <a:pt x="0" y="614"/>
                </a:lnTo>
                <a:lnTo>
                  <a:pt x="146" y="588"/>
                </a:lnTo>
                <a:lnTo>
                  <a:pt x="154" y="658"/>
                </a:lnTo>
                <a:lnTo>
                  <a:pt x="154" y="658"/>
                </a:lnTo>
                <a:lnTo>
                  <a:pt x="152" y="670"/>
                </a:lnTo>
                <a:lnTo>
                  <a:pt x="148" y="680"/>
                </a:lnTo>
                <a:lnTo>
                  <a:pt x="138" y="696"/>
                </a:lnTo>
                <a:lnTo>
                  <a:pt x="138" y="696"/>
                </a:lnTo>
                <a:lnTo>
                  <a:pt x="130" y="710"/>
                </a:lnTo>
                <a:lnTo>
                  <a:pt x="128" y="716"/>
                </a:lnTo>
                <a:lnTo>
                  <a:pt x="128" y="724"/>
                </a:lnTo>
                <a:lnTo>
                  <a:pt x="128" y="724"/>
                </a:lnTo>
                <a:lnTo>
                  <a:pt x="130" y="732"/>
                </a:lnTo>
                <a:lnTo>
                  <a:pt x="134" y="742"/>
                </a:lnTo>
                <a:lnTo>
                  <a:pt x="138" y="748"/>
                </a:lnTo>
                <a:lnTo>
                  <a:pt x="144" y="754"/>
                </a:lnTo>
                <a:lnTo>
                  <a:pt x="144" y="754"/>
                </a:lnTo>
                <a:lnTo>
                  <a:pt x="150" y="760"/>
                </a:lnTo>
                <a:lnTo>
                  <a:pt x="160" y="762"/>
                </a:lnTo>
                <a:lnTo>
                  <a:pt x="170" y="764"/>
                </a:lnTo>
                <a:lnTo>
                  <a:pt x="184" y="764"/>
                </a:lnTo>
                <a:lnTo>
                  <a:pt x="184" y="764"/>
                </a:lnTo>
                <a:lnTo>
                  <a:pt x="198" y="762"/>
                </a:lnTo>
                <a:lnTo>
                  <a:pt x="210" y="758"/>
                </a:lnTo>
                <a:lnTo>
                  <a:pt x="218" y="754"/>
                </a:lnTo>
                <a:lnTo>
                  <a:pt x="224" y="748"/>
                </a:lnTo>
                <a:lnTo>
                  <a:pt x="224" y="748"/>
                </a:lnTo>
                <a:lnTo>
                  <a:pt x="228" y="742"/>
                </a:lnTo>
                <a:lnTo>
                  <a:pt x="232" y="734"/>
                </a:lnTo>
                <a:lnTo>
                  <a:pt x="234" y="726"/>
                </a:lnTo>
                <a:lnTo>
                  <a:pt x="234" y="718"/>
                </a:lnTo>
                <a:lnTo>
                  <a:pt x="234" y="718"/>
                </a:lnTo>
                <a:lnTo>
                  <a:pt x="234" y="710"/>
                </a:lnTo>
                <a:lnTo>
                  <a:pt x="230" y="704"/>
                </a:lnTo>
                <a:lnTo>
                  <a:pt x="220" y="690"/>
                </a:lnTo>
                <a:lnTo>
                  <a:pt x="220" y="690"/>
                </a:lnTo>
                <a:lnTo>
                  <a:pt x="206" y="676"/>
                </a:lnTo>
                <a:lnTo>
                  <a:pt x="200" y="666"/>
                </a:lnTo>
                <a:lnTo>
                  <a:pt x="196" y="656"/>
                </a:lnTo>
                <a:lnTo>
                  <a:pt x="196" y="656"/>
                </a:lnTo>
                <a:lnTo>
                  <a:pt x="196" y="654"/>
                </a:lnTo>
                <a:lnTo>
                  <a:pt x="192" y="578"/>
                </a:lnTo>
                <a:lnTo>
                  <a:pt x="318" y="556"/>
                </a:lnTo>
                <a:lnTo>
                  <a:pt x="288" y="302"/>
                </a:lnTo>
                <a:lnTo>
                  <a:pt x="360" y="288"/>
                </a:lnTo>
                <a:lnTo>
                  <a:pt x="360" y="288"/>
                </a:lnTo>
                <a:lnTo>
                  <a:pt x="372" y="286"/>
                </a:lnTo>
                <a:lnTo>
                  <a:pt x="382" y="290"/>
                </a:lnTo>
                <a:lnTo>
                  <a:pt x="398" y="298"/>
                </a:lnTo>
                <a:lnTo>
                  <a:pt x="398" y="298"/>
                </a:lnTo>
                <a:lnTo>
                  <a:pt x="412" y="304"/>
                </a:lnTo>
                <a:lnTo>
                  <a:pt x="420" y="306"/>
                </a:lnTo>
                <a:lnTo>
                  <a:pt x="428" y="304"/>
                </a:lnTo>
                <a:lnTo>
                  <a:pt x="428" y="304"/>
                </a:lnTo>
                <a:lnTo>
                  <a:pt x="436" y="302"/>
                </a:lnTo>
                <a:lnTo>
                  <a:pt x="444" y="298"/>
                </a:lnTo>
                <a:lnTo>
                  <a:pt x="450" y="292"/>
                </a:lnTo>
                <a:lnTo>
                  <a:pt x="456" y="286"/>
                </a:lnTo>
                <a:lnTo>
                  <a:pt x="456" y="286"/>
                </a:lnTo>
                <a:lnTo>
                  <a:pt x="460" y="278"/>
                </a:lnTo>
                <a:lnTo>
                  <a:pt x="462" y="270"/>
                </a:lnTo>
                <a:lnTo>
                  <a:pt x="464" y="258"/>
                </a:lnTo>
                <a:lnTo>
                  <a:pt x="462" y="244"/>
                </a:lnTo>
                <a:lnTo>
                  <a:pt x="462" y="244"/>
                </a:lnTo>
                <a:lnTo>
                  <a:pt x="458" y="230"/>
                </a:lnTo>
                <a:lnTo>
                  <a:pt x="454" y="220"/>
                </a:lnTo>
                <a:lnTo>
                  <a:pt x="448" y="212"/>
                </a:lnTo>
                <a:lnTo>
                  <a:pt x="442" y="206"/>
                </a:lnTo>
                <a:lnTo>
                  <a:pt x="442" y="206"/>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26" name="chenying0907 19"/>
          <p:cNvSpPr/>
          <p:nvPr/>
        </p:nvSpPr>
        <p:spPr bwMode="auto">
          <a:xfrm>
            <a:off x="2136807" y="4291194"/>
            <a:ext cx="199108" cy="76580"/>
          </a:xfrm>
          <a:custGeom>
            <a:avLst/>
            <a:gdLst>
              <a:gd name="T0" fmla="*/ 2 w 104"/>
              <a:gd name="T1" fmla="*/ 4 h 40"/>
              <a:gd name="T2" fmla="*/ 2 w 104"/>
              <a:gd name="T3" fmla="*/ 4 h 40"/>
              <a:gd name="T4" fmla="*/ 0 w 104"/>
              <a:gd name="T5" fmla="*/ 0 h 40"/>
              <a:gd name="T6" fmla="*/ 0 w 104"/>
              <a:gd name="T7" fmla="*/ 0 h 40"/>
              <a:gd name="T8" fmla="*/ 2 w 104"/>
              <a:gd name="T9" fmla="*/ 6 h 40"/>
              <a:gd name="T10" fmla="*/ 2 w 104"/>
              <a:gd name="T11" fmla="*/ 6 h 40"/>
              <a:gd name="T12" fmla="*/ 6 w 104"/>
              <a:gd name="T13" fmla="*/ 14 h 40"/>
              <a:gd name="T14" fmla="*/ 14 w 104"/>
              <a:gd name="T15" fmla="*/ 20 h 40"/>
              <a:gd name="T16" fmla="*/ 14 w 104"/>
              <a:gd name="T17" fmla="*/ 20 h 40"/>
              <a:gd name="T18" fmla="*/ 22 w 104"/>
              <a:gd name="T19" fmla="*/ 28 h 40"/>
              <a:gd name="T20" fmla="*/ 36 w 104"/>
              <a:gd name="T21" fmla="*/ 34 h 40"/>
              <a:gd name="T22" fmla="*/ 36 w 104"/>
              <a:gd name="T23" fmla="*/ 34 h 40"/>
              <a:gd name="T24" fmla="*/ 48 w 104"/>
              <a:gd name="T25" fmla="*/ 38 h 40"/>
              <a:gd name="T26" fmla="*/ 60 w 104"/>
              <a:gd name="T27" fmla="*/ 40 h 40"/>
              <a:gd name="T28" fmla="*/ 68 w 104"/>
              <a:gd name="T29" fmla="*/ 40 h 40"/>
              <a:gd name="T30" fmla="*/ 76 w 104"/>
              <a:gd name="T31" fmla="*/ 38 h 40"/>
              <a:gd name="T32" fmla="*/ 76 w 104"/>
              <a:gd name="T33" fmla="*/ 38 h 40"/>
              <a:gd name="T34" fmla="*/ 84 w 104"/>
              <a:gd name="T35" fmla="*/ 34 h 40"/>
              <a:gd name="T36" fmla="*/ 90 w 104"/>
              <a:gd name="T37" fmla="*/ 28 h 40"/>
              <a:gd name="T38" fmla="*/ 96 w 104"/>
              <a:gd name="T39" fmla="*/ 22 h 40"/>
              <a:gd name="T40" fmla="*/ 100 w 104"/>
              <a:gd name="T41" fmla="*/ 14 h 40"/>
              <a:gd name="T42" fmla="*/ 100 w 104"/>
              <a:gd name="T43" fmla="*/ 14 h 40"/>
              <a:gd name="T44" fmla="*/ 104 w 104"/>
              <a:gd name="T45" fmla="*/ 6 h 40"/>
              <a:gd name="T46" fmla="*/ 104 w 104"/>
              <a:gd name="T47" fmla="*/ 0 h 40"/>
              <a:gd name="T48" fmla="*/ 104 w 104"/>
              <a:gd name="T49" fmla="*/ 0 h 40"/>
              <a:gd name="T50" fmla="*/ 100 w 104"/>
              <a:gd name="T51" fmla="*/ 12 h 40"/>
              <a:gd name="T52" fmla="*/ 100 w 104"/>
              <a:gd name="T53" fmla="*/ 12 h 40"/>
              <a:gd name="T54" fmla="*/ 96 w 104"/>
              <a:gd name="T55" fmla="*/ 20 h 40"/>
              <a:gd name="T56" fmla="*/ 90 w 104"/>
              <a:gd name="T57" fmla="*/ 26 h 40"/>
              <a:gd name="T58" fmla="*/ 84 w 104"/>
              <a:gd name="T59" fmla="*/ 32 h 40"/>
              <a:gd name="T60" fmla="*/ 78 w 104"/>
              <a:gd name="T61" fmla="*/ 36 h 40"/>
              <a:gd name="T62" fmla="*/ 78 w 104"/>
              <a:gd name="T63" fmla="*/ 36 h 40"/>
              <a:gd name="T64" fmla="*/ 68 w 104"/>
              <a:gd name="T65" fmla="*/ 38 h 40"/>
              <a:gd name="T66" fmla="*/ 60 w 104"/>
              <a:gd name="T67" fmla="*/ 38 h 40"/>
              <a:gd name="T68" fmla="*/ 48 w 104"/>
              <a:gd name="T69" fmla="*/ 36 h 40"/>
              <a:gd name="T70" fmla="*/ 36 w 104"/>
              <a:gd name="T71" fmla="*/ 32 h 40"/>
              <a:gd name="T72" fmla="*/ 36 w 104"/>
              <a:gd name="T73" fmla="*/ 32 h 40"/>
              <a:gd name="T74" fmla="*/ 22 w 104"/>
              <a:gd name="T75" fmla="*/ 26 h 40"/>
              <a:gd name="T76" fmla="*/ 12 w 104"/>
              <a:gd name="T77" fmla="*/ 18 h 40"/>
              <a:gd name="T78" fmla="*/ 6 w 104"/>
              <a:gd name="T79" fmla="*/ 12 h 40"/>
              <a:gd name="T80" fmla="*/ 2 w 104"/>
              <a:gd name="T81" fmla="*/ 4 h 40"/>
              <a:gd name="T82" fmla="*/ 2 w 104"/>
              <a:gd name="T8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40">
                <a:moveTo>
                  <a:pt x="2" y="4"/>
                </a:moveTo>
                <a:lnTo>
                  <a:pt x="2" y="4"/>
                </a:lnTo>
                <a:lnTo>
                  <a:pt x="0" y="0"/>
                </a:lnTo>
                <a:lnTo>
                  <a:pt x="0" y="0"/>
                </a:lnTo>
                <a:lnTo>
                  <a:pt x="2" y="6"/>
                </a:lnTo>
                <a:lnTo>
                  <a:pt x="2" y="6"/>
                </a:lnTo>
                <a:lnTo>
                  <a:pt x="6" y="14"/>
                </a:lnTo>
                <a:lnTo>
                  <a:pt x="14" y="20"/>
                </a:lnTo>
                <a:lnTo>
                  <a:pt x="14" y="20"/>
                </a:lnTo>
                <a:lnTo>
                  <a:pt x="22" y="28"/>
                </a:lnTo>
                <a:lnTo>
                  <a:pt x="36" y="34"/>
                </a:lnTo>
                <a:lnTo>
                  <a:pt x="36" y="34"/>
                </a:lnTo>
                <a:lnTo>
                  <a:pt x="48" y="38"/>
                </a:lnTo>
                <a:lnTo>
                  <a:pt x="60" y="40"/>
                </a:lnTo>
                <a:lnTo>
                  <a:pt x="68" y="40"/>
                </a:lnTo>
                <a:lnTo>
                  <a:pt x="76" y="38"/>
                </a:lnTo>
                <a:lnTo>
                  <a:pt x="76" y="38"/>
                </a:lnTo>
                <a:lnTo>
                  <a:pt x="84" y="34"/>
                </a:lnTo>
                <a:lnTo>
                  <a:pt x="90" y="28"/>
                </a:lnTo>
                <a:lnTo>
                  <a:pt x="96" y="22"/>
                </a:lnTo>
                <a:lnTo>
                  <a:pt x="100" y="14"/>
                </a:lnTo>
                <a:lnTo>
                  <a:pt x="100" y="14"/>
                </a:lnTo>
                <a:lnTo>
                  <a:pt x="104" y="6"/>
                </a:lnTo>
                <a:lnTo>
                  <a:pt x="104" y="0"/>
                </a:lnTo>
                <a:lnTo>
                  <a:pt x="104" y="0"/>
                </a:lnTo>
                <a:lnTo>
                  <a:pt x="100" y="12"/>
                </a:lnTo>
                <a:lnTo>
                  <a:pt x="100" y="12"/>
                </a:lnTo>
                <a:lnTo>
                  <a:pt x="96" y="20"/>
                </a:lnTo>
                <a:lnTo>
                  <a:pt x="90" y="26"/>
                </a:lnTo>
                <a:lnTo>
                  <a:pt x="84" y="32"/>
                </a:lnTo>
                <a:lnTo>
                  <a:pt x="78" y="36"/>
                </a:lnTo>
                <a:lnTo>
                  <a:pt x="78" y="36"/>
                </a:lnTo>
                <a:lnTo>
                  <a:pt x="68" y="38"/>
                </a:lnTo>
                <a:lnTo>
                  <a:pt x="60" y="38"/>
                </a:lnTo>
                <a:lnTo>
                  <a:pt x="48" y="36"/>
                </a:lnTo>
                <a:lnTo>
                  <a:pt x="36" y="32"/>
                </a:lnTo>
                <a:lnTo>
                  <a:pt x="36" y="32"/>
                </a:lnTo>
                <a:lnTo>
                  <a:pt x="22" y="26"/>
                </a:lnTo>
                <a:lnTo>
                  <a:pt x="12" y="18"/>
                </a:lnTo>
                <a:lnTo>
                  <a:pt x="6" y="12"/>
                </a:lnTo>
                <a:lnTo>
                  <a:pt x="2" y="4"/>
                </a:lnTo>
                <a:lnTo>
                  <a:pt x="2" y="4"/>
                </a:lnTo>
                <a:close/>
              </a:path>
            </a:pathLst>
          </a:custGeom>
          <a:solidFill>
            <a:srgbClr val="EFB3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chenying0907 20"/>
          <p:cNvSpPr/>
          <p:nvPr/>
        </p:nvSpPr>
        <p:spPr bwMode="auto">
          <a:xfrm>
            <a:off x="2320599" y="4126548"/>
            <a:ext cx="26803" cy="65093"/>
          </a:xfrm>
          <a:custGeom>
            <a:avLst/>
            <a:gdLst>
              <a:gd name="T0" fmla="*/ 14 w 14"/>
              <a:gd name="T1" fmla="*/ 0 h 34"/>
              <a:gd name="T2" fmla="*/ 14 w 14"/>
              <a:gd name="T3" fmla="*/ 0 h 34"/>
              <a:gd name="T4" fmla="*/ 2 w 14"/>
              <a:gd name="T5" fmla="*/ 28 h 34"/>
              <a:gd name="T6" fmla="*/ 2 w 14"/>
              <a:gd name="T7" fmla="*/ 28 h 34"/>
              <a:gd name="T8" fmla="*/ 0 w 14"/>
              <a:gd name="T9" fmla="*/ 34 h 34"/>
              <a:gd name="T10" fmla="*/ 0 w 14"/>
              <a:gd name="T11" fmla="*/ 34 h 34"/>
              <a:gd name="T12" fmla="*/ 2 w 14"/>
              <a:gd name="T13" fmla="*/ 30 h 34"/>
              <a:gd name="T14" fmla="*/ 14 w 14"/>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4">
                <a:moveTo>
                  <a:pt x="14" y="0"/>
                </a:moveTo>
                <a:lnTo>
                  <a:pt x="14" y="0"/>
                </a:lnTo>
                <a:lnTo>
                  <a:pt x="2" y="28"/>
                </a:lnTo>
                <a:lnTo>
                  <a:pt x="2" y="28"/>
                </a:lnTo>
                <a:lnTo>
                  <a:pt x="0" y="34"/>
                </a:lnTo>
                <a:lnTo>
                  <a:pt x="0" y="34"/>
                </a:lnTo>
                <a:lnTo>
                  <a:pt x="2" y="30"/>
                </a:lnTo>
                <a:lnTo>
                  <a:pt x="14" y="0"/>
                </a:lnTo>
                <a:close/>
              </a:path>
            </a:pathLst>
          </a:custGeom>
          <a:solidFill>
            <a:srgbClr val="EFB3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chenying0907 22"/>
          <p:cNvSpPr/>
          <p:nvPr/>
        </p:nvSpPr>
        <p:spPr bwMode="auto">
          <a:xfrm>
            <a:off x="1312670" y="3942925"/>
            <a:ext cx="2075315" cy="1562230"/>
          </a:xfrm>
          <a:custGeom>
            <a:avLst/>
            <a:gdLst>
              <a:gd name="T0" fmla="*/ 918 w 1084"/>
              <a:gd name="T1" fmla="*/ 112 h 816"/>
              <a:gd name="T2" fmla="*/ 932 w 1084"/>
              <a:gd name="T3" fmla="*/ 96 h 816"/>
              <a:gd name="T4" fmla="*/ 960 w 1084"/>
              <a:gd name="T5" fmla="*/ 74 h 816"/>
              <a:gd name="T6" fmla="*/ 968 w 1084"/>
              <a:gd name="T7" fmla="*/ 60 h 816"/>
              <a:gd name="T8" fmla="*/ 968 w 1084"/>
              <a:gd name="T9" fmla="*/ 36 h 816"/>
              <a:gd name="T10" fmla="*/ 960 w 1084"/>
              <a:gd name="T11" fmla="*/ 22 h 816"/>
              <a:gd name="T12" fmla="*/ 930 w 1084"/>
              <a:gd name="T13" fmla="*/ 4 h 816"/>
              <a:gd name="T14" fmla="*/ 904 w 1084"/>
              <a:gd name="T15" fmla="*/ 0 h 816"/>
              <a:gd name="T16" fmla="*/ 888 w 1084"/>
              <a:gd name="T17" fmla="*/ 4 h 816"/>
              <a:gd name="T18" fmla="*/ 874 w 1084"/>
              <a:gd name="T19" fmla="*/ 16 h 816"/>
              <a:gd name="T20" fmla="*/ 866 w 1084"/>
              <a:gd name="T21" fmla="*/ 32 h 816"/>
              <a:gd name="T22" fmla="*/ 870 w 1084"/>
              <a:gd name="T23" fmla="*/ 62 h 816"/>
              <a:gd name="T24" fmla="*/ 878 w 1084"/>
              <a:gd name="T25" fmla="*/ 90 h 816"/>
              <a:gd name="T26" fmla="*/ 584 w 1084"/>
              <a:gd name="T27" fmla="*/ 94 h 816"/>
              <a:gd name="T28" fmla="*/ 574 w 1084"/>
              <a:gd name="T29" fmla="*/ 138 h 816"/>
              <a:gd name="T30" fmla="*/ 578 w 1084"/>
              <a:gd name="T31" fmla="*/ 166 h 816"/>
              <a:gd name="T32" fmla="*/ 570 w 1084"/>
              <a:gd name="T33" fmla="*/ 200 h 816"/>
              <a:gd name="T34" fmla="*/ 552 w 1084"/>
              <a:gd name="T35" fmla="*/ 226 h 816"/>
              <a:gd name="T36" fmla="*/ 524 w 1084"/>
              <a:gd name="T37" fmla="*/ 246 h 816"/>
              <a:gd name="T38" fmla="*/ 480 w 1084"/>
              <a:gd name="T39" fmla="*/ 250 h 816"/>
              <a:gd name="T40" fmla="*/ 464 w 1084"/>
              <a:gd name="T41" fmla="*/ 246 h 816"/>
              <a:gd name="T42" fmla="*/ 448 w 1084"/>
              <a:gd name="T43" fmla="*/ 242 h 816"/>
              <a:gd name="T44" fmla="*/ 436 w 1084"/>
              <a:gd name="T45" fmla="*/ 234 h 816"/>
              <a:gd name="T46" fmla="*/ 414 w 1084"/>
              <a:gd name="T47" fmla="*/ 220 h 816"/>
              <a:gd name="T48" fmla="*/ 392 w 1084"/>
              <a:gd name="T49" fmla="*/ 192 h 816"/>
              <a:gd name="T50" fmla="*/ 386 w 1084"/>
              <a:gd name="T51" fmla="*/ 158 h 816"/>
              <a:gd name="T52" fmla="*/ 390 w 1084"/>
              <a:gd name="T53" fmla="*/ 128 h 816"/>
              <a:gd name="T54" fmla="*/ 410 w 1084"/>
              <a:gd name="T55" fmla="*/ 98 h 816"/>
              <a:gd name="T56" fmla="*/ 434 w 1084"/>
              <a:gd name="T57" fmla="*/ 82 h 816"/>
              <a:gd name="T58" fmla="*/ 348 w 1084"/>
              <a:gd name="T59" fmla="*/ 30 h 816"/>
              <a:gd name="T60" fmla="*/ 188 w 1084"/>
              <a:gd name="T61" fmla="*/ 550 h 816"/>
              <a:gd name="T62" fmla="*/ 184 w 1084"/>
              <a:gd name="T63" fmla="*/ 536 h 816"/>
              <a:gd name="T64" fmla="*/ 180 w 1084"/>
              <a:gd name="T65" fmla="*/ 492 h 816"/>
              <a:gd name="T66" fmla="*/ 186 w 1084"/>
              <a:gd name="T67" fmla="*/ 476 h 816"/>
              <a:gd name="T68" fmla="*/ 218 w 1084"/>
              <a:gd name="T69" fmla="*/ 438 h 816"/>
              <a:gd name="T70" fmla="*/ 248 w 1084"/>
              <a:gd name="T71" fmla="*/ 426 h 816"/>
              <a:gd name="T72" fmla="*/ 294 w 1084"/>
              <a:gd name="T73" fmla="*/ 430 h 816"/>
              <a:gd name="T74" fmla="*/ 294 w 1084"/>
              <a:gd name="T75" fmla="*/ 430 h 816"/>
              <a:gd name="T76" fmla="*/ 310 w 1084"/>
              <a:gd name="T77" fmla="*/ 434 h 816"/>
              <a:gd name="T78" fmla="*/ 332 w 1084"/>
              <a:gd name="T79" fmla="*/ 448 h 816"/>
              <a:gd name="T80" fmla="*/ 356 w 1084"/>
              <a:gd name="T81" fmla="*/ 468 h 816"/>
              <a:gd name="T82" fmla="*/ 370 w 1084"/>
              <a:gd name="T83" fmla="*/ 500 h 816"/>
              <a:gd name="T84" fmla="*/ 366 w 1084"/>
              <a:gd name="T85" fmla="*/ 548 h 816"/>
              <a:gd name="T86" fmla="*/ 358 w 1084"/>
              <a:gd name="T87" fmla="*/ 566 h 816"/>
              <a:gd name="T88" fmla="*/ 322 w 1084"/>
              <a:gd name="T89" fmla="*/ 594 h 816"/>
              <a:gd name="T90" fmla="*/ 302 w 1084"/>
              <a:gd name="T91" fmla="*/ 618 h 816"/>
              <a:gd name="T92" fmla="*/ 694 w 1084"/>
              <a:gd name="T93" fmla="*/ 696 h 816"/>
              <a:gd name="T94" fmla="*/ 684 w 1084"/>
              <a:gd name="T95" fmla="*/ 672 h 816"/>
              <a:gd name="T96" fmla="*/ 682 w 1084"/>
              <a:gd name="T97" fmla="*/ 632 h 816"/>
              <a:gd name="T98" fmla="*/ 692 w 1084"/>
              <a:gd name="T99" fmla="*/ 608 h 816"/>
              <a:gd name="T100" fmla="*/ 728 w 1084"/>
              <a:gd name="T101" fmla="*/ 572 h 816"/>
              <a:gd name="T102" fmla="*/ 756 w 1084"/>
              <a:gd name="T103" fmla="*/ 566 h 816"/>
              <a:gd name="T104" fmla="*/ 788 w 1084"/>
              <a:gd name="T105" fmla="*/ 568 h 816"/>
              <a:gd name="T106" fmla="*/ 796 w 1084"/>
              <a:gd name="T107" fmla="*/ 568 h 816"/>
              <a:gd name="T108" fmla="*/ 816 w 1084"/>
              <a:gd name="T109" fmla="*/ 576 h 816"/>
              <a:gd name="T110" fmla="*/ 840 w 1084"/>
              <a:gd name="T111" fmla="*/ 588 h 816"/>
              <a:gd name="T112" fmla="*/ 864 w 1084"/>
              <a:gd name="T113" fmla="*/ 612 h 816"/>
              <a:gd name="T114" fmla="*/ 874 w 1084"/>
              <a:gd name="T115" fmla="*/ 646 h 816"/>
              <a:gd name="T116" fmla="*/ 872 w 1084"/>
              <a:gd name="T117" fmla="*/ 678 h 816"/>
              <a:gd name="T118" fmla="*/ 854 w 1084"/>
              <a:gd name="T119" fmla="*/ 710 h 816"/>
              <a:gd name="T120" fmla="*/ 832 w 1084"/>
              <a:gd name="T121" fmla="*/ 728 h 816"/>
              <a:gd name="T122" fmla="*/ 1022 w 1084"/>
              <a:gd name="T123" fmla="*/ 816 h 816"/>
              <a:gd name="T124" fmla="*/ 916 w 1084"/>
              <a:gd name="T125" fmla="*/ 11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4" h="816">
                <a:moveTo>
                  <a:pt x="916" y="114"/>
                </a:moveTo>
                <a:lnTo>
                  <a:pt x="916" y="114"/>
                </a:lnTo>
                <a:lnTo>
                  <a:pt x="918" y="112"/>
                </a:lnTo>
                <a:lnTo>
                  <a:pt x="918" y="112"/>
                </a:lnTo>
                <a:lnTo>
                  <a:pt x="924" y="102"/>
                </a:lnTo>
                <a:lnTo>
                  <a:pt x="932" y="96"/>
                </a:lnTo>
                <a:lnTo>
                  <a:pt x="948" y="84"/>
                </a:lnTo>
                <a:lnTo>
                  <a:pt x="948" y="84"/>
                </a:lnTo>
                <a:lnTo>
                  <a:pt x="960" y="74"/>
                </a:lnTo>
                <a:lnTo>
                  <a:pt x="966" y="68"/>
                </a:lnTo>
                <a:lnTo>
                  <a:pt x="968" y="60"/>
                </a:lnTo>
                <a:lnTo>
                  <a:pt x="968" y="60"/>
                </a:lnTo>
                <a:lnTo>
                  <a:pt x="970" y="52"/>
                </a:lnTo>
                <a:lnTo>
                  <a:pt x="970" y="44"/>
                </a:lnTo>
                <a:lnTo>
                  <a:pt x="968" y="36"/>
                </a:lnTo>
                <a:lnTo>
                  <a:pt x="964" y="28"/>
                </a:lnTo>
                <a:lnTo>
                  <a:pt x="964" y="28"/>
                </a:lnTo>
                <a:lnTo>
                  <a:pt x="960" y="22"/>
                </a:lnTo>
                <a:lnTo>
                  <a:pt x="952" y="16"/>
                </a:lnTo>
                <a:lnTo>
                  <a:pt x="944" y="10"/>
                </a:lnTo>
                <a:lnTo>
                  <a:pt x="930" y="4"/>
                </a:lnTo>
                <a:lnTo>
                  <a:pt x="930" y="4"/>
                </a:lnTo>
                <a:lnTo>
                  <a:pt x="916" y="2"/>
                </a:lnTo>
                <a:lnTo>
                  <a:pt x="904" y="0"/>
                </a:lnTo>
                <a:lnTo>
                  <a:pt x="904" y="0"/>
                </a:lnTo>
                <a:lnTo>
                  <a:pt x="896" y="2"/>
                </a:lnTo>
                <a:lnTo>
                  <a:pt x="888" y="4"/>
                </a:lnTo>
                <a:lnTo>
                  <a:pt x="888" y="4"/>
                </a:lnTo>
                <a:lnTo>
                  <a:pt x="880" y="10"/>
                </a:lnTo>
                <a:lnTo>
                  <a:pt x="874" y="16"/>
                </a:lnTo>
                <a:lnTo>
                  <a:pt x="870" y="24"/>
                </a:lnTo>
                <a:lnTo>
                  <a:pt x="866" y="32"/>
                </a:lnTo>
                <a:lnTo>
                  <a:pt x="866" y="32"/>
                </a:lnTo>
                <a:lnTo>
                  <a:pt x="864" y="38"/>
                </a:lnTo>
                <a:lnTo>
                  <a:pt x="864" y="46"/>
                </a:lnTo>
                <a:lnTo>
                  <a:pt x="870" y="62"/>
                </a:lnTo>
                <a:lnTo>
                  <a:pt x="870" y="62"/>
                </a:lnTo>
                <a:lnTo>
                  <a:pt x="876" y="80"/>
                </a:lnTo>
                <a:lnTo>
                  <a:pt x="878" y="90"/>
                </a:lnTo>
                <a:lnTo>
                  <a:pt x="876" y="100"/>
                </a:lnTo>
                <a:lnTo>
                  <a:pt x="854" y="168"/>
                </a:lnTo>
                <a:lnTo>
                  <a:pt x="584" y="94"/>
                </a:lnTo>
                <a:lnTo>
                  <a:pt x="570" y="126"/>
                </a:lnTo>
                <a:lnTo>
                  <a:pt x="570" y="126"/>
                </a:lnTo>
                <a:lnTo>
                  <a:pt x="574" y="138"/>
                </a:lnTo>
                <a:lnTo>
                  <a:pt x="574" y="138"/>
                </a:lnTo>
                <a:lnTo>
                  <a:pt x="576" y="152"/>
                </a:lnTo>
                <a:lnTo>
                  <a:pt x="578" y="166"/>
                </a:lnTo>
                <a:lnTo>
                  <a:pt x="576" y="182"/>
                </a:lnTo>
                <a:lnTo>
                  <a:pt x="574" y="192"/>
                </a:lnTo>
                <a:lnTo>
                  <a:pt x="570" y="200"/>
                </a:lnTo>
                <a:lnTo>
                  <a:pt x="570" y="200"/>
                </a:lnTo>
                <a:lnTo>
                  <a:pt x="562" y="214"/>
                </a:lnTo>
                <a:lnTo>
                  <a:pt x="552" y="226"/>
                </a:lnTo>
                <a:lnTo>
                  <a:pt x="540" y="238"/>
                </a:lnTo>
                <a:lnTo>
                  <a:pt x="524" y="246"/>
                </a:lnTo>
                <a:lnTo>
                  <a:pt x="524" y="246"/>
                </a:lnTo>
                <a:lnTo>
                  <a:pt x="510" y="250"/>
                </a:lnTo>
                <a:lnTo>
                  <a:pt x="496" y="250"/>
                </a:lnTo>
                <a:lnTo>
                  <a:pt x="480" y="250"/>
                </a:lnTo>
                <a:lnTo>
                  <a:pt x="464" y="246"/>
                </a:lnTo>
                <a:lnTo>
                  <a:pt x="464" y="246"/>
                </a:lnTo>
                <a:lnTo>
                  <a:pt x="464" y="246"/>
                </a:lnTo>
                <a:lnTo>
                  <a:pt x="464" y="246"/>
                </a:lnTo>
                <a:lnTo>
                  <a:pt x="456" y="244"/>
                </a:lnTo>
                <a:lnTo>
                  <a:pt x="448" y="242"/>
                </a:lnTo>
                <a:lnTo>
                  <a:pt x="448" y="242"/>
                </a:lnTo>
                <a:lnTo>
                  <a:pt x="442" y="238"/>
                </a:lnTo>
                <a:lnTo>
                  <a:pt x="436" y="234"/>
                </a:lnTo>
                <a:lnTo>
                  <a:pt x="436" y="234"/>
                </a:lnTo>
                <a:lnTo>
                  <a:pt x="424" y="228"/>
                </a:lnTo>
                <a:lnTo>
                  <a:pt x="414" y="220"/>
                </a:lnTo>
                <a:lnTo>
                  <a:pt x="414" y="220"/>
                </a:lnTo>
                <a:lnTo>
                  <a:pt x="402" y="208"/>
                </a:lnTo>
                <a:lnTo>
                  <a:pt x="392" y="192"/>
                </a:lnTo>
                <a:lnTo>
                  <a:pt x="392" y="192"/>
                </a:lnTo>
                <a:lnTo>
                  <a:pt x="386" y="176"/>
                </a:lnTo>
                <a:lnTo>
                  <a:pt x="386" y="158"/>
                </a:lnTo>
                <a:lnTo>
                  <a:pt x="386" y="142"/>
                </a:lnTo>
                <a:lnTo>
                  <a:pt x="390" y="128"/>
                </a:lnTo>
                <a:lnTo>
                  <a:pt x="390" y="128"/>
                </a:lnTo>
                <a:lnTo>
                  <a:pt x="394" y="118"/>
                </a:lnTo>
                <a:lnTo>
                  <a:pt x="400" y="110"/>
                </a:lnTo>
                <a:lnTo>
                  <a:pt x="410" y="98"/>
                </a:lnTo>
                <a:lnTo>
                  <a:pt x="424" y="88"/>
                </a:lnTo>
                <a:lnTo>
                  <a:pt x="434" y="82"/>
                </a:lnTo>
                <a:lnTo>
                  <a:pt x="434" y="82"/>
                </a:lnTo>
                <a:lnTo>
                  <a:pt x="450" y="74"/>
                </a:lnTo>
                <a:lnTo>
                  <a:pt x="454" y="60"/>
                </a:lnTo>
                <a:lnTo>
                  <a:pt x="348" y="30"/>
                </a:lnTo>
                <a:lnTo>
                  <a:pt x="0" y="536"/>
                </a:lnTo>
                <a:lnTo>
                  <a:pt x="172" y="584"/>
                </a:lnTo>
                <a:lnTo>
                  <a:pt x="188" y="550"/>
                </a:lnTo>
                <a:lnTo>
                  <a:pt x="188" y="550"/>
                </a:lnTo>
                <a:lnTo>
                  <a:pt x="184" y="536"/>
                </a:lnTo>
                <a:lnTo>
                  <a:pt x="184" y="536"/>
                </a:lnTo>
                <a:lnTo>
                  <a:pt x="180" y="524"/>
                </a:lnTo>
                <a:lnTo>
                  <a:pt x="180" y="510"/>
                </a:lnTo>
                <a:lnTo>
                  <a:pt x="180" y="492"/>
                </a:lnTo>
                <a:lnTo>
                  <a:pt x="184" y="484"/>
                </a:lnTo>
                <a:lnTo>
                  <a:pt x="186" y="476"/>
                </a:lnTo>
                <a:lnTo>
                  <a:pt x="186" y="476"/>
                </a:lnTo>
                <a:lnTo>
                  <a:pt x="194" y="462"/>
                </a:lnTo>
                <a:lnTo>
                  <a:pt x="204" y="450"/>
                </a:lnTo>
                <a:lnTo>
                  <a:pt x="218" y="438"/>
                </a:lnTo>
                <a:lnTo>
                  <a:pt x="234" y="430"/>
                </a:lnTo>
                <a:lnTo>
                  <a:pt x="234" y="430"/>
                </a:lnTo>
                <a:lnTo>
                  <a:pt x="248" y="426"/>
                </a:lnTo>
                <a:lnTo>
                  <a:pt x="262" y="426"/>
                </a:lnTo>
                <a:lnTo>
                  <a:pt x="278" y="426"/>
                </a:lnTo>
                <a:lnTo>
                  <a:pt x="294" y="430"/>
                </a:lnTo>
                <a:lnTo>
                  <a:pt x="294" y="430"/>
                </a:lnTo>
                <a:lnTo>
                  <a:pt x="294" y="430"/>
                </a:lnTo>
                <a:lnTo>
                  <a:pt x="294" y="430"/>
                </a:lnTo>
                <a:lnTo>
                  <a:pt x="302" y="432"/>
                </a:lnTo>
                <a:lnTo>
                  <a:pt x="310" y="434"/>
                </a:lnTo>
                <a:lnTo>
                  <a:pt x="310" y="434"/>
                </a:lnTo>
                <a:lnTo>
                  <a:pt x="322" y="442"/>
                </a:lnTo>
                <a:lnTo>
                  <a:pt x="322" y="442"/>
                </a:lnTo>
                <a:lnTo>
                  <a:pt x="332" y="448"/>
                </a:lnTo>
                <a:lnTo>
                  <a:pt x="344" y="456"/>
                </a:lnTo>
                <a:lnTo>
                  <a:pt x="344" y="456"/>
                </a:lnTo>
                <a:lnTo>
                  <a:pt x="356" y="468"/>
                </a:lnTo>
                <a:lnTo>
                  <a:pt x="364" y="484"/>
                </a:lnTo>
                <a:lnTo>
                  <a:pt x="364" y="484"/>
                </a:lnTo>
                <a:lnTo>
                  <a:pt x="370" y="500"/>
                </a:lnTo>
                <a:lnTo>
                  <a:pt x="372" y="518"/>
                </a:lnTo>
                <a:lnTo>
                  <a:pt x="370" y="534"/>
                </a:lnTo>
                <a:lnTo>
                  <a:pt x="366" y="548"/>
                </a:lnTo>
                <a:lnTo>
                  <a:pt x="366" y="548"/>
                </a:lnTo>
                <a:lnTo>
                  <a:pt x="362" y="558"/>
                </a:lnTo>
                <a:lnTo>
                  <a:pt x="358" y="566"/>
                </a:lnTo>
                <a:lnTo>
                  <a:pt x="346" y="578"/>
                </a:lnTo>
                <a:lnTo>
                  <a:pt x="334" y="588"/>
                </a:lnTo>
                <a:lnTo>
                  <a:pt x="322" y="594"/>
                </a:lnTo>
                <a:lnTo>
                  <a:pt x="322" y="594"/>
                </a:lnTo>
                <a:lnTo>
                  <a:pt x="308" y="602"/>
                </a:lnTo>
                <a:lnTo>
                  <a:pt x="302" y="618"/>
                </a:lnTo>
                <a:lnTo>
                  <a:pt x="684" y="724"/>
                </a:lnTo>
                <a:lnTo>
                  <a:pt x="694" y="696"/>
                </a:lnTo>
                <a:lnTo>
                  <a:pt x="694" y="696"/>
                </a:lnTo>
                <a:lnTo>
                  <a:pt x="688" y="684"/>
                </a:lnTo>
                <a:lnTo>
                  <a:pt x="688" y="684"/>
                </a:lnTo>
                <a:lnTo>
                  <a:pt x="684" y="672"/>
                </a:lnTo>
                <a:lnTo>
                  <a:pt x="682" y="658"/>
                </a:lnTo>
                <a:lnTo>
                  <a:pt x="682" y="640"/>
                </a:lnTo>
                <a:lnTo>
                  <a:pt x="682" y="632"/>
                </a:lnTo>
                <a:lnTo>
                  <a:pt x="686" y="622"/>
                </a:lnTo>
                <a:lnTo>
                  <a:pt x="686" y="622"/>
                </a:lnTo>
                <a:lnTo>
                  <a:pt x="692" y="608"/>
                </a:lnTo>
                <a:lnTo>
                  <a:pt x="702" y="594"/>
                </a:lnTo>
                <a:lnTo>
                  <a:pt x="712" y="582"/>
                </a:lnTo>
                <a:lnTo>
                  <a:pt x="728" y="572"/>
                </a:lnTo>
                <a:lnTo>
                  <a:pt x="728" y="572"/>
                </a:lnTo>
                <a:lnTo>
                  <a:pt x="740" y="568"/>
                </a:lnTo>
                <a:lnTo>
                  <a:pt x="756" y="566"/>
                </a:lnTo>
                <a:lnTo>
                  <a:pt x="770" y="566"/>
                </a:lnTo>
                <a:lnTo>
                  <a:pt x="788" y="568"/>
                </a:lnTo>
                <a:lnTo>
                  <a:pt x="788" y="568"/>
                </a:lnTo>
                <a:lnTo>
                  <a:pt x="788" y="568"/>
                </a:lnTo>
                <a:lnTo>
                  <a:pt x="788" y="568"/>
                </a:lnTo>
                <a:lnTo>
                  <a:pt x="796" y="568"/>
                </a:lnTo>
                <a:lnTo>
                  <a:pt x="804" y="570"/>
                </a:lnTo>
                <a:lnTo>
                  <a:pt x="804" y="570"/>
                </a:lnTo>
                <a:lnTo>
                  <a:pt x="816" y="576"/>
                </a:lnTo>
                <a:lnTo>
                  <a:pt x="816" y="576"/>
                </a:lnTo>
                <a:lnTo>
                  <a:pt x="828" y="582"/>
                </a:lnTo>
                <a:lnTo>
                  <a:pt x="840" y="588"/>
                </a:lnTo>
                <a:lnTo>
                  <a:pt x="840" y="588"/>
                </a:lnTo>
                <a:lnTo>
                  <a:pt x="854" y="600"/>
                </a:lnTo>
                <a:lnTo>
                  <a:pt x="864" y="612"/>
                </a:lnTo>
                <a:lnTo>
                  <a:pt x="864" y="612"/>
                </a:lnTo>
                <a:lnTo>
                  <a:pt x="870" y="630"/>
                </a:lnTo>
                <a:lnTo>
                  <a:pt x="874" y="646"/>
                </a:lnTo>
                <a:lnTo>
                  <a:pt x="874" y="662"/>
                </a:lnTo>
                <a:lnTo>
                  <a:pt x="872" y="678"/>
                </a:lnTo>
                <a:lnTo>
                  <a:pt x="872" y="678"/>
                </a:lnTo>
                <a:lnTo>
                  <a:pt x="868" y="686"/>
                </a:lnTo>
                <a:lnTo>
                  <a:pt x="864" y="696"/>
                </a:lnTo>
                <a:lnTo>
                  <a:pt x="854" y="710"/>
                </a:lnTo>
                <a:lnTo>
                  <a:pt x="842" y="720"/>
                </a:lnTo>
                <a:lnTo>
                  <a:pt x="832" y="728"/>
                </a:lnTo>
                <a:lnTo>
                  <a:pt x="832" y="728"/>
                </a:lnTo>
                <a:lnTo>
                  <a:pt x="818" y="736"/>
                </a:lnTo>
                <a:lnTo>
                  <a:pt x="812" y="758"/>
                </a:lnTo>
                <a:lnTo>
                  <a:pt x="1022" y="816"/>
                </a:lnTo>
                <a:lnTo>
                  <a:pt x="1084" y="232"/>
                </a:lnTo>
                <a:lnTo>
                  <a:pt x="898" y="180"/>
                </a:lnTo>
                <a:lnTo>
                  <a:pt x="916" y="114"/>
                </a:lnTo>
                <a:close/>
              </a:path>
            </a:pathLst>
          </a:custGeom>
          <a:blipFill>
            <a:blip r:embed="rId5"/>
            <a:stretch>
              <a:fillRect/>
            </a:stretch>
          </a:blipFill>
          <a:ln>
            <a:noFill/>
          </a:ln>
        </p:spPr>
        <p:txBody>
          <a:bodyPr vert="horz" wrap="square" lIns="91440" tIns="45720" rIns="91440" bIns="45720" numCol="1" anchor="t" anchorCtr="0" compatLnSpc="1"/>
          <a:lstStyle/>
          <a:p>
            <a:endParaRPr lang="zh-CN" altLang="en-US"/>
          </a:p>
        </p:txBody>
      </p:sp>
      <p:sp>
        <p:nvSpPr>
          <p:cNvPr id="30" name="chenying0907 23"/>
          <p:cNvSpPr/>
          <p:nvPr/>
        </p:nvSpPr>
        <p:spPr bwMode="auto">
          <a:xfrm>
            <a:off x="2734130" y="5145060"/>
            <a:ext cx="7658" cy="3829"/>
          </a:xfrm>
          <a:custGeom>
            <a:avLst/>
            <a:gdLst>
              <a:gd name="T0" fmla="*/ 4 w 4"/>
              <a:gd name="T1" fmla="*/ 0 h 2"/>
              <a:gd name="T2" fmla="*/ 4 w 4"/>
              <a:gd name="T3" fmla="*/ 0 h 2"/>
              <a:gd name="T4" fmla="*/ 0 w 4"/>
              <a:gd name="T5" fmla="*/ 2 h 2"/>
              <a:gd name="T6" fmla="*/ 0 w 4"/>
              <a:gd name="T7" fmla="*/ 2 h 2"/>
              <a:gd name="T8" fmla="*/ 4 w 4"/>
              <a:gd name="T9" fmla="*/ 0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lnTo>
                  <a:pt x="4" y="0"/>
                </a:lnTo>
                <a:lnTo>
                  <a:pt x="0" y="2"/>
                </a:lnTo>
                <a:lnTo>
                  <a:pt x="0" y="2"/>
                </a:lnTo>
                <a:lnTo>
                  <a:pt x="4" y="0"/>
                </a:lnTo>
                <a:lnTo>
                  <a:pt x="4" y="0"/>
                </a:lnTo>
                <a:close/>
              </a:path>
            </a:pathLst>
          </a:custGeom>
          <a:solidFill>
            <a:srgbClr val="EFB3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chenying0907 24"/>
          <p:cNvSpPr/>
          <p:nvPr/>
        </p:nvSpPr>
        <p:spPr bwMode="auto">
          <a:xfrm>
            <a:off x="2822197" y="5271417"/>
            <a:ext cx="65093" cy="49777"/>
          </a:xfrm>
          <a:custGeom>
            <a:avLst/>
            <a:gdLst>
              <a:gd name="T0" fmla="*/ 20 w 34"/>
              <a:gd name="T1" fmla="*/ 10 h 26"/>
              <a:gd name="T2" fmla="*/ 20 w 34"/>
              <a:gd name="T3" fmla="*/ 10 h 26"/>
              <a:gd name="T4" fmla="*/ 10 w 34"/>
              <a:gd name="T5" fmla="*/ 18 h 26"/>
              <a:gd name="T6" fmla="*/ 0 w 34"/>
              <a:gd name="T7" fmla="*/ 26 h 26"/>
              <a:gd name="T8" fmla="*/ 0 w 34"/>
              <a:gd name="T9" fmla="*/ 26 h 26"/>
              <a:gd name="T10" fmla="*/ 10 w 34"/>
              <a:gd name="T11" fmla="*/ 18 h 26"/>
              <a:gd name="T12" fmla="*/ 20 w 34"/>
              <a:gd name="T13" fmla="*/ 12 h 26"/>
              <a:gd name="T14" fmla="*/ 20 w 34"/>
              <a:gd name="T15" fmla="*/ 12 h 26"/>
              <a:gd name="T16" fmla="*/ 34 w 34"/>
              <a:gd name="T17" fmla="*/ 0 h 26"/>
              <a:gd name="T18" fmla="*/ 34 w 34"/>
              <a:gd name="T19" fmla="*/ 0 h 26"/>
              <a:gd name="T20" fmla="*/ 20 w 34"/>
              <a:gd name="T21" fmla="*/ 10 h 26"/>
              <a:gd name="T22" fmla="*/ 20 w 34"/>
              <a:gd name="T23"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6">
                <a:moveTo>
                  <a:pt x="20" y="10"/>
                </a:moveTo>
                <a:lnTo>
                  <a:pt x="20" y="10"/>
                </a:lnTo>
                <a:lnTo>
                  <a:pt x="10" y="18"/>
                </a:lnTo>
                <a:lnTo>
                  <a:pt x="0" y="26"/>
                </a:lnTo>
                <a:lnTo>
                  <a:pt x="0" y="26"/>
                </a:lnTo>
                <a:lnTo>
                  <a:pt x="10" y="18"/>
                </a:lnTo>
                <a:lnTo>
                  <a:pt x="20" y="12"/>
                </a:lnTo>
                <a:lnTo>
                  <a:pt x="20" y="12"/>
                </a:lnTo>
                <a:lnTo>
                  <a:pt x="34" y="0"/>
                </a:lnTo>
                <a:lnTo>
                  <a:pt x="34" y="0"/>
                </a:lnTo>
                <a:lnTo>
                  <a:pt x="20" y="10"/>
                </a:lnTo>
                <a:lnTo>
                  <a:pt x="20" y="10"/>
                </a:lnTo>
                <a:close/>
              </a:path>
            </a:pathLst>
          </a:custGeom>
          <a:solidFill>
            <a:srgbClr val="EFB3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chenying0907 25"/>
          <p:cNvSpPr/>
          <p:nvPr/>
        </p:nvSpPr>
        <p:spPr bwMode="auto">
          <a:xfrm>
            <a:off x="2741788" y="5133573"/>
            <a:ext cx="26803" cy="11487"/>
          </a:xfrm>
          <a:custGeom>
            <a:avLst/>
            <a:gdLst>
              <a:gd name="T0" fmla="*/ 0 w 14"/>
              <a:gd name="T1" fmla="*/ 6 h 6"/>
              <a:gd name="T2" fmla="*/ 0 w 14"/>
              <a:gd name="T3" fmla="*/ 6 h 6"/>
              <a:gd name="T4" fmla="*/ 2 w 14"/>
              <a:gd name="T5" fmla="*/ 4 h 6"/>
              <a:gd name="T6" fmla="*/ 2 w 14"/>
              <a:gd name="T7" fmla="*/ 4 h 6"/>
              <a:gd name="T8" fmla="*/ 14 w 14"/>
              <a:gd name="T9" fmla="*/ 0 h 6"/>
              <a:gd name="T10" fmla="*/ 14 w 14"/>
              <a:gd name="T11" fmla="*/ 0 h 6"/>
              <a:gd name="T12" fmla="*/ 2 w 14"/>
              <a:gd name="T13" fmla="*/ 4 h 6"/>
              <a:gd name="T14" fmla="*/ 2 w 14"/>
              <a:gd name="T15" fmla="*/ 4 h 6"/>
              <a:gd name="T16" fmla="*/ 0 w 14"/>
              <a:gd name="T17" fmla="*/ 6 h 6"/>
              <a:gd name="T18" fmla="*/ 0 w 1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
                <a:moveTo>
                  <a:pt x="0" y="6"/>
                </a:moveTo>
                <a:lnTo>
                  <a:pt x="0" y="6"/>
                </a:lnTo>
                <a:lnTo>
                  <a:pt x="2" y="4"/>
                </a:lnTo>
                <a:lnTo>
                  <a:pt x="2" y="4"/>
                </a:lnTo>
                <a:lnTo>
                  <a:pt x="14" y="0"/>
                </a:lnTo>
                <a:lnTo>
                  <a:pt x="14" y="0"/>
                </a:lnTo>
                <a:lnTo>
                  <a:pt x="2" y="4"/>
                </a:lnTo>
                <a:lnTo>
                  <a:pt x="2" y="4"/>
                </a:lnTo>
                <a:lnTo>
                  <a:pt x="0" y="6"/>
                </a:lnTo>
                <a:lnTo>
                  <a:pt x="0" y="6"/>
                </a:lnTo>
                <a:close/>
              </a:path>
            </a:pathLst>
          </a:custGeom>
          <a:solidFill>
            <a:srgbClr val="EFB3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chenying0907 30"/>
          <p:cNvSpPr/>
          <p:nvPr/>
        </p:nvSpPr>
        <p:spPr bwMode="auto">
          <a:xfrm>
            <a:off x="4893684" y="3793425"/>
            <a:ext cx="1424386" cy="1382267"/>
          </a:xfrm>
          <a:custGeom>
            <a:avLst/>
            <a:gdLst>
              <a:gd name="T0" fmla="*/ 160 w 744"/>
              <a:gd name="T1" fmla="*/ 96 h 722"/>
              <a:gd name="T2" fmla="*/ 156 w 744"/>
              <a:gd name="T3" fmla="*/ 86 h 722"/>
              <a:gd name="T4" fmla="*/ 164 w 744"/>
              <a:gd name="T5" fmla="*/ 56 h 722"/>
              <a:gd name="T6" fmla="*/ 166 w 744"/>
              <a:gd name="T7" fmla="*/ 42 h 722"/>
              <a:gd name="T8" fmla="*/ 164 w 744"/>
              <a:gd name="T9" fmla="*/ 26 h 722"/>
              <a:gd name="T10" fmla="*/ 160 w 744"/>
              <a:gd name="T11" fmla="*/ 20 h 722"/>
              <a:gd name="T12" fmla="*/ 148 w 744"/>
              <a:gd name="T13" fmla="*/ 6 h 722"/>
              <a:gd name="T14" fmla="*/ 142 w 744"/>
              <a:gd name="T15" fmla="*/ 2 h 722"/>
              <a:gd name="T16" fmla="*/ 124 w 744"/>
              <a:gd name="T17" fmla="*/ 0 h 722"/>
              <a:gd name="T18" fmla="*/ 112 w 744"/>
              <a:gd name="T19" fmla="*/ 0 h 722"/>
              <a:gd name="T20" fmla="*/ 100 w 744"/>
              <a:gd name="T21" fmla="*/ 6 h 722"/>
              <a:gd name="T22" fmla="*/ 76 w 744"/>
              <a:gd name="T23" fmla="*/ 18 h 722"/>
              <a:gd name="T24" fmla="*/ 66 w 744"/>
              <a:gd name="T25" fmla="*/ 32 h 722"/>
              <a:gd name="T26" fmla="*/ 64 w 744"/>
              <a:gd name="T27" fmla="*/ 38 h 722"/>
              <a:gd name="T28" fmla="*/ 62 w 744"/>
              <a:gd name="T29" fmla="*/ 56 h 722"/>
              <a:gd name="T30" fmla="*/ 66 w 744"/>
              <a:gd name="T31" fmla="*/ 64 h 722"/>
              <a:gd name="T32" fmla="*/ 72 w 744"/>
              <a:gd name="T33" fmla="*/ 76 h 722"/>
              <a:gd name="T34" fmla="*/ 86 w 744"/>
              <a:gd name="T35" fmla="*/ 86 h 722"/>
              <a:gd name="T36" fmla="*/ 112 w 744"/>
              <a:gd name="T37" fmla="*/ 102 h 722"/>
              <a:gd name="T38" fmla="*/ 120 w 744"/>
              <a:gd name="T39" fmla="*/ 112 h 722"/>
              <a:gd name="T40" fmla="*/ 142 w 744"/>
              <a:gd name="T41" fmla="*/ 176 h 722"/>
              <a:gd name="T42" fmla="*/ 202 w 744"/>
              <a:gd name="T43" fmla="*/ 722 h 722"/>
              <a:gd name="T44" fmla="*/ 396 w 744"/>
              <a:gd name="T45" fmla="*/ 666 h 722"/>
              <a:gd name="T46" fmla="*/ 382 w 744"/>
              <a:gd name="T47" fmla="*/ 658 h 722"/>
              <a:gd name="T48" fmla="*/ 372 w 744"/>
              <a:gd name="T49" fmla="*/ 652 h 722"/>
              <a:gd name="T50" fmla="*/ 348 w 744"/>
              <a:gd name="T51" fmla="*/ 628 h 722"/>
              <a:gd name="T52" fmla="*/ 340 w 744"/>
              <a:gd name="T53" fmla="*/ 612 h 722"/>
              <a:gd name="T54" fmla="*/ 336 w 744"/>
              <a:gd name="T55" fmla="*/ 596 h 722"/>
              <a:gd name="T56" fmla="*/ 338 w 744"/>
              <a:gd name="T57" fmla="*/ 564 h 722"/>
              <a:gd name="T58" fmla="*/ 344 w 744"/>
              <a:gd name="T59" fmla="*/ 546 h 722"/>
              <a:gd name="T60" fmla="*/ 366 w 744"/>
              <a:gd name="T61" fmla="*/ 520 h 722"/>
              <a:gd name="T62" fmla="*/ 376 w 744"/>
              <a:gd name="T63" fmla="*/ 512 h 722"/>
              <a:gd name="T64" fmla="*/ 388 w 744"/>
              <a:gd name="T65" fmla="*/ 506 h 722"/>
              <a:gd name="T66" fmla="*/ 400 w 744"/>
              <a:gd name="T67" fmla="*/ 498 h 722"/>
              <a:gd name="T68" fmla="*/ 416 w 744"/>
              <a:gd name="T69" fmla="*/ 496 h 722"/>
              <a:gd name="T70" fmla="*/ 416 w 744"/>
              <a:gd name="T71" fmla="*/ 496 h 722"/>
              <a:gd name="T72" fmla="*/ 432 w 744"/>
              <a:gd name="T73" fmla="*/ 492 h 722"/>
              <a:gd name="T74" fmla="*/ 462 w 744"/>
              <a:gd name="T75" fmla="*/ 492 h 722"/>
              <a:gd name="T76" fmla="*/ 474 w 744"/>
              <a:gd name="T77" fmla="*/ 496 h 722"/>
              <a:gd name="T78" fmla="*/ 504 w 744"/>
              <a:gd name="T79" fmla="*/ 516 h 722"/>
              <a:gd name="T80" fmla="*/ 522 w 744"/>
              <a:gd name="T81" fmla="*/ 542 h 722"/>
              <a:gd name="T82" fmla="*/ 524 w 744"/>
              <a:gd name="T83" fmla="*/ 552 h 722"/>
              <a:gd name="T84" fmla="*/ 528 w 744"/>
              <a:gd name="T85" fmla="*/ 578 h 722"/>
              <a:gd name="T86" fmla="*/ 522 w 744"/>
              <a:gd name="T87" fmla="*/ 604 h 722"/>
              <a:gd name="T88" fmla="*/ 518 w 744"/>
              <a:gd name="T89" fmla="*/ 618 h 722"/>
              <a:gd name="T90" fmla="*/ 744 w 744"/>
              <a:gd name="T91" fmla="*/ 622 h 722"/>
              <a:gd name="T92" fmla="*/ 188 w 744"/>
              <a:gd name="T93" fmla="*/ 16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4" h="722">
                <a:moveTo>
                  <a:pt x="188" y="166"/>
                </a:moveTo>
                <a:lnTo>
                  <a:pt x="160" y="96"/>
                </a:lnTo>
                <a:lnTo>
                  <a:pt x="160" y="96"/>
                </a:lnTo>
                <a:lnTo>
                  <a:pt x="156" y="86"/>
                </a:lnTo>
                <a:lnTo>
                  <a:pt x="158" y="76"/>
                </a:lnTo>
                <a:lnTo>
                  <a:pt x="164" y="56"/>
                </a:lnTo>
                <a:lnTo>
                  <a:pt x="164" y="56"/>
                </a:lnTo>
                <a:lnTo>
                  <a:pt x="166" y="42"/>
                </a:lnTo>
                <a:lnTo>
                  <a:pt x="166" y="34"/>
                </a:lnTo>
                <a:lnTo>
                  <a:pt x="164" y="26"/>
                </a:lnTo>
                <a:lnTo>
                  <a:pt x="164" y="26"/>
                </a:lnTo>
                <a:lnTo>
                  <a:pt x="160" y="20"/>
                </a:lnTo>
                <a:lnTo>
                  <a:pt x="154" y="12"/>
                </a:lnTo>
                <a:lnTo>
                  <a:pt x="148" y="6"/>
                </a:lnTo>
                <a:lnTo>
                  <a:pt x="142" y="2"/>
                </a:lnTo>
                <a:lnTo>
                  <a:pt x="142" y="2"/>
                </a:lnTo>
                <a:lnTo>
                  <a:pt x="132" y="0"/>
                </a:lnTo>
                <a:lnTo>
                  <a:pt x="124" y="0"/>
                </a:lnTo>
                <a:lnTo>
                  <a:pt x="124" y="0"/>
                </a:lnTo>
                <a:lnTo>
                  <a:pt x="112" y="0"/>
                </a:lnTo>
                <a:lnTo>
                  <a:pt x="100" y="6"/>
                </a:lnTo>
                <a:lnTo>
                  <a:pt x="100" y="6"/>
                </a:lnTo>
                <a:lnTo>
                  <a:pt x="86" y="12"/>
                </a:lnTo>
                <a:lnTo>
                  <a:pt x="76" y="18"/>
                </a:lnTo>
                <a:lnTo>
                  <a:pt x="70" y="24"/>
                </a:lnTo>
                <a:lnTo>
                  <a:pt x="66" y="32"/>
                </a:lnTo>
                <a:lnTo>
                  <a:pt x="66" y="32"/>
                </a:lnTo>
                <a:lnTo>
                  <a:pt x="64" y="38"/>
                </a:lnTo>
                <a:lnTo>
                  <a:pt x="62" y="46"/>
                </a:lnTo>
                <a:lnTo>
                  <a:pt x="62" y="56"/>
                </a:lnTo>
                <a:lnTo>
                  <a:pt x="66" y="64"/>
                </a:lnTo>
                <a:lnTo>
                  <a:pt x="66" y="64"/>
                </a:lnTo>
                <a:lnTo>
                  <a:pt x="68" y="70"/>
                </a:lnTo>
                <a:lnTo>
                  <a:pt x="72" y="76"/>
                </a:lnTo>
                <a:lnTo>
                  <a:pt x="86" y="86"/>
                </a:lnTo>
                <a:lnTo>
                  <a:pt x="86" y="86"/>
                </a:lnTo>
                <a:lnTo>
                  <a:pt x="104" y="96"/>
                </a:lnTo>
                <a:lnTo>
                  <a:pt x="112" y="102"/>
                </a:lnTo>
                <a:lnTo>
                  <a:pt x="120" y="112"/>
                </a:lnTo>
                <a:lnTo>
                  <a:pt x="120" y="112"/>
                </a:lnTo>
                <a:lnTo>
                  <a:pt x="120" y="114"/>
                </a:lnTo>
                <a:lnTo>
                  <a:pt x="142" y="176"/>
                </a:lnTo>
                <a:lnTo>
                  <a:pt x="0" y="202"/>
                </a:lnTo>
                <a:lnTo>
                  <a:pt x="202" y="722"/>
                </a:lnTo>
                <a:lnTo>
                  <a:pt x="404" y="684"/>
                </a:lnTo>
                <a:lnTo>
                  <a:pt x="396" y="666"/>
                </a:lnTo>
                <a:lnTo>
                  <a:pt x="396" y="666"/>
                </a:lnTo>
                <a:lnTo>
                  <a:pt x="382" y="658"/>
                </a:lnTo>
                <a:lnTo>
                  <a:pt x="382" y="658"/>
                </a:lnTo>
                <a:lnTo>
                  <a:pt x="372" y="652"/>
                </a:lnTo>
                <a:lnTo>
                  <a:pt x="360" y="642"/>
                </a:lnTo>
                <a:lnTo>
                  <a:pt x="348" y="628"/>
                </a:lnTo>
                <a:lnTo>
                  <a:pt x="344" y="620"/>
                </a:lnTo>
                <a:lnTo>
                  <a:pt x="340" y="612"/>
                </a:lnTo>
                <a:lnTo>
                  <a:pt x="340" y="612"/>
                </a:lnTo>
                <a:lnTo>
                  <a:pt x="336" y="596"/>
                </a:lnTo>
                <a:lnTo>
                  <a:pt x="336" y="580"/>
                </a:lnTo>
                <a:lnTo>
                  <a:pt x="338" y="564"/>
                </a:lnTo>
                <a:lnTo>
                  <a:pt x="344" y="546"/>
                </a:lnTo>
                <a:lnTo>
                  <a:pt x="344" y="546"/>
                </a:lnTo>
                <a:lnTo>
                  <a:pt x="352" y="532"/>
                </a:lnTo>
                <a:lnTo>
                  <a:pt x="366" y="520"/>
                </a:lnTo>
                <a:lnTo>
                  <a:pt x="366" y="520"/>
                </a:lnTo>
                <a:lnTo>
                  <a:pt x="376" y="512"/>
                </a:lnTo>
                <a:lnTo>
                  <a:pt x="388" y="506"/>
                </a:lnTo>
                <a:lnTo>
                  <a:pt x="388" y="506"/>
                </a:lnTo>
                <a:lnTo>
                  <a:pt x="400" y="498"/>
                </a:lnTo>
                <a:lnTo>
                  <a:pt x="400" y="498"/>
                </a:lnTo>
                <a:lnTo>
                  <a:pt x="408" y="496"/>
                </a:lnTo>
                <a:lnTo>
                  <a:pt x="416" y="496"/>
                </a:lnTo>
                <a:lnTo>
                  <a:pt x="416" y="496"/>
                </a:lnTo>
                <a:lnTo>
                  <a:pt x="416" y="496"/>
                </a:lnTo>
                <a:lnTo>
                  <a:pt x="416" y="496"/>
                </a:lnTo>
                <a:lnTo>
                  <a:pt x="432" y="492"/>
                </a:lnTo>
                <a:lnTo>
                  <a:pt x="448" y="492"/>
                </a:lnTo>
                <a:lnTo>
                  <a:pt x="462" y="492"/>
                </a:lnTo>
                <a:lnTo>
                  <a:pt x="474" y="496"/>
                </a:lnTo>
                <a:lnTo>
                  <a:pt x="474" y="496"/>
                </a:lnTo>
                <a:lnTo>
                  <a:pt x="490" y="506"/>
                </a:lnTo>
                <a:lnTo>
                  <a:pt x="504" y="516"/>
                </a:lnTo>
                <a:lnTo>
                  <a:pt x="514" y="530"/>
                </a:lnTo>
                <a:lnTo>
                  <a:pt x="522" y="542"/>
                </a:lnTo>
                <a:lnTo>
                  <a:pt x="522" y="542"/>
                </a:lnTo>
                <a:lnTo>
                  <a:pt x="524" y="552"/>
                </a:lnTo>
                <a:lnTo>
                  <a:pt x="526" y="560"/>
                </a:lnTo>
                <a:lnTo>
                  <a:pt x="528" y="578"/>
                </a:lnTo>
                <a:lnTo>
                  <a:pt x="526" y="592"/>
                </a:lnTo>
                <a:lnTo>
                  <a:pt x="522" y="604"/>
                </a:lnTo>
                <a:lnTo>
                  <a:pt x="522" y="604"/>
                </a:lnTo>
                <a:lnTo>
                  <a:pt x="518" y="618"/>
                </a:lnTo>
                <a:lnTo>
                  <a:pt x="536" y="660"/>
                </a:lnTo>
                <a:lnTo>
                  <a:pt x="744" y="622"/>
                </a:lnTo>
                <a:lnTo>
                  <a:pt x="388" y="130"/>
                </a:lnTo>
                <a:lnTo>
                  <a:pt x="188" y="166"/>
                </a:lnTo>
                <a:close/>
              </a:path>
            </a:pathLst>
          </a:custGeom>
          <a:blipFill>
            <a:blip r:embed="rId5"/>
            <a:stretch>
              <a:fillRect/>
            </a:stretch>
          </a:blipFill>
          <a:ln>
            <a:noFill/>
          </a:ln>
        </p:spPr>
        <p:txBody>
          <a:bodyPr vert="horz" wrap="square" lIns="91440" tIns="45720" rIns="91440" bIns="45720" numCol="1" anchor="t" anchorCtr="0" compatLnSpc="1"/>
          <a:lstStyle/>
          <a:p>
            <a:endParaRPr lang="zh-CN" altLang="en-US"/>
          </a:p>
        </p:txBody>
      </p:sp>
      <p:sp>
        <p:nvSpPr>
          <p:cNvPr id="34" name="chenying0907 31"/>
          <p:cNvSpPr/>
          <p:nvPr/>
        </p:nvSpPr>
        <p:spPr bwMode="auto">
          <a:xfrm>
            <a:off x="3729669" y="4386919"/>
            <a:ext cx="126357" cy="260372"/>
          </a:xfrm>
          <a:custGeom>
            <a:avLst/>
            <a:gdLst>
              <a:gd name="T0" fmla="*/ 16 w 66"/>
              <a:gd name="T1" fmla="*/ 126 h 136"/>
              <a:gd name="T2" fmla="*/ 16 w 66"/>
              <a:gd name="T3" fmla="*/ 126 h 136"/>
              <a:gd name="T4" fmla="*/ 24 w 66"/>
              <a:gd name="T5" fmla="*/ 132 h 136"/>
              <a:gd name="T6" fmla="*/ 32 w 66"/>
              <a:gd name="T7" fmla="*/ 134 h 136"/>
              <a:gd name="T8" fmla="*/ 42 w 66"/>
              <a:gd name="T9" fmla="*/ 136 h 136"/>
              <a:gd name="T10" fmla="*/ 58 w 66"/>
              <a:gd name="T11" fmla="*/ 136 h 136"/>
              <a:gd name="T12" fmla="*/ 58 w 66"/>
              <a:gd name="T13" fmla="*/ 136 h 136"/>
              <a:gd name="T14" fmla="*/ 66 w 66"/>
              <a:gd name="T15" fmla="*/ 136 h 136"/>
              <a:gd name="T16" fmla="*/ 66 w 66"/>
              <a:gd name="T17" fmla="*/ 136 h 136"/>
              <a:gd name="T18" fmla="*/ 58 w 66"/>
              <a:gd name="T19" fmla="*/ 136 h 136"/>
              <a:gd name="T20" fmla="*/ 58 w 66"/>
              <a:gd name="T21" fmla="*/ 136 h 136"/>
              <a:gd name="T22" fmla="*/ 44 w 66"/>
              <a:gd name="T23" fmla="*/ 136 h 136"/>
              <a:gd name="T24" fmla="*/ 34 w 66"/>
              <a:gd name="T25" fmla="*/ 134 h 136"/>
              <a:gd name="T26" fmla="*/ 24 w 66"/>
              <a:gd name="T27" fmla="*/ 132 h 136"/>
              <a:gd name="T28" fmla="*/ 18 w 66"/>
              <a:gd name="T29" fmla="*/ 126 h 136"/>
              <a:gd name="T30" fmla="*/ 18 w 66"/>
              <a:gd name="T31" fmla="*/ 126 h 136"/>
              <a:gd name="T32" fmla="*/ 12 w 66"/>
              <a:gd name="T33" fmla="*/ 120 h 136"/>
              <a:gd name="T34" fmla="*/ 8 w 66"/>
              <a:gd name="T35" fmla="*/ 114 h 136"/>
              <a:gd name="T36" fmla="*/ 4 w 66"/>
              <a:gd name="T37" fmla="*/ 104 h 136"/>
              <a:gd name="T38" fmla="*/ 2 w 66"/>
              <a:gd name="T39" fmla="*/ 96 h 136"/>
              <a:gd name="T40" fmla="*/ 2 w 66"/>
              <a:gd name="T41" fmla="*/ 96 h 136"/>
              <a:gd name="T42" fmla="*/ 2 w 66"/>
              <a:gd name="T43" fmla="*/ 88 h 136"/>
              <a:gd name="T44" fmla="*/ 4 w 66"/>
              <a:gd name="T45" fmla="*/ 82 h 136"/>
              <a:gd name="T46" fmla="*/ 12 w 66"/>
              <a:gd name="T47" fmla="*/ 68 h 136"/>
              <a:gd name="T48" fmla="*/ 12 w 66"/>
              <a:gd name="T49" fmla="*/ 68 h 136"/>
              <a:gd name="T50" fmla="*/ 22 w 66"/>
              <a:gd name="T51" fmla="*/ 52 h 136"/>
              <a:gd name="T52" fmla="*/ 26 w 66"/>
              <a:gd name="T53" fmla="*/ 42 h 136"/>
              <a:gd name="T54" fmla="*/ 28 w 66"/>
              <a:gd name="T55" fmla="*/ 30 h 136"/>
              <a:gd name="T56" fmla="*/ 24 w 66"/>
              <a:gd name="T57" fmla="*/ 0 h 136"/>
              <a:gd name="T58" fmla="*/ 22 w 66"/>
              <a:gd name="T59" fmla="*/ 0 h 136"/>
              <a:gd name="T60" fmla="*/ 26 w 66"/>
              <a:gd name="T61" fmla="*/ 32 h 136"/>
              <a:gd name="T62" fmla="*/ 26 w 66"/>
              <a:gd name="T63" fmla="*/ 32 h 136"/>
              <a:gd name="T64" fmla="*/ 26 w 66"/>
              <a:gd name="T65" fmla="*/ 42 h 136"/>
              <a:gd name="T66" fmla="*/ 22 w 66"/>
              <a:gd name="T67" fmla="*/ 52 h 136"/>
              <a:gd name="T68" fmla="*/ 10 w 66"/>
              <a:gd name="T69" fmla="*/ 68 h 136"/>
              <a:gd name="T70" fmla="*/ 10 w 66"/>
              <a:gd name="T71" fmla="*/ 68 h 136"/>
              <a:gd name="T72" fmla="*/ 2 w 66"/>
              <a:gd name="T73" fmla="*/ 82 h 136"/>
              <a:gd name="T74" fmla="*/ 0 w 66"/>
              <a:gd name="T75" fmla="*/ 90 h 136"/>
              <a:gd name="T76" fmla="*/ 2 w 66"/>
              <a:gd name="T77" fmla="*/ 96 h 136"/>
              <a:gd name="T78" fmla="*/ 2 w 66"/>
              <a:gd name="T79" fmla="*/ 96 h 136"/>
              <a:gd name="T80" fmla="*/ 2 w 66"/>
              <a:gd name="T81" fmla="*/ 106 h 136"/>
              <a:gd name="T82" fmla="*/ 6 w 66"/>
              <a:gd name="T83" fmla="*/ 114 h 136"/>
              <a:gd name="T84" fmla="*/ 10 w 66"/>
              <a:gd name="T85" fmla="*/ 120 h 136"/>
              <a:gd name="T86" fmla="*/ 16 w 66"/>
              <a:gd name="T87" fmla="*/ 126 h 136"/>
              <a:gd name="T88" fmla="*/ 16 w 66"/>
              <a:gd name="T89"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136">
                <a:moveTo>
                  <a:pt x="16" y="126"/>
                </a:moveTo>
                <a:lnTo>
                  <a:pt x="16" y="126"/>
                </a:lnTo>
                <a:lnTo>
                  <a:pt x="24" y="132"/>
                </a:lnTo>
                <a:lnTo>
                  <a:pt x="32" y="134"/>
                </a:lnTo>
                <a:lnTo>
                  <a:pt x="42" y="136"/>
                </a:lnTo>
                <a:lnTo>
                  <a:pt x="58" y="136"/>
                </a:lnTo>
                <a:lnTo>
                  <a:pt x="58" y="136"/>
                </a:lnTo>
                <a:lnTo>
                  <a:pt x="66" y="136"/>
                </a:lnTo>
                <a:lnTo>
                  <a:pt x="66" y="136"/>
                </a:lnTo>
                <a:lnTo>
                  <a:pt x="58" y="136"/>
                </a:lnTo>
                <a:lnTo>
                  <a:pt x="58" y="136"/>
                </a:lnTo>
                <a:lnTo>
                  <a:pt x="44" y="136"/>
                </a:lnTo>
                <a:lnTo>
                  <a:pt x="34" y="134"/>
                </a:lnTo>
                <a:lnTo>
                  <a:pt x="24" y="132"/>
                </a:lnTo>
                <a:lnTo>
                  <a:pt x="18" y="126"/>
                </a:lnTo>
                <a:lnTo>
                  <a:pt x="18" y="126"/>
                </a:lnTo>
                <a:lnTo>
                  <a:pt x="12" y="120"/>
                </a:lnTo>
                <a:lnTo>
                  <a:pt x="8" y="114"/>
                </a:lnTo>
                <a:lnTo>
                  <a:pt x="4" y="104"/>
                </a:lnTo>
                <a:lnTo>
                  <a:pt x="2" y="96"/>
                </a:lnTo>
                <a:lnTo>
                  <a:pt x="2" y="96"/>
                </a:lnTo>
                <a:lnTo>
                  <a:pt x="2" y="88"/>
                </a:lnTo>
                <a:lnTo>
                  <a:pt x="4" y="82"/>
                </a:lnTo>
                <a:lnTo>
                  <a:pt x="12" y="68"/>
                </a:lnTo>
                <a:lnTo>
                  <a:pt x="12" y="68"/>
                </a:lnTo>
                <a:lnTo>
                  <a:pt x="22" y="52"/>
                </a:lnTo>
                <a:lnTo>
                  <a:pt x="26" y="42"/>
                </a:lnTo>
                <a:lnTo>
                  <a:pt x="28" y="30"/>
                </a:lnTo>
                <a:lnTo>
                  <a:pt x="24" y="0"/>
                </a:lnTo>
                <a:lnTo>
                  <a:pt x="22" y="0"/>
                </a:lnTo>
                <a:lnTo>
                  <a:pt x="26" y="32"/>
                </a:lnTo>
                <a:lnTo>
                  <a:pt x="26" y="32"/>
                </a:lnTo>
                <a:lnTo>
                  <a:pt x="26" y="42"/>
                </a:lnTo>
                <a:lnTo>
                  <a:pt x="22" y="52"/>
                </a:lnTo>
                <a:lnTo>
                  <a:pt x="10" y="68"/>
                </a:lnTo>
                <a:lnTo>
                  <a:pt x="10" y="68"/>
                </a:lnTo>
                <a:lnTo>
                  <a:pt x="2" y="82"/>
                </a:lnTo>
                <a:lnTo>
                  <a:pt x="0" y="90"/>
                </a:lnTo>
                <a:lnTo>
                  <a:pt x="2" y="96"/>
                </a:lnTo>
                <a:lnTo>
                  <a:pt x="2" y="96"/>
                </a:lnTo>
                <a:lnTo>
                  <a:pt x="2" y="106"/>
                </a:lnTo>
                <a:lnTo>
                  <a:pt x="6" y="114"/>
                </a:lnTo>
                <a:lnTo>
                  <a:pt x="10" y="120"/>
                </a:lnTo>
                <a:lnTo>
                  <a:pt x="16" y="126"/>
                </a:lnTo>
                <a:lnTo>
                  <a:pt x="16" y="126"/>
                </a:lnTo>
                <a:close/>
              </a:path>
            </a:pathLst>
          </a:custGeom>
          <a:solidFill>
            <a:srgbClr val="2D4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chenying0907 32"/>
          <p:cNvSpPr/>
          <p:nvPr/>
        </p:nvSpPr>
        <p:spPr bwMode="auto">
          <a:xfrm>
            <a:off x="4449520" y="4256733"/>
            <a:ext cx="137844" cy="264201"/>
          </a:xfrm>
          <a:custGeom>
            <a:avLst/>
            <a:gdLst>
              <a:gd name="T0" fmla="*/ 22 w 72"/>
              <a:gd name="T1" fmla="*/ 134 h 138"/>
              <a:gd name="T2" fmla="*/ 22 w 72"/>
              <a:gd name="T3" fmla="*/ 134 h 138"/>
              <a:gd name="T4" fmla="*/ 28 w 72"/>
              <a:gd name="T5" fmla="*/ 136 h 138"/>
              <a:gd name="T6" fmla="*/ 38 w 72"/>
              <a:gd name="T7" fmla="*/ 138 h 138"/>
              <a:gd name="T8" fmla="*/ 50 w 72"/>
              <a:gd name="T9" fmla="*/ 138 h 138"/>
              <a:gd name="T10" fmla="*/ 64 w 72"/>
              <a:gd name="T11" fmla="*/ 136 h 138"/>
              <a:gd name="T12" fmla="*/ 64 w 72"/>
              <a:gd name="T13" fmla="*/ 136 h 138"/>
              <a:gd name="T14" fmla="*/ 72 w 72"/>
              <a:gd name="T15" fmla="*/ 134 h 138"/>
              <a:gd name="T16" fmla="*/ 72 w 72"/>
              <a:gd name="T17" fmla="*/ 134 h 138"/>
              <a:gd name="T18" fmla="*/ 64 w 72"/>
              <a:gd name="T19" fmla="*/ 136 h 138"/>
              <a:gd name="T20" fmla="*/ 64 w 72"/>
              <a:gd name="T21" fmla="*/ 136 h 138"/>
              <a:gd name="T22" fmla="*/ 50 w 72"/>
              <a:gd name="T23" fmla="*/ 138 h 138"/>
              <a:gd name="T24" fmla="*/ 40 w 72"/>
              <a:gd name="T25" fmla="*/ 138 h 138"/>
              <a:gd name="T26" fmla="*/ 30 w 72"/>
              <a:gd name="T27" fmla="*/ 136 h 138"/>
              <a:gd name="T28" fmla="*/ 22 w 72"/>
              <a:gd name="T29" fmla="*/ 132 h 138"/>
              <a:gd name="T30" fmla="*/ 22 w 72"/>
              <a:gd name="T31" fmla="*/ 132 h 138"/>
              <a:gd name="T32" fmla="*/ 16 w 72"/>
              <a:gd name="T33" fmla="*/ 128 h 138"/>
              <a:gd name="T34" fmla="*/ 10 w 72"/>
              <a:gd name="T35" fmla="*/ 120 h 138"/>
              <a:gd name="T36" fmla="*/ 6 w 72"/>
              <a:gd name="T37" fmla="*/ 112 h 138"/>
              <a:gd name="T38" fmla="*/ 4 w 72"/>
              <a:gd name="T39" fmla="*/ 104 h 138"/>
              <a:gd name="T40" fmla="*/ 4 w 72"/>
              <a:gd name="T41" fmla="*/ 104 h 138"/>
              <a:gd name="T42" fmla="*/ 2 w 72"/>
              <a:gd name="T43" fmla="*/ 96 h 138"/>
              <a:gd name="T44" fmla="*/ 2 w 72"/>
              <a:gd name="T45" fmla="*/ 90 h 138"/>
              <a:gd name="T46" fmla="*/ 8 w 72"/>
              <a:gd name="T47" fmla="*/ 74 h 138"/>
              <a:gd name="T48" fmla="*/ 8 w 72"/>
              <a:gd name="T49" fmla="*/ 74 h 138"/>
              <a:gd name="T50" fmla="*/ 16 w 72"/>
              <a:gd name="T51" fmla="*/ 58 h 138"/>
              <a:gd name="T52" fmla="*/ 20 w 72"/>
              <a:gd name="T53" fmla="*/ 48 h 138"/>
              <a:gd name="T54" fmla="*/ 18 w 72"/>
              <a:gd name="T55" fmla="*/ 36 h 138"/>
              <a:gd name="T56" fmla="*/ 10 w 72"/>
              <a:gd name="T57" fmla="*/ 0 h 138"/>
              <a:gd name="T58" fmla="*/ 8 w 72"/>
              <a:gd name="T59" fmla="*/ 0 h 138"/>
              <a:gd name="T60" fmla="*/ 18 w 72"/>
              <a:gd name="T61" fmla="*/ 36 h 138"/>
              <a:gd name="T62" fmla="*/ 18 w 72"/>
              <a:gd name="T63" fmla="*/ 36 h 138"/>
              <a:gd name="T64" fmla="*/ 18 w 72"/>
              <a:gd name="T65" fmla="*/ 48 h 138"/>
              <a:gd name="T66" fmla="*/ 16 w 72"/>
              <a:gd name="T67" fmla="*/ 58 h 138"/>
              <a:gd name="T68" fmla="*/ 8 w 72"/>
              <a:gd name="T69" fmla="*/ 76 h 138"/>
              <a:gd name="T70" fmla="*/ 8 w 72"/>
              <a:gd name="T71" fmla="*/ 76 h 138"/>
              <a:gd name="T72" fmla="*/ 2 w 72"/>
              <a:gd name="T73" fmla="*/ 90 h 138"/>
              <a:gd name="T74" fmla="*/ 0 w 72"/>
              <a:gd name="T75" fmla="*/ 98 h 138"/>
              <a:gd name="T76" fmla="*/ 2 w 72"/>
              <a:gd name="T77" fmla="*/ 106 h 138"/>
              <a:gd name="T78" fmla="*/ 2 w 72"/>
              <a:gd name="T79" fmla="*/ 106 h 138"/>
              <a:gd name="T80" fmla="*/ 6 w 72"/>
              <a:gd name="T81" fmla="*/ 114 h 138"/>
              <a:gd name="T82" fmla="*/ 10 w 72"/>
              <a:gd name="T83" fmla="*/ 122 h 138"/>
              <a:gd name="T84" fmla="*/ 14 w 72"/>
              <a:gd name="T85" fmla="*/ 128 h 138"/>
              <a:gd name="T86" fmla="*/ 22 w 72"/>
              <a:gd name="T87" fmla="*/ 134 h 138"/>
              <a:gd name="T88" fmla="*/ 22 w 72"/>
              <a:gd name="T89" fmla="*/ 13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38">
                <a:moveTo>
                  <a:pt x="22" y="134"/>
                </a:moveTo>
                <a:lnTo>
                  <a:pt x="22" y="134"/>
                </a:lnTo>
                <a:lnTo>
                  <a:pt x="28" y="136"/>
                </a:lnTo>
                <a:lnTo>
                  <a:pt x="38" y="138"/>
                </a:lnTo>
                <a:lnTo>
                  <a:pt x="50" y="138"/>
                </a:lnTo>
                <a:lnTo>
                  <a:pt x="64" y="136"/>
                </a:lnTo>
                <a:lnTo>
                  <a:pt x="64" y="136"/>
                </a:lnTo>
                <a:lnTo>
                  <a:pt x="72" y="134"/>
                </a:lnTo>
                <a:lnTo>
                  <a:pt x="72" y="134"/>
                </a:lnTo>
                <a:lnTo>
                  <a:pt x="64" y="136"/>
                </a:lnTo>
                <a:lnTo>
                  <a:pt x="64" y="136"/>
                </a:lnTo>
                <a:lnTo>
                  <a:pt x="50" y="138"/>
                </a:lnTo>
                <a:lnTo>
                  <a:pt x="40" y="138"/>
                </a:lnTo>
                <a:lnTo>
                  <a:pt x="30" y="136"/>
                </a:lnTo>
                <a:lnTo>
                  <a:pt x="22" y="132"/>
                </a:lnTo>
                <a:lnTo>
                  <a:pt x="22" y="132"/>
                </a:lnTo>
                <a:lnTo>
                  <a:pt x="16" y="128"/>
                </a:lnTo>
                <a:lnTo>
                  <a:pt x="10" y="120"/>
                </a:lnTo>
                <a:lnTo>
                  <a:pt x="6" y="112"/>
                </a:lnTo>
                <a:lnTo>
                  <a:pt x="4" y="104"/>
                </a:lnTo>
                <a:lnTo>
                  <a:pt x="4" y="104"/>
                </a:lnTo>
                <a:lnTo>
                  <a:pt x="2" y="96"/>
                </a:lnTo>
                <a:lnTo>
                  <a:pt x="2" y="90"/>
                </a:lnTo>
                <a:lnTo>
                  <a:pt x="8" y="74"/>
                </a:lnTo>
                <a:lnTo>
                  <a:pt x="8" y="74"/>
                </a:lnTo>
                <a:lnTo>
                  <a:pt x="16" y="58"/>
                </a:lnTo>
                <a:lnTo>
                  <a:pt x="20" y="48"/>
                </a:lnTo>
                <a:lnTo>
                  <a:pt x="18" y="36"/>
                </a:lnTo>
                <a:lnTo>
                  <a:pt x="10" y="0"/>
                </a:lnTo>
                <a:lnTo>
                  <a:pt x="8" y="0"/>
                </a:lnTo>
                <a:lnTo>
                  <a:pt x="18" y="36"/>
                </a:lnTo>
                <a:lnTo>
                  <a:pt x="18" y="36"/>
                </a:lnTo>
                <a:lnTo>
                  <a:pt x="18" y="48"/>
                </a:lnTo>
                <a:lnTo>
                  <a:pt x="16" y="58"/>
                </a:lnTo>
                <a:lnTo>
                  <a:pt x="8" y="76"/>
                </a:lnTo>
                <a:lnTo>
                  <a:pt x="8" y="76"/>
                </a:lnTo>
                <a:lnTo>
                  <a:pt x="2" y="90"/>
                </a:lnTo>
                <a:lnTo>
                  <a:pt x="0" y="98"/>
                </a:lnTo>
                <a:lnTo>
                  <a:pt x="2" y="106"/>
                </a:lnTo>
                <a:lnTo>
                  <a:pt x="2" y="106"/>
                </a:lnTo>
                <a:lnTo>
                  <a:pt x="6" y="114"/>
                </a:lnTo>
                <a:lnTo>
                  <a:pt x="10" y="122"/>
                </a:lnTo>
                <a:lnTo>
                  <a:pt x="14" y="128"/>
                </a:lnTo>
                <a:lnTo>
                  <a:pt x="22" y="134"/>
                </a:lnTo>
                <a:lnTo>
                  <a:pt x="22" y="134"/>
                </a:lnTo>
                <a:close/>
              </a:path>
            </a:pathLst>
          </a:custGeom>
          <a:solidFill>
            <a:srgbClr val="2D4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chenying0907 33"/>
          <p:cNvSpPr/>
          <p:nvPr/>
        </p:nvSpPr>
        <p:spPr bwMode="auto">
          <a:xfrm>
            <a:off x="4656286" y="5145060"/>
            <a:ext cx="49777" cy="42119"/>
          </a:xfrm>
          <a:custGeom>
            <a:avLst/>
            <a:gdLst>
              <a:gd name="T0" fmla="*/ 0 w 26"/>
              <a:gd name="T1" fmla="*/ 0 h 22"/>
              <a:gd name="T2" fmla="*/ 0 w 26"/>
              <a:gd name="T3" fmla="*/ 0 h 22"/>
              <a:gd name="T4" fmla="*/ 6 w 26"/>
              <a:gd name="T5" fmla="*/ 6 h 22"/>
              <a:gd name="T6" fmla="*/ 6 w 26"/>
              <a:gd name="T7" fmla="*/ 6 h 22"/>
              <a:gd name="T8" fmla="*/ 16 w 26"/>
              <a:gd name="T9" fmla="*/ 14 h 22"/>
              <a:gd name="T10" fmla="*/ 26 w 26"/>
              <a:gd name="T11" fmla="*/ 22 h 22"/>
              <a:gd name="T12" fmla="*/ 26 w 26"/>
              <a:gd name="T13" fmla="*/ 22 h 22"/>
              <a:gd name="T14" fmla="*/ 16 w 26"/>
              <a:gd name="T15" fmla="*/ 12 h 22"/>
              <a:gd name="T16" fmla="*/ 6 w 26"/>
              <a:gd name="T17" fmla="*/ 6 h 22"/>
              <a:gd name="T18" fmla="*/ 6 w 26"/>
              <a:gd name="T19" fmla="*/ 6 h 22"/>
              <a:gd name="T20" fmla="*/ 0 w 26"/>
              <a:gd name="T21" fmla="*/ 0 h 22"/>
              <a:gd name="T22" fmla="*/ 0 w 26"/>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2">
                <a:moveTo>
                  <a:pt x="0" y="0"/>
                </a:moveTo>
                <a:lnTo>
                  <a:pt x="0" y="0"/>
                </a:lnTo>
                <a:lnTo>
                  <a:pt x="6" y="6"/>
                </a:lnTo>
                <a:lnTo>
                  <a:pt x="6" y="6"/>
                </a:lnTo>
                <a:lnTo>
                  <a:pt x="16" y="14"/>
                </a:lnTo>
                <a:lnTo>
                  <a:pt x="26" y="22"/>
                </a:lnTo>
                <a:lnTo>
                  <a:pt x="26" y="22"/>
                </a:lnTo>
                <a:lnTo>
                  <a:pt x="16" y="12"/>
                </a:lnTo>
                <a:lnTo>
                  <a:pt x="6" y="6"/>
                </a:lnTo>
                <a:lnTo>
                  <a:pt x="6" y="6"/>
                </a:lnTo>
                <a:lnTo>
                  <a:pt x="0" y="0"/>
                </a:lnTo>
                <a:lnTo>
                  <a:pt x="0" y="0"/>
                </a:lnTo>
                <a:close/>
              </a:path>
            </a:pathLst>
          </a:custGeom>
          <a:solidFill>
            <a:srgbClr val="2D4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chenying0907 34"/>
          <p:cNvSpPr/>
          <p:nvPr/>
        </p:nvSpPr>
        <p:spPr bwMode="auto">
          <a:xfrm>
            <a:off x="4805617" y="5129744"/>
            <a:ext cx="11487" cy="22974"/>
          </a:xfrm>
          <a:custGeom>
            <a:avLst/>
            <a:gdLst>
              <a:gd name="T0" fmla="*/ 6 w 6"/>
              <a:gd name="T1" fmla="*/ 0 h 12"/>
              <a:gd name="T2" fmla="*/ 6 w 6"/>
              <a:gd name="T3" fmla="*/ 0 h 12"/>
              <a:gd name="T4" fmla="*/ 0 w 6"/>
              <a:gd name="T5" fmla="*/ 12 h 12"/>
              <a:gd name="T6" fmla="*/ 0 w 6"/>
              <a:gd name="T7" fmla="*/ 12 h 12"/>
              <a:gd name="T8" fmla="*/ 6 w 6"/>
              <a:gd name="T9" fmla="*/ 0 h 12"/>
              <a:gd name="T10" fmla="*/ 6 w 6"/>
              <a:gd name="T11" fmla="*/ 0 h 12"/>
            </a:gdLst>
            <a:ahLst/>
            <a:cxnLst>
              <a:cxn ang="0">
                <a:pos x="T0" y="T1"/>
              </a:cxn>
              <a:cxn ang="0">
                <a:pos x="T2" y="T3"/>
              </a:cxn>
              <a:cxn ang="0">
                <a:pos x="T4" y="T5"/>
              </a:cxn>
              <a:cxn ang="0">
                <a:pos x="T6" y="T7"/>
              </a:cxn>
              <a:cxn ang="0">
                <a:pos x="T8" y="T9"/>
              </a:cxn>
              <a:cxn ang="0">
                <a:pos x="T10" y="T11"/>
              </a:cxn>
            </a:cxnLst>
            <a:rect l="0" t="0" r="r" b="b"/>
            <a:pathLst>
              <a:path w="6" h="12">
                <a:moveTo>
                  <a:pt x="6" y="0"/>
                </a:moveTo>
                <a:lnTo>
                  <a:pt x="6" y="0"/>
                </a:lnTo>
                <a:lnTo>
                  <a:pt x="0" y="12"/>
                </a:lnTo>
                <a:lnTo>
                  <a:pt x="0" y="12"/>
                </a:lnTo>
                <a:lnTo>
                  <a:pt x="6" y="0"/>
                </a:lnTo>
                <a:lnTo>
                  <a:pt x="6" y="0"/>
                </a:lnTo>
                <a:close/>
              </a:path>
            </a:pathLst>
          </a:custGeom>
          <a:solidFill>
            <a:srgbClr val="2D4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chenying0907 35"/>
          <p:cNvSpPr/>
          <p:nvPr/>
        </p:nvSpPr>
        <p:spPr bwMode="auto">
          <a:xfrm>
            <a:off x="3365915" y="4195469"/>
            <a:ext cx="1834089" cy="1581375"/>
          </a:xfrm>
          <a:custGeom>
            <a:avLst/>
            <a:gdLst>
              <a:gd name="T0" fmla="*/ 668 w 958"/>
              <a:gd name="T1" fmla="*/ 46 h 826"/>
              <a:gd name="T2" fmla="*/ 690 w 958"/>
              <a:gd name="T3" fmla="*/ 64 h 826"/>
              <a:gd name="T4" fmla="*/ 714 w 958"/>
              <a:gd name="T5" fmla="*/ 100 h 826"/>
              <a:gd name="T6" fmla="*/ 716 w 958"/>
              <a:gd name="T7" fmla="*/ 124 h 826"/>
              <a:gd name="T8" fmla="*/ 702 w 958"/>
              <a:gd name="T9" fmla="*/ 172 h 826"/>
              <a:gd name="T10" fmla="*/ 676 w 958"/>
              <a:gd name="T11" fmla="*/ 196 h 826"/>
              <a:gd name="T12" fmla="*/ 652 w 958"/>
              <a:gd name="T13" fmla="*/ 206 h 826"/>
              <a:gd name="T14" fmla="*/ 640 w 958"/>
              <a:gd name="T15" fmla="*/ 212 h 826"/>
              <a:gd name="T16" fmla="*/ 624 w 958"/>
              <a:gd name="T17" fmla="*/ 212 h 826"/>
              <a:gd name="T18" fmla="*/ 576 w 958"/>
              <a:gd name="T19" fmla="*/ 208 h 826"/>
              <a:gd name="T20" fmla="*/ 550 w 958"/>
              <a:gd name="T21" fmla="*/ 192 h 826"/>
              <a:gd name="T22" fmla="*/ 526 w 958"/>
              <a:gd name="T23" fmla="*/ 150 h 826"/>
              <a:gd name="T24" fmla="*/ 524 w 958"/>
              <a:gd name="T25" fmla="*/ 132 h 826"/>
              <a:gd name="T26" fmla="*/ 534 w 958"/>
              <a:gd name="T27" fmla="*/ 88 h 826"/>
              <a:gd name="T28" fmla="*/ 530 w 958"/>
              <a:gd name="T29" fmla="*/ 40 h 826"/>
              <a:gd name="T30" fmla="*/ 302 w 958"/>
              <a:gd name="T31" fmla="*/ 120 h 826"/>
              <a:gd name="T32" fmla="*/ 322 w 958"/>
              <a:gd name="T33" fmla="*/ 142 h 826"/>
              <a:gd name="T34" fmla="*/ 340 w 958"/>
              <a:gd name="T35" fmla="*/ 180 h 826"/>
              <a:gd name="T36" fmla="*/ 340 w 958"/>
              <a:gd name="T37" fmla="*/ 206 h 826"/>
              <a:gd name="T38" fmla="*/ 318 w 958"/>
              <a:gd name="T39" fmla="*/ 252 h 826"/>
              <a:gd name="T40" fmla="*/ 290 w 958"/>
              <a:gd name="T41" fmla="*/ 272 h 826"/>
              <a:gd name="T42" fmla="*/ 264 w 958"/>
              <a:gd name="T43" fmla="*/ 276 h 826"/>
              <a:gd name="T44" fmla="*/ 250 w 958"/>
              <a:gd name="T45" fmla="*/ 280 h 826"/>
              <a:gd name="T46" fmla="*/ 234 w 958"/>
              <a:gd name="T47" fmla="*/ 278 h 826"/>
              <a:gd name="T48" fmla="*/ 218 w 958"/>
              <a:gd name="T49" fmla="*/ 278 h 826"/>
              <a:gd name="T50" fmla="*/ 178 w 958"/>
              <a:gd name="T51" fmla="*/ 260 h 826"/>
              <a:gd name="T52" fmla="*/ 156 w 958"/>
              <a:gd name="T53" fmla="*/ 234 h 826"/>
              <a:gd name="T54" fmla="*/ 148 w 958"/>
              <a:gd name="T55" fmla="*/ 202 h 826"/>
              <a:gd name="T56" fmla="*/ 152 w 958"/>
              <a:gd name="T57" fmla="*/ 168 h 826"/>
              <a:gd name="T58" fmla="*/ 164 w 958"/>
              <a:gd name="T59" fmla="*/ 144 h 826"/>
              <a:gd name="T60" fmla="*/ 66 w 958"/>
              <a:gd name="T61" fmla="*/ 126 h 826"/>
              <a:gd name="T62" fmla="*/ 0 w 958"/>
              <a:gd name="T63" fmla="*/ 696 h 826"/>
              <a:gd name="T64" fmla="*/ 206 w 958"/>
              <a:gd name="T65" fmla="*/ 722 h 826"/>
              <a:gd name="T66" fmla="*/ 192 w 958"/>
              <a:gd name="T67" fmla="*/ 758 h 826"/>
              <a:gd name="T68" fmla="*/ 182 w 958"/>
              <a:gd name="T69" fmla="*/ 780 h 826"/>
              <a:gd name="T70" fmla="*/ 184 w 958"/>
              <a:gd name="T71" fmla="*/ 796 h 826"/>
              <a:gd name="T72" fmla="*/ 196 w 958"/>
              <a:gd name="T73" fmla="*/ 816 h 826"/>
              <a:gd name="T74" fmla="*/ 212 w 958"/>
              <a:gd name="T75" fmla="*/ 826 h 826"/>
              <a:gd name="T76" fmla="*/ 238 w 958"/>
              <a:gd name="T77" fmla="*/ 826 h 826"/>
              <a:gd name="T78" fmla="*/ 272 w 958"/>
              <a:gd name="T79" fmla="*/ 816 h 826"/>
              <a:gd name="T80" fmla="*/ 282 w 958"/>
              <a:gd name="T81" fmla="*/ 806 h 826"/>
              <a:gd name="T82" fmla="*/ 288 w 958"/>
              <a:gd name="T83" fmla="*/ 780 h 826"/>
              <a:gd name="T84" fmla="*/ 284 w 958"/>
              <a:gd name="T85" fmla="*/ 766 h 826"/>
              <a:gd name="T86" fmla="*/ 260 w 958"/>
              <a:gd name="T87" fmla="*/ 738 h 826"/>
              <a:gd name="T88" fmla="*/ 250 w 958"/>
              <a:gd name="T89" fmla="*/ 718 h 826"/>
              <a:gd name="T90" fmla="*/ 672 w 958"/>
              <a:gd name="T91" fmla="*/ 572 h 826"/>
              <a:gd name="T92" fmla="*/ 654 w 958"/>
              <a:gd name="T93" fmla="*/ 538 h 826"/>
              <a:gd name="T94" fmla="*/ 634 w 958"/>
              <a:gd name="T95" fmla="*/ 518 h 826"/>
              <a:gd name="T96" fmla="*/ 618 w 958"/>
              <a:gd name="T97" fmla="*/ 484 h 826"/>
              <a:gd name="T98" fmla="*/ 618 w 958"/>
              <a:gd name="T99" fmla="*/ 454 h 826"/>
              <a:gd name="T100" fmla="*/ 630 w 958"/>
              <a:gd name="T101" fmla="*/ 422 h 826"/>
              <a:gd name="T102" fmla="*/ 654 w 958"/>
              <a:gd name="T103" fmla="*/ 396 h 826"/>
              <a:gd name="T104" fmla="*/ 678 w 958"/>
              <a:gd name="T105" fmla="*/ 386 h 826"/>
              <a:gd name="T106" fmla="*/ 700 w 958"/>
              <a:gd name="T107" fmla="*/ 380 h 826"/>
              <a:gd name="T108" fmla="*/ 708 w 958"/>
              <a:gd name="T109" fmla="*/ 380 h 826"/>
              <a:gd name="T110" fmla="*/ 740 w 958"/>
              <a:gd name="T111" fmla="*/ 380 h 826"/>
              <a:gd name="T112" fmla="*/ 766 w 958"/>
              <a:gd name="T113" fmla="*/ 388 h 826"/>
              <a:gd name="T114" fmla="*/ 800 w 958"/>
              <a:gd name="T115" fmla="*/ 426 h 826"/>
              <a:gd name="T116" fmla="*/ 808 w 958"/>
              <a:gd name="T117" fmla="*/ 450 h 826"/>
              <a:gd name="T118" fmla="*/ 804 w 958"/>
              <a:gd name="T119" fmla="*/ 490 h 826"/>
              <a:gd name="T120" fmla="*/ 794 w 958"/>
              <a:gd name="T121" fmla="*/ 514 h 826"/>
              <a:gd name="T122" fmla="*/ 758 w 958"/>
              <a:gd name="T123"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826">
                <a:moveTo>
                  <a:pt x="662" y="16"/>
                </a:moveTo>
                <a:lnTo>
                  <a:pt x="668" y="46"/>
                </a:lnTo>
                <a:lnTo>
                  <a:pt x="668" y="46"/>
                </a:lnTo>
                <a:lnTo>
                  <a:pt x="680" y="56"/>
                </a:lnTo>
                <a:lnTo>
                  <a:pt x="680" y="56"/>
                </a:lnTo>
                <a:lnTo>
                  <a:pt x="690" y="64"/>
                </a:lnTo>
                <a:lnTo>
                  <a:pt x="700" y="76"/>
                </a:lnTo>
                <a:lnTo>
                  <a:pt x="710" y="92"/>
                </a:lnTo>
                <a:lnTo>
                  <a:pt x="714" y="100"/>
                </a:lnTo>
                <a:lnTo>
                  <a:pt x="716" y="110"/>
                </a:lnTo>
                <a:lnTo>
                  <a:pt x="716" y="110"/>
                </a:lnTo>
                <a:lnTo>
                  <a:pt x="716" y="124"/>
                </a:lnTo>
                <a:lnTo>
                  <a:pt x="716" y="140"/>
                </a:lnTo>
                <a:lnTo>
                  <a:pt x="710" y="158"/>
                </a:lnTo>
                <a:lnTo>
                  <a:pt x="702" y="172"/>
                </a:lnTo>
                <a:lnTo>
                  <a:pt x="702" y="172"/>
                </a:lnTo>
                <a:lnTo>
                  <a:pt x="690" y="186"/>
                </a:lnTo>
                <a:lnTo>
                  <a:pt x="676" y="196"/>
                </a:lnTo>
                <a:lnTo>
                  <a:pt x="676" y="196"/>
                </a:lnTo>
                <a:lnTo>
                  <a:pt x="664" y="202"/>
                </a:lnTo>
                <a:lnTo>
                  <a:pt x="652" y="206"/>
                </a:lnTo>
                <a:lnTo>
                  <a:pt x="652" y="206"/>
                </a:lnTo>
                <a:lnTo>
                  <a:pt x="640" y="212"/>
                </a:lnTo>
                <a:lnTo>
                  <a:pt x="640" y="212"/>
                </a:lnTo>
                <a:lnTo>
                  <a:pt x="632" y="212"/>
                </a:lnTo>
                <a:lnTo>
                  <a:pt x="624" y="212"/>
                </a:lnTo>
                <a:lnTo>
                  <a:pt x="624" y="212"/>
                </a:lnTo>
                <a:lnTo>
                  <a:pt x="606" y="214"/>
                </a:lnTo>
                <a:lnTo>
                  <a:pt x="592" y="212"/>
                </a:lnTo>
                <a:lnTo>
                  <a:pt x="576" y="208"/>
                </a:lnTo>
                <a:lnTo>
                  <a:pt x="564" y="202"/>
                </a:lnTo>
                <a:lnTo>
                  <a:pt x="564" y="202"/>
                </a:lnTo>
                <a:lnTo>
                  <a:pt x="550" y="192"/>
                </a:lnTo>
                <a:lnTo>
                  <a:pt x="540" y="178"/>
                </a:lnTo>
                <a:lnTo>
                  <a:pt x="532" y="164"/>
                </a:lnTo>
                <a:lnTo>
                  <a:pt x="526" y="150"/>
                </a:lnTo>
                <a:lnTo>
                  <a:pt x="526" y="150"/>
                </a:lnTo>
                <a:lnTo>
                  <a:pt x="524" y="140"/>
                </a:lnTo>
                <a:lnTo>
                  <a:pt x="524" y="132"/>
                </a:lnTo>
                <a:lnTo>
                  <a:pt x="524" y="114"/>
                </a:lnTo>
                <a:lnTo>
                  <a:pt x="528" y="100"/>
                </a:lnTo>
                <a:lnTo>
                  <a:pt x="534" y="88"/>
                </a:lnTo>
                <a:lnTo>
                  <a:pt x="534" y="88"/>
                </a:lnTo>
                <a:lnTo>
                  <a:pt x="540" y="76"/>
                </a:lnTo>
                <a:lnTo>
                  <a:pt x="530" y="40"/>
                </a:lnTo>
                <a:lnTo>
                  <a:pt x="300" y="84"/>
                </a:lnTo>
                <a:lnTo>
                  <a:pt x="302" y="120"/>
                </a:lnTo>
                <a:lnTo>
                  <a:pt x="302" y="120"/>
                </a:lnTo>
                <a:lnTo>
                  <a:pt x="314" y="132"/>
                </a:lnTo>
                <a:lnTo>
                  <a:pt x="314" y="132"/>
                </a:lnTo>
                <a:lnTo>
                  <a:pt x="322" y="142"/>
                </a:lnTo>
                <a:lnTo>
                  <a:pt x="332" y="156"/>
                </a:lnTo>
                <a:lnTo>
                  <a:pt x="338" y="172"/>
                </a:lnTo>
                <a:lnTo>
                  <a:pt x="340" y="180"/>
                </a:lnTo>
                <a:lnTo>
                  <a:pt x="342" y="190"/>
                </a:lnTo>
                <a:lnTo>
                  <a:pt x="342" y="190"/>
                </a:lnTo>
                <a:lnTo>
                  <a:pt x="340" y="206"/>
                </a:lnTo>
                <a:lnTo>
                  <a:pt x="336" y="222"/>
                </a:lnTo>
                <a:lnTo>
                  <a:pt x="330" y="236"/>
                </a:lnTo>
                <a:lnTo>
                  <a:pt x="318" y="252"/>
                </a:lnTo>
                <a:lnTo>
                  <a:pt x="318" y="252"/>
                </a:lnTo>
                <a:lnTo>
                  <a:pt x="306" y="262"/>
                </a:lnTo>
                <a:lnTo>
                  <a:pt x="290" y="272"/>
                </a:lnTo>
                <a:lnTo>
                  <a:pt x="290" y="272"/>
                </a:lnTo>
                <a:lnTo>
                  <a:pt x="278" y="274"/>
                </a:lnTo>
                <a:lnTo>
                  <a:pt x="264" y="276"/>
                </a:lnTo>
                <a:lnTo>
                  <a:pt x="264" y="276"/>
                </a:lnTo>
                <a:lnTo>
                  <a:pt x="250" y="280"/>
                </a:lnTo>
                <a:lnTo>
                  <a:pt x="250" y="280"/>
                </a:lnTo>
                <a:lnTo>
                  <a:pt x="242" y="280"/>
                </a:lnTo>
                <a:lnTo>
                  <a:pt x="234" y="278"/>
                </a:lnTo>
                <a:lnTo>
                  <a:pt x="234" y="278"/>
                </a:lnTo>
                <a:lnTo>
                  <a:pt x="234" y="278"/>
                </a:lnTo>
                <a:lnTo>
                  <a:pt x="234" y="278"/>
                </a:lnTo>
                <a:lnTo>
                  <a:pt x="218" y="278"/>
                </a:lnTo>
                <a:lnTo>
                  <a:pt x="204" y="274"/>
                </a:lnTo>
                <a:lnTo>
                  <a:pt x="190" y="268"/>
                </a:lnTo>
                <a:lnTo>
                  <a:pt x="178" y="260"/>
                </a:lnTo>
                <a:lnTo>
                  <a:pt x="178" y="260"/>
                </a:lnTo>
                <a:lnTo>
                  <a:pt x="166" y="248"/>
                </a:lnTo>
                <a:lnTo>
                  <a:pt x="156" y="234"/>
                </a:lnTo>
                <a:lnTo>
                  <a:pt x="150" y="218"/>
                </a:lnTo>
                <a:lnTo>
                  <a:pt x="148" y="202"/>
                </a:lnTo>
                <a:lnTo>
                  <a:pt x="148" y="202"/>
                </a:lnTo>
                <a:lnTo>
                  <a:pt x="146" y="194"/>
                </a:lnTo>
                <a:lnTo>
                  <a:pt x="148" y="184"/>
                </a:lnTo>
                <a:lnTo>
                  <a:pt x="152" y="168"/>
                </a:lnTo>
                <a:lnTo>
                  <a:pt x="158" y="154"/>
                </a:lnTo>
                <a:lnTo>
                  <a:pt x="164" y="144"/>
                </a:lnTo>
                <a:lnTo>
                  <a:pt x="164" y="144"/>
                </a:lnTo>
                <a:lnTo>
                  <a:pt x="172" y="132"/>
                </a:lnTo>
                <a:lnTo>
                  <a:pt x="170" y="108"/>
                </a:lnTo>
                <a:lnTo>
                  <a:pt x="66" y="126"/>
                </a:lnTo>
                <a:lnTo>
                  <a:pt x="66" y="126"/>
                </a:lnTo>
                <a:lnTo>
                  <a:pt x="60" y="126"/>
                </a:lnTo>
                <a:lnTo>
                  <a:pt x="0" y="696"/>
                </a:lnTo>
                <a:lnTo>
                  <a:pt x="200" y="658"/>
                </a:lnTo>
                <a:lnTo>
                  <a:pt x="206" y="722"/>
                </a:lnTo>
                <a:lnTo>
                  <a:pt x="206" y="722"/>
                </a:lnTo>
                <a:lnTo>
                  <a:pt x="206" y="732"/>
                </a:lnTo>
                <a:lnTo>
                  <a:pt x="202" y="742"/>
                </a:lnTo>
                <a:lnTo>
                  <a:pt x="192" y="758"/>
                </a:lnTo>
                <a:lnTo>
                  <a:pt x="192" y="758"/>
                </a:lnTo>
                <a:lnTo>
                  <a:pt x="184" y="772"/>
                </a:lnTo>
                <a:lnTo>
                  <a:pt x="182" y="780"/>
                </a:lnTo>
                <a:lnTo>
                  <a:pt x="182" y="786"/>
                </a:lnTo>
                <a:lnTo>
                  <a:pt x="182" y="786"/>
                </a:lnTo>
                <a:lnTo>
                  <a:pt x="184" y="796"/>
                </a:lnTo>
                <a:lnTo>
                  <a:pt x="186" y="804"/>
                </a:lnTo>
                <a:lnTo>
                  <a:pt x="192" y="810"/>
                </a:lnTo>
                <a:lnTo>
                  <a:pt x="196" y="816"/>
                </a:lnTo>
                <a:lnTo>
                  <a:pt x="196" y="816"/>
                </a:lnTo>
                <a:lnTo>
                  <a:pt x="204" y="822"/>
                </a:lnTo>
                <a:lnTo>
                  <a:pt x="212" y="826"/>
                </a:lnTo>
                <a:lnTo>
                  <a:pt x="224" y="826"/>
                </a:lnTo>
                <a:lnTo>
                  <a:pt x="238" y="826"/>
                </a:lnTo>
                <a:lnTo>
                  <a:pt x="238" y="826"/>
                </a:lnTo>
                <a:lnTo>
                  <a:pt x="252" y="824"/>
                </a:lnTo>
                <a:lnTo>
                  <a:pt x="262" y="822"/>
                </a:lnTo>
                <a:lnTo>
                  <a:pt x="272" y="816"/>
                </a:lnTo>
                <a:lnTo>
                  <a:pt x="278" y="812"/>
                </a:lnTo>
                <a:lnTo>
                  <a:pt x="278" y="812"/>
                </a:lnTo>
                <a:lnTo>
                  <a:pt x="282" y="806"/>
                </a:lnTo>
                <a:lnTo>
                  <a:pt x="286" y="798"/>
                </a:lnTo>
                <a:lnTo>
                  <a:pt x="286" y="790"/>
                </a:lnTo>
                <a:lnTo>
                  <a:pt x="288" y="780"/>
                </a:lnTo>
                <a:lnTo>
                  <a:pt x="288" y="780"/>
                </a:lnTo>
                <a:lnTo>
                  <a:pt x="286" y="772"/>
                </a:lnTo>
                <a:lnTo>
                  <a:pt x="284" y="766"/>
                </a:lnTo>
                <a:lnTo>
                  <a:pt x="274" y="754"/>
                </a:lnTo>
                <a:lnTo>
                  <a:pt x="274" y="754"/>
                </a:lnTo>
                <a:lnTo>
                  <a:pt x="260" y="738"/>
                </a:lnTo>
                <a:lnTo>
                  <a:pt x="254" y="730"/>
                </a:lnTo>
                <a:lnTo>
                  <a:pt x="250" y="718"/>
                </a:lnTo>
                <a:lnTo>
                  <a:pt x="250" y="718"/>
                </a:lnTo>
                <a:lnTo>
                  <a:pt x="250" y="716"/>
                </a:lnTo>
                <a:lnTo>
                  <a:pt x="246" y="650"/>
                </a:lnTo>
                <a:lnTo>
                  <a:pt x="672" y="572"/>
                </a:lnTo>
                <a:lnTo>
                  <a:pt x="668" y="548"/>
                </a:lnTo>
                <a:lnTo>
                  <a:pt x="668" y="548"/>
                </a:lnTo>
                <a:lnTo>
                  <a:pt x="654" y="538"/>
                </a:lnTo>
                <a:lnTo>
                  <a:pt x="654" y="538"/>
                </a:lnTo>
                <a:lnTo>
                  <a:pt x="644" y="530"/>
                </a:lnTo>
                <a:lnTo>
                  <a:pt x="634" y="518"/>
                </a:lnTo>
                <a:lnTo>
                  <a:pt x="624" y="504"/>
                </a:lnTo>
                <a:lnTo>
                  <a:pt x="620" y="494"/>
                </a:lnTo>
                <a:lnTo>
                  <a:pt x="618" y="484"/>
                </a:lnTo>
                <a:lnTo>
                  <a:pt x="618" y="484"/>
                </a:lnTo>
                <a:lnTo>
                  <a:pt x="616" y="470"/>
                </a:lnTo>
                <a:lnTo>
                  <a:pt x="618" y="454"/>
                </a:lnTo>
                <a:lnTo>
                  <a:pt x="622" y="438"/>
                </a:lnTo>
                <a:lnTo>
                  <a:pt x="630" y="422"/>
                </a:lnTo>
                <a:lnTo>
                  <a:pt x="630" y="422"/>
                </a:lnTo>
                <a:lnTo>
                  <a:pt x="640" y="408"/>
                </a:lnTo>
                <a:lnTo>
                  <a:pt x="654" y="396"/>
                </a:lnTo>
                <a:lnTo>
                  <a:pt x="654" y="396"/>
                </a:lnTo>
                <a:lnTo>
                  <a:pt x="666" y="390"/>
                </a:lnTo>
                <a:lnTo>
                  <a:pt x="678" y="386"/>
                </a:lnTo>
                <a:lnTo>
                  <a:pt x="678" y="386"/>
                </a:lnTo>
                <a:lnTo>
                  <a:pt x="692" y="380"/>
                </a:lnTo>
                <a:lnTo>
                  <a:pt x="692" y="380"/>
                </a:lnTo>
                <a:lnTo>
                  <a:pt x="700" y="380"/>
                </a:lnTo>
                <a:lnTo>
                  <a:pt x="708" y="380"/>
                </a:lnTo>
                <a:lnTo>
                  <a:pt x="708" y="380"/>
                </a:lnTo>
                <a:lnTo>
                  <a:pt x="708" y="380"/>
                </a:lnTo>
                <a:lnTo>
                  <a:pt x="708" y="380"/>
                </a:lnTo>
                <a:lnTo>
                  <a:pt x="724" y="378"/>
                </a:lnTo>
                <a:lnTo>
                  <a:pt x="740" y="380"/>
                </a:lnTo>
                <a:lnTo>
                  <a:pt x="754" y="382"/>
                </a:lnTo>
                <a:lnTo>
                  <a:pt x="766" y="388"/>
                </a:lnTo>
                <a:lnTo>
                  <a:pt x="766" y="388"/>
                </a:lnTo>
                <a:lnTo>
                  <a:pt x="780" y="398"/>
                </a:lnTo>
                <a:lnTo>
                  <a:pt x="792" y="412"/>
                </a:lnTo>
                <a:lnTo>
                  <a:pt x="800" y="426"/>
                </a:lnTo>
                <a:lnTo>
                  <a:pt x="806" y="440"/>
                </a:lnTo>
                <a:lnTo>
                  <a:pt x="806" y="440"/>
                </a:lnTo>
                <a:lnTo>
                  <a:pt x="808" y="450"/>
                </a:lnTo>
                <a:lnTo>
                  <a:pt x="810" y="458"/>
                </a:lnTo>
                <a:lnTo>
                  <a:pt x="808" y="476"/>
                </a:lnTo>
                <a:lnTo>
                  <a:pt x="804" y="490"/>
                </a:lnTo>
                <a:lnTo>
                  <a:pt x="800" y="502"/>
                </a:lnTo>
                <a:lnTo>
                  <a:pt x="800" y="502"/>
                </a:lnTo>
                <a:lnTo>
                  <a:pt x="794" y="514"/>
                </a:lnTo>
                <a:lnTo>
                  <a:pt x="804" y="548"/>
                </a:lnTo>
                <a:lnTo>
                  <a:pt x="958" y="518"/>
                </a:lnTo>
                <a:lnTo>
                  <a:pt x="758" y="0"/>
                </a:lnTo>
                <a:lnTo>
                  <a:pt x="662" y="16"/>
                </a:lnTo>
                <a:close/>
              </a:path>
            </a:pathLst>
          </a:custGeom>
          <a:blipFill>
            <a:blip r:embed="rId5"/>
            <a:stretch>
              <a:fillRect/>
            </a:stretch>
          </a:blipFill>
          <a:ln>
            <a:noFill/>
          </a:ln>
        </p:spPr>
        <p:txBody>
          <a:bodyPr vert="horz" wrap="square" lIns="91440" tIns="45720" rIns="91440" bIns="45720" numCol="1" anchor="t" anchorCtr="0" compatLnSpc="1"/>
          <a:lstStyle/>
          <a:p>
            <a:endParaRPr lang="zh-CN" altLang="en-US"/>
          </a:p>
        </p:txBody>
      </p:sp>
      <p:sp>
        <p:nvSpPr>
          <p:cNvPr id="39" name="chenying0907 36"/>
          <p:cNvSpPr/>
          <p:nvPr/>
        </p:nvSpPr>
        <p:spPr bwMode="auto">
          <a:xfrm>
            <a:off x="4817104" y="5122086"/>
            <a:ext cx="3829" cy="7658"/>
          </a:xfrm>
          <a:custGeom>
            <a:avLst/>
            <a:gdLst>
              <a:gd name="T0" fmla="*/ 0 w 2"/>
              <a:gd name="T1" fmla="*/ 4 h 4"/>
              <a:gd name="T2" fmla="*/ 0 w 2"/>
              <a:gd name="T3" fmla="*/ 4 h 4"/>
              <a:gd name="T4" fmla="*/ 2 w 2"/>
              <a:gd name="T5" fmla="*/ 0 h 4"/>
              <a:gd name="T6" fmla="*/ 2 w 2"/>
              <a:gd name="T7" fmla="*/ 0 h 4"/>
              <a:gd name="T8" fmla="*/ 0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4"/>
                </a:lnTo>
                <a:lnTo>
                  <a:pt x="2" y="0"/>
                </a:lnTo>
                <a:lnTo>
                  <a:pt x="2" y="0"/>
                </a:lnTo>
                <a:lnTo>
                  <a:pt x="0" y="4"/>
                </a:lnTo>
                <a:lnTo>
                  <a:pt x="0" y="4"/>
                </a:lnTo>
                <a:close/>
              </a:path>
            </a:pathLst>
          </a:custGeom>
          <a:solidFill>
            <a:srgbClr val="2D4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chenying0907 37"/>
          <p:cNvSpPr/>
          <p:nvPr/>
        </p:nvSpPr>
        <p:spPr bwMode="auto">
          <a:xfrm>
            <a:off x="5602048" y="5719409"/>
            <a:ext cx="42119" cy="42119"/>
          </a:xfrm>
          <a:custGeom>
            <a:avLst/>
            <a:gdLst>
              <a:gd name="T0" fmla="*/ 14 w 22"/>
              <a:gd name="T1" fmla="*/ 8 h 22"/>
              <a:gd name="T2" fmla="*/ 14 w 22"/>
              <a:gd name="T3" fmla="*/ 8 h 22"/>
              <a:gd name="T4" fmla="*/ 0 w 22"/>
              <a:gd name="T5" fmla="*/ 22 h 22"/>
              <a:gd name="T6" fmla="*/ 0 w 22"/>
              <a:gd name="T7" fmla="*/ 22 h 22"/>
              <a:gd name="T8" fmla="*/ 14 w 22"/>
              <a:gd name="T9" fmla="*/ 8 h 22"/>
              <a:gd name="T10" fmla="*/ 14 w 22"/>
              <a:gd name="T11" fmla="*/ 8 h 22"/>
              <a:gd name="T12" fmla="*/ 22 w 22"/>
              <a:gd name="T13" fmla="*/ 0 h 22"/>
              <a:gd name="T14" fmla="*/ 22 w 22"/>
              <a:gd name="T15" fmla="*/ 0 h 22"/>
              <a:gd name="T16" fmla="*/ 22 w 22"/>
              <a:gd name="T17" fmla="*/ 0 h 22"/>
              <a:gd name="T18" fmla="*/ 22 w 22"/>
              <a:gd name="T19" fmla="*/ 0 h 22"/>
              <a:gd name="T20" fmla="*/ 14 w 22"/>
              <a:gd name="T21" fmla="*/ 8 h 22"/>
              <a:gd name="T22" fmla="*/ 14 w 22"/>
              <a:gd name="T23"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2">
                <a:moveTo>
                  <a:pt x="14" y="8"/>
                </a:moveTo>
                <a:lnTo>
                  <a:pt x="14" y="8"/>
                </a:lnTo>
                <a:lnTo>
                  <a:pt x="0" y="22"/>
                </a:lnTo>
                <a:lnTo>
                  <a:pt x="0" y="22"/>
                </a:lnTo>
                <a:lnTo>
                  <a:pt x="14" y="8"/>
                </a:lnTo>
                <a:lnTo>
                  <a:pt x="14" y="8"/>
                </a:lnTo>
                <a:lnTo>
                  <a:pt x="22" y="0"/>
                </a:lnTo>
                <a:lnTo>
                  <a:pt x="22" y="0"/>
                </a:lnTo>
                <a:lnTo>
                  <a:pt x="22" y="0"/>
                </a:lnTo>
                <a:lnTo>
                  <a:pt x="22" y="0"/>
                </a:lnTo>
                <a:lnTo>
                  <a:pt x="14" y="8"/>
                </a:lnTo>
                <a:lnTo>
                  <a:pt x="14" y="8"/>
                </a:lnTo>
                <a:close/>
              </a:path>
            </a:pathLst>
          </a:custGeom>
          <a:solidFill>
            <a:srgbClr val="AC4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chenying0907 38"/>
          <p:cNvSpPr/>
          <p:nvPr/>
        </p:nvSpPr>
        <p:spPr bwMode="auto">
          <a:xfrm>
            <a:off x="5307215" y="4815767"/>
            <a:ext cx="1707732" cy="1470334"/>
          </a:xfrm>
          <a:custGeom>
            <a:avLst/>
            <a:gdLst>
              <a:gd name="T0" fmla="*/ 292 w 892"/>
              <a:gd name="T1" fmla="*/ 172 h 768"/>
              <a:gd name="T2" fmla="*/ 260 w 892"/>
              <a:gd name="T3" fmla="*/ 96 h 768"/>
              <a:gd name="T4" fmla="*/ 258 w 892"/>
              <a:gd name="T5" fmla="*/ 76 h 768"/>
              <a:gd name="T6" fmla="*/ 264 w 892"/>
              <a:gd name="T7" fmla="*/ 58 h 768"/>
              <a:gd name="T8" fmla="*/ 268 w 892"/>
              <a:gd name="T9" fmla="*/ 34 h 768"/>
              <a:gd name="T10" fmla="*/ 266 w 892"/>
              <a:gd name="T11" fmla="*/ 28 h 768"/>
              <a:gd name="T12" fmla="*/ 256 w 892"/>
              <a:gd name="T13" fmla="*/ 12 h 768"/>
              <a:gd name="T14" fmla="*/ 242 w 892"/>
              <a:gd name="T15" fmla="*/ 2 h 768"/>
              <a:gd name="T16" fmla="*/ 234 w 892"/>
              <a:gd name="T17" fmla="*/ 0 h 768"/>
              <a:gd name="T18" fmla="*/ 224 w 892"/>
              <a:gd name="T19" fmla="*/ 0 h 768"/>
              <a:gd name="T20" fmla="*/ 200 w 892"/>
              <a:gd name="T21" fmla="*/ 6 h 768"/>
              <a:gd name="T22" fmla="*/ 186 w 892"/>
              <a:gd name="T23" fmla="*/ 12 h 768"/>
              <a:gd name="T24" fmla="*/ 170 w 892"/>
              <a:gd name="T25" fmla="*/ 24 h 768"/>
              <a:gd name="T26" fmla="*/ 166 w 892"/>
              <a:gd name="T27" fmla="*/ 32 h 768"/>
              <a:gd name="T28" fmla="*/ 164 w 892"/>
              <a:gd name="T29" fmla="*/ 46 h 768"/>
              <a:gd name="T30" fmla="*/ 166 w 892"/>
              <a:gd name="T31" fmla="*/ 64 h 768"/>
              <a:gd name="T32" fmla="*/ 170 w 892"/>
              <a:gd name="T33" fmla="*/ 72 h 768"/>
              <a:gd name="T34" fmla="*/ 188 w 892"/>
              <a:gd name="T35" fmla="*/ 86 h 768"/>
              <a:gd name="T36" fmla="*/ 206 w 892"/>
              <a:gd name="T37" fmla="*/ 96 h 768"/>
              <a:gd name="T38" fmla="*/ 220 w 892"/>
              <a:gd name="T39" fmla="*/ 112 h 768"/>
              <a:gd name="T40" fmla="*/ 220 w 892"/>
              <a:gd name="T41" fmla="*/ 114 h 768"/>
              <a:gd name="T42" fmla="*/ 0 w 892"/>
              <a:gd name="T43" fmla="*/ 226 h 768"/>
              <a:gd name="T44" fmla="*/ 124 w 892"/>
              <a:gd name="T45" fmla="*/ 462 h 768"/>
              <a:gd name="T46" fmla="*/ 136 w 892"/>
              <a:gd name="T47" fmla="*/ 450 h 768"/>
              <a:gd name="T48" fmla="*/ 144 w 892"/>
              <a:gd name="T49" fmla="*/ 440 h 768"/>
              <a:gd name="T50" fmla="*/ 172 w 892"/>
              <a:gd name="T51" fmla="*/ 424 h 768"/>
              <a:gd name="T52" fmla="*/ 192 w 892"/>
              <a:gd name="T53" fmla="*/ 420 h 768"/>
              <a:gd name="T54" fmla="*/ 206 w 892"/>
              <a:gd name="T55" fmla="*/ 420 h 768"/>
              <a:gd name="T56" fmla="*/ 238 w 892"/>
              <a:gd name="T57" fmla="*/ 428 h 768"/>
              <a:gd name="T58" fmla="*/ 254 w 892"/>
              <a:gd name="T59" fmla="*/ 438 h 768"/>
              <a:gd name="T60" fmla="*/ 276 w 892"/>
              <a:gd name="T61" fmla="*/ 466 h 768"/>
              <a:gd name="T62" fmla="*/ 280 w 892"/>
              <a:gd name="T63" fmla="*/ 478 h 768"/>
              <a:gd name="T64" fmla="*/ 282 w 892"/>
              <a:gd name="T65" fmla="*/ 490 h 768"/>
              <a:gd name="T66" fmla="*/ 288 w 892"/>
              <a:gd name="T67" fmla="*/ 504 h 768"/>
              <a:gd name="T68" fmla="*/ 286 w 892"/>
              <a:gd name="T69" fmla="*/ 520 h 768"/>
              <a:gd name="T70" fmla="*/ 286 w 892"/>
              <a:gd name="T71" fmla="*/ 520 h 768"/>
              <a:gd name="T72" fmla="*/ 286 w 892"/>
              <a:gd name="T73" fmla="*/ 536 h 768"/>
              <a:gd name="T74" fmla="*/ 278 w 892"/>
              <a:gd name="T75" fmla="*/ 566 h 768"/>
              <a:gd name="T76" fmla="*/ 272 w 892"/>
              <a:gd name="T77" fmla="*/ 578 h 768"/>
              <a:gd name="T78" fmla="*/ 246 w 892"/>
              <a:gd name="T79" fmla="*/ 600 h 768"/>
              <a:gd name="T80" fmla="*/ 216 w 892"/>
              <a:gd name="T81" fmla="*/ 612 h 768"/>
              <a:gd name="T82" fmla="*/ 206 w 892"/>
              <a:gd name="T83" fmla="*/ 612 h 768"/>
              <a:gd name="T84" fmla="*/ 180 w 892"/>
              <a:gd name="T85" fmla="*/ 610 h 768"/>
              <a:gd name="T86" fmla="*/ 156 w 892"/>
              <a:gd name="T87" fmla="*/ 598 h 768"/>
              <a:gd name="T88" fmla="*/ 144 w 892"/>
              <a:gd name="T89" fmla="*/ 592 h 768"/>
              <a:gd name="T90" fmla="*/ 210 w 892"/>
              <a:gd name="T91" fmla="*/ 768 h 768"/>
              <a:gd name="T92" fmla="*/ 858 w 892"/>
              <a:gd name="T93" fmla="*/ 644 h 768"/>
              <a:gd name="T94" fmla="*/ 878 w 892"/>
              <a:gd name="T95" fmla="*/ 636 h 768"/>
              <a:gd name="T96" fmla="*/ 890 w 892"/>
              <a:gd name="T97" fmla="*/ 618 h 768"/>
              <a:gd name="T98" fmla="*/ 892 w 892"/>
              <a:gd name="T99" fmla="*/ 608 h 768"/>
              <a:gd name="T100" fmla="*/ 888 w 892"/>
              <a:gd name="T101" fmla="*/ 588 h 768"/>
              <a:gd name="T102" fmla="*/ 554 w 892"/>
              <a:gd name="T103" fmla="*/ 124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2" h="768">
                <a:moveTo>
                  <a:pt x="554" y="124"/>
                </a:moveTo>
                <a:lnTo>
                  <a:pt x="292" y="172"/>
                </a:lnTo>
                <a:lnTo>
                  <a:pt x="260" y="96"/>
                </a:lnTo>
                <a:lnTo>
                  <a:pt x="260" y="96"/>
                </a:lnTo>
                <a:lnTo>
                  <a:pt x="258" y="86"/>
                </a:lnTo>
                <a:lnTo>
                  <a:pt x="258" y="76"/>
                </a:lnTo>
                <a:lnTo>
                  <a:pt x="264" y="58"/>
                </a:lnTo>
                <a:lnTo>
                  <a:pt x="264" y="58"/>
                </a:lnTo>
                <a:lnTo>
                  <a:pt x="268" y="42"/>
                </a:lnTo>
                <a:lnTo>
                  <a:pt x="268" y="34"/>
                </a:lnTo>
                <a:lnTo>
                  <a:pt x="266" y="28"/>
                </a:lnTo>
                <a:lnTo>
                  <a:pt x="266" y="28"/>
                </a:lnTo>
                <a:lnTo>
                  <a:pt x="260" y="20"/>
                </a:lnTo>
                <a:lnTo>
                  <a:pt x="256" y="12"/>
                </a:lnTo>
                <a:lnTo>
                  <a:pt x="248" y="6"/>
                </a:lnTo>
                <a:lnTo>
                  <a:pt x="242" y="2"/>
                </a:lnTo>
                <a:lnTo>
                  <a:pt x="242" y="2"/>
                </a:lnTo>
                <a:lnTo>
                  <a:pt x="234" y="0"/>
                </a:lnTo>
                <a:lnTo>
                  <a:pt x="224" y="0"/>
                </a:lnTo>
                <a:lnTo>
                  <a:pt x="224" y="0"/>
                </a:lnTo>
                <a:lnTo>
                  <a:pt x="214" y="2"/>
                </a:lnTo>
                <a:lnTo>
                  <a:pt x="200" y="6"/>
                </a:lnTo>
                <a:lnTo>
                  <a:pt x="200" y="6"/>
                </a:lnTo>
                <a:lnTo>
                  <a:pt x="186" y="12"/>
                </a:lnTo>
                <a:lnTo>
                  <a:pt x="178" y="18"/>
                </a:lnTo>
                <a:lnTo>
                  <a:pt x="170" y="24"/>
                </a:lnTo>
                <a:lnTo>
                  <a:pt x="166" y="32"/>
                </a:lnTo>
                <a:lnTo>
                  <a:pt x="166" y="32"/>
                </a:lnTo>
                <a:lnTo>
                  <a:pt x="164" y="38"/>
                </a:lnTo>
                <a:lnTo>
                  <a:pt x="164" y="46"/>
                </a:lnTo>
                <a:lnTo>
                  <a:pt x="164" y="56"/>
                </a:lnTo>
                <a:lnTo>
                  <a:pt x="166" y="64"/>
                </a:lnTo>
                <a:lnTo>
                  <a:pt x="166" y="64"/>
                </a:lnTo>
                <a:lnTo>
                  <a:pt x="170" y="72"/>
                </a:lnTo>
                <a:lnTo>
                  <a:pt x="174" y="76"/>
                </a:lnTo>
                <a:lnTo>
                  <a:pt x="188" y="86"/>
                </a:lnTo>
                <a:lnTo>
                  <a:pt x="188" y="86"/>
                </a:lnTo>
                <a:lnTo>
                  <a:pt x="206" y="96"/>
                </a:lnTo>
                <a:lnTo>
                  <a:pt x="214" y="102"/>
                </a:lnTo>
                <a:lnTo>
                  <a:pt x="220" y="112"/>
                </a:lnTo>
                <a:lnTo>
                  <a:pt x="220" y="112"/>
                </a:lnTo>
                <a:lnTo>
                  <a:pt x="220" y="114"/>
                </a:lnTo>
                <a:lnTo>
                  <a:pt x="244" y="180"/>
                </a:lnTo>
                <a:lnTo>
                  <a:pt x="0" y="226"/>
                </a:lnTo>
                <a:lnTo>
                  <a:pt x="92" y="466"/>
                </a:lnTo>
                <a:lnTo>
                  <a:pt x="124" y="462"/>
                </a:lnTo>
                <a:lnTo>
                  <a:pt x="124" y="462"/>
                </a:lnTo>
                <a:lnTo>
                  <a:pt x="136" y="450"/>
                </a:lnTo>
                <a:lnTo>
                  <a:pt x="136" y="450"/>
                </a:lnTo>
                <a:lnTo>
                  <a:pt x="144" y="440"/>
                </a:lnTo>
                <a:lnTo>
                  <a:pt x="156" y="432"/>
                </a:lnTo>
                <a:lnTo>
                  <a:pt x="172" y="424"/>
                </a:lnTo>
                <a:lnTo>
                  <a:pt x="182" y="420"/>
                </a:lnTo>
                <a:lnTo>
                  <a:pt x="192" y="420"/>
                </a:lnTo>
                <a:lnTo>
                  <a:pt x="192" y="420"/>
                </a:lnTo>
                <a:lnTo>
                  <a:pt x="206" y="420"/>
                </a:lnTo>
                <a:lnTo>
                  <a:pt x="222" y="422"/>
                </a:lnTo>
                <a:lnTo>
                  <a:pt x="238" y="428"/>
                </a:lnTo>
                <a:lnTo>
                  <a:pt x="254" y="438"/>
                </a:lnTo>
                <a:lnTo>
                  <a:pt x="254" y="438"/>
                </a:lnTo>
                <a:lnTo>
                  <a:pt x="266" y="450"/>
                </a:lnTo>
                <a:lnTo>
                  <a:pt x="276" y="466"/>
                </a:lnTo>
                <a:lnTo>
                  <a:pt x="276" y="466"/>
                </a:lnTo>
                <a:lnTo>
                  <a:pt x="280" y="478"/>
                </a:lnTo>
                <a:lnTo>
                  <a:pt x="282" y="490"/>
                </a:lnTo>
                <a:lnTo>
                  <a:pt x="282" y="490"/>
                </a:lnTo>
                <a:lnTo>
                  <a:pt x="288" y="504"/>
                </a:lnTo>
                <a:lnTo>
                  <a:pt x="288" y="504"/>
                </a:lnTo>
                <a:lnTo>
                  <a:pt x="288" y="512"/>
                </a:lnTo>
                <a:lnTo>
                  <a:pt x="286" y="520"/>
                </a:lnTo>
                <a:lnTo>
                  <a:pt x="286" y="520"/>
                </a:lnTo>
                <a:lnTo>
                  <a:pt x="286" y="520"/>
                </a:lnTo>
                <a:lnTo>
                  <a:pt x="286" y="520"/>
                </a:lnTo>
                <a:lnTo>
                  <a:pt x="286" y="536"/>
                </a:lnTo>
                <a:lnTo>
                  <a:pt x="284" y="552"/>
                </a:lnTo>
                <a:lnTo>
                  <a:pt x="278" y="566"/>
                </a:lnTo>
                <a:lnTo>
                  <a:pt x="272" y="578"/>
                </a:lnTo>
                <a:lnTo>
                  <a:pt x="272" y="578"/>
                </a:lnTo>
                <a:lnTo>
                  <a:pt x="260" y="590"/>
                </a:lnTo>
                <a:lnTo>
                  <a:pt x="246" y="600"/>
                </a:lnTo>
                <a:lnTo>
                  <a:pt x="232" y="608"/>
                </a:lnTo>
                <a:lnTo>
                  <a:pt x="216" y="612"/>
                </a:lnTo>
                <a:lnTo>
                  <a:pt x="216" y="612"/>
                </a:lnTo>
                <a:lnTo>
                  <a:pt x="206" y="612"/>
                </a:lnTo>
                <a:lnTo>
                  <a:pt x="198" y="612"/>
                </a:lnTo>
                <a:lnTo>
                  <a:pt x="180" y="610"/>
                </a:lnTo>
                <a:lnTo>
                  <a:pt x="166" y="604"/>
                </a:lnTo>
                <a:lnTo>
                  <a:pt x="156" y="598"/>
                </a:lnTo>
                <a:lnTo>
                  <a:pt x="156" y="598"/>
                </a:lnTo>
                <a:lnTo>
                  <a:pt x="144" y="592"/>
                </a:lnTo>
                <a:lnTo>
                  <a:pt x="142" y="592"/>
                </a:lnTo>
                <a:lnTo>
                  <a:pt x="210" y="768"/>
                </a:lnTo>
                <a:lnTo>
                  <a:pt x="858" y="644"/>
                </a:lnTo>
                <a:lnTo>
                  <a:pt x="858" y="644"/>
                </a:lnTo>
                <a:lnTo>
                  <a:pt x="868" y="642"/>
                </a:lnTo>
                <a:lnTo>
                  <a:pt x="878" y="636"/>
                </a:lnTo>
                <a:lnTo>
                  <a:pt x="884" y="628"/>
                </a:lnTo>
                <a:lnTo>
                  <a:pt x="890" y="618"/>
                </a:lnTo>
                <a:lnTo>
                  <a:pt x="890" y="618"/>
                </a:lnTo>
                <a:lnTo>
                  <a:pt x="892" y="608"/>
                </a:lnTo>
                <a:lnTo>
                  <a:pt x="892" y="598"/>
                </a:lnTo>
                <a:lnTo>
                  <a:pt x="888" y="588"/>
                </a:lnTo>
                <a:lnTo>
                  <a:pt x="882" y="578"/>
                </a:lnTo>
                <a:lnTo>
                  <a:pt x="554" y="124"/>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a:p>
        </p:txBody>
      </p:sp>
      <p:sp>
        <p:nvSpPr>
          <p:cNvPr id="42" name="chenying0907 39"/>
          <p:cNvSpPr/>
          <p:nvPr/>
        </p:nvSpPr>
        <p:spPr bwMode="auto">
          <a:xfrm>
            <a:off x="5621193" y="5872569"/>
            <a:ext cx="34461" cy="22974"/>
          </a:xfrm>
          <a:custGeom>
            <a:avLst/>
            <a:gdLst>
              <a:gd name="T0" fmla="*/ 14 w 18"/>
              <a:gd name="T1" fmla="*/ 8 h 12"/>
              <a:gd name="T2" fmla="*/ 14 w 18"/>
              <a:gd name="T3" fmla="*/ 8 h 12"/>
              <a:gd name="T4" fmla="*/ 18 w 18"/>
              <a:gd name="T5" fmla="*/ 12 h 12"/>
              <a:gd name="T6" fmla="*/ 18 w 18"/>
              <a:gd name="T7" fmla="*/ 12 h 12"/>
              <a:gd name="T8" fmla="*/ 14 w 18"/>
              <a:gd name="T9" fmla="*/ 8 h 12"/>
              <a:gd name="T10" fmla="*/ 14 w 18"/>
              <a:gd name="T11" fmla="*/ 8 h 12"/>
              <a:gd name="T12" fmla="*/ 0 w 18"/>
              <a:gd name="T13" fmla="*/ 0 h 12"/>
              <a:gd name="T14" fmla="*/ 0 w 18"/>
              <a:gd name="T15" fmla="*/ 0 h 12"/>
              <a:gd name="T16" fmla="*/ 14 w 18"/>
              <a:gd name="T17" fmla="*/ 8 h 12"/>
              <a:gd name="T18" fmla="*/ 14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4" y="8"/>
                </a:moveTo>
                <a:lnTo>
                  <a:pt x="14" y="8"/>
                </a:lnTo>
                <a:lnTo>
                  <a:pt x="18" y="12"/>
                </a:lnTo>
                <a:lnTo>
                  <a:pt x="18" y="12"/>
                </a:lnTo>
                <a:lnTo>
                  <a:pt x="14" y="8"/>
                </a:lnTo>
                <a:lnTo>
                  <a:pt x="14" y="8"/>
                </a:lnTo>
                <a:lnTo>
                  <a:pt x="0" y="0"/>
                </a:lnTo>
                <a:lnTo>
                  <a:pt x="0" y="0"/>
                </a:lnTo>
                <a:lnTo>
                  <a:pt x="14" y="8"/>
                </a:lnTo>
                <a:lnTo>
                  <a:pt x="14" y="8"/>
                </a:lnTo>
                <a:close/>
              </a:path>
            </a:pathLst>
          </a:custGeom>
          <a:solidFill>
            <a:srgbClr val="AC4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chenying0907 40"/>
          <p:cNvSpPr/>
          <p:nvPr/>
        </p:nvSpPr>
        <p:spPr bwMode="auto">
          <a:xfrm>
            <a:off x="5655654" y="5895543"/>
            <a:ext cx="7658" cy="3829"/>
          </a:xfrm>
          <a:custGeom>
            <a:avLst/>
            <a:gdLst>
              <a:gd name="T0" fmla="*/ 0 w 4"/>
              <a:gd name="T1" fmla="*/ 0 h 2"/>
              <a:gd name="T2" fmla="*/ 0 w 4"/>
              <a:gd name="T3" fmla="*/ 0 h 2"/>
              <a:gd name="T4" fmla="*/ 4 w 4"/>
              <a:gd name="T5" fmla="*/ 2 h 2"/>
              <a:gd name="T6" fmla="*/ 4 w 4"/>
              <a:gd name="T7" fmla="*/ 2 h 2"/>
              <a:gd name="T8" fmla="*/ 0 w 4"/>
              <a:gd name="T9" fmla="*/ 0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0" y="0"/>
                </a:lnTo>
                <a:lnTo>
                  <a:pt x="4" y="2"/>
                </a:lnTo>
                <a:lnTo>
                  <a:pt x="4" y="2"/>
                </a:lnTo>
                <a:lnTo>
                  <a:pt x="0" y="0"/>
                </a:lnTo>
                <a:lnTo>
                  <a:pt x="0" y="0"/>
                </a:lnTo>
                <a:close/>
              </a:path>
            </a:pathLst>
          </a:custGeom>
          <a:solidFill>
            <a:srgbClr val="AC4F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chenying0907 41"/>
          <p:cNvSpPr/>
          <p:nvPr/>
        </p:nvSpPr>
        <p:spPr bwMode="auto">
          <a:xfrm>
            <a:off x="4480152" y="6079335"/>
            <a:ext cx="42119" cy="22974"/>
          </a:xfrm>
          <a:custGeom>
            <a:avLst/>
            <a:gdLst>
              <a:gd name="T0" fmla="*/ 0 w 22"/>
              <a:gd name="T1" fmla="*/ 0 h 12"/>
              <a:gd name="T2" fmla="*/ 0 w 22"/>
              <a:gd name="T3" fmla="*/ 0 h 12"/>
              <a:gd name="T4" fmla="*/ 14 w 22"/>
              <a:gd name="T5" fmla="*/ 8 h 12"/>
              <a:gd name="T6" fmla="*/ 14 w 22"/>
              <a:gd name="T7" fmla="*/ 8 h 12"/>
              <a:gd name="T8" fmla="*/ 22 w 22"/>
              <a:gd name="T9" fmla="*/ 12 h 12"/>
              <a:gd name="T10" fmla="*/ 22 w 22"/>
              <a:gd name="T11" fmla="*/ 12 h 12"/>
              <a:gd name="T12" fmla="*/ 14 w 22"/>
              <a:gd name="T13" fmla="*/ 8 h 12"/>
              <a:gd name="T14" fmla="*/ 14 w 22"/>
              <a:gd name="T15" fmla="*/ 8 h 12"/>
              <a:gd name="T16" fmla="*/ 0 w 22"/>
              <a:gd name="T17" fmla="*/ 0 h 12"/>
              <a:gd name="T18" fmla="*/ 0 w 22"/>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
                <a:moveTo>
                  <a:pt x="0" y="0"/>
                </a:moveTo>
                <a:lnTo>
                  <a:pt x="0" y="0"/>
                </a:lnTo>
                <a:lnTo>
                  <a:pt x="14" y="8"/>
                </a:lnTo>
                <a:lnTo>
                  <a:pt x="14" y="8"/>
                </a:lnTo>
                <a:lnTo>
                  <a:pt x="22" y="12"/>
                </a:lnTo>
                <a:lnTo>
                  <a:pt x="22" y="12"/>
                </a:lnTo>
                <a:lnTo>
                  <a:pt x="14" y="8"/>
                </a:lnTo>
                <a:lnTo>
                  <a:pt x="14" y="8"/>
                </a:lnTo>
                <a:lnTo>
                  <a:pt x="0" y="0"/>
                </a:lnTo>
                <a:lnTo>
                  <a:pt x="0" y="0"/>
                </a:lnTo>
                <a:close/>
              </a:path>
            </a:pathLst>
          </a:custGeom>
          <a:solidFill>
            <a:srgbClr val="9541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chenying0907 42"/>
          <p:cNvSpPr/>
          <p:nvPr/>
        </p:nvSpPr>
        <p:spPr bwMode="auto">
          <a:xfrm>
            <a:off x="4311676" y="4999558"/>
            <a:ext cx="1462676" cy="1523940"/>
          </a:xfrm>
          <a:custGeom>
            <a:avLst/>
            <a:gdLst>
              <a:gd name="T0" fmla="*/ 740 w 764"/>
              <a:gd name="T1" fmla="*/ 372 h 796"/>
              <a:gd name="T2" fmla="*/ 714 w 764"/>
              <a:gd name="T3" fmla="*/ 368 h 796"/>
              <a:gd name="T4" fmla="*/ 700 w 764"/>
              <a:gd name="T5" fmla="*/ 372 h 796"/>
              <a:gd name="T6" fmla="*/ 674 w 764"/>
              <a:gd name="T7" fmla="*/ 398 h 796"/>
              <a:gd name="T8" fmla="*/ 654 w 764"/>
              <a:gd name="T9" fmla="*/ 410 h 796"/>
              <a:gd name="T10" fmla="*/ 480 w 764"/>
              <a:gd name="T11" fmla="*/ 138 h 796"/>
              <a:gd name="T12" fmla="*/ 256 w 764"/>
              <a:gd name="T13" fmla="*/ 102 h 796"/>
              <a:gd name="T14" fmla="*/ 266 w 764"/>
              <a:gd name="T15" fmla="*/ 62 h 796"/>
              <a:gd name="T16" fmla="*/ 272 w 764"/>
              <a:gd name="T17" fmla="*/ 40 h 796"/>
              <a:gd name="T18" fmla="*/ 266 w 764"/>
              <a:gd name="T19" fmla="*/ 24 h 796"/>
              <a:gd name="T20" fmla="*/ 250 w 764"/>
              <a:gd name="T21" fmla="*/ 6 h 796"/>
              <a:gd name="T22" fmla="*/ 228 w 764"/>
              <a:gd name="T23" fmla="*/ 0 h 796"/>
              <a:gd name="T24" fmla="*/ 208 w 764"/>
              <a:gd name="T25" fmla="*/ 4 h 796"/>
              <a:gd name="T26" fmla="*/ 178 w 764"/>
              <a:gd name="T27" fmla="*/ 18 h 796"/>
              <a:gd name="T28" fmla="*/ 168 w 764"/>
              <a:gd name="T29" fmla="*/ 32 h 796"/>
              <a:gd name="T30" fmla="*/ 168 w 764"/>
              <a:gd name="T31" fmla="*/ 58 h 796"/>
              <a:gd name="T32" fmla="*/ 174 w 764"/>
              <a:gd name="T33" fmla="*/ 70 h 796"/>
              <a:gd name="T34" fmla="*/ 202 w 764"/>
              <a:gd name="T35" fmla="*/ 94 h 796"/>
              <a:gd name="T36" fmla="*/ 216 w 764"/>
              <a:gd name="T37" fmla="*/ 112 h 796"/>
              <a:gd name="T38" fmla="*/ 0 w 764"/>
              <a:gd name="T39" fmla="*/ 226 h 796"/>
              <a:gd name="T40" fmla="*/ 48 w 764"/>
              <a:gd name="T41" fmla="*/ 474 h 796"/>
              <a:gd name="T42" fmla="*/ 68 w 764"/>
              <a:gd name="T43" fmla="*/ 452 h 796"/>
              <a:gd name="T44" fmla="*/ 106 w 764"/>
              <a:gd name="T45" fmla="*/ 432 h 796"/>
              <a:gd name="T46" fmla="*/ 130 w 764"/>
              <a:gd name="T47" fmla="*/ 432 h 796"/>
              <a:gd name="T48" fmla="*/ 178 w 764"/>
              <a:gd name="T49" fmla="*/ 450 h 796"/>
              <a:gd name="T50" fmla="*/ 200 w 764"/>
              <a:gd name="T51" fmla="*/ 476 h 796"/>
              <a:gd name="T52" fmla="*/ 206 w 764"/>
              <a:gd name="T53" fmla="*/ 502 h 796"/>
              <a:gd name="T54" fmla="*/ 212 w 764"/>
              <a:gd name="T55" fmla="*/ 516 h 796"/>
              <a:gd name="T56" fmla="*/ 210 w 764"/>
              <a:gd name="T57" fmla="*/ 532 h 796"/>
              <a:gd name="T58" fmla="*/ 210 w 764"/>
              <a:gd name="T59" fmla="*/ 548 h 796"/>
              <a:gd name="T60" fmla="*/ 196 w 764"/>
              <a:gd name="T61" fmla="*/ 588 h 796"/>
              <a:gd name="T62" fmla="*/ 170 w 764"/>
              <a:gd name="T63" fmla="*/ 612 h 796"/>
              <a:gd name="T64" fmla="*/ 140 w 764"/>
              <a:gd name="T65" fmla="*/ 624 h 796"/>
              <a:gd name="T66" fmla="*/ 104 w 764"/>
              <a:gd name="T67" fmla="*/ 622 h 796"/>
              <a:gd name="T68" fmla="*/ 80 w 764"/>
              <a:gd name="T69" fmla="*/ 610 h 796"/>
              <a:gd name="T70" fmla="*/ 68 w 764"/>
              <a:gd name="T71" fmla="*/ 796 h 796"/>
              <a:gd name="T72" fmla="*/ 660 w 764"/>
              <a:gd name="T73" fmla="*/ 452 h 796"/>
              <a:gd name="T74" fmla="*/ 682 w 764"/>
              <a:gd name="T75" fmla="*/ 456 h 796"/>
              <a:gd name="T76" fmla="*/ 712 w 764"/>
              <a:gd name="T77" fmla="*/ 472 h 796"/>
              <a:gd name="T78" fmla="*/ 728 w 764"/>
              <a:gd name="T79" fmla="*/ 472 h 796"/>
              <a:gd name="T80" fmla="*/ 752 w 764"/>
              <a:gd name="T81" fmla="*/ 462 h 796"/>
              <a:gd name="T82" fmla="*/ 760 w 764"/>
              <a:gd name="T83" fmla="*/ 448 h 796"/>
              <a:gd name="T84" fmla="*/ 764 w 764"/>
              <a:gd name="T85" fmla="*/ 414 h 796"/>
              <a:gd name="T86" fmla="*/ 756 w 764"/>
              <a:gd name="T87" fmla="*/ 390 h 796"/>
              <a:gd name="T88" fmla="*/ 746 w 764"/>
              <a:gd name="T89" fmla="*/ 37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4" h="796">
                <a:moveTo>
                  <a:pt x="746" y="376"/>
                </a:moveTo>
                <a:lnTo>
                  <a:pt x="746" y="376"/>
                </a:lnTo>
                <a:lnTo>
                  <a:pt x="740" y="372"/>
                </a:lnTo>
                <a:lnTo>
                  <a:pt x="732" y="368"/>
                </a:lnTo>
                <a:lnTo>
                  <a:pt x="724" y="368"/>
                </a:lnTo>
                <a:lnTo>
                  <a:pt x="714" y="368"/>
                </a:lnTo>
                <a:lnTo>
                  <a:pt x="714" y="368"/>
                </a:lnTo>
                <a:lnTo>
                  <a:pt x="706" y="370"/>
                </a:lnTo>
                <a:lnTo>
                  <a:pt x="700" y="372"/>
                </a:lnTo>
                <a:lnTo>
                  <a:pt x="688" y="384"/>
                </a:lnTo>
                <a:lnTo>
                  <a:pt x="688" y="384"/>
                </a:lnTo>
                <a:lnTo>
                  <a:pt x="674" y="398"/>
                </a:lnTo>
                <a:lnTo>
                  <a:pt x="666" y="406"/>
                </a:lnTo>
                <a:lnTo>
                  <a:pt x="654" y="410"/>
                </a:lnTo>
                <a:lnTo>
                  <a:pt x="654" y="410"/>
                </a:lnTo>
                <a:lnTo>
                  <a:pt x="654" y="410"/>
                </a:lnTo>
                <a:lnTo>
                  <a:pt x="588" y="418"/>
                </a:lnTo>
                <a:lnTo>
                  <a:pt x="480" y="138"/>
                </a:lnTo>
                <a:lnTo>
                  <a:pt x="276" y="174"/>
                </a:lnTo>
                <a:lnTo>
                  <a:pt x="256" y="102"/>
                </a:lnTo>
                <a:lnTo>
                  <a:pt x="256" y="102"/>
                </a:lnTo>
                <a:lnTo>
                  <a:pt x="256" y="90"/>
                </a:lnTo>
                <a:lnTo>
                  <a:pt x="258" y="80"/>
                </a:lnTo>
                <a:lnTo>
                  <a:pt x="266" y="62"/>
                </a:lnTo>
                <a:lnTo>
                  <a:pt x="266" y="62"/>
                </a:lnTo>
                <a:lnTo>
                  <a:pt x="272" y="48"/>
                </a:lnTo>
                <a:lnTo>
                  <a:pt x="272" y="40"/>
                </a:lnTo>
                <a:lnTo>
                  <a:pt x="270" y="32"/>
                </a:lnTo>
                <a:lnTo>
                  <a:pt x="270" y="32"/>
                </a:lnTo>
                <a:lnTo>
                  <a:pt x="266" y="24"/>
                </a:lnTo>
                <a:lnTo>
                  <a:pt x="262" y="18"/>
                </a:lnTo>
                <a:lnTo>
                  <a:pt x="256" y="10"/>
                </a:lnTo>
                <a:lnTo>
                  <a:pt x="250" y="6"/>
                </a:lnTo>
                <a:lnTo>
                  <a:pt x="250" y="6"/>
                </a:lnTo>
                <a:lnTo>
                  <a:pt x="240" y="2"/>
                </a:lnTo>
                <a:lnTo>
                  <a:pt x="228" y="0"/>
                </a:lnTo>
                <a:lnTo>
                  <a:pt x="228" y="0"/>
                </a:lnTo>
                <a:lnTo>
                  <a:pt x="208" y="4"/>
                </a:lnTo>
                <a:lnTo>
                  <a:pt x="208" y="4"/>
                </a:lnTo>
                <a:lnTo>
                  <a:pt x="194" y="8"/>
                </a:lnTo>
                <a:lnTo>
                  <a:pt x="184" y="12"/>
                </a:lnTo>
                <a:lnTo>
                  <a:pt x="178" y="18"/>
                </a:lnTo>
                <a:lnTo>
                  <a:pt x="172" y="24"/>
                </a:lnTo>
                <a:lnTo>
                  <a:pt x="172" y="24"/>
                </a:lnTo>
                <a:lnTo>
                  <a:pt x="168" y="32"/>
                </a:lnTo>
                <a:lnTo>
                  <a:pt x="166" y="40"/>
                </a:lnTo>
                <a:lnTo>
                  <a:pt x="166" y="48"/>
                </a:lnTo>
                <a:lnTo>
                  <a:pt x="168" y="58"/>
                </a:lnTo>
                <a:lnTo>
                  <a:pt x="168" y="58"/>
                </a:lnTo>
                <a:lnTo>
                  <a:pt x="170" y="64"/>
                </a:lnTo>
                <a:lnTo>
                  <a:pt x="174" y="70"/>
                </a:lnTo>
                <a:lnTo>
                  <a:pt x="186" y="82"/>
                </a:lnTo>
                <a:lnTo>
                  <a:pt x="186" y="82"/>
                </a:lnTo>
                <a:lnTo>
                  <a:pt x="202" y="94"/>
                </a:lnTo>
                <a:lnTo>
                  <a:pt x="210" y="102"/>
                </a:lnTo>
                <a:lnTo>
                  <a:pt x="216" y="112"/>
                </a:lnTo>
                <a:lnTo>
                  <a:pt x="216" y="112"/>
                </a:lnTo>
                <a:lnTo>
                  <a:pt x="216" y="114"/>
                </a:lnTo>
                <a:lnTo>
                  <a:pt x="230" y="182"/>
                </a:lnTo>
                <a:lnTo>
                  <a:pt x="0" y="226"/>
                </a:lnTo>
                <a:lnTo>
                  <a:pt x="30" y="476"/>
                </a:lnTo>
                <a:lnTo>
                  <a:pt x="48" y="474"/>
                </a:lnTo>
                <a:lnTo>
                  <a:pt x="48" y="474"/>
                </a:lnTo>
                <a:lnTo>
                  <a:pt x="60" y="462"/>
                </a:lnTo>
                <a:lnTo>
                  <a:pt x="60" y="462"/>
                </a:lnTo>
                <a:lnTo>
                  <a:pt x="68" y="452"/>
                </a:lnTo>
                <a:lnTo>
                  <a:pt x="80" y="442"/>
                </a:lnTo>
                <a:lnTo>
                  <a:pt x="96" y="436"/>
                </a:lnTo>
                <a:lnTo>
                  <a:pt x="106" y="432"/>
                </a:lnTo>
                <a:lnTo>
                  <a:pt x="116" y="430"/>
                </a:lnTo>
                <a:lnTo>
                  <a:pt x="116" y="430"/>
                </a:lnTo>
                <a:lnTo>
                  <a:pt x="130" y="432"/>
                </a:lnTo>
                <a:lnTo>
                  <a:pt x="146" y="434"/>
                </a:lnTo>
                <a:lnTo>
                  <a:pt x="162" y="440"/>
                </a:lnTo>
                <a:lnTo>
                  <a:pt x="178" y="450"/>
                </a:lnTo>
                <a:lnTo>
                  <a:pt x="178" y="450"/>
                </a:lnTo>
                <a:lnTo>
                  <a:pt x="190" y="462"/>
                </a:lnTo>
                <a:lnTo>
                  <a:pt x="200" y="476"/>
                </a:lnTo>
                <a:lnTo>
                  <a:pt x="200" y="476"/>
                </a:lnTo>
                <a:lnTo>
                  <a:pt x="204" y="488"/>
                </a:lnTo>
                <a:lnTo>
                  <a:pt x="206" y="502"/>
                </a:lnTo>
                <a:lnTo>
                  <a:pt x="206" y="502"/>
                </a:lnTo>
                <a:lnTo>
                  <a:pt x="212" y="516"/>
                </a:lnTo>
                <a:lnTo>
                  <a:pt x="212" y="516"/>
                </a:lnTo>
                <a:lnTo>
                  <a:pt x="212" y="524"/>
                </a:lnTo>
                <a:lnTo>
                  <a:pt x="210" y="532"/>
                </a:lnTo>
                <a:lnTo>
                  <a:pt x="210" y="532"/>
                </a:lnTo>
                <a:lnTo>
                  <a:pt x="210" y="532"/>
                </a:lnTo>
                <a:lnTo>
                  <a:pt x="210" y="532"/>
                </a:lnTo>
                <a:lnTo>
                  <a:pt x="210" y="548"/>
                </a:lnTo>
                <a:lnTo>
                  <a:pt x="208" y="564"/>
                </a:lnTo>
                <a:lnTo>
                  <a:pt x="202" y="578"/>
                </a:lnTo>
                <a:lnTo>
                  <a:pt x="196" y="588"/>
                </a:lnTo>
                <a:lnTo>
                  <a:pt x="196" y="588"/>
                </a:lnTo>
                <a:lnTo>
                  <a:pt x="184" y="602"/>
                </a:lnTo>
                <a:lnTo>
                  <a:pt x="170" y="612"/>
                </a:lnTo>
                <a:lnTo>
                  <a:pt x="154" y="620"/>
                </a:lnTo>
                <a:lnTo>
                  <a:pt x="140" y="624"/>
                </a:lnTo>
                <a:lnTo>
                  <a:pt x="140" y="624"/>
                </a:lnTo>
                <a:lnTo>
                  <a:pt x="130" y="624"/>
                </a:lnTo>
                <a:lnTo>
                  <a:pt x="122" y="624"/>
                </a:lnTo>
                <a:lnTo>
                  <a:pt x="104" y="622"/>
                </a:lnTo>
                <a:lnTo>
                  <a:pt x="90" y="616"/>
                </a:lnTo>
                <a:lnTo>
                  <a:pt x="80" y="610"/>
                </a:lnTo>
                <a:lnTo>
                  <a:pt x="80" y="610"/>
                </a:lnTo>
                <a:lnTo>
                  <a:pt x="68" y="604"/>
                </a:lnTo>
                <a:lnTo>
                  <a:pt x="46" y="608"/>
                </a:lnTo>
                <a:lnTo>
                  <a:pt x="68" y="796"/>
                </a:lnTo>
                <a:lnTo>
                  <a:pt x="690" y="678"/>
                </a:lnTo>
                <a:lnTo>
                  <a:pt x="606" y="462"/>
                </a:lnTo>
                <a:lnTo>
                  <a:pt x="660" y="452"/>
                </a:lnTo>
                <a:lnTo>
                  <a:pt x="660" y="452"/>
                </a:lnTo>
                <a:lnTo>
                  <a:pt x="672" y="452"/>
                </a:lnTo>
                <a:lnTo>
                  <a:pt x="682" y="456"/>
                </a:lnTo>
                <a:lnTo>
                  <a:pt x="698" y="464"/>
                </a:lnTo>
                <a:lnTo>
                  <a:pt x="698" y="464"/>
                </a:lnTo>
                <a:lnTo>
                  <a:pt x="712" y="472"/>
                </a:lnTo>
                <a:lnTo>
                  <a:pt x="720" y="474"/>
                </a:lnTo>
                <a:lnTo>
                  <a:pt x="728" y="472"/>
                </a:lnTo>
                <a:lnTo>
                  <a:pt x="728" y="472"/>
                </a:lnTo>
                <a:lnTo>
                  <a:pt x="736" y="470"/>
                </a:lnTo>
                <a:lnTo>
                  <a:pt x="744" y="466"/>
                </a:lnTo>
                <a:lnTo>
                  <a:pt x="752" y="462"/>
                </a:lnTo>
                <a:lnTo>
                  <a:pt x="756" y="456"/>
                </a:lnTo>
                <a:lnTo>
                  <a:pt x="756" y="456"/>
                </a:lnTo>
                <a:lnTo>
                  <a:pt x="760" y="448"/>
                </a:lnTo>
                <a:lnTo>
                  <a:pt x="764" y="440"/>
                </a:lnTo>
                <a:lnTo>
                  <a:pt x="764" y="428"/>
                </a:lnTo>
                <a:lnTo>
                  <a:pt x="764" y="414"/>
                </a:lnTo>
                <a:lnTo>
                  <a:pt x="764" y="414"/>
                </a:lnTo>
                <a:lnTo>
                  <a:pt x="760" y="400"/>
                </a:lnTo>
                <a:lnTo>
                  <a:pt x="756" y="390"/>
                </a:lnTo>
                <a:lnTo>
                  <a:pt x="752" y="382"/>
                </a:lnTo>
                <a:lnTo>
                  <a:pt x="746" y="376"/>
                </a:lnTo>
                <a:lnTo>
                  <a:pt x="746" y="376"/>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a:p>
        </p:txBody>
      </p:sp>
      <p:sp>
        <p:nvSpPr>
          <p:cNvPr id="46" name="chenying0907 43"/>
          <p:cNvSpPr/>
          <p:nvPr/>
        </p:nvSpPr>
        <p:spPr bwMode="auto">
          <a:xfrm>
            <a:off x="4518442" y="5910859"/>
            <a:ext cx="3829" cy="3829"/>
          </a:xfrm>
          <a:custGeom>
            <a:avLst/>
            <a:gdLst>
              <a:gd name="T0" fmla="*/ 2 w 2"/>
              <a:gd name="T1" fmla="*/ 0 h 2"/>
              <a:gd name="T2" fmla="*/ 2 w 2"/>
              <a:gd name="T3" fmla="*/ 0 h 2"/>
              <a:gd name="T4" fmla="*/ 0 w 2"/>
              <a:gd name="T5" fmla="*/ 2 h 2"/>
              <a:gd name="T6" fmla="*/ 0 w 2"/>
              <a:gd name="T7" fmla="*/ 2 h 2"/>
              <a:gd name="T8" fmla="*/ 2 w 2"/>
              <a:gd name="T9" fmla="*/ 0 h 2"/>
              <a:gd name="T10" fmla="*/ 2 w 2"/>
              <a:gd name="T11" fmla="*/ 0 h 2"/>
              <a:gd name="T12" fmla="*/ 2 w 2"/>
              <a:gd name="T13" fmla="*/ 0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0" y="2"/>
                </a:lnTo>
                <a:lnTo>
                  <a:pt x="0" y="2"/>
                </a:lnTo>
                <a:lnTo>
                  <a:pt x="2" y="0"/>
                </a:lnTo>
                <a:lnTo>
                  <a:pt x="2" y="0"/>
                </a:lnTo>
                <a:lnTo>
                  <a:pt x="2" y="0"/>
                </a:lnTo>
                <a:lnTo>
                  <a:pt x="2" y="0"/>
                </a:lnTo>
                <a:close/>
              </a:path>
            </a:pathLst>
          </a:custGeom>
          <a:solidFill>
            <a:srgbClr val="9541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chenying0907 44"/>
          <p:cNvSpPr/>
          <p:nvPr/>
        </p:nvSpPr>
        <p:spPr bwMode="auto">
          <a:xfrm>
            <a:off x="4457178" y="5918517"/>
            <a:ext cx="53606" cy="53606"/>
          </a:xfrm>
          <a:custGeom>
            <a:avLst/>
            <a:gdLst>
              <a:gd name="T0" fmla="*/ 16 w 28"/>
              <a:gd name="T1" fmla="*/ 10 h 28"/>
              <a:gd name="T2" fmla="*/ 16 w 28"/>
              <a:gd name="T3" fmla="*/ 10 h 28"/>
              <a:gd name="T4" fmla="*/ 8 w 28"/>
              <a:gd name="T5" fmla="*/ 20 h 28"/>
              <a:gd name="T6" fmla="*/ 0 w 28"/>
              <a:gd name="T7" fmla="*/ 28 h 28"/>
              <a:gd name="T8" fmla="*/ 0 w 28"/>
              <a:gd name="T9" fmla="*/ 28 h 28"/>
              <a:gd name="T10" fmla="*/ 8 w 28"/>
              <a:gd name="T11" fmla="*/ 20 h 28"/>
              <a:gd name="T12" fmla="*/ 16 w 28"/>
              <a:gd name="T13" fmla="*/ 10 h 28"/>
              <a:gd name="T14" fmla="*/ 16 w 28"/>
              <a:gd name="T15" fmla="*/ 10 h 28"/>
              <a:gd name="T16" fmla="*/ 28 w 28"/>
              <a:gd name="T17" fmla="*/ 0 h 28"/>
              <a:gd name="T18" fmla="*/ 28 w 28"/>
              <a:gd name="T19" fmla="*/ 0 h 28"/>
              <a:gd name="T20" fmla="*/ 16 w 28"/>
              <a:gd name="T21" fmla="*/ 10 h 28"/>
              <a:gd name="T22" fmla="*/ 16 w 28"/>
              <a:gd name="T2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8">
                <a:moveTo>
                  <a:pt x="16" y="10"/>
                </a:moveTo>
                <a:lnTo>
                  <a:pt x="16" y="10"/>
                </a:lnTo>
                <a:lnTo>
                  <a:pt x="8" y="20"/>
                </a:lnTo>
                <a:lnTo>
                  <a:pt x="0" y="28"/>
                </a:lnTo>
                <a:lnTo>
                  <a:pt x="0" y="28"/>
                </a:lnTo>
                <a:lnTo>
                  <a:pt x="8" y="20"/>
                </a:lnTo>
                <a:lnTo>
                  <a:pt x="16" y="10"/>
                </a:lnTo>
                <a:lnTo>
                  <a:pt x="16" y="10"/>
                </a:lnTo>
                <a:lnTo>
                  <a:pt x="28" y="0"/>
                </a:lnTo>
                <a:lnTo>
                  <a:pt x="28" y="0"/>
                </a:lnTo>
                <a:lnTo>
                  <a:pt x="16" y="10"/>
                </a:lnTo>
                <a:lnTo>
                  <a:pt x="16" y="10"/>
                </a:lnTo>
                <a:close/>
              </a:path>
            </a:pathLst>
          </a:custGeom>
          <a:solidFill>
            <a:srgbClr val="9541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chenying0907 45"/>
          <p:cNvSpPr/>
          <p:nvPr/>
        </p:nvSpPr>
        <p:spPr bwMode="auto">
          <a:xfrm>
            <a:off x="3848368" y="5769186"/>
            <a:ext cx="19145" cy="3829"/>
          </a:xfrm>
          <a:custGeom>
            <a:avLst/>
            <a:gdLst>
              <a:gd name="T0" fmla="*/ 10 w 10"/>
              <a:gd name="T1" fmla="*/ 0 h 2"/>
              <a:gd name="T2" fmla="*/ 10 w 10"/>
              <a:gd name="T3" fmla="*/ 0 h 2"/>
              <a:gd name="T4" fmla="*/ 0 w 10"/>
              <a:gd name="T5" fmla="*/ 2 h 2"/>
              <a:gd name="T6" fmla="*/ 0 w 10"/>
              <a:gd name="T7" fmla="*/ 2 h 2"/>
              <a:gd name="T8" fmla="*/ 10 w 10"/>
              <a:gd name="T9" fmla="*/ 0 h 2"/>
              <a:gd name="T10" fmla="*/ 10 w 10"/>
              <a:gd name="T11" fmla="*/ 0 h 2"/>
              <a:gd name="T12" fmla="*/ 10 w 10"/>
              <a:gd name="T13" fmla="*/ 0 h 2"/>
              <a:gd name="T14" fmla="*/ 10 w 10"/>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
                <a:moveTo>
                  <a:pt x="10" y="0"/>
                </a:moveTo>
                <a:lnTo>
                  <a:pt x="10" y="0"/>
                </a:lnTo>
                <a:lnTo>
                  <a:pt x="0" y="2"/>
                </a:lnTo>
                <a:lnTo>
                  <a:pt x="0" y="2"/>
                </a:lnTo>
                <a:lnTo>
                  <a:pt x="10" y="0"/>
                </a:lnTo>
                <a:lnTo>
                  <a:pt x="10" y="0"/>
                </a:lnTo>
                <a:lnTo>
                  <a:pt x="10" y="0"/>
                </a:lnTo>
                <a:lnTo>
                  <a:pt x="10" y="0"/>
                </a:lnTo>
                <a:close/>
              </a:path>
            </a:pathLst>
          </a:custGeom>
          <a:solidFill>
            <a:srgbClr val="68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chenying0907 46"/>
          <p:cNvSpPr/>
          <p:nvPr/>
        </p:nvSpPr>
        <p:spPr bwMode="auto">
          <a:xfrm>
            <a:off x="3821565" y="5776844"/>
            <a:ext cx="22974" cy="0"/>
          </a:xfrm>
          <a:custGeom>
            <a:avLst/>
            <a:gdLst>
              <a:gd name="T0" fmla="*/ 0 w 12"/>
              <a:gd name="T1" fmla="*/ 0 w 12"/>
              <a:gd name="T2" fmla="*/ 12 w 12"/>
              <a:gd name="T3" fmla="*/ 12 w 12"/>
              <a:gd name="T4" fmla="*/ 0 w 12"/>
              <a:gd name="T5" fmla="*/ 0 w 12"/>
            </a:gdLst>
            <a:ahLst/>
            <a:cxnLst>
              <a:cxn ang="0">
                <a:pos x="T0" y="0"/>
              </a:cxn>
              <a:cxn ang="0">
                <a:pos x="T1" y="0"/>
              </a:cxn>
              <a:cxn ang="0">
                <a:pos x="T2" y="0"/>
              </a:cxn>
              <a:cxn ang="0">
                <a:pos x="T3" y="0"/>
              </a:cxn>
              <a:cxn ang="0">
                <a:pos x="T4" y="0"/>
              </a:cxn>
              <a:cxn ang="0">
                <a:pos x="T5" y="0"/>
              </a:cxn>
            </a:cxnLst>
            <a:rect l="0" t="0" r="r" b="b"/>
            <a:pathLst>
              <a:path w="12">
                <a:moveTo>
                  <a:pt x="0" y="0"/>
                </a:moveTo>
                <a:lnTo>
                  <a:pt x="0" y="0"/>
                </a:lnTo>
                <a:lnTo>
                  <a:pt x="12" y="0"/>
                </a:lnTo>
                <a:lnTo>
                  <a:pt x="12" y="0"/>
                </a:lnTo>
                <a:lnTo>
                  <a:pt x="0" y="0"/>
                </a:lnTo>
                <a:lnTo>
                  <a:pt x="0" y="0"/>
                </a:lnTo>
                <a:close/>
              </a:path>
            </a:pathLst>
          </a:custGeom>
          <a:solidFill>
            <a:srgbClr val="68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chenying0907 47"/>
          <p:cNvSpPr/>
          <p:nvPr/>
        </p:nvSpPr>
        <p:spPr bwMode="auto">
          <a:xfrm>
            <a:off x="3710524" y="5531789"/>
            <a:ext cx="111041" cy="248885"/>
          </a:xfrm>
          <a:custGeom>
            <a:avLst/>
            <a:gdLst>
              <a:gd name="T0" fmla="*/ 16 w 58"/>
              <a:gd name="T1" fmla="*/ 120 h 130"/>
              <a:gd name="T2" fmla="*/ 16 w 58"/>
              <a:gd name="T3" fmla="*/ 120 h 130"/>
              <a:gd name="T4" fmla="*/ 22 w 58"/>
              <a:gd name="T5" fmla="*/ 124 h 130"/>
              <a:gd name="T6" fmla="*/ 32 w 58"/>
              <a:gd name="T7" fmla="*/ 128 h 130"/>
              <a:gd name="T8" fmla="*/ 42 w 58"/>
              <a:gd name="T9" fmla="*/ 130 h 130"/>
              <a:gd name="T10" fmla="*/ 56 w 58"/>
              <a:gd name="T11" fmla="*/ 128 h 130"/>
              <a:gd name="T12" fmla="*/ 56 w 58"/>
              <a:gd name="T13" fmla="*/ 128 h 130"/>
              <a:gd name="T14" fmla="*/ 58 w 58"/>
              <a:gd name="T15" fmla="*/ 128 h 130"/>
              <a:gd name="T16" fmla="*/ 58 w 58"/>
              <a:gd name="T17" fmla="*/ 128 h 130"/>
              <a:gd name="T18" fmla="*/ 44 w 58"/>
              <a:gd name="T19" fmla="*/ 128 h 130"/>
              <a:gd name="T20" fmla="*/ 32 w 58"/>
              <a:gd name="T21" fmla="*/ 128 h 130"/>
              <a:gd name="T22" fmla="*/ 24 w 58"/>
              <a:gd name="T23" fmla="*/ 124 h 130"/>
              <a:gd name="T24" fmla="*/ 16 w 58"/>
              <a:gd name="T25" fmla="*/ 118 h 130"/>
              <a:gd name="T26" fmla="*/ 16 w 58"/>
              <a:gd name="T27" fmla="*/ 118 h 130"/>
              <a:gd name="T28" fmla="*/ 12 w 58"/>
              <a:gd name="T29" fmla="*/ 112 h 130"/>
              <a:gd name="T30" fmla="*/ 6 w 58"/>
              <a:gd name="T31" fmla="*/ 106 h 130"/>
              <a:gd name="T32" fmla="*/ 4 w 58"/>
              <a:gd name="T33" fmla="*/ 98 h 130"/>
              <a:gd name="T34" fmla="*/ 2 w 58"/>
              <a:gd name="T35" fmla="*/ 88 h 130"/>
              <a:gd name="T36" fmla="*/ 2 w 58"/>
              <a:gd name="T37" fmla="*/ 88 h 130"/>
              <a:gd name="T38" fmla="*/ 2 w 58"/>
              <a:gd name="T39" fmla="*/ 82 h 130"/>
              <a:gd name="T40" fmla="*/ 4 w 58"/>
              <a:gd name="T41" fmla="*/ 74 h 130"/>
              <a:gd name="T42" fmla="*/ 12 w 58"/>
              <a:gd name="T43" fmla="*/ 60 h 130"/>
              <a:gd name="T44" fmla="*/ 12 w 58"/>
              <a:gd name="T45" fmla="*/ 60 h 130"/>
              <a:gd name="T46" fmla="*/ 22 w 58"/>
              <a:gd name="T47" fmla="*/ 44 h 130"/>
              <a:gd name="T48" fmla="*/ 26 w 58"/>
              <a:gd name="T49" fmla="*/ 34 h 130"/>
              <a:gd name="T50" fmla="*/ 26 w 58"/>
              <a:gd name="T51" fmla="*/ 24 h 130"/>
              <a:gd name="T52" fmla="*/ 24 w 58"/>
              <a:gd name="T53" fmla="*/ 0 h 130"/>
              <a:gd name="T54" fmla="*/ 24 w 58"/>
              <a:gd name="T55" fmla="*/ 0 h 130"/>
              <a:gd name="T56" fmla="*/ 26 w 58"/>
              <a:gd name="T57" fmla="*/ 24 h 130"/>
              <a:gd name="T58" fmla="*/ 26 w 58"/>
              <a:gd name="T59" fmla="*/ 24 h 130"/>
              <a:gd name="T60" fmla="*/ 24 w 58"/>
              <a:gd name="T61" fmla="*/ 36 h 130"/>
              <a:gd name="T62" fmla="*/ 20 w 58"/>
              <a:gd name="T63" fmla="*/ 44 h 130"/>
              <a:gd name="T64" fmla="*/ 10 w 58"/>
              <a:gd name="T65" fmla="*/ 60 h 130"/>
              <a:gd name="T66" fmla="*/ 10 w 58"/>
              <a:gd name="T67" fmla="*/ 60 h 130"/>
              <a:gd name="T68" fmla="*/ 2 w 58"/>
              <a:gd name="T69" fmla="*/ 74 h 130"/>
              <a:gd name="T70" fmla="*/ 0 w 58"/>
              <a:gd name="T71" fmla="*/ 82 h 130"/>
              <a:gd name="T72" fmla="*/ 0 w 58"/>
              <a:gd name="T73" fmla="*/ 90 h 130"/>
              <a:gd name="T74" fmla="*/ 0 w 58"/>
              <a:gd name="T75" fmla="*/ 90 h 130"/>
              <a:gd name="T76" fmla="*/ 2 w 58"/>
              <a:gd name="T77" fmla="*/ 98 h 130"/>
              <a:gd name="T78" fmla="*/ 6 w 58"/>
              <a:gd name="T79" fmla="*/ 106 h 130"/>
              <a:gd name="T80" fmla="*/ 10 w 58"/>
              <a:gd name="T81" fmla="*/ 114 h 130"/>
              <a:gd name="T82" fmla="*/ 16 w 58"/>
              <a:gd name="T83" fmla="*/ 120 h 130"/>
              <a:gd name="T84" fmla="*/ 16 w 58"/>
              <a:gd name="T85" fmla="*/ 1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130">
                <a:moveTo>
                  <a:pt x="16" y="120"/>
                </a:moveTo>
                <a:lnTo>
                  <a:pt x="16" y="120"/>
                </a:lnTo>
                <a:lnTo>
                  <a:pt x="22" y="124"/>
                </a:lnTo>
                <a:lnTo>
                  <a:pt x="32" y="128"/>
                </a:lnTo>
                <a:lnTo>
                  <a:pt x="42" y="130"/>
                </a:lnTo>
                <a:lnTo>
                  <a:pt x="56" y="128"/>
                </a:lnTo>
                <a:lnTo>
                  <a:pt x="56" y="128"/>
                </a:lnTo>
                <a:lnTo>
                  <a:pt x="58" y="128"/>
                </a:lnTo>
                <a:lnTo>
                  <a:pt x="58" y="128"/>
                </a:lnTo>
                <a:lnTo>
                  <a:pt x="44" y="128"/>
                </a:lnTo>
                <a:lnTo>
                  <a:pt x="32" y="128"/>
                </a:lnTo>
                <a:lnTo>
                  <a:pt x="24" y="124"/>
                </a:lnTo>
                <a:lnTo>
                  <a:pt x="16" y="118"/>
                </a:lnTo>
                <a:lnTo>
                  <a:pt x="16" y="118"/>
                </a:lnTo>
                <a:lnTo>
                  <a:pt x="12" y="112"/>
                </a:lnTo>
                <a:lnTo>
                  <a:pt x="6" y="106"/>
                </a:lnTo>
                <a:lnTo>
                  <a:pt x="4" y="98"/>
                </a:lnTo>
                <a:lnTo>
                  <a:pt x="2" y="88"/>
                </a:lnTo>
                <a:lnTo>
                  <a:pt x="2" y="88"/>
                </a:lnTo>
                <a:lnTo>
                  <a:pt x="2" y="82"/>
                </a:lnTo>
                <a:lnTo>
                  <a:pt x="4" y="74"/>
                </a:lnTo>
                <a:lnTo>
                  <a:pt x="12" y="60"/>
                </a:lnTo>
                <a:lnTo>
                  <a:pt x="12" y="60"/>
                </a:lnTo>
                <a:lnTo>
                  <a:pt x="22" y="44"/>
                </a:lnTo>
                <a:lnTo>
                  <a:pt x="26" y="34"/>
                </a:lnTo>
                <a:lnTo>
                  <a:pt x="26" y="24"/>
                </a:lnTo>
                <a:lnTo>
                  <a:pt x="24" y="0"/>
                </a:lnTo>
                <a:lnTo>
                  <a:pt x="24" y="0"/>
                </a:lnTo>
                <a:lnTo>
                  <a:pt x="26" y="24"/>
                </a:lnTo>
                <a:lnTo>
                  <a:pt x="26" y="24"/>
                </a:lnTo>
                <a:lnTo>
                  <a:pt x="24" y="36"/>
                </a:lnTo>
                <a:lnTo>
                  <a:pt x="20" y="44"/>
                </a:lnTo>
                <a:lnTo>
                  <a:pt x="10" y="60"/>
                </a:lnTo>
                <a:lnTo>
                  <a:pt x="10" y="60"/>
                </a:lnTo>
                <a:lnTo>
                  <a:pt x="2" y="74"/>
                </a:lnTo>
                <a:lnTo>
                  <a:pt x="0" y="82"/>
                </a:lnTo>
                <a:lnTo>
                  <a:pt x="0" y="90"/>
                </a:lnTo>
                <a:lnTo>
                  <a:pt x="0" y="90"/>
                </a:lnTo>
                <a:lnTo>
                  <a:pt x="2" y="98"/>
                </a:lnTo>
                <a:lnTo>
                  <a:pt x="6" y="106"/>
                </a:lnTo>
                <a:lnTo>
                  <a:pt x="10" y="114"/>
                </a:lnTo>
                <a:lnTo>
                  <a:pt x="16" y="120"/>
                </a:lnTo>
                <a:lnTo>
                  <a:pt x="16" y="120"/>
                </a:lnTo>
                <a:close/>
              </a:path>
            </a:pathLst>
          </a:custGeom>
          <a:solidFill>
            <a:srgbClr val="68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chenying0907 48"/>
          <p:cNvSpPr/>
          <p:nvPr/>
        </p:nvSpPr>
        <p:spPr bwMode="auto">
          <a:xfrm>
            <a:off x="3235729" y="5443722"/>
            <a:ext cx="1397583" cy="1298029"/>
          </a:xfrm>
          <a:custGeom>
            <a:avLst/>
            <a:gdLst>
              <a:gd name="T0" fmla="*/ 712 w 730"/>
              <a:gd name="T1" fmla="*/ 252 h 678"/>
              <a:gd name="T2" fmla="*/ 698 w 730"/>
              <a:gd name="T3" fmla="*/ 244 h 678"/>
              <a:gd name="T4" fmla="*/ 680 w 730"/>
              <a:gd name="T5" fmla="*/ 242 h 678"/>
              <a:gd name="T6" fmla="*/ 672 w 730"/>
              <a:gd name="T7" fmla="*/ 244 h 678"/>
              <a:gd name="T8" fmla="*/ 654 w 730"/>
              <a:gd name="T9" fmla="*/ 258 h 678"/>
              <a:gd name="T10" fmla="*/ 640 w 730"/>
              <a:gd name="T11" fmla="*/ 274 h 678"/>
              <a:gd name="T12" fmla="*/ 620 w 730"/>
              <a:gd name="T13" fmla="*/ 284 h 678"/>
              <a:gd name="T14" fmla="*/ 620 w 730"/>
              <a:gd name="T15" fmla="*/ 284 h 678"/>
              <a:gd name="T16" fmla="*/ 524 w 730"/>
              <a:gd name="T17" fmla="*/ 0 h 678"/>
              <a:gd name="T18" fmla="*/ 360 w 730"/>
              <a:gd name="T19" fmla="*/ 60 h 678"/>
              <a:gd name="T20" fmla="*/ 372 w 730"/>
              <a:gd name="T21" fmla="*/ 72 h 678"/>
              <a:gd name="T22" fmla="*/ 380 w 730"/>
              <a:gd name="T23" fmla="*/ 80 h 678"/>
              <a:gd name="T24" fmla="*/ 396 w 730"/>
              <a:gd name="T25" fmla="*/ 110 h 678"/>
              <a:gd name="T26" fmla="*/ 398 w 730"/>
              <a:gd name="T27" fmla="*/ 128 h 678"/>
              <a:gd name="T28" fmla="*/ 398 w 730"/>
              <a:gd name="T29" fmla="*/ 144 h 678"/>
              <a:gd name="T30" fmla="*/ 386 w 730"/>
              <a:gd name="T31" fmla="*/ 176 h 678"/>
              <a:gd name="T32" fmla="*/ 376 w 730"/>
              <a:gd name="T33" fmla="*/ 190 h 678"/>
              <a:gd name="T34" fmla="*/ 346 w 730"/>
              <a:gd name="T35" fmla="*/ 210 h 678"/>
              <a:gd name="T36" fmla="*/ 334 w 730"/>
              <a:gd name="T37" fmla="*/ 214 h 678"/>
              <a:gd name="T38" fmla="*/ 322 w 730"/>
              <a:gd name="T39" fmla="*/ 216 h 678"/>
              <a:gd name="T40" fmla="*/ 308 w 730"/>
              <a:gd name="T41" fmla="*/ 220 h 678"/>
              <a:gd name="T42" fmla="*/ 292 w 730"/>
              <a:gd name="T43" fmla="*/ 218 h 678"/>
              <a:gd name="T44" fmla="*/ 292 w 730"/>
              <a:gd name="T45" fmla="*/ 218 h 678"/>
              <a:gd name="T46" fmla="*/ 276 w 730"/>
              <a:gd name="T47" fmla="*/ 216 h 678"/>
              <a:gd name="T48" fmla="*/ 246 w 730"/>
              <a:gd name="T49" fmla="*/ 206 h 678"/>
              <a:gd name="T50" fmla="*/ 236 w 730"/>
              <a:gd name="T51" fmla="*/ 200 h 678"/>
              <a:gd name="T52" fmla="*/ 214 w 730"/>
              <a:gd name="T53" fmla="*/ 172 h 678"/>
              <a:gd name="T54" fmla="*/ 204 w 730"/>
              <a:gd name="T55" fmla="*/ 142 h 678"/>
              <a:gd name="T56" fmla="*/ 204 w 730"/>
              <a:gd name="T57" fmla="*/ 132 h 678"/>
              <a:gd name="T58" fmla="*/ 208 w 730"/>
              <a:gd name="T59" fmla="*/ 106 h 678"/>
              <a:gd name="T60" fmla="*/ 222 w 730"/>
              <a:gd name="T61" fmla="*/ 82 h 678"/>
              <a:gd name="T62" fmla="*/ 230 w 730"/>
              <a:gd name="T63" fmla="*/ 72 h 678"/>
              <a:gd name="T64" fmla="*/ 64 w 730"/>
              <a:gd name="T65" fmla="*/ 86 h 678"/>
              <a:gd name="T66" fmla="*/ 0 w 730"/>
              <a:gd name="T67" fmla="*/ 676 h 678"/>
              <a:gd name="T68" fmla="*/ 24 w 730"/>
              <a:gd name="T69" fmla="*/ 678 h 678"/>
              <a:gd name="T70" fmla="*/ 562 w 730"/>
              <a:gd name="T71" fmla="*/ 338 h 678"/>
              <a:gd name="T72" fmla="*/ 626 w 730"/>
              <a:gd name="T73" fmla="*/ 328 h 678"/>
              <a:gd name="T74" fmla="*/ 648 w 730"/>
              <a:gd name="T75" fmla="*/ 330 h 678"/>
              <a:gd name="T76" fmla="*/ 664 w 730"/>
              <a:gd name="T77" fmla="*/ 340 h 678"/>
              <a:gd name="T78" fmla="*/ 686 w 730"/>
              <a:gd name="T79" fmla="*/ 348 h 678"/>
              <a:gd name="T80" fmla="*/ 694 w 730"/>
              <a:gd name="T81" fmla="*/ 348 h 678"/>
              <a:gd name="T82" fmla="*/ 710 w 730"/>
              <a:gd name="T83" fmla="*/ 342 h 678"/>
              <a:gd name="T84" fmla="*/ 722 w 730"/>
              <a:gd name="T85" fmla="*/ 330 h 678"/>
              <a:gd name="T86" fmla="*/ 726 w 730"/>
              <a:gd name="T87" fmla="*/ 324 h 678"/>
              <a:gd name="T88" fmla="*/ 730 w 730"/>
              <a:gd name="T89" fmla="*/ 304 h 678"/>
              <a:gd name="T90" fmla="*/ 730 w 730"/>
              <a:gd name="T91" fmla="*/ 290 h 678"/>
              <a:gd name="T92" fmla="*/ 722 w 730"/>
              <a:gd name="T93" fmla="*/ 264 h 678"/>
              <a:gd name="T94" fmla="*/ 712 w 730"/>
              <a:gd name="T95" fmla="*/ 25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678">
                <a:moveTo>
                  <a:pt x="712" y="252"/>
                </a:moveTo>
                <a:lnTo>
                  <a:pt x="712" y="252"/>
                </a:lnTo>
                <a:lnTo>
                  <a:pt x="706" y="248"/>
                </a:lnTo>
                <a:lnTo>
                  <a:pt x="698" y="244"/>
                </a:lnTo>
                <a:lnTo>
                  <a:pt x="690" y="242"/>
                </a:lnTo>
                <a:lnTo>
                  <a:pt x="680" y="242"/>
                </a:lnTo>
                <a:lnTo>
                  <a:pt x="680" y="242"/>
                </a:lnTo>
                <a:lnTo>
                  <a:pt x="672" y="244"/>
                </a:lnTo>
                <a:lnTo>
                  <a:pt x="666" y="248"/>
                </a:lnTo>
                <a:lnTo>
                  <a:pt x="654" y="258"/>
                </a:lnTo>
                <a:lnTo>
                  <a:pt x="654" y="258"/>
                </a:lnTo>
                <a:lnTo>
                  <a:pt x="640" y="274"/>
                </a:lnTo>
                <a:lnTo>
                  <a:pt x="632" y="280"/>
                </a:lnTo>
                <a:lnTo>
                  <a:pt x="620" y="284"/>
                </a:lnTo>
                <a:lnTo>
                  <a:pt x="620" y="284"/>
                </a:lnTo>
                <a:lnTo>
                  <a:pt x="620" y="284"/>
                </a:lnTo>
                <a:lnTo>
                  <a:pt x="558" y="292"/>
                </a:lnTo>
                <a:lnTo>
                  <a:pt x="524" y="0"/>
                </a:lnTo>
                <a:lnTo>
                  <a:pt x="358" y="30"/>
                </a:lnTo>
                <a:lnTo>
                  <a:pt x="360" y="60"/>
                </a:lnTo>
                <a:lnTo>
                  <a:pt x="360" y="60"/>
                </a:lnTo>
                <a:lnTo>
                  <a:pt x="372" y="72"/>
                </a:lnTo>
                <a:lnTo>
                  <a:pt x="372" y="72"/>
                </a:lnTo>
                <a:lnTo>
                  <a:pt x="380" y="80"/>
                </a:lnTo>
                <a:lnTo>
                  <a:pt x="388" y="94"/>
                </a:lnTo>
                <a:lnTo>
                  <a:pt x="396" y="110"/>
                </a:lnTo>
                <a:lnTo>
                  <a:pt x="398" y="120"/>
                </a:lnTo>
                <a:lnTo>
                  <a:pt x="398" y="128"/>
                </a:lnTo>
                <a:lnTo>
                  <a:pt x="398" y="128"/>
                </a:lnTo>
                <a:lnTo>
                  <a:pt x="398" y="144"/>
                </a:lnTo>
                <a:lnTo>
                  <a:pt x="394" y="160"/>
                </a:lnTo>
                <a:lnTo>
                  <a:pt x="386" y="176"/>
                </a:lnTo>
                <a:lnTo>
                  <a:pt x="376" y="190"/>
                </a:lnTo>
                <a:lnTo>
                  <a:pt x="376" y="190"/>
                </a:lnTo>
                <a:lnTo>
                  <a:pt x="362" y="202"/>
                </a:lnTo>
                <a:lnTo>
                  <a:pt x="346" y="210"/>
                </a:lnTo>
                <a:lnTo>
                  <a:pt x="346" y="210"/>
                </a:lnTo>
                <a:lnTo>
                  <a:pt x="334" y="214"/>
                </a:lnTo>
                <a:lnTo>
                  <a:pt x="322" y="216"/>
                </a:lnTo>
                <a:lnTo>
                  <a:pt x="322" y="216"/>
                </a:lnTo>
                <a:lnTo>
                  <a:pt x="308" y="220"/>
                </a:lnTo>
                <a:lnTo>
                  <a:pt x="308" y="220"/>
                </a:lnTo>
                <a:lnTo>
                  <a:pt x="300" y="220"/>
                </a:lnTo>
                <a:lnTo>
                  <a:pt x="292" y="218"/>
                </a:lnTo>
                <a:lnTo>
                  <a:pt x="292" y="218"/>
                </a:lnTo>
                <a:lnTo>
                  <a:pt x="292" y="218"/>
                </a:lnTo>
                <a:lnTo>
                  <a:pt x="292" y="218"/>
                </a:lnTo>
                <a:lnTo>
                  <a:pt x="276" y="216"/>
                </a:lnTo>
                <a:lnTo>
                  <a:pt x="260" y="212"/>
                </a:lnTo>
                <a:lnTo>
                  <a:pt x="246" y="206"/>
                </a:lnTo>
                <a:lnTo>
                  <a:pt x="236" y="200"/>
                </a:lnTo>
                <a:lnTo>
                  <a:pt x="236" y="200"/>
                </a:lnTo>
                <a:lnTo>
                  <a:pt x="222" y="186"/>
                </a:lnTo>
                <a:lnTo>
                  <a:pt x="214" y="172"/>
                </a:lnTo>
                <a:lnTo>
                  <a:pt x="208" y="156"/>
                </a:lnTo>
                <a:lnTo>
                  <a:pt x="204" y="142"/>
                </a:lnTo>
                <a:lnTo>
                  <a:pt x="204" y="142"/>
                </a:lnTo>
                <a:lnTo>
                  <a:pt x="204" y="132"/>
                </a:lnTo>
                <a:lnTo>
                  <a:pt x="204" y="122"/>
                </a:lnTo>
                <a:lnTo>
                  <a:pt x="208" y="106"/>
                </a:lnTo>
                <a:lnTo>
                  <a:pt x="216" y="92"/>
                </a:lnTo>
                <a:lnTo>
                  <a:pt x="222" y="82"/>
                </a:lnTo>
                <a:lnTo>
                  <a:pt x="222" y="82"/>
                </a:lnTo>
                <a:lnTo>
                  <a:pt x="230" y="72"/>
                </a:lnTo>
                <a:lnTo>
                  <a:pt x="228" y="54"/>
                </a:lnTo>
                <a:lnTo>
                  <a:pt x="64" y="86"/>
                </a:lnTo>
                <a:lnTo>
                  <a:pt x="0" y="676"/>
                </a:lnTo>
                <a:lnTo>
                  <a:pt x="0" y="676"/>
                </a:lnTo>
                <a:lnTo>
                  <a:pt x="12" y="678"/>
                </a:lnTo>
                <a:lnTo>
                  <a:pt x="24" y="678"/>
                </a:lnTo>
                <a:lnTo>
                  <a:pt x="590" y="572"/>
                </a:lnTo>
                <a:lnTo>
                  <a:pt x="562" y="338"/>
                </a:lnTo>
                <a:lnTo>
                  <a:pt x="626" y="328"/>
                </a:lnTo>
                <a:lnTo>
                  <a:pt x="626" y="328"/>
                </a:lnTo>
                <a:lnTo>
                  <a:pt x="638" y="328"/>
                </a:lnTo>
                <a:lnTo>
                  <a:pt x="648" y="330"/>
                </a:lnTo>
                <a:lnTo>
                  <a:pt x="664" y="340"/>
                </a:lnTo>
                <a:lnTo>
                  <a:pt x="664" y="340"/>
                </a:lnTo>
                <a:lnTo>
                  <a:pt x="678" y="348"/>
                </a:lnTo>
                <a:lnTo>
                  <a:pt x="686" y="348"/>
                </a:lnTo>
                <a:lnTo>
                  <a:pt x="694" y="348"/>
                </a:lnTo>
                <a:lnTo>
                  <a:pt x="694" y="348"/>
                </a:lnTo>
                <a:lnTo>
                  <a:pt x="702" y="346"/>
                </a:lnTo>
                <a:lnTo>
                  <a:pt x="710" y="342"/>
                </a:lnTo>
                <a:lnTo>
                  <a:pt x="718" y="338"/>
                </a:lnTo>
                <a:lnTo>
                  <a:pt x="722" y="330"/>
                </a:lnTo>
                <a:lnTo>
                  <a:pt x="722" y="330"/>
                </a:lnTo>
                <a:lnTo>
                  <a:pt x="726" y="324"/>
                </a:lnTo>
                <a:lnTo>
                  <a:pt x="730" y="314"/>
                </a:lnTo>
                <a:lnTo>
                  <a:pt x="730" y="304"/>
                </a:lnTo>
                <a:lnTo>
                  <a:pt x="730" y="290"/>
                </a:lnTo>
                <a:lnTo>
                  <a:pt x="730" y="290"/>
                </a:lnTo>
                <a:lnTo>
                  <a:pt x="726" y="276"/>
                </a:lnTo>
                <a:lnTo>
                  <a:pt x="722" y="264"/>
                </a:lnTo>
                <a:lnTo>
                  <a:pt x="718" y="258"/>
                </a:lnTo>
                <a:lnTo>
                  <a:pt x="712" y="252"/>
                </a:lnTo>
                <a:lnTo>
                  <a:pt x="712" y="252"/>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a:p>
        </p:txBody>
      </p:sp>
      <p:sp>
        <p:nvSpPr>
          <p:cNvPr id="52" name="chenying0907 49"/>
          <p:cNvSpPr/>
          <p:nvPr/>
        </p:nvSpPr>
        <p:spPr bwMode="auto">
          <a:xfrm>
            <a:off x="646427" y="4872904"/>
            <a:ext cx="1554572" cy="1451189"/>
          </a:xfrm>
          <a:custGeom>
            <a:avLst/>
            <a:gdLst>
              <a:gd name="T0" fmla="*/ 784 w 812"/>
              <a:gd name="T1" fmla="*/ 530 h 758"/>
              <a:gd name="T2" fmla="*/ 770 w 812"/>
              <a:gd name="T3" fmla="*/ 528 h 758"/>
              <a:gd name="T4" fmla="*/ 754 w 812"/>
              <a:gd name="T5" fmla="*/ 532 h 758"/>
              <a:gd name="T6" fmla="*/ 724 w 812"/>
              <a:gd name="T7" fmla="*/ 542 h 758"/>
              <a:gd name="T8" fmla="*/ 712 w 812"/>
              <a:gd name="T9" fmla="*/ 540 h 758"/>
              <a:gd name="T10" fmla="*/ 642 w 812"/>
              <a:gd name="T11" fmla="*/ 514 h 758"/>
              <a:gd name="T12" fmla="*/ 580 w 812"/>
              <a:gd name="T13" fmla="*/ 176 h 758"/>
              <a:gd name="T14" fmla="*/ 604 w 812"/>
              <a:gd name="T15" fmla="*/ 114 h 758"/>
              <a:gd name="T16" fmla="*/ 604 w 812"/>
              <a:gd name="T17" fmla="*/ 114 h 758"/>
              <a:gd name="T18" fmla="*/ 620 w 812"/>
              <a:gd name="T19" fmla="*/ 96 h 758"/>
              <a:gd name="T20" fmla="*/ 638 w 812"/>
              <a:gd name="T21" fmla="*/ 88 h 758"/>
              <a:gd name="T22" fmla="*/ 658 w 812"/>
              <a:gd name="T23" fmla="*/ 74 h 758"/>
              <a:gd name="T24" fmla="*/ 660 w 812"/>
              <a:gd name="T25" fmla="*/ 66 h 758"/>
              <a:gd name="T26" fmla="*/ 664 w 812"/>
              <a:gd name="T27" fmla="*/ 50 h 758"/>
              <a:gd name="T28" fmla="*/ 660 w 812"/>
              <a:gd name="T29" fmla="*/ 34 h 758"/>
              <a:gd name="T30" fmla="*/ 656 w 812"/>
              <a:gd name="T31" fmla="*/ 26 h 758"/>
              <a:gd name="T32" fmla="*/ 640 w 812"/>
              <a:gd name="T33" fmla="*/ 14 h 758"/>
              <a:gd name="T34" fmla="*/ 628 w 812"/>
              <a:gd name="T35" fmla="*/ 6 h 758"/>
              <a:gd name="T36" fmla="*/ 598 w 812"/>
              <a:gd name="T37" fmla="*/ 0 h 758"/>
              <a:gd name="T38" fmla="*/ 586 w 812"/>
              <a:gd name="T39" fmla="*/ 2 h 758"/>
              <a:gd name="T40" fmla="*/ 578 w 812"/>
              <a:gd name="T41" fmla="*/ 6 h 758"/>
              <a:gd name="T42" fmla="*/ 566 w 812"/>
              <a:gd name="T43" fmla="*/ 18 h 758"/>
              <a:gd name="T44" fmla="*/ 562 w 812"/>
              <a:gd name="T45" fmla="*/ 26 h 758"/>
              <a:gd name="T46" fmla="*/ 560 w 812"/>
              <a:gd name="T47" fmla="*/ 42 h 758"/>
              <a:gd name="T48" fmla="*/ 562 w 812"/>
              <a:gd name="T49" fmla="*/ 56 h 758"/>
              <a:gd name="T50" fmla="*/ 568 w 812"/>
              <a:gd name="T51" fmla="*/ 86 h 758"/>
              <a:gd name="T52" fmla="*/ 534 w 812"/>
              <a:gd name="T53" fmla="*/ 164 h 758"/>
              <a:gd name="T54" fmla="*/ 8 w 812"/>
              <a:gd name="T55" fmla="*/ 546 h 758"/>
              <a:gd name="T56" fmla="*/ 4 w 812"/>
              <a:gd name="T57" fmla="*/ 556 h 758"/>
              <a:gd name="T58" fmla="*/ 0 w 812"/>
              <a:gd name="T59" fmla="*/ 574 h 758"/>
              <a:gd name="T60" fmla="*/ 2 w 812"/>
              <a:gd name="T61" fmla="*/ 584 h 758"/>
              <a:gd name="T62" fmla="*/ 14 w 812"/>
              <a:gd name="T63" fmla="*/ 600 h 758"/>
              <a:gd name="T64" fmla="*/ 30 w 812"/>
              <a:gd name="T65" fmla="*/ 610 h 758"/>
              <a:gd name="T66" fmla="*/ 624 w 812"/>
              <a:gd name="T67" fmla="*/ 558 h 758"/>
              <a:gd name="T68" fmla="*/ 698 w 812"/>
              <a:gd name="T69" fmla="*/ 582 h 758"/>
              <a:gd name="T70" fmla="*/ 716 w 812"/>
              <a:gd name="T71" fmla="*/ 594 h 758"/>
              <a:gd name="T72" fmla="*/ 726 w 812"/>
              <a:gd name="T73" fmla="*/ 610 h 758"/>
              <a:gd name="T74" fmla="*/ 742 w 812"/>
              <a:gd name="T75" fmla="*/ 628 h 758"/>
              <a:gd name="T76" fmla="*/ 748 w 812"/>
              <a:gd name="T77" fmla="*/ 630 h 758"/>
              <a:gd name="T78" fmla="*/ 766 w 812"/>
              <a:gd name="T79" fmla="*/ 632 h 758"/>
              <a:gd name="T80" fmla="*/ 782 w 812"/>
              <a:gd name="T81" fmla="*/ 628 h 758"/>
              <a:gd name="T82" fmla="*/ 790 w 812"/>
              <a:gd name="T83" fmla="*/ 624 h 758"/>
              <a:gd name="T84" fmla="*/ 802 w 812"/>
              <a:gd name="T85" fmla="*/ 608 h 758"/>
              <a:gd name="T86" fmla="*/ 808 w 812"/>
              <a:gd name="T87" fmla="*/ 594 h 758"/>
              <a:gd name="T88" fmla="*/ 812 w 812"/>
              <a:gd name="T89" fmla="*/ 570 h 758"/>
              <a:gd name="T90" fmla="*/ 810 w 812"/>
              <a:gd name="T91" fmla="*/ 552 h 758"/>
              <a:gd name="T92" fmla="*/ 804 w 812"/>
              <a:gd name="T93" fmla="*/ 546 h 758"/>
              <a:gd name="T94" fmla="*/ 792 w 812"/>
              <a:gd name="T95" fmla="*/ 534 h 758"/>
              <a:gd name="T96" fmla="*/ 784 w 812"/>
              <a:gd name="T97" fmla="*/ 53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2" h="758">
                <a:moveTo>
                  <a:pt x="784" y="530"/>
                </a:moveTo>
                <a:lnTo>
                  <a:pt x="784" y="530"/>
                </a:lnTo>
                <a:lnTo>
                  <a:pt x="778" y="528"/>
                </a:lnTo>
                <a:lnTo>
                  <a:pt x="770" y="528"/>
                </a:lnTo>
                <a:lnTo>
                  <a:pt x="754" y="532"/>
                </a:lnTo>
                <a:lnTo>
                  <a:pt x="754" y="532"/>
                </a:lnTo>
                <a:lnTo>
                  <a:pt x="736" y="540"/>
                </a:lnTo>
                <a:lnTo>
                  <a:pt x="724" y="542"/>
                </a:lnTo>
                <a:lnTo>
                  <a:pt x="712" y="540"/>
                </a:lnTo>
                <a:lnTo>
                  <a:pt x="712" y="540"/>
                </a:lnTo>
                <a:lnTo>
                  <a:pt x="712" y="540"/>
                </a:lnTo>
                <a:lnTo>
                  <a:pt x="642" y="514"/>
                </a:lnTo>
                <a:lnTo>
                  <a:pt x="760" y="226"/>
                </a:lnTo>
                <a:lnTo>
                  <a:pt x="580" y="176"/>
                </a:lnTo>
                <a:lnTo>
                  <a:pt x="604" y="114"/>
                </a:lnTo>
                <a:lnTo>
                  <a:pt x="604" y="114"/>
                </a:lnTo>
                <a:lnTo>
                  <a:pt x="604" y="114"/>
                </a:lnTo>
                <a:lnTo>
                  <a:pt x="604" y="114"/>
                </a:lnTo>
                <a:lnTo>
                  <a:pt x="612" y="104"/>
                </a:lnTo>
                <a:lnTo>
                  <a:pt x="620" y="96"/>
                </a:lnTo>
                <a:lnTo>
                  <a:pt x="638" y="88"/>
                </a:lnTo>
                <a:lnTo>
                  <a:pt x="638" y="88"/>
                </a:lnTo>
                <a:lnTo>
                  <a:pt x="652" y="78"/>
                </a:lnTo>
                <a:lnTo>
                  <a:pt x="658" y="74"/>
                </a:lnTo>
                <a:lnTo>
                  <a:pt x="660" y="66"/>
                </a:lnTo>
                <a:lnTo>
                  <a:pt x="660" y="66"/>
                </a:lnTo>
                <a:lnTo>
                  <a:pt x="662" y="58"/>
                </a:lnTo>
                <a:lnTo>
                  <a:pt x="664" y="50"/>
                </a:lnTo>
                <a:lnTo>
                  <a:pt x="662" y="42"/>
                </a:lnTo>
                <a:lnTo>
                  <a:pt x="660" y="34"/>
                </a:lnTo>
                <a:lnTo>
                  <a:pt x="660" y="34"/>
                </a:lnTo>
                <a:lnTo>
                  <a:pt x="656" y="26"/>
                </a:lnTo>
                <a:lnTo>
                  <a:pt x="650" y="20"/>
                </a:lnTo>
                <a:lnTo>
                  <a:pt x="640" y="14"/>
                </a:lnTo>
                <a:lnTo>
                  <a:pt x="628" y="6"/>
                </a:lnTo>
                <a:lnTo>
                  <a:pt x="628" y="6"/>
                </a:lnTo>
                <a:lnTo>
                  <a:pt x="612" y="2"/>
                </a:lnTo>
                <a:lnTo>
                  <a:pt x="598" y="0"/>
                </a:lnTo>
                <a:lnTo>
                  <a:pt x="598" y="0"/>
                </a:lnTo>
                <a:lnTo>
                  <a:pt x="586" y="2"/>
                </a:lnTo>
                <a:lnTo>
                  <a:pt x="586" y="2"/>
                </a:lnTo>
                <a:lnTo>
                  <a:pt x="578" y="6"/>
                </a:lnTo>
                <a:lnTo>
                  <a:pt x="572" y="12"/>
                </a:lnTo>
                <a:lnTo>
                  <a:pt x="566" y="18"/>
                </a:lnTo>
                <a:lnTo>
                  <a:pt x="562" y="26"/>
                </a:lnTo>
                <a:lnTo>
                  <a:pt x="562" y="26"/>
                </a:lnTo>
                <a:lnTo>
                  <a:pt x="560" y="34"/>
                </a:lnTo>
                <a:lnTo>
                  <a:pt x="560" y="42"/>
                </a:lnTo>
                <a:lnTo>
                  <a:pt x="562" y="56"/>
                </a:lnTo>
                <a:lnTo>
                  <a:pt x="562" y="56"/>
                </a:lnTo>
                <a:lnTo>
                  <a:pt x="568" y="76"/>
                </a:lnTo>
                <a:lnTo>
                  <a:pt x="568" y="86"/>
                </a:lnTo>
                <a:lnTo>
                  <a:pt x="566" y="96"/>
                </a:lnTo>
                <a:lnTo>
                  <a:pt x="534" y="164"/>
                </a:lnTo>
                <a:lnTo>
                  <a:pt x="312" y="104"/>
                </a:lnTo>
                <a:lnTo>
                  <a:pt x="8" y="546"/>
                </a:lnTo>
                <a:lnTo>
                  <a:pt x="8" y="546"/>
                </a:lnTo>
                <a:lnTo>
                  <a:pt x="4" y="556"/>
                </a:lnTo>
                <a:lnTo>
                  <a:pt x="0" y="564"/>
                </a:lnTo>
                <a:lnTo>
                  <a:pt x="0" y="574"/>
                </a:lnTo>
                <a:lnTo>
                  <a:pt x="2" y="584"/>
                </a:lnTo>
                <a:lnTo>
                  <a:pt x="2" y="584"/>
                </a:lnTo>
                <a:lnTo>
                  <a:pt x="6" y="592"/>
                </a:lnTo>
                <a:lnTo>
                  <a:pt x="14" y="600"/>
                </a:lnTo>
                <a:lnTo>
                  <a:pt x="22" y="606"/>
                </a:lnTo>
                <a:lnTo>
                  <a:pt x="30" y="610"/>
                </a:lnTo>
                <a:lnTo>
                  <a:pt x="542" y="758"/>
                </a:lnTo>
                <a:lnTo>
                  <a:pt x="624" y="558"/>
                </a:lnTo>
                <a:lnTo>
                  <a:pt x="698" y="582"/>
                </a:lnTo>
                <a:lnTo>
                  <a:pt x="698" y="582"/>
                </a:lnTo>
                <a:lnTo>
                  <a:pt x="708" y="586"/>
                </a:lnTo>
                <a:lnTo>
                  <a:pt x="716" y="594"/>
                </a:lnTo>
                <a:lnTo>
                  <a:pt x="726" y="610"/>
                </a:lnTo>
                <a:lnTo>
                  <a:pt x="726" y="610"/>
                </a:lnTo>
                <a:lnTo>
                  <a:pt x="736" y="622"/>
                </a:lnTo>
                <a:lnTo>
                  <a:pt x="742" y="628"/>
                </a:lnTo>
                <a:lnTo>
                  <a:pt x="748" y="630"/>
                </a:lnTo>
                <a:lnTo>
                  <a:pt x="748" y="630"/>
                </a:lnTo>
                <a:lnTo>
                  <a:pt x="758" y="632"/>
                </a:lnTo>
                <a:lnTo>
                  <a:pt x="766" y="632"/>
                </a:lnTo>
                <a:lnTo>
                  <a:pt x="774" y="630"/>
                </a:lnTo>
                <a:lnTo>
                  <a:pt x="782" y="628"/>
                </a:lnTo>
                <a:lnTo>
                  <a:pt x="782" y="628"/>
                </a:lnTo>
                <a:lnTo>
                  <a:pt x="790" y="624"/>
                </a:lnTo>
                <a:lnTo>
                  <a:pt x="796" y="616"/>
                </a:lnTo>
                <a:lnTo>
                  <a:pt x="802" y="608"/>
                </a:lnTo>
                <a:lnTo>
                  <a:pt x="808" y="594"/>
                </a:lnTo>
                <a:lnTo>
                  <a:pt x="808" y="594"/>
                </a:lnTo>
                <a:lnTo>
                  <a:pt x="812" y="580"/>
                </a:lnTo>
                <a:lnTo>
                  <a:pt x="812" y="570"/>
                </a:lnTo>
                <a:lnTo>
                  <a:pt x="812" y="560"/>
                </a:lnTo>
                <a:lnTo>
                  <a:pt x="810" y="552"/>
                </a:lnTo>
                <a:lnTo>
                  <a:pt x="810" y="552"/>
                </a:lnTo>
                <a:lnTo>
                  <a:pt x="804" y="546"/>
                </a:lnTo>
                <a:lnTo>
                  <a:pt x="800" y="540"/>
                </a:lnTo>
                <a:lnTo>
                  <a:pt x="792" y="534"/>
                </a:lnTo>
                <a:lnTo>
                  <a:pt x="784" y="530"/>
                </a:lnTo>
                <a:lnTo>
                  <a:pt x="784" y="530"/>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a:p>
        </p:txBody>
      </p:sp>
      <p:sp>
        <p:nvSpPr>
          <p:cNvPr id="53" name="chenying0907 51"/>
          <p:cNvSpPr/>
          <p:nvPr/>
        </p:nvSpPr>
        <p:spPr bwMode="auto">
          <a:xfrm>
            <a:off x="1780711" y="5133573"/>
            <a:ext cx="1481821" cy="1604349"/>
          </a:xfrm>
          <a:custGeom>
            <a:avLst/>
            <a:gdLst>
              <a:gd name="T0" fmla="*/ 534 w 774"/>
              <a:gd name="T1" fmla="*/ 114 h 838"/>
              <a:gd name="T2" fmla="*/ 534 w 774"/>
              <a:gd name="T3" fmla="*/ 112 h 838"/>
              <a:gd name="T4" fmla="*/ 548 w 774"/>
              <a:gd name="T5" fmla="*/ 94 h 838"/>
              <a:gd name="T6" fmla="*/ 564 w 774"/>
              <a:gd name="T7" fmla="*/ 82 h 838"/>
              <a:gd name="T8" fmla="*/ 582 w 774"/>
              <a:gd name="T9" fmla="*/ 66 h 838"/>
              <a:gd name="T10" fmla="*/ 584 w 774"/>
              <a:gd name="T11" fmla="*/ 60 h 838"/>
              <a:gd name="T12" fmla="*/ 586 w 774"/>
              <a:gd name="T13" fmla="*/ 42 h 838"/>
              <a:gd name="T14" fmla="*/ 582 w 774"/>
              <a:gd name="T15" fmla="*/ 26 h 838"/>
              <a:gd name="T16" fmla="*/ 576 w 774"/>
              <a:gd name="T17" fmla="*/ 20 h 838"/>
              <a:gd name="T18" fmla="*/ 560 w 774"/>
              <a:gd name="T19" fmla="*/ 8 h 838"/>
              <a:gd name="T20" fmla="*/ 546 w 774"/>
              <a:gd name="T21" fmla="*/ 4 h 838"/>
              <a:gd name="T22" fmla="*/ 522 w 774"/>
              <a:gd name="T23" fmla="*/ 0 h 838"/>
              <a:gd name="T24" fmla="*/ 512 w 774"/>
              <a:gd name="T25" fmla="*/ 0 h 838"/>
              <a:gd name="T26" fmla="*/ 504 w 774"/>
              <a:gd name="T27" fmla="*/ 4 h 838"/>
              <a:gd name="T28" fmla="*/ 492 w 774"/>
              <a:gd name="T29" fmla="*/ 14 h 838"/>
              <a:gd name="T30" fmla="*/ 482 w 774"/>
              <a:gd name="T31" fmla="*/ 30 h 838"/>
              <a:gd name="T32" fmla="*/ 480 w 774"/>
              <a:gd name="T33" fmla="*/ 38 h 838"/>
              <a:gd name="T34" fmla="*/ 486 w 774"/>
              <a:gd name="T35" fmla="*/ 60 h 838"/>
              <a:gd name="T36" fmla="*/ 492 w 774"/>
              <a:gd name="T37" fmla="*/ 78 h 838"/>
              <a:gd name="T38" fmla="*/ 492 w 774"/>
              <a:gd name="T39" fmla="*/ 100 h 838"/>
              <a:gd name="T40" fmla="*/ 220 w 774"/>
              <a:gd name="T41" fmla="*/ 98 h 838"/>
              <a:gd name="T42" fmla="*/ 142 w 774"/>
              <a:gd name="T43" fmla="*/ 358 h 838"/>
              <a:gd name="T44" fmla="*/ 158 w 774"/>
              <a:gd name="T45" fmla="*/ 352 h 838"/>
              <a:gd name="T46" fmla="*/ 170 w 774"/>
              <a:gd name="T47" fmla="*/ 348 h 838"/>
              <a:gd name="T48" fmla="*/ 204 w 774"/>
              <a:gd name="T49" fmla="*/ 344 h 838"/>
              <a:gd name="T50" fmla="*/ 222 w 774"/>
              <a:gd name="T51" fmla="*/ 350 h 838"/>
              <a:gd name="T52" fmla="*/ 236 w 774"/>
              <a:gd name="T53" fmla="*/ 356 h 838"/>
              <a:gd name="T54" fmla="*/ 260 w 774"/>
              <a:gd name="T55" fmla="*/ 378 h 838"/>
              <a:gd name="T56" fmla="*/ 268 w 774"/>
              <a:gd name="T57" fmla="*/ 394 h 838"/>
              <a:gd name="T58" fmla="*/ 276 w 774"/>
              <a:gd name="T59" fmla="*/ 428 h 838"/>
              <a:gd name="T60" fmla="*/ 274 w 774"/>
              <a:gd name="T61" fmla="*/ 442 h 838"/>
              <a:gd name="T62" fmla="*/ 272 w 774"/>
              <a:gd name="T63" fmla="*/ 454 h 838"/>
              <a:gd name="T64" fmla="*/ 270 w 774"/>
              <a:gd name="T65" fmla="*/ 468 h 838"/>
              <a:gd name="T66" fmla="*/ 262 w 774"/>
              <a:gd name="T67" fmla="*/ 482 h 838"/>
              <a:gd name="T68" fmla="*/ 262 w 774"/>
              <a:gd name="T69" fmla="*/ 482 h 838"/>
              <a:gd name="T70" fmla="*/ 254 w 774"/>
              <a:gd name="T71" fmla="*/ 496 h 838"/>
              <a:gd name="T72" fmla="*/ 234 w 774"/>
              <a:gd name="T73" fmla="*/ 520 h 838"/>
              <a:gd name="T74" fmla="*/ 222 w 774"/>
              <a:gd name="T75" fmla="*/ 526 h 838"/>
              <a:gd name="T76" fmla="*/ 188 w 774"/>
              <a:gd name="T77" fmla="*/ 536 h 838"/>
              <a:gd name="T78" fmla="*/ 156 w 774"/>
              <a:gd name="T79" fmla="*/ 532 h 838"/>
              <a:gd name="T80" fmla="*/ 148 w 774"/>
              <a:gd name="T81" fmla="*/ 530 h 838"/>
              <a:gd name="T82" fmla="*/ 126 w 774"/>
              <a:gd name="T83" fmla="*/ 514 h 838"/>
              <a:gd name="T84" fmla="*/ 110 w 774"/>
              <a:gd name="T85" fmla="*/ 494 h 838"/>
              <a:gd name="T86" fmla="*/ 102 w 774"/>
              <a:gd name="T87" fmla="*/ 482 h 838"/>
              <a:gd name="T88" fmla="*/ 0 w 774"/>
              <a:gd name="T89" fmla="*/ 630 h 838"/>
              <a:gd name="T90" fmla="*/ 774 w 774"/>
              <a:gd name="T91" fmla="*/ 248 h 838"/>
              <a:gd name="T92" fmla="*/ 534 w 774"/>
              <a:gd name="T93" fmla="*/ 11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4" h="838">
                <a:moveTo>
                  <a:pt x="534" y="114"/>
                </a:moveTo>
                <a:lnTo>
                  <a:pt x="534" y="114"/>
                </a:lnTo>
                <a:lnTo>
                  <a:pt x="534" y="112"/>
                </a:lnTo>
                <a:lnTo>
                  <a:pt x="534" y="112"/>
                </a:lnTo>
                <a:lnTo>
                  <a:pt x="540" y="102"/>
                </a:lnTo>
                <a:lnTo>
                  <a:pt x="548" y="94"/>
                </a:lnTo>
                <a:lnTo>
                  <a:pt x="564" y="82"/>
                </a:lnTo>
                <a:lnTo>
                  <a:pt x="564" y="82"/>
                </a:lnTo>
                <a:lnTo>
                  <a:pt x="578" y="72"/>
                </a:lnTo>
                <a:lnTo>
                  <a:pt x="582" y="66"/>
                </a:lnTo>
                <a:lnTo>
                  <a:pt x="584" y="60"/>
                </a:lnTo>
                <a:lnTo>
                  <a:pt x="584" y="60"/>
                </a:lnTo>
                <a:lnTo>
                  <a:pt x="586" y="50"/>
                </a:lnTo>
                <a:lnTo>
                  <a:pt x="586" y="42"/>
                </a:lnTo>
                <a:lnTo>
                  <a:pt x="584" y="34"/>
                </a:lnTo>
                <a:lnTo>
                  <a:pt x="582" y="26"/>
                </a:lnTo>
                <a:lnTo>
                  <a:pt x="582" y="26"/>
                </a:lnTo>
                <a:lnTo>
                  <a:pt x="576" y="20"/>
                </a:lnTo>
                <a:lnTo>
                  <a:pt x="570" y="14"/>
                </a:lnTo>
                <a:lnTo>
                  <a:pt x="560" y="8"/>
                </a:lnTo>
                <a:lnTo>
                  <a:pt x="546" y="4"/>
                </a:lnTo>
                <a:lnTo>
                  <a:pt x="546" y="4"/>
                </a:lnTo>
                <a:lnTo>
                  <a:pt x="532" y="0"/>
                </a:lnTo>
                <a:lnTo>
                  <a:pt x="522" y="0"/>
                </a:lnTo>
                <a:lnTo>
                  <a:pt x="522" y="0"/>
                </a:lnTo>
                <a:lnTo>
                  <a:pt x="512" y="0"/>
                </a:lnTo>
                <a:lnTo>
                  <a:pt x="504" y="4"/>
                </a:lnTo>
                <a:lnTo>
                  <a:pt x="504" y="4"/>
                </a:lnTo>
                <a:lnTo>
                  <a:pt x="498" y="8"/>
                </a:lnTo>
                <a:lnTo>
                  <a:pt x="492" y="14"/>
                </a:lnTo>
                <a:lnTo>
                  <a:pt x="486" y="22"/>
                </a:lnTo>
                <a:lnTo>
                  <a:pt x="482" y="30"/>
                </a:lnTo>
                <a:lnTo>
                  <a:pt x="482" y="30"/>
                </a:lnTo>
                <a:lnTo>
                  <a:pt x="480" y="38"/>
                </a:lnTo>
                <a:lnTo>
                  <a:pt x="480" y="46"/>
                </a:lnTo>
                <a:lnTo>
                  <a:pt x="486" y="60"/>
                </a:lnTo>
                <a:lnTo>
                  <a:pt x="486" y="60"/>
                </a:lnTo>
                <a:lnTo>
                  <a:pt x="492" y="78"/>
                </a:lnTo>
                <a:lnTo>
                  <a:pt x="494" y="88"/>
                </a:lnTo>
                <a:lnTo>
                  <a:pt x="492" y="100"/>
                </a:lnTo>
                <a:lnTo>
                  <a:pt x="470" y="166"/>
                </a:lnTo>
                <a:lnTo>
                  <a:pt x="220" y="98"/>
                </a:lnTo>
                <a:lnTo>
                  <a:pt x="116" y="348"/>
                </a:lnTo>
                <a:lnTo>
                  <a:pt x="142" y="358"/>
                </a:lnTo>
                <a:lnTo>
                  <a:pt x="142" y="358"/>
                </a:lnTo>
                <a:lnTo>
                  <a:pt x="158" y="352"/>
                </a:lnTo>
                <a:lnTo>
                  <a:pt x="158" y="352"/>
                </a:lnTo>
                <a:lnTo>
                  <a:pt x="170" y="348"/>
                </a:lnTo>
                <a:lnTo>
                  <a:pt x="186" y="344"/>
                </a:lnTo>
                <a:lnTo>
                  <a:pt x="204" y="344"/>
                </a:lnTo>
                <a:lnTo>
                  <a:pt x="212" y="346"/>
                </a:lnTo>
                <a:lnTo>
                  <a:pt x="222" y="350"/>
                </a:lnTo>
                <a:lnTo>
                  <a:pt x="222" y="350"/>
                </a:lnTo>
                <a:lnTo>
                  <a:pt x="236" y="356"/>
                </a:lnTo>
                <a:lnTo>
                  <a:pt x="248" y="366"/>
                </a:lnTo>
                <a:lnTo>
                  <a:pt x="260" y="378"/>
                </a:lnTo>
                <a:lnTo>
                  <a:pt x="268" y="394"/>
                </a:lnTo>
                <a:lnTo>
                  <a:pt x="268" y="394"/>
                </a:lnTo>
                <a:lnTo>
                  <a:pt x="274" y="410"/>
                </a:lnTo>
                <a:lnTo>
                  <a:pt x="276" y="428"/>
                </a:lnTo>
                <a:lnTo>
                  <a:pt x="276" y="428"/>
                </a:lnTo>
                <a:lnTo>
                  <a:pt x="274" y="442"/>
                </a:lnTo>
                <a:lnTo>
                  <a:pt x="272" y="454"/>
                </a:lnTo>
                <a:lnTo>
                  <a:pt x="272" y="454"/>
                </a:lnTo>
                <a:lnTo>
                  <a:pt x="270" y="468"/>
                </a:lnTo>
                <a:lnTo>
                  <a:pt x="270" y="468"/>
                </a:lnTo>
                <a:lnTo>
                  <a:pt x="266" y="476"/>
                </a:lnTo>
                <a:lnTo>
                  <a:pt x="262" y="482"/>
                </a:lnTo>
                <a:lnTo>
                  <a:pt x="262" y="482"/>
                </a:lnTo>
                <a:lnTo>
                  <a:pt x="262" y="482"/>
                </a:lnTo>
                <a:lnTo>
                  <a:pt x="262" y="482"/>
                </a:lnTo>
                <a:lnTo>
                  <a:pt x="254" y="496"/>
                </a:lnTo>
                <a:lnTo>
                  <a:pt x="244" y="510"/>
                </a:lnTo>
                <a:lnTo>
                  <a:pt x="234" y="520"/>
                </a:lnTo>
                <a:lnTo>
                  <a:pt x="222" y="526"/>
                </a:lnTo>
                <a:lnTo>
                  <a:pt x="222" y="526"/>
                </a:lnTo>
                <a:lnTo>
                  <a:pt x="206" y="534"/>
                </a:lnTo>
                <a:lnTo>
                  <a:pt x="188" y="536"/>
                </a:lnTo>
                <a:lnTo>
                  <a:pt x="172" y="536"/>
                </a:lnTo>
                <a:lnTo>
                  <a:pt x="156" y="532"/>
                </a:lnTo>
                <a:lnTo>
                  <a:pt x="156" y="532"/>
                </a:lnTo>
                <a:lnTo>
                  <a:pt x="148" y="530"/>
                </a:lnTo>
                <a:lnTo>
                  <a:pt x="140" y="524"/>
                </a:lnTo>
                <a:lnTo>
                  <a:pt x="126" y="514"/>
                </a:lnTo>
                <a:lnTo>
                  <a:pt x="116" y="504"/>
                </a:lnTo>
                <a:lnTo>
                  <a:pt x="110" y="494"/>
                </a:lnTo>
                <a:lnTo>
                  <a:pt x="110" y="494"/>
                </a:lnTo>
                <a:lnTo>
                  <a:pt x="102" y="482"/>
                </a:lnTo>
                <a:lnTo>
                  <a:pt x="66" y="470"/>
                </a:lnTo>
                <a:lnTo>
                  <a:pt x="0" y="630"/>
                </a:lnTo>
                <a:lnTo>
                  <a:pt x="712" y="838"/>
                </a:lnTo>
                <a:lnTo>
                  <a:pt x="774" y="248"/>
                </a:lnTo>
                <a:lnTo>
                  <a:pt x="516" y="178"/>
                </a:lnTo>
                <a:lnTo>
                  <a:pt x="534" y="114"/>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a:p>
        </p:txBody>
      </p:sp>
      <p:sp>
        <p:nvSpPr>
          <p:cNvPr id="4" name="文本框 3"/>
          <p:cNvSpPr txBox="1"/>
          <p:nvPr/>
        </p:nvSpPr>
        <p:spPr>
          <a:xfrm>
            <a:off x="3641449" y="326573"/>
            <a:ext cx="4909101" cy="584775"/>
          </a:xfrm>
          <a:prstGeom prst="rect">
            <a:avLst/>
          </a:prstGeom>
          <a:noFill/>
        </p:spPr>
        <p:txBody>
          <a:bodyPr wrap="none" rtlCol="0">
            <a:spAutoFit/>
          </a:bodyPr>
          <a:lstStyle>
            <a:defPPr>
              <a:defRPr lang="zh-CN"/>
            </a:defPPr>
            <a:lvl1pPr algn="ctr">
              <a:defRPr sz="3200" b="1">
                <a:blipFill>
                  <a:blip r:embed="rId6"/>
                  <a:stretch>
                    <a:fillRect/>
                  </a:stretch>
                </a:blipFill>
                <a:latin typeface="微软雅黑" panose="020B0503020204020204" pitchFamily="34" charset="-122"/>
                <a:ea typeface="微软雅黑" panose="020B0503020204020204" pitchFamily="34" charset="-122"/>
              </a:defRPr>
            </a:lvl1pPr>
          </a:lstStyle>
          <a:p>
            <a:r>
              <a:rPr lang="en-US" altLang="zh-CN" dirty="0"/>
              <a:t>ADD YOUR TITLE HERE</a:t>
            </a:r>
            <a:endParaRPr lang="zh-CN" altLang="en-US" dirty="0"/>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chenying0907 53"/>
          <p:cNvGrpSpPr/>
          <p:nvPr/>
        </p:nvGrpSpPr>
        <p:grpSpPr>
          <a:xfrm>
            <a:off x="7328925" y="1768722"/>
            <a:ext cx="3246833" cy="998532"/>
            <a:chOff x="8348723" y="2133153"/>
            <a:chExt cx="6868043" cy="998532"/>
          </a:xfrm>
        </p:grpSpPr>
        <p:sp>
          <p:nvSpPr>
            <p:cNvPr id="55" name="矩形 54"/>
            <p:cNvSpPr/>
            <p:nvPr/>
          </p:nvSpPr>
          <p:spPr>
            <a:xfrm>
              <a:off x="8348723" y="2164419"/>
              <a:ext cx="600501" cy="936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6" name="chenying0907 55"/>
            <p:cNvGrpSpPr/>
            <p:nvPr/>
          </p:nvGrpSpPr>
          <p:grpSpPr>
            <a:xfrm>
              <a:off x="9194884" y="2133153"/>
              <a:ext cx="6021882" cy="998532"/>
              <a:chOff x="8011236" y="2177857"/>
              <a:chExt cx="6021882" cy="998532"/>
            </a:xfrm>
          </p:grpSpPr>
          <p:sp>
            <p:nvSpPr>
              <p:cNvPr id="57" name="文本框 56"/>
              <p:cNvSpPr txBox="1"/>
              <p:nvPr/>
            </p:nvSpPr>
            <p:spPr>
              <a:xfrm>
                <a:off x="8011236" y="2177857"/>
                <a:ext cx="5691025"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输入标题一</a:t>
                </a:r>
              </a:p>
            </p:txBody>
          </p:sp>
          <p:sp>
            <p:nvSpPr>
              <p:cNvPr id="58" name="文本框 57"/>
              <p:cNvSpPr txBox="1"/>
              <p:nvPr/>
            </p:nvSpPr>
            <p:spPr>
              <a:xfrm>
                <a:off x="8011236" y="2776279"/>
                <a:ext cx="6021882" cy="400110"/>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请输入相关内容说明</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59" name="chenying0907 58"/>
          <p:cNvGrpSpPr/>
          <p:nvPr/>
        </p:nvGrpSpPr>
        <p:grpSpPr>
          <a:xfrm>
            <a:off x="7328925" y="2964757"/>
            <a:ext cx="3090422" cy="998532"/>
            <a:chOff x="8348723" y="2133153"/>
            <a:chExt cx="6537186" cy="998532"/>
          </a:xfrm>
        </p:grpSpPr>
        <p:sp>
          <p:nvSpPr>
            <p:cNvPr id="60" name="矩形 59"/>
            <p:cNvSpPr/>
            <p:nvPr/>
          </p:nvSpPr>
          <p:spPr>
            <a:xfrm>
              <a:off x="8348723" y="2164419"/>
              <a:ext cx="600501" cy="9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1" name="chenying0907 60"/>
            <p:cNvGrpSpPr/>
            <p:nvPr/>
          </p:nvGrpSpPr>
          <p:grpSpPr>
            <a:xfrm>
              <a:off x="9194884" y="2133153"/>
              <a:ext cx="5691025" cy="998532"/>
              <a:chOff x="8011236" y="2177857"/>
              <a:chExt cx="5691025" cy="998532"/>
            </a:xfrm>
          </p:grpSpPr>
          <p:sp>
            <p:nvSpPr>
              <p:cNvPr id="62" name="文本框 61"/>
              <p:cNvSpPr txBox="1"/>
              <p:nvPr/>
            </p:nvSpPr>
            <p:spPr>
              <a:xfrm>
                <a:off x="8011236" y="2177857"/>
                <a:ext cx="5691025"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输入标题二</a:t>
                </a:r>
              </a:p>
            </p:txBody>
          </p:sp>
          <p:sp>
            <p:nvSpPr>
              <p:cNvPr id="63" name="文本框 62"/>
              <p:cNvSpPr txBox="1"/>
              <p:nvPr/>
            </p:nvSpPr>
            <p:spPr>
              <a:xfrm>
                <a:off x="8011236" y="2776279"/>
                <a:ext cx="5691025" cy="400110"/>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请输入相关内容说明</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64" name="chenying0907 63"/>
          <p:cNvGrpSpPr/>
          <p:nvPr/>
        </p:nvGrpSpPr>
        <p:grpSpPr>
          <a:xfrm>
            <a:off x="7328925" y="4160792"/>
            <a:ext cx="3090422" cy="998532"/>
            <a:chOff x="8348723" y="2133153"/>
            <a:chExt cx="6537186" cy="998532"/>
          </a:xfrm>
        </p:grpSpPr>
        <p:sp>
          <p:nvSpPr>
            <p:cNvPr id="65" name="矩形 64"/>
            <p:cNvSpPr/>
            <p:nvPr/>
          </p:nvSpPr>
          <p:spPr>
            <a:xfrm>
              <a:off x="8348723" y="2164419"/>
              <a:ext cx="600501" cy="936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6" name="chenying0907 65"/>
            <p:cNvGrpSpPr/>
            <p:nvPr/>
          </p:nvGrpSpPr>
          <p:grpSpPr>
            <a:xfrm>
              <a:off x="9194884" y="2133153"/>
              <a:ext cx="5691025" cy="998532"/>
              <a:chOff x="8011236" y="2177857"/>
              <a:chExt cx="5691025" cy="998532"/>
            </a:xfrm>
          </p:grpSpPr>
          <p:sp>
            <p:nvSpPr>
              <p:cNvPr id="67" name="文本框 66"/>
              <p:cNvSpPr txBox="1"/>
              <p:nvPr/>
            </p:nvSpPr>
            <p:spPr>
              <a:xfrm>
                <a:off x="8011236" y="2177857"/>
                <a:ext cx="5691025"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输入标题三</a:t>
                </a:r>
              </a:p>
            </p:txBody>
          </p:sp>
          <p:sp>
            <p:nvSpPr>
              <p:cNvPr id="68" name="文本框 67"/>
              <p:cNvSpPr txBox="1"/>
              <p:nvPr/>
            </p:nvSpPr>
            <p:spPr>
              <a:xfrm>
                <a:off x="8011236" y="2776279"/>
                <a:ext cx="5691025" cy="400110"/>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请输入相关内容说明</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69" name="chenying0907 68"/>
          <p:cNvGrpSpPr/>
          <p:nvPr/>
        </p:nvGrpSpPr>
        <p:grpSpPr>
          <a:xfrm>
            <a:off x="7328925" y="5356827"/>
            <a:ext cx="3355117" cy="998532"/>
            <a:chOff x="8348723" y="2133153"/>
            <a:chExt cx="7097097" cy="998532"/>
          </a:xfrm>
        </p:grpSpPr>
        <p:sp>
          <p:nvSpPr>
            <p:cNvPr id="70" name="矩形 69"/>
            <p:cNvSpPr/>
            <p:nvPr/>
          </p:nvSpPr>
          <p:spPr>
            <a:xfrm>
              <a:off x="8348723" y="2164419"/>
              <a:ext cx="600501" cy="9360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71" name="chenying0907 70"/>
            <p:cNvGrpSpPr/>
            <p:nvPr/>
          </p:nvGrpSpPr>
          <p:grpSpPr>
            <a:xfrm>
              <a:off x="9194884" y="2133153"/>
              <a:ext cx="6250936" cy="998532"/>
              <a:chOff x="8011236" y="2177857"/>
              <a:chExt cx="6250936" cy="998532"/>
            </a:xfrm>
          </p:grpSpPr>
          <p:sp>
            <p:nvSpPr>
              <p:cNvPr id="72" name="文本框 71"/>
              <p:cNvSpPr txBox="1"/>
              <p:nvPr/>
            </p:nvSpPr>
            <p:spPr>
              <a:xfrm>
                <a:off x="8011236" y="2177857"/>
                <a:ext cx="6021882"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输入标题四</a:t>
                </a:r>
              </a:p>
            </p:txBody>
          </p:sp>
          <p:sp>
            <p:nvSpPr>
              <p:cNvPr id="73" name="文本框 72"/>
              <p:cNvSpPr txBox="1"/>
              <p:nvPr/>
            </p:nvSpPr>
            <p:spPr>
              <a:xfrm>
                <a:off x="8011236" y="2776279"/>
                <a:ext cx="6250936" cy="400110"/>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请输入相关内容说明</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0000">
                                      <p:stCondLst>
                                        <p:cond delay="0"/>
                                      </p:stCondLst>
                                      <p:iterate type="lt">
                                        <p:tmPct val="26667"/>
                                      </p:iterate>
                                      <p:childTnLst>
                                        <p:set>
                                          <p:cBhvr>
                                            <p:cTn id="6" dur="1" fill="hold">
                                              <p:stCondLst>
                                                <p:cond delay="0"/>
                                              </p:stCondLst>
                                            </p:cTn>
                                            <p:tgtEl>
                                              <p:spTgt spid="10"/>
                                            </p:tgtEl>
                                            <p:attrNameLst>
                                              <p:attrName>style.visibility</p:attrName>
                                            </p:attrNameLst>
                                          </p:cBhvr>
                                          <p:to>
                                            <p:strVal val="visible"/>
                                          </p:to>
                                        </p:set>
                                        <p:anim calcmode="lin" valueType="num" p14:bounceEnd="40000">
                                          <p:cBhvr additive="base">
                                            <p:cTn id="7" dur="2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8" dur="2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14:presetBounceEnd="40000">
                                      <p:stCondLst>
                                        <p:cond delay="0"/>
                                      </p:stCondLst>
                                      <p:iterate type="lt">
                                        <p:tmPct val="26667"/>
                                      </p:iterate>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2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25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14:presetBounceEnd="40000">
                                      <p:stCondLst>
                                        <p:cond delay="0"/>
                                      </p:stCondLst>
                                      <p:iterate type="lt">
                                        <p:tmPct val="26667"/>
                                      </p:iterate>
                                      <p:childTnLst>
                                        <p:set>
                                          <p:cBhvr>
                                            <p:cTn id="16" dur="1" fill="hold">
                                              <p:stCondLst>
                                                <p:cond delay="0"/>
                                              </p:stCondLst>
                                            </p:cTn>
                                            <p:tgtEl>
                                              <p:spTgt spid="11"/>
                                            </p:tgtEl>
                                            <p:attrNameLst>
                                              <p:attrName>style.visibility</p:attrName>
                                            </p:attrNameLst>
                                          </p:cBhvr>
                                          <p:to>
                                            <p:strVal val="visible"/>
                                          </p:to>
                                        </p:set>
                                        <p:anim calcmode="lin" valueType="num" p14:bounceEnd="40000">
                                          <p:cBhvr additive="base">
                                            <p:cTn id="17" dur="2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18" dur="25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14:presetBounceEnd="40000">
                                      <p:stCondLst>
                                        <p:cond delay="0"/>
                                      </p:stCondLst>
                                      <p:iterate type="lt">
                                        <p:tmPct val="26667"/>
                                      </p:iterate>
                                      <p:childTnLst>
                                        <p:set>
                                          <p:cBhvr>
                                            <p:cTn id="21" dur="1" fill="hold">
                                              <p:stCondLst>
                                                <p:cond delay="0"/>
                                              </p:stCondLst>
                                            </p:cTn>
                                            <p:tgtEl>
                                              <p:spTgt spid="13"/>
                                            </p:tgtEl>
                                            <p:attrNameLst>
                                              <p:attrName>style.visibility</p:attrName>
                                            </p:attrNameLst>
                                          </p:cBhvr>
                                          <p:to>
                                            <p:strVal val="visible"/>
                                          </p:to>
                                        </p:set>
                                        <p:anim calcmode="lin" valueType="num" p14:bounceEnd="40000">
                                          <p:cBhvr additive="base">
                                            <p:cTn id="22" dur="2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23" dur="25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14:presetBounceEnd="40000">
                                      <p:stCondLst>
                                        <p:cond delay="0"/>
                                      </p:stCondLst>
                                      <p:iterate type="lt">
                                        <p:tmPct val="26667"/>
                                      </p:iterate>
                                      <p:childTnLst>
                                        <p:set>
                                          <p:cBhvr>
                                            <p:cTn id="26" dur="1" fill="hold">
                                              <p:stCondLst>
                                                <p:cond delay="0"/>
                                              </p:stCondLst>
                                            </p:cTn>
                                            <p:tgtEl>
                                              <p:spTgt spid="25"/>
                                            </p:tgtEl>
                                            <p:attrNameLst>
                                              <p:attrName>style.visibility</p:attrName>
                                            </p:attrNameLst>
                                          </p:cBhvr>
                                          <p:to>
                                            <p:strVal val="visible"/>
                                          </p:to>
                                        </p:set>
                                        <p:anim calcmode="lin" valueType="num" p14:bounceEnd="40000">
                                          <p:cBhvr additive="base">
                                            <p:cTn id="27" dur="25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28" dur="25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grpId="0" nodeType="afterEffect" p14:presetBounceEnd="40000">
                                      <p:stCondLst>
                                        <p:cond delay="0"/>
                                      </p:stCondLst>
                                      <p:iterate type="lt">
                                        <p:tmPct val="26667"/>
                                      </p:iterate>
                                      <p:childTnLst>
                                        <p:set>
                                          <p:cBhvr>
                                            <p:cTn id="31" dur="1" fill="hold">
                                              <p:stCondLst>
                                                <p:cond delay="0"/>
                                              </p:stCondLst>
                                            </p:cTn>
                                            <p:tgtEl>
                                              <p:spTgt spid="21"/>
                                            </p:tgtEl>
                                            <p:attrNameLst>
                                              <p:attrName>style.visibility</p:attrName>
                                            </p:attrNameLst>
                                          </p:cBhvr>
                                          <p:to>
                                            <p:strVal val="visible"/>
                                          </p:to>
                                        </p:set>
                                        <p:anim calcmode="lin" valueType="num" p14:bounceEnd="40000">
                                          <p:cBhvr additive="base">
                                            <p:cTn id="32" dur="2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33" dur="25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14:presetBounceEnd="40000">
                                      <p:stCondLst>
                                        <p:cond delay="0"/>
                                      </p:stCondLst>
                                      <p:iterate type="lt">
                                        <p:tmPct val="26667"/>
                                      </p:iterate>
                                      <p:childTnLst>
                                        <p:set>
                                          <p:cBhvr>
                                            <p:cTn id="36" dur="1" fill="hold">
                                              <p:stCondLst>
                                                <p:cond delay="0"/>
                                              </p:stCondLst>
                                            </p:cTn>
                                            <p:tgtEl>
                                              <p:spTgt spid="29"/>
                                            </p:tgtEl>
                                            <p:attrNameLst>
                                              <p:attrName>style.visibility</p:attrName>
                                            </p:attrNameLst>
                                          </p:cBhvr>
                                          <p:to>
                                            <p:strVal val="visible"/>
                                          </p:to>
                                        </p:set>
                                        <p:anim calcmode="lin" valueType="num" p14:bounceEnd="40000">
                                          <p:cBhvr additive="base">
                                            <p:cTn id="37" dur="25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38" dur="250" fill="hold"/>
                                            <p:tgtEl>
                                              <p:spTgt spid="29"/>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14:presetBounceEnd="40000">
                                      <p:stCondLst>
                                        <p:cond delay="0"/>
                                      </p:stCondLst>
                                      <p:iterate type="lt">
                                        <p:tmPct val="26667"/>
                                      </p:iterate>
                                      <p:childTnLst>
                                        <p:set>
                                          <p:cBhvr>
                                            <p:cTn id="41" dur="1" fill="hold">
                                              <p:stCondLst>
                                                <p:cond delay="0"/>
                                              </p:stCondLst>
                                            </p:cTn>
                                            <p:tgtEl>
                                              <p:spTgt spid="38"/>
                                            </p:tgtEl>
                                            <p:attrNameLst>
                                              <p:attrName>style.visibility</p:attrName>
                                            </p:attrNameLst>
                                          </p:cBhvr>
                                          <p:to>
                                            <p:strVal val="visible"/>
                                          </p:to>
                                        </p:set>
                                        <p:anim calcmode="lin" valueType="num" p14:bounceEnd="40000">
                                          <p:cBhvr additive="base">
                                            <p:cTn id="42" dur="25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43" dur="250" fill="hold"/>
                                            <p:tgtEl>
                                              <p:spTgt spid="38"/>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14:presetBounceEnd="40000">
                                      <p:stCondLst>
                                        <p:cond delay="0"/>
                                      </p:stCondLst>
                                      <p:iterate type="lt">
                                        <p:tmPct val="26667"/>
                                      </p:iterate>
                                      <p:childTnLst>
                                        <p:set>
                                          <p:cBhvr>
                                            <p:cTn id="46" dur="1" fill="hold">
                                              <p:stCondLst>
                                                <p:cond delay="0"/>
                                              </p:stCondLst>
                                            </p:cTn>
                                            <p:tgtEl>
                                              <p:spTgt spid="33"/>
                                            </p:tgtEl>
                                            <p:attrNameLst>
                                              <p:attrName>style.visibility</p:attrName>
                                            </p:attrNameLst>
                                          </p:cBhvr>
                                          <p:to>
                                            <p:strVal val="visible"/>
                                          </p:to>
                                        </p:set>
                                        <p:anim calcmode="lin" valueType="num" p14:bounceEnd="40000">
                                          <p:cBhvr additive="base">
                                            <p:cTn id="47" dur="25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48" dur="250" fill="hold"/>
                                            <p:tgtEl>
                                              <p:spTgt spid="33"/>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14:presetBounceEnd="40000">
                                      <p:stCondLst>
                                        <p:cond delay="0"/>
                                      </p:stCondLst>
                                      <p:iterate type="lt">
                                        <p:tmPct val="26667"/>
                                      </p:iterate>
                                      <p:childTnLst>
                                        <p:set>
                                          <p:cBhvr>
                                            <p:cTn id="51" dur="1" fill="hold">
                                              <p:stCondLst>
                                                <p:cond delay="0"/>
                                              </p:stCondLst>
                                            </p:cTn>
                                            <p:tgtEl>
                                              <p:spTgt spid="52"/>
                                            </p:tgtEl>
                                            <p:attrNameLst>
                                              <p:attrName>style.visibility</p:attrName>
                                            </p:attrNameLst>
                                          </p:cBhvr>
                                          <p:to>
                                            <p:strVal val="visible"/>
                                          </p:to>
                                        </p:set>
                                        <p:anim calcmode="lin" valueType="num" p14:bounceEnd="40000">
                                          <p:cBhvr additive="base">
                                            <p:cTn id="52" dur="250" fill="hold"/>
                                            <p:tgtEl>
                                              <p:spTgt spid="52"/>
                                            </p:tgtEl>
                                            <p:attrNameLst>
                                              <p:attrName>ppt_x</p:attrName>
                                            </p:attrNameLst>
                                          </p:cBhvr>
                                          <p:tavLst>
                                            <p:tav tm="0">
                                              <p:val>
                                                <p:strVal val="#ppt_x"/>
                                              </p:val>
                                            </p:tav>
                                            <p:tav tm="100000">
                                              <p:val>
                                                <p:strVal val="#ppt_x"/>
                                              </p:val>
                                            </p:tav>
                                          </p:tavLst>
                                        </p:anim>
                                        <p:anim calcmode="lin" valueType="num" p14:bounceEnd="40000">
                                          <p:cBhvr additive="base">
                                            <p:cTn id="53" dur="25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grpId="0" nodeType="afterEffect" p14:presetBounceEnd="40000">
                                      <p:stCondLst>
                                        <p:cond delay="0"/>
                                      </p:stCondLst>
                                      <p:iterate type="lt">
                                        <p:tmPct val="26667"/>
                                      </p:iterate>
                                      <p:childTnLst>
                                        <p:set>
                                          <p:cBhvr>
                                            <p:cTn id="56" dur="1" fill="hold">
                                              <p:stCondLst>
                                                <p:cond delay="0"/>
                                              </p:stCondLst>
                                            </p:cTn>
                                            <p:tgtEl>
                                              <p:spTgt spid="53"/>
                                            </p:tgtEl>
                                            <p:attrNameLst>
                                              <p:attrName>style.visibility</p:attrName>
                                            </p:attrNameLst>
                                          </p:cBhvr>
                                          <p:to>
                                            <p:strVal val="visible"/>
                                          </p:to>
                                        </p:set>
                                        <p:anim calcmode="lin" valueType="num" p14:bounceEnd="40000">
                                          <p:cBhvr additive="base">
                                            <p:cTn id="57" dur="25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58" dur="2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grpId="0" nodeType="afterEffect" p14:presetBounceEnd="40000">
                                      <p:stCondLst>
                                        <p:cond delay="0"/>
                                      </p:stCondLst>
                                      <p:iterate type="lt">
                                        <p:tmPct val="26667"/>
                                      </p:iterate>
                                      <p:childTnLst>
                                        <p:set>
                                          <p:cBhvr>
                                            <p:cTn id="61" dur="1" fill="hold">
                                              <p:stCondLst>
                                                <p:cond delay="0"/>
                                              </p:stCondLst>
                                            </p:cTn>
                                            <p:tgtEl>
                                              <p:spTgt spid="51"/>
                                            </p:tgtEl>
                                            <p:attrNameLst>
                                              <p:attrName>style.visibility</p:attrName>
                                            </p:attrNameLst>
                                          </p:cBhvr>
                                          <p:to>
                                            <p:strVal val="visible"/>
                                          </p:to>
                                        </p:set>
                                        <p:anim calcmode="lin" valueType="num" p14:bounceEnd="40000">
                                          <p:cBhvr additive="base">
                                            <p:cTn id="62" dur="250" fill="hold"/>
                                            <p:tgtEl>
                                              <p:spTgt spid="51"/>
                                            </p:tgtEl>
                                            <p:attrNameLst>
                                              <p:attrName>ppt_x</p:attrName>
                                            </p:attrNameLst>
                                          </p:cBhvr>
                                          <p:tavLst>
                                            <p:tav tm="0">
                                              <p:val>
                                                <p:strVal val="#ppt_x"/>
                                              </p:val>
                                            </p:tav>
                                            <p:tav tm="100000">
                                              <p:val>
                                                <p:strVal val="#ppt_x"/>
                                              </p:val>
                                            </p:tav>
                                          </p:tavLst>
                                        </p:anim>
                                        <p:anim calcmode="lin" valueType="num" p14:bounceEnd="40000">
                                          <p:cBhvr additive="base">
                                            <p:cTn id="63" dur="250" fill="hold"/>
                                            <p:tgtEl>
                                              <p:spTgt spid="51"/>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 presetClass="entr" presetSubtype="4" fill="hold" grpId="0" nodeType="afterEffect" p14:presetBounceEnd="40000">
                                      <p:stCondLst>
                                        <p:cond delay="0"/>
                                      </p:stCondLst>
                                      <p:iterate type="lt">
                                        <p:tmPct val="26667"/>
                                      </p:iterate>
                                      <p:childTnLst>
                                        <p:set>
                                          <p:cBhvr>
                                            <p:cTn id="66" dur="1" fill="hold">
                                              <p:stCondLst>
                                                <p:cond delay="0"/>
                                              </p:stCondLst>
                                            </p:cTn>
                                            <p:tgtEl>
                                              <p:spTgt spid="45"/>
                                            </p:tgtEl>
                                            <p:attrNameLst>
                                              <p:attrName>style.visibility</p:attrName>
                                            </p:attrNameLst>
                                          </p:cBhvr>
                                          <p:to>
                                            <p:strVal val="visible"/>
                                          </p:to>
                                        </p:set>
                                        <p:anim calcmode="lin" valueType="num" p14:bounceEnd="40000">
                                          <p:cBhvr additive="base">
                                            <p:cTn id="67" dur="25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68" dur="250" fill="hold"/>
                                            <p:tgtEl>
                                              <p:spTgt spid="45"/>
                                            </p:tgtEl>
                                            <p:attrNameLst>
                                              <p:attrName>ppt_y</p:attrName>
                                            </p:attrNameLst>
                                          </p:cBhvr>
                                          <p:tavLst>
                                            <p:tav tm="0">
                                              <p:val>
                                                <p:strVal val="1+#ppt_h/2"/>
                                              </p:val>
                                            </p:tav>
                                            <p:tav tm="100000">
                                              <p:val>
                                                <p:strVal val="#ppt_y"/>
                                              </p:val>
                                            </p:tav>
                                          </p:tavLst>
                                        </p:anim>
                                      </p:childTnLst>
                                    </p:cTn>
                                  </p:par>
                                </p:childTnLst>
                              </p:cTn>
                            </p:par>
                            <p:par>
                              <p:cTn id="69" fill="hold">
                                <p:stCondLst>
                                  <p:cond delay="3250"/>
                                </p:stCondLst>
                                <p:childTnLst>
                                  <p:par>
                                    <p:cTn id="70" presetID="2" presetClass="entr" presetSubtype="4" fill="hold" grpId="0" nodeType="afterEffect" p14:presetBounceEnd="40000">
                                      <p:stCondLst>
                                        <p:cond delay="0"/>
                                      </p:stCondLst>
                                      <p:iterate type="lt">
                                        <p:tmPct val="26667"/>
                                      </p:iterate>
                                      <p:childTnLst>
                                        <p:set>
                                          <p:cBhvr>
                                            <p:cTn id="71" dur="1" fill="hold">
                                              <p:stCondLst>
                                                <p:cond delay="0"/>
                                              </p:stCondLst>
                                            </p:cTn>
                                            <p:tgtEl>
                                              <p:spTgt spid="41"/>
                                            </p:tgtEl>
                                            <p:attrNameLst>
                                              <p:attrName>style.visibility</p:attrName>
                                            </p:attrNameLst>
                                          </p:cBhvr>
                                          <p:to>
                                            <p:strVal val="visible"/>
                                          </p:to>
                                        </p:set>
                                        <p:anim calcmode="lin" valueType="num" p14:bounceEnd="40000">
                                          <p:cBhvr additive="base">
                                            <p:cTn id="72" dur="250" fill="hold"/>
                                            <p:tgtEl>
                                              <p:spTgt spid="41"/>
                                            </p:tgtEl>
                                            <p:attrNameLst>
                                              <p:attrName>ppt_x</p:attrName>
                                            </p:attrNameLst>
                                          </p:cBhvr>
                                          <p:tavLst>
                                            <p:tav tm="0">
                                              <p:val>
                                                <p:strVal val="#ppt_x"/>
                                              </p:val>
                                            </p:tav>
                                            <p:tav tm="100000">
                                              <p:val>
                                                <p:strVal val="#ppt_x"/>
                                              </p:val>
                                            </p:tav>
                                          </p:tavLst>
                                        </p:anim>
                                        <p:anim calcmode="lin" valueType="num" p14:bounceEnd="40000">
                                          <p:cBhvr additive="base">
                                            <p:cTn id="73" dur="250" fill="hold"/>
                                            <p:tgtEl>
                                              <p:spTgt spid="41"/>
                                            </p:tgtEl>
                                            <p:attrNameLst>
                                              <p:attrName>ppt_y</p:attrName>
                                            </p:attrNameLst>
                                          </p:cBhvr>
                                          <p:tavLst>
                                            <p:tav tm="0">
                                              <p:val>
                                                <p:strVal val="1+#ppt_h/2"/>
                                              </p:val>
                                            </p:tav>
                                            <p:tav tm="100000">
                                              <p:val>
                                                <p:strVal val="#ppt_y"/>
                                              </p:val>
                                            </p:tav>
                                          </p:tavLst>
                                        </p:anim>
                                      </p:childTnLst>
                                    </p:cTn>
                                  </p:par>
                                </p:childTnLst>
                              </p:cTn>
                            </p:par>
                            <p:par>
                              <p:cTn id="74" fill="hold">
                                <p:stCondLst>
                                  <p:cond delay="3500"/>
                                </p:stCondLst>
                                <p:childTnLst>
                                  <p:par>
                                    <p:cTn id="75" presetID="2" presetClass="entr" presetSubtype="4" fill="hold" nodeType="afterEffect" p14:presetBounceEnd="40000">
                                      <p:stCondLst>
                                        <p:cond delay="0"/>
                                      </p:stCondLst>
                                      <p:iterate type="lt">
                                        <p:tmPct val="26667"/>
                                      </p:iterate>
                                      <p:childTnLst>
                                        <p:set>
                                          <p:cBhvr>
                                            <p:cTn id="76" dur="1" fill="hold">
                                              <p:stCondLst>
                                                <p:cond delay="0"/>
                                              </p:stCondLst>
                                            </p:cTn>
                                            <p:tgtEl>
                                              <p:spTgt spid="54"/>
                                            </p:tgtEl>
                                            <p:attrNameLst>
                                              <p:attrName>style.visibility</p:attrName>
                                            </p:attrNameLst>
                                          </p:cBhvr>
                                          <p:to>
                                            <p:strVal val="visible"/>
                                          </p:to>
                                        </p:set>
                                        <p:anim calcmode="lin" valueType="num" p14:bounceEnd="40000">
                                          <p:cBhvr additive="base">
                                            <p:cTn id="77" dur="500" fill="hold"/>
                                            <p:tgtEl>
                                              <p:spTgt spid="54"/>
                                            </p:tgtEl>
                                            <p:attrNameLst>
                                              <p:attrName>ppt_x</p:attrName>
                                            </p:attrNameLst>
                                          </p:cBhvr>
                                          <p:tavLst>
                                            <p:tav tm="0">
                                              <p:val>
                                                <p:strVal val="#ppt_x"/>
                                              </p:val>
                                            </p:tav>
                                            <p:tav tm="100000">
                                              <p:val>
                                                <p:strVal val="#ppt_x"/>
                                              </p:val>
                                            </p:tav>
                                          </p:tavLst>
                                        </p:anim>
                                        <p:anim calcmode="lin" valueType="num" p14:bounceEnd="40000">
                                          <p:cBhvr additive="base">
                                            <p:cTn id="78" dur="500" fill="hold"/>
                                            <p:tgtEl>
                                              <p:spTgt spid="54"/>
                                            </p:tgtEl>
                                            <p:attrNameLst>
                                              <p:attrName>ppt_y</p:attrName>
                                            </p:attrNameLst>
                                          </p:cBhvr>
                                          <p:tavLst>
                                            <p:tav tm="0">
                                              <p:val>
                                                <p:strVal val="1+#ppt_h/2"/>
                                              </p:val>
                                            </p:tav>
                                            <p:tav tm="100000">
                                              <p:val>
                                                <p:strVal val="#ppt_y"/>
                                              </p:val>
                                            </p:tav>
                                          </p:tavLst>
                                        </p:anim>
                                      </p:childTnLst>
                                    </p:cTn>
                                  </p:par>
                                </p:childTnLst>
                              </p:cTn>
                            </p:par>
                            <p:par>
                              <p:cTn id="79" fill="hold">
                                <p:stCondLst>
                                  <p:cond delay="4000"/>
                                </p:stCondLst>
                                <p:childTnLst>
                                  <p:par>
                                    <p:cTn id="80" presetID="2" presetClass="entr" presetSubtype="4" fill="hold" nodeType="afterEffect" p14:presetBounceEnd="40000">
                                      <p:stCondLst>
                                        <p:cond delay="0"/>
                                      </p:stCondLst>
                                      <p:iterate type="lt">
                                        <p:tmPct val="26667"/>
                                      </p:iterate>
                                      <p:childTnLst>
                                        <p:set>
                                          <p:cBhvr>
                                            <p:cTn id="81" dur="1" fill="hold">
                                              <p:stCondLst>
                                                <p:cond delay="0"/>
                                              </p:stCondLst>
                                            </p:cTn>
                                            <p:tgtEl>
                                              <p:spTgt spid="59"/>
                                            </p:tgtEl>
                                            <p:attrNameLst>
                                              <p:attrName>style.visibility</p:attrName>
                                            </p:attrNameLst>
                                          </p:cBhvr>
                                          <p:to>
                                            <p:strVal val="visible"/>
                                          </p:to>
                                        </p:set>
                                        <p:anim calcmode="lin" valueType="num" p14:bounceEnd="40000">
                                          <p:cBhvr additive="base">
                                            <p:cTn id="82" dur="500" fill="hold"/>
                                            <p:tgtEl>
                                              <p:spTgt spid="59"/>
                                            </p:tgtEl>
                                            <p:attrNameLst>
                                              <p:attrName>ppt_x</p:attrName>
                                            </p:attrNameLst>
                                          </p:cBhvr>
                                          <p:tavLst>
                                            <p:tav tm="0">
                                              <p:val>
                                                <p:strVal val="#ppt_x"/>
                                              </p:val>
                                            </p:tav>
                                            <p:tav tm="100000">
                                              <p:val>
                                                <p:strVal val="#ppt_x"/>
                                              </p:val>
                                            </p:tav>
                                          </p:tavLst>
                                        </p:anim>
                                        <p:anim calcmode="lin" valueType="num" p14:bounceEnd="40000">
                                          <p:cBhvr additive="base">
                                            <p:cTn id="83" dur="500" fill="hold"/>
                                            <p:tgtEl>
                                              <p:spTgt spid="59"/>
                                            </p:tgtEl>
                                            <p:attrNameLst>
                                              <p:attrName>ppt_y</p:attrName>
                                            </p:attrNameLst>
                                          </p:cBhvr>
                                          <p:tavLst>
                                            <p:tav tm="0">
                                              <p:val>
                                                <p:strVal val="1+#ppt_h/2"/>
                                              </p:val>
                                            </p:tav>
                                            <p:tav tm="100000">
                                              <p:val>
                                                <p:strVal val="#ppt_y"/>
                                              </p:val>
                                            </p:tav>
                                          </p:tavLst>
                                        </p:anim>
                                      </p:childTnLst>
                                    </p:cTn>
                                  </p:par>
                                </p:childTnLst>
                              </p:cTn>
                            </p:par>
                            <p:par>
                              <p:cTn id="84" fill="hold">
                                <p:stCondLst>
                                  <p:cond delay="4500"/>
                                </p:stCondLst>
                                <p:childTnLst>
                                  <p:par>
                                    <p:cTn id="85" presetID="2" presetClass="entr" presetSubtype="4" fill="hold" nodeType="afterEffect" p14:presetBounceEnd="40000">
                                      <p:stCondLst>
                                        <p:cond delay="0"/>
                                      </p:stCondLst>
                                      <p:iterate type="lt">
                                        <p:tmPct val="26667"/>
                                      </p:iterate>
                                      <p:childTnLst>
                                        <p:set>
                                          <p:cBhvr>
                                            <p:cTn id="86" dur="1" fill="hold">
                                              <p:stCondLst>
                                                <p:cond delay="0"/>
                                              </p:stCondLst>
                                            </p:cTn>
                                            <p:tgtEl>
                                              <p:spTgt spid="64"/>
                                            </p:tgtEl>
                                            <p:attrNameLst>
                                              <p:attrName>style.visibility</p:attrName>
                                            </p:attrNameLst>
                                          </p:cBhvr>
                                          <p:to>
                                            <p:strVal val="visible"/>
                                          </p:to>
                                        </p:set>
                                        <p:anim calcmode="lin" valueType="num" p14:bounceEnd="40000">
                                          <p:cBhvr additive="base">
                                            <p:cTn id="87" dur="500" fill="hold"/>
                                            <p:tgtEl>
                                              <p:spTgt spid="64"/>
                                            </p:tgtEl>
                                            <p:attrNameLst>
                                              <p:attrName>ppt_x</p:attrName>
                                            </p:attrNameLst>
                                          </p:cBhvr>
                                          <p:tavLst>
                                            <p:tav tm="0">
                                              <p:val>
                                                <p:strVal val="#ppt_x"/>
                                              </p:val>
                                            </p:tav>
                                            <p:tav tm="100000">
                                              <p:val>
                                                <p:strVal val="#ppt_x"/>
                                              </p:val>
                                            </p:tav>
                                          </p:tavLst>
                                        </p:anim>
                                        <p:anim calcmode="lin" valueType="num" p14:bounceEnd="40000">
                                          <p:cBhvr additive="base">
                                            <p:cTn id="88" dur="500" fill="hold"/>
                                            <p:tgtEl>
                                              <p:spTgt spid="64"/>
                                            </p:tgtEl>
                                            <p:attrNameLst>
                                              <p:attrName>ppt_y</p:attrName>
                                            </p:attrNameLst>
                                          </p:cBhvr>
                                          <p:tavLst>
                                            <p:tav tm="0">
                                              <p:val>
                                                <p:strVal val="1+#ppt_h/2"/>
                                              </p:val>
                                            </p:tav>
                                            <p:tav tm="100000">
                                              <p:val>
                                                <p:strVal val="#ppt_y"/>
                                              </p:val>
                                            </p:tav>
                                          </p:tavLst>
                                        </p:anim>
                                      </p:childTnLst>
                                    </p:cTn>
                                  </p:par>
                                </p:childTnLst>
                              </p:cTn>
                            </p:par>
                            <p:par>
                              <p:cTn id="89" fill="hold">
                                <p:stCondLst>
                                  <p:cond delay="5000"/>
                                </p:stCondLst>
                                <p:childTnLst>
                                  <p:par>
                                    <p:cTn id="90" presetID="2" presetClass="entr" presetSubtype="4" fill="hold" nodeType="afterEffect" p14:presetBounceEnd="40000">
                                      <p:stCondLst>
                                        <p:cond delay="0"/>
                                      </p:stCondLst>
                                      <p:iterate type="lt">
                                        <p:tmPct val="26667"/>
                                      </p:iterate>
                                      <p:childTnLst>
                                        <p:set>
                                          <p:cBhvr>
                                            <p:cTn id="91" dur="1" fill="hold">
                                              <p:stCondLst>
                                                <p:cond delay="0"/>
                                              </p:stCondLst>
                                            </p:cTn>
                                            <p:tgtEl>
                                              <p:spTgt spid="69"/>
                                            </p:tgtEl>
                                            <p:attrNameLst>
                                              <p:attrName>style.visibility</p:attrName>
                                            </p:attrNameLst>
                                          </p:cBhvr>
                                          <p:to>
                                            <p:strVal val="visible"/>
                                          </p:to>
                                        </p:set>
                                        <p:anim calcmode="lin" valueType="num" p14:bounceEnd="40000">
                                          <p:cBhvr additive="base">
                                            <p:cTn id="92" dur="500" fill="hold"/>
                                            <p:tgtEl>
                                              <p:spTgt spid="69"/>
                                            </p:tgtEl>
                                            <p:attrNameLst>
                                              <p:attrName>ppt_x</p:attrName>
                                            </p:attrNameLst>
                                          </p:cBhvr>
                                          <p:tavLst>
                                            <p:tav tm="0">
                                              <p:val>
                                                <p:strVal val="#ppt_x"/>
                                              </p:val>
                                            </p:tav>
                                            <p:tav tm="100000">
                                              <p:val>
                                                <p:strVal val="#ppt_x"/>
                                              </p:val>
                                            </p:tav>
                                          </p:tavLst>
                                        </p:anim>
                                        <p:anim calcmode="lin" valueType="num" p14:bounceEnd="40000">
                                          <p:cBhvr additive="base">
                                            <p:cTn id="9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21" grpId="0" animBg="1"/>
          <p:bldP spid="25" grpId="0" animBg="1"/>
          <p:bldP spid="29" grpId="0" animBg="1"/>
          <p:bldP spid="33" grpId="0" animBg="1"/>
          <p:bldP spid="38" grpId="0" animBg="1"/>
          <p:bldP spid="41" grpId="0" animBg="1"/>
          <p:bldP spid="45" grpId="0" animBg="1"/>
          <p:bldP spid="51" grpId="0" animBg="1"/>
          <p:bldP spid="52" grpId="0" animBg="1"/>
          <p:bldP spid="5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26667"/>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iterate type="lt">
                                        <p:tmPct val="26667"/>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50" fill="hold"/>
                                            <p:tgtEl>
                                              <p:spTgt spid="8"/>
                                            </p:tgtEl>
                                            <p:attrNameLst>
                                              <p:attrName>ppt_x</p:attrName>
                                            </p:attrNameLst>
                                          </p:cBhvr>
                                          <p:tavLst>
                                            <p:tav tm="0">
                                              <p:val>
                                                <p:strVal val="#ppt_x"/>
                                              </p:val>
                                            </p:tav>
                                            <p:tav tm="100000">
                                              <p:val>
                                                <p:strVal val="#ppt_x"/>
                                              </p:val>
                                            </p:tav>
                                          </p:tavLst>
                                        </p:anim>
                                        <p:anim calcmode="lin" valueType="num">
                                          <p:cBhvr additive="base">
                                            <p:cTn id="13" dur="25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iterate type="lt">
                                        <p:tmPct val="26667"/>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50" fill="hold"/>
                                            <p:tgtEl>
                                              <p:spTgt spid="11"/>
                                            </p:tgtEl>
                                            <p:attrNameLst>
                                              <p:attrName>ppt_x</p:attrName>
                                            </p:attrNameLst>
                                          </p:cBhvr>
                                          <p:tavLst>
                                            <p:tav tm="0">
                                              <p:val>
                                                <p:strVal val="#ppt_x"/>
                                              </p:val>
                                            </p:tav>
                                            <p:tav tm="100000">
                                              <p:val>
                                                <p:strVal val="#ppt_x"/>
                                              </p:val>
                                            </p:tav>
                                          </p:tavLst>
                                        </p:anim>
                                        <p:anim calcmode="lin" valueType="num">
                                          <p:cBhvr additive="base">
                                            <p:cTn id="18" dur="25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stCondLst>
                                        <p:cond delay="0"/>
                                      </p:stCondLst>
                                      <p:iterate type="lt">
                                        <p:tmPct val="26667"/>
                                      </p:iterate>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50" fill="hold"/>
                                            <p:tgtEl>
                                              <p:spTgt spid="13"/>
                                            </p:tgtEl>
                                            <p:attrNameLst>
                                              <p:attrName>ppt_x</p:attrName>
                                            </p:attrNameLst>
                                          </p:cBhvr>
                                          <p:tavLst>
                                            <p:tav tm="0">
                                              <p:val>
                                                <p:strVal val="#ppt_x"/>
                                              </p:val>
                                            </p:tav>
                                            <p:tav tm="100000">
                                              <p:val>
                                                <p:strVal val="#ppt_x"/>
                                              </p:val>
                                            </p:tav>
                                          </p:tavLst>
                                        </p:anim>
                                        <p:anim calcmode="lin" valueType="num">
                                          <p:cBhvr additive="base">
                                            <p:cTn id="23" dur="25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iterate type="lt">
                                        <p:tmPct val="26667"/>
                                      </p:iterate>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50" fill="hold"/>
                                            <p:tgtEl>
                                              <p:spTgt spid="25"/>
                                            </p:tgtEl>
                                            <p:attrNameLst>
                                              <p:attrName>ppt_x</p:attrName>
                                            </p:attrNameLst>
                                          </p:cBhvr>
                                          <p:tavLst>
                                            <p:tav tm="0">
                                              <p:val>
                                                <p:strVal val="#ppt_x"/>
                                              </p:val>
                                            </p:tav>
                                            <p:tav tm="100000">
                                              <p:val>
                                                <p:strVal val="#ppt_x"/>
                                              </p:val>
                                            </p:tav>
                                          </p:tavLst>
                                        </p:anim>
                                        <p:anim calcmode="lin" valueType="num">
                                          <p:cBhvr additive="base">
                                            <p:cTn id="28" dur="25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grpId="0" nodeType="afterEffect">
                                      <p:stCondLst>
                                        <p:cond delay="0"/>
                                      </p:stCondLst>
                                      <p:iterate type="lt">
                                        <p:tmPct val="26667"/>
                                      </p:iterate>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250" fill="hold"/>
                                            <p:tgtEl>
                                              <p:spTgt spid="21"/>
                                            </p:tgtEl>
                                            <p:attrNameLst>
                                              <p:attrName>ppt_x</p:attrName>
                                            </p:attrNameLst>
                                          </p:cBhvr>
                                          <p:tavLst>
                                            <p:tav tm="0">
                                              <p:val>
                                                <p:strVal val="#ppt_x"/>
                                              </p:val>
                                            </p:tav>
                                            <p:tav tm="100000">
                                              <p:val>
                                                <p:strVal val="#ppt_x"/>
                                              </p:val>
                                            </p:tav>
                                          </p:tavLst>
                                        </p:anim>
                                        <p:anim calcmode="lin" valueType="num">
                                          <p:cBhvr additive="base">
                                            <p:cTn id="33" dur="25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iterate type="lt">
                                        <p:tmPct val="26667"/>
                                      </p:iterate>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250" fill="hold"/>
                                            <p:tgtEl>
                                              <p:spTgt spid="29"/>
                                            </p:tgtEl>
                                            <p:attrNameLst>
                                              <p:attrName>ppt_x</p:attrName>
                                            </p:attrNameLst>
                                          </p:cBhvr>
                                          <p:tavLst>
                                            <p:tav tm="0">
                                              <p:val>
                                                <p:strVal val="#ppt_x"/>
                                              </p:val>
                                            </p:tav>
                                            <p:tav tm="100000">
                                              <p:val>
                                                <p:strVal val="#ppt_x"/>
                                              </p:val>
                                            </p:tav>
                                          </p:tavLst>
                                        </p:anim>
                                        <p:anim calcmode="lin" valueType="num">
                                          <p:cBhvr additive="base">
                                            <p:cTn id="38" dur="250" fill="hold"/>
                                            <p:tgtEl>
                                              <p:spTgt spid="29"/>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stCondLst>
                                        <p:cond delay="0"/>
                                      </p:stCondLst>
                                      <p:iterate type="lt">
                                        <p:tmPct val="26667"/>
                                      </p:iterate>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250" fill="hold"/>
                                            <p:tgtEl>
                                              <p:spTgt spid="38"/>
                                            </p:tgtEl>
                                            <p:attrNameLst>
                                              <p:attrName>ppt_x</p:attrName>
                                            </p:attrNameLst>
                                          </p:cBhvr>
                                          <p:tavLst>
                                            <p:tav tm="0">
                                              <p:val>
                                                <p:strVal val="#ppt_x"/>
                                              </p:val>
                                            </p:tav>
                                            <p:tav tm="100000">
                                              <p:val>
                                                <p:strVal val="#ppt_x"/>
                                              </p:val>
                                            </p:tav>
                                          </p:tavLst>
                                        </p:anim>
                                        <p:anim calcmode="lin" valueType="num">
                                          <p:cBhvr additive="base">
                                            <p:cTn id="43" dur="250" fill="hold"/>
                                            <p:tgtEl>
                                              <p:spTgt spid="38"/>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iterate type="lt">
                                        <p:tmPct val="26667"/>
                                      </p:iterate>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250" fill="hold"/>
                                            <p:tgtEl>
                                              <p:spTgt spid="33"/>
                                            </p:tgtEl>
                                            <p:attrNameLst>
                                              <p:attrName>ppt_x</p:attrName>
                                            </p:attrNameLst>
                                          </p:cBhvr>
                                          <p:tavLst>
                                            <p:tav tm="0">
                                              <p:val>
                                                <p:strVal val="#ppt_x"/>
                                              </p:val>
                                            </p:tav>
                                            <p:tav tm="100000">
                                              <p:val>
                                                <p:strVal val="#ppt_x"/>
                                              </p:val>
                                            </p:tav>
                                          </p:tavLst>
                                        </p:anim>
                                        <p:anim calcmode="lin" valueType="num">
                                          <p:cBhvr additive="base">
                                            <p:cTn id="48" dur="250" fill="hold"/>
                                            <p:tgtEl>
                                              <p:spTgt spid="33"/>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stCondLst>
                                        <p:cond delay="0"/>
                                      </p:stCondLst>
                                      <p:iterate type="lt">
                                        <p:tmPct val="26667"/>
                                      </p:iterate>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250" fill="hold"/>
                                            <p:tgtEl>
                                              <p:spTgt spid="52"/>
                                            </p:tgtEl>
                                            <p:attrNameLst>
                                              <p:attrName>ppt_x</p:attrName>
                                            </p:attrNameLst>
                                          </p:cBhvr>
                                          <p:tavLst>
                                            <p:tav tm="0">
                                              <p:val>
                                                <p:strVal val="#ppt_x"/>
                                              </p:val>
                                            </p:tav>
                                            <p:tav tm="100000">
                                              <p:val>
                                                <p:strVal val="#ppt_x"/>
                                              </p:val>
                                            </p:tav>
                                          </p:tavLst>
                                        </p:anim>
                                        <p:anim calcmode="lin" valueType="num">
                                          <p:cBhvr additive="base">
                                            <p:cTn id="53" dur="25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grpId="0" nodeType="afterEffect">
                                      <p:stCondLst>
                                        <p:cond delay="0"/>
                                      </p:stCondLst>
                                      <p:iterate type="lt">
                                        <p:tmPct val="26667"/>
                                      </p:iterate>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250" fill="hold"/>
                                            <p:tgtEl>
                                              <p:spTgt spid="53"/>
                                            </p:tgtEl>
                                            <p:attrNameLst>
                                              <p:attrName>ppt_x</p:attrName>
                                            </p:attrNameLst>
                                          </p:cBhvr>
                                          <p:tavLst>
                                            <p:tav tm="0">
                                              <p:val>
                                                <p:strVal val="#ppt_x"/>
                                              </p:val>
                                            </p:tav>
                                            <p:tav tm="100000">
                                              <p:val>
                                                <p:strVal val="#ppt_x"/>
                                              </p:val>
                                            </p:tav>
                                          </p:tavLst>
                                        </p:anim>
                                        <p:anim calcmode="lin" valueType="num">
                                          <p:cBhvr additive="base">
                                            <p:cTn id="58" dur="2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grpId="0" nodeType="afterEffect">
                                      <p:stCondLst>
                                        <p:cond delay="0"/>
                                      </p:stCondLst>
                                      <p:iterate type="lt">
                                        <p:tmPct val="26667"/>
                                      </p:iterate>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250" fill="hold"/>
                                            <p:tgtEl>
                                              <p:spTgt spid="51"/>
                                            </p:tgtEl>
                                            <p:attrNameLst>
                                              <p:attrName>ppt_x</p:attrName>
                                            </p:attrNameLst>
                                          </p:cBhvr>
                                          <p:tavLst>
                                            <p:tav tm="0">
                                              <p:val>
                                                <p:strVal val="#ppt_x"/>
                                              </p:val>
                                            </p:tav>
                                            <p:tav tm="100000">
                                              <p:val>
                                                <p:strVal val="#ppt_x"/>
                                              </p:val>
                                            </p:tav>
                                          </p:tavLst>
                                        </p:anim>
                                        <p:anim calcmode="lin" valueType="num">
                                          <p:cBhvr additive="base">
                                            <p:cTn id="63" dur="250" fill="hold"/>
                                            <p:tgtEl>
                                              <p:spTgt spid="51"/>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 presetClass="entr" presetSubtype="4" fill="hold" grpId="0" nodeType="afterEffect">
                                      <p:stCondLst>
                                        <p:cond delay="0"/>
                                      </p:stCondLst>
                                      <p:iterate type="lt">
                                        <p:tmPct val="26667"/>
                                      </p:iterate>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ppt_x"/>
                                              </p:val>
                                            </p:tav>
                                            <p:tav tm="100000">
                                              <p:val>
                                                <p:strVal val="#ppt_x"/>
                                              </p:val>
                                            </p:tav>
                                          </p:tavLst>
                                        </p:anim>
                                        <p:anim calcmode="lin" valueType="num">
                                          <p:cBhvr additive="base">
                                            <p:cTn id="68" dur="250" fill="hold"/>
                                            <p:tgtEl>
                                              <p:spTgt spid="45"/>
                                            </p:tgtEl>
                                            <p:attrNameLst>
                                              <p:attrName>ppt_y</p:attrName>
                                            </p:attrNameLst>
                                          </p:cBhvr>
                                          <p:tavLst>
                                            <p:tav tm="0">
                                              <p:val>
                                                <p:strVal val="1+#ppt_h/2"/>
                                              </p:val>
                                            </p:tav>
                                            <p:tav tm="100000">
                                              <p:val>
                                                <p:strVal val="#ppt_y"/>
                                              </p:val>
                                            </p:tav>
                                          </p:tavLst>
                                        </p:anim>
                                      </p:childTnLst>
                                    </p:cTn>
                                  </p:par>
                                </p:childTnLst>
                              </p:cTn>
                            </p:par>
                            <p:par>
                              <p:cTn id="69" fill="hold">
                                <p:stCondLst>
                                  <p:cond delay="3250"/>
                                </p:stCondLst>
                                <p:childTnLst>
                                  <p:par>
                                    <p:cTn id="70" presetID="2" presetClass="entr" presetSubtype="4" fill="hold" grpId="0" nodeType="afterEffect">
                                      <p:stCondLst>
                                        <p:cond delay="0"/>
                                      </p:stCondLst>
                                      <p:iterate type="lt">
                                        <p:tmPct val="26667"/>
                                      </p:iterate>
                                      <p:childTnLst>
                                        <p:set>
                                          <p:cBhvr>
                                            <p:cTn id="71" dur="1" fill="hold">
                                              <p:stCondLst>
                                                <p:cond delay="0"/>
                                              </p:stCondLst>
                                            </p:cTn>
                                            <p:tgtEl>
                                              <p:spTgt spid="41"/>
                                            </p:tgtEl>
                                            <p:attrNameLst>
                                              <p:attrName>style.visibility</p:attrName>
                                            </p:attrNameLst>
                                          </p:cBhvr>
                                          <p:to>
                                            <p:strVal val="visible"/>
                                          </p:to>
                                        </p:set>
                                        <p:anim calcmode="lin" valueType="num">
                                          <p:cBhvr additive="base">
                                            <p:cTn id="72" dur="250" fill="hold"/>
                                            <p:tgtEl>
                                              <p:spTgt spid="41"/>
                                            </p:tgtEl>
                                            <p:attrNameLst>
                                              <p:attrName>ppt_x</p:attrName>
                                            </p:attrNameLst>
                                          </p:cBhvr>
                                          <p:tavLst>
                                            <p:tav tm="0">
                                              <p:val>
                                                <p:strVal val="#ppt_x"/>
                                              </p:val>
                                            </p:tav>
                                            <p:tav tm="100000">
                                              <p:val>
                                                <p:strVal val="#ppt_x"/>
                                              </p:val>
                                            </p:tav>
                                          </p:tavLst>
                                        </p:anim>
                                        <p:anim calcmode="lin" valueType="num">
                                          <p:cBhvr additive="base">
                                            <p:cTn id="73" dur="250" fill="hold"/>
                                            <p:tgtEl>
                                              <p:spTgt spid="41"/>
                                            </p:tgtEl>
                                            <p:attrNameLst>
                                              <p:attrName>ppt_y</p:attrName>
                                            </p:attrNameLst>
                                          </p:cBhvr>
                                          <p:tavLst>
                                            <p:tav tm="0">
                                              <p:val>
                                                <p:strVal val="1+#ppt_h/2"/>
                                              </p:val>
                                            </p:tav>
                                            <p:tav tm="100000">
                                              <p:val>
                                                <p:strVal val="#ppt_y"/>
                                              </p:val>
                                            </p:tav>
                                          </p:tavLst>
                                        </p:anim>
                                      </p:childTnLst>
                                    </p:cTn>
                                  </p:par>
                                </p:childTnLst>
                              </p:cTn>
                            </p:par>
                            <p:par>
                              <p:cTn id="74" fill="hold">
                                <p:stCondLst>
                                  <p:cond delay="3500"/>
                                </p:stCondLst>
                                <p:childTnLst>
                                  <p:par>
                                    <p:cTn id="75" presetID="2" presetClass="entr" presetSubtype="4" fill="hold" nodeType="afterEffect">
                                      <p:stCondLst>
                                        <p:cond delay="0"/>
                                      </p:stCondLst>
                                      <p:iterate type="lt">
                                        <p:tmPct val="26667"/>
                                      </p:iterate>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childTnLst>
                              </p:cTn>
                            </p:par>
                            <p:par>
                              <p:cTn id="79" fill="hold">
                                <p:stCondLst>
                                  <p:cond delay="4000"/>
                                </p:stCondLst>
                                <p:childTnLst>
                                  <p:par>
                                    <p:cTn id="80" presetID="2" presetClass="entr" presetSubtype="4" fill="hold" nodeType="afterEffect">
                                      <p:stCondLst>
                                        <p:cond delay="0"/>
                                      </p:stCondLst>
                                      <p:iterate type="lt">
                                        <p:tmPct val="26667"/>
                                      </p:iterate>
                                      <p:childTnLst>
                                        <p:set>
                                          <p:cBhvr>
                                            <p:cTn id="81" dur="1" fill="hold">
                                              <p:stCondLst>
                                                <p:cond delay="0"/>
                                              </p:stCondLst>
                                            </p:cTn>
                                            <p:tgtEl>
                                              <p:spTgt spid="59"/>
                                            </p:tgtEl>
                                            <p:attrNameLst>
                                              <p:attrName>style.visibility</p:attrName>
                                            </p:attrNameLst>
                                          </p:cBhvr>
                                          <p:to>
                                            <p:strVal val="visible"/>
                                          </p:to>
                                        </p:set>
                                        <p:anim calcmode="lin" valueType="num">
                                          <p:cBhvr additive="base">
                                            <p:cTn id="82" dur="500" fill="hold"/>
                                            <p:tgtEl>
                                              <p:spTgt spid="59"/>
                                            </p:tgtEl>
                                            <p:attrNameLst>
                                              <p:attrName>ppt_x</p:attrName>
                                            </p:attrNameLst>
                                          </p:cBhvr>
                                          <p:tavLst>
                                            <p:tav tm="0">
                                              <p:val>
                                                <p:strVal val="#ppt_x"/>
                                              </p:val>
                                            </p:tav>
                                            <p:tav tm="100000">
                                              <p:val>
                                                <p:strVal val="#ppt_x"/>
                                              </p:val>
                                            </p:tav>
                                          </p:tavLst>
                                        </p:anim>
                                        <p:anim calcmode="lin" valueType="num">
                                          <p:cBhvr additive="base">
                                            <p:cTn id="83" dur="500" fill="hold"/>
                                            <p:tgtEl>
                                              <p:spTgt spid="59"/>
                                            </p:tgtEl>
                                            <p:attrNameLst>
                                              <p:attrName>ppt_y</p:attrName>
                                            </p:attrNameLst>
                                          </p:cBhvr>
                                          <p:tavLst>
                                            <p:tav tm="0">
                                              <p:val>
                                                <p:strVal val="1+#ppt_h/2"/>
                                              </p:val>
                                            </p:tav>
                                            <p:tav tm="100000">
                                              <p:val>
                                                <p:strVal val="#ppt_y"/>
                                              </p:val>
                                            </p:tav>
                                          </p:tavLst>
                                        </p:anim>
                                      </p:childTnLst>
                                    </p:cTn>
                                  </p:par>
                                </p:childTnLst>
                              </p:cTn>
                            </p:par>
                            <p:par>
                              <p:cTn id="84" fill="hold">
                                <p:stCondLst>
                                  <p:cond delay="4500"/>
                                </p:stCondLst>
                                <p:childTnLst>
                                  <p:par>
                                    <p:cTn id="85" presetID="2" presetClass="entr" presetSubtype="4" fill="hold" nodeType="afterEffect">
                                      <p:stCondLst>
                                        <p:cond delay="0"/>
                                      </p:stCondLst>
                                      <p:iterate type="lt">
                                        <p:tmPct val="26667"/>
                                      </p:iterate>
                                      <p:childTnLst>
                                        <p:set>
                                          <p:cBhvr>
                                            <p:cTn id="86" dur="1" fill="hold">
                                              <p:stCondLst>
                                                <p:cond delay="0"/>
                                              </p:stCondLst>
                                            </p:cTn>
                                            <p:tgtEl>
                                              <p:spTgt spid="64"/>
                                            </p:tgtEl>
                                            <p:attrNameLst>
                                              <p:attrName>style.visibility</p:attrName>
                                            </p:attrNameLst>
                                          </p:cBhvr>
                                          <p:to>
                                            <p:strVal val="visible"/>
                                          </p:to>
                                        </p:set>
                                        <p:anim calcmode="lin" valueType="num">
                                          <p:cBhvr additive="base">
                                            <p:cTn id="87" dur="500" fill="hold"/>
                                            <p:tgtEl>
                                              <p:spTgt spid="64"/>
                                            </p:tgtEl>
                                            <p:attrNameLst>
                                              <p:attrName>ppt_x</p:attrName>
                                            </p:attrNameLst>
                                          </p:cBhvr>
                                          <p:tavLst>
                                            <p:tav tm="0">
                                              <p:val>
                                                <p:strVal val="#ppt_x"/>
                                              </p:val>
                                            </p:tav>
                                            <p:tav tm="100000">
                                              <p:val>
                                                <p:strVal val="#ppt_x"/>
                                              </p:val>
                                            </p:tav>
                                          </p:tavLst>
                                        </p:anim>
                                        <p:anim calcmode="lin" valueType="num">
                                          <p:cBhvr additive="base">
                                            <p:cTn id="88" dur="500" fill="hold"/>
                                            <p:tgtEl>
                                              <p:spTgt spid="64"/>
                                            </p:tgtEl>
                                            <p:attrNameLst>
                                              <p:attrName>ppt_y</p:attrName>
                                            </p:attrNameLst>
                                          </p:cBhvr>
                                          <p:tavLst>
                                            <p:tav tm="0">
                                              <p:val>
                                                <p:strVal val="1+#ppt_h/2"/>
                                              </p:val>
                                            </p:tav>
                                            <p:tav tm="100000">
                                              <p:val>
                                                <p:strVal val="#ppt_y"/>
                                              </p:val>
                                            </p:tav>
                                          </p:tavLst>
                                        </p:anim>
                                      </p:childTnLst>
                                    </p:cTn>
                                  </p:par>
                                </p:childTnLst>
                              </p:cTn>
                            </p:par>
                            <p:par>
                              <p:cTn id="89" fill="hold">
                                <p:stCondLst>
                                  <p:cond delay="5000"/>
                                </p:stCondLst>
                                <p:childTnLst>
                                  <p:par>
                                    <p:cTn id="90" presetID="2" presetClass="entr" presetSubtype="4" fill="hold" nodeType="afterEffect">
                                      <p:stCondLst>
                                        <p:cond delay="0"/>
                                      </p:stCondLst>
                                      <p:iterate type="lt">
                                        <p:tmPct val="26667"/>
                                      </p:iterate>
                                      <p:childTnLst>
                                        <p:set>
                                          <p:cBhvr>
                                            <p:cTn id="91" dur="1" fill="hold">
                                              <p:stCondLst>
                                                <p:cond delay="0"/>
                                              </p:stCondLst>
                                            </p:cTn>
                                            <p:tgtEl>
                                              <p:spTgt spid="69"/>
                                            </p:tgtEl>
                                            <p:attrNameLst>
                                              <p:attrName>style.visibility</p:attrName>
                                            </p:attrNameLst>
                                          </p:cBhvr>
                                          <p:to>
                                            <p:strVal val="visible"/>
                                          </p:to>
                                        </p:set>
                                        <p:anim calcmode="lin" valueType="num">
                                          <p:cBhvr additive="base">
                                            <p:cTn id="92" dur="500" fill="hold"/>
                                            <p:tgtEl>
                                              <p:spTgt spid="69"/>
                                            </p:tgtEl>
                                            <p:attrNameLst>
                                              <p:attrName>ppt_x</p:attrName>
                                            </p:attrNameLst>
                                          </p:cBhvr>
                                          <p:tavLst>
                                            <p:tav tm="0">
                                              <p:val>
                                                <p:strVal val="#ppt_x"/>
                                              </p:val>
                                            </p:tav>
                                            <p:tav tm="100000">
                                              <p:val>
                                                <p:strVal val="#ppt_x"/>
                                              </p:val>
                                            </p:tav>
                                          </p:tavLst>
                                        </p:anim>
                                        <p:anim calcmode="lin" valueType="num">
                                          <p:cBhvr additive="base">
                                            <p:cTn id="9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21" grpId="0" animBg="1"/>
          <p:bldP spid="25" grpId="0" animBg="1"/>
          <p:bldP spid="29" grpId="0" animBg="1"/>
          <p:bldP spid="33" grpId="0" animBg="1"/>
          <p:bldP spid="38" grpId="0" animBg="1"/>
          <p:bldP spid="41" grpId="0" animBg="1"/>
          <p:bldP spid="45" grpId="0" animBg="1"/>
          <p:bldP spid="51" grpId="0" animBg="1"/>
          <p:bldP spid="52" grpId="0" animBg="1"/>
          <p:bldP spid="5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chenying0907 1"/>
          <p:cNvGrpSpPr/>
          <p:nvPr/>
        </p:nvGrpSpPr>
        <p:grpSpPr>
          <a:xfrm>
            <a:off x="3071408" y="1446615"/>
            <a:ext cx="5111750" cy="5080000"/>
            <a:chOff x="3071408" y="1446615"/>
            <a:chExt cx="5111750" cy="5080000"/>
          </a:xfrm>
        </p:grpSpPr>
        <p:sp>
          <p:nvSpPr>
            <p:cNvPr id="8" name="chenying0907 5"/>
            <p:cNvSpPr/>
            <p:nvPr/>
          </p:nvSpPr>
          <p:spPr bwMode="auto">
            <a:xfrm>
              <a:off x="7338608" y="1446615"/>
              <a:ext cx="844550" cy="904875"/>
            </a:xfrm>
            <a:custGeom>
              <a:avLst/>
              <a:gdLst>
                <a:gd name="T0" fmla="*/ 494 w 532"/>
                <a:gd name="T1" fmla="*/ 24 h 570"/>
                <a:gd name="T2" fmla="*/ 464 w 532"/>
                <a:gd name="T3" fmla="*/ 6 h 570"/>
                <a:gd name="T4" fmla="*/ 432 w 532"/>
                <a:gd name="T5" fmla="*/ 0 h 570"/>
                <a:gd name="T6" fmla="*/ 422 w 532"/>
                <a:gd name="T7" fmla="*/ 0 h 570"/>
                <a:gd name="T8" fmla="*/ 414 w 532"/>
                <a:gd name="T9" fmla="*/ 0 h 570"/>
                <a:gd name="T10" fmla="*/ 388 w 532"/>
                <a:gd name="T11" fmla="*/ 4 h 570"/>
                <a:gd name="T12" fmla="*/ 362 w 532"/>
                <a:gd name="T13" fmla="*/ 10 h 570"/>
                <a:gd name="T14" fmla="*/ 290 w 532"/>
                <a:gd name="T15" fmla="*/ 40 h 570"/>
                <a:gd name="T16" fmla="*/ 214 w 532"/>
                <a:gd name="T17" fmla="*/ 84 h 570"/>
                <a:gd name="T18" fmla="*/ 166 w 532"/>
                <a:gd name="T19" fmla="*/ 118 h 570"/>
                <a:gd name="T20" fmla="*/ 62 w 532"/>
                <a:gd name="T21" fmla="*/ 196 h 570"/>
                <a:gd name="T22" fmla="*/ 156 w 532"/>
                <a:gd name="T23" fmla="*/ 376 h 570"/>
                <a:gd name="T24" fmla="*/ 104 w 532"/>
                <a:gd name="T25" fmla="*/ 430 h 570"/>
                <a:gd name="T26" fmla="*/ 82 w 532"/>
                <a:gd name="T27" fmla="*/ 444 h 570"/>
                <a:gd name="T28" fmla="*/ 58 w 532"/>
                <a:gd name="T29" fmla="*/ 446 h 570"/>
                <a:gd name="T30" fmla="*/ 38 w 532"/>
                <a:gd name="T31" fmla="*/ 452 h 570"/>
                <a:gd name="T32" fmla="*/ 22 w 532"/>
                <a:gd name="T33" fmla="*/ 462 h 570"/>
                <a:gd name="T34" fmla="*/ 14 w 532"/>
                <a:gd name="T35" fmla="*/ 472 h 570"/>
                <a:gd name="T36" fmla="*/ 2 w 532"/>
                <a:gd name="T37" fmla="*/ 492 h 570"/>
                <a:gd name="T38" fmla="*/ 0 w 532"/>
                <a:gd name="T39" fmla="*/ 504 h 570"/>
                <a:gd name="T40" fmla="*/ 4 w 532"/>
                <a:gd name="T41" fmla="*/ 526 h 570"/>
                <a:gd name="T42" fmla="*/ 22 w 532"/>
                <a:gd name="T43" fmla="*/ 550 h 570"/>
                <a:gd name="T44" fmla="*/ 34 w 532"/>
                <a:gd name="T45" fmla="*/ 560 h 570"/>
                <a:gd name="T46" fmla="*/ 58 w 532"/>
                <a:gd name="T47" fmla="*/ 570 h 570"/>
                <a:gd name="T48" fmla="*/ 70 w 532"/>
                <a:gd name="T49" fmla="*/ 570 h 570"/>
                <a:gd name="T50" fmla="*/ 90 w 532"/>
                <a:gd name="T51" fmla="*/ 564 h 570"/>
                <a:gd name="T52" fmla="*/ 108 w 532"/>
                <a:gd name="T53" fmla="*/ 548 h 570"/>
                <a:gd name="T54" fmla="*/ 116 w 532"/>
                <a:gd name="T55" fmla="*/ 540 h 570"/>
                <a:gd name="T56" fmla="*/ 122 w 532"/>
                <a:gd name="T57" fmla="*/ 522 h 570"/>
                <a:gd name="T58" fmla="*/ 124 w 532"/>
                <a:gd name="T59" fmla="*/ 510 h 570"/>
                <a:gd name="T60" fmla="*/ 130 w 532"/>
                <a:gd name="T61" fmla="*/ 474 h 570"/>
                <a:gd name="T62" fmla="*/ 136 w 532"/>
                <a:gd name="T63" fmla="*/ 462 h 570"/>
                <a:gd name="T64" fmla="*/ 190 w 532"/>
                <a:gd name="T65" fmla="*/ 408 h 570"/>
                <a:gd name="T66" fmla="*/ 326 w 532"/>
                <a:gd name="T67" fmla="*/ 536 h 570"/>
                <a:gd name="T68" fmla="*/ 404 w 532"/>
                <a:gd name="T69" fmla="*/ 418 h 570"/>
                <a:gd name="T70" fmla="*/ 468 w 532"/>
                <a:gd name="T71" fmla="*/ 306 h 570"/>
                <a:gd name="T72" fmla="*/ 488 w 532"/>
                <a:gd name="T73" fmla="*/ 266 h 570"/>
                <a:gd name="T74" fmla="*/ 518 w 532"/>
                <a:gd name="T75" fmla="*/ 190 h 570"/>
                <a:gd name="T76" fmla="*/ 528 w 532"/>
                <a:gd name="T77" fmla="*/ 154 h 570"/>
                <a:gd name="T78" fmla="*/ 532 w 532"/>
                <a:gd name="T79" fmla="*/ 118 h 570"/>
                <a:gd name="T80" fmla="*/ 528 w 532"/>
                <a:gd name="T81" fmla="*/ 84 h 570"/>
                <a:gd name="T82" fmla="*/ 516 w 532"/>
                <a:gd name="T83" fmla="*/ 52 h 570"/>
                <a:gd name="T84" fmla="*/ 494 w 532"/>
                <a:gd name="T85" fmla="*/ 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570">
                  <a:moveTo>
                    <a:pt x="494" y="24"/>
                  </a:moveTo>
                  <a:lnTo>
                    <a:pt x="494" y="24"/>
                  </a:lnTo>
                  <a:lnTo>
                    <a:pt x="480" y="14"/>
                  </a:lnTo>
                  <a:lnTo>
                    <a:pt x="464" y="6"/>
                  </a:lnTo>
                  <a:lnTo>
                    <a:pt x="448" y="2"/>
                  </a:lnTo>
                  <a:lnTo>
                    <a:pt x="432" y="0"/>
                  </a:lnTo>
                  <a:lnTo>
                    <a:pt x="432" y="0"/>
                  </a:lnTo>
                  <a:lnTo>
                    <a:pt x="422" y="0"/>
                  </a:lnTo>
                  <a:lnTo>
                    <a:pt x="422" y="0"/>
                  </a:lnTo>
                  <a:lnTo>
                    <a:pt x="414" y="0"/>
                  </a:lnTo>
                  <a:lnTo>
                    <a:pt x="414" y="0"/>
                  </a:lnTo>
                  <a:lnTo>
                    <a:pt x="388" y="4"/>
                  </a:lnTo>
                  <a:lnTo>
                    <a:pt x="362" y="10"/>
                  </a:lnTo>
                  <a:lnTo>
                    <a:pt x="362" y="10"/>
                  </a:lnTo>
                  <a:lnTo>
                    <a:pt x="326" y="22"/>
                  </a:lnTo>
                  <a:lnTo>
                    <a:pt x="290" y="40"/>
                  </a:lnTo>
                  <a:lnTo>
                    <a:pt x="254" y="60"/>
                  </a:lnTo>
                  <a:lnTo>
                    <a:pt x="214" y="84"/>
                  </a:lnTo>
                  <a:lnTo>
                    <a:pt x="214" y="84"/>
                  </a:lnTo>
                  <a:lnTo>
                    <a:pt x="166" y="118"/>
                  </a:lnTo>
                  <a:lnTo>
                    <a:pt x="114" y="154"/>
                  </a:lnTo>
                  <a:lnTo>
                    <a:pt x="62" y="196"/>
                  </a:lnTo>
                  <a:lnTo>
                    <a:pt x="10" y="238"/>
                  </a:lnTo>
                  <a:lnTo>
                    <a:pt x="156" y="376"/>
                  </a:lnTo>
                  <a:lnTo>
                    <a:pt x="104" y="430"/>
                  </a:lnTo>
                  <a:lnTo>
                    <a:pt x="104" y="430"/>
                  </a:lnTo>
                  <a:lnTo>
                    <a:pt x="92" y="438"/>
                  </a:lnTo>
                  <a:lnTo>
                    <a:pt x="82" y="444"/>
                  </a:lnTo>
                  <a:lnTo>
                    <a:pt x="58" y="446"/>
                  </a:lnTo>
                  <a:lnTo>
                    <a:pt x="58" y="446"/>
                  </a:lnTo>
                  <a:lnTo>
                    <a:pt x="48" y="448"/>
                  </a:lnTo>
                  <a:lnTo>
                    <a:pt x="38" y="452"/>
                  </a:lnTo>
                  <a:lnTo>
                    <a:pt x="30" y="456"/>
                  </a:lnTo>
                  <a:lnTo>
                    <a:pt x="22" y="462"/>
                  </a:lnTo>
                  <a:lnTo>
                    <a:pt x="22" y="462"/>
                  </a:lnTo>
                  <a:lnTo>
                    <a:pt x="14" y="472"/>
                  </a:lnTo>
                  <a:lnTo>
                    <a:pt x="8" y="482"/>
                  </a:lnTo>
                  <a:lnTo>
                    <a:pt x="2" y="492"/>
                  </a:lnTo>
                  <a:lnTo>
                    <a:pt x="0" y="504"/>
                  </a:lnTo>
                  <a:lnTo>
                    <a:pt x="0" y="504"/>
                  </a:lnTo>
                  <a:lnTo>
                    <a:pt x="0" y="514"/>
                  </a:lnTo>
                  <a:lnTo>
                    <a:pt x="4" y="526"/>
                  </a:lnTo>
                  <a:lnTo>
                    <a:pt x="10" y="538"/>
                  </a:lnTo>
                  <a:lnTo>
                    <a:pt x="22" y="550"/>
                  </a:lnTo>
                  <a:lnTo>
                    <a:pt x="22" y="550"/>
                  </a:lnTo>
                  <a:lnTo>
                    <a:pt x="34" y="560"/>
                  </a:lnTo>
                  <a:lnTo>
                    <a:pt x="48" y="568"/>
                  </a:lnTo>
                  <a:lnTo>
                    <a:pt x="58" y="570"/>
                  </a:lnTo>
                  <a:lnTo>
                    <a:pt x="70" y="570"/>
                  </a:lnTo>
                  <a:lnTo>
                    <a:pt x="70" y="570"/>
                  </a:lnTo>
                  <a:lnTo>
                    <a:pt x="80" y="568"/>
                  </a:lnTo>
                  <a:lnTo>
                    <a:pt x="90" y="564"/>
                  </a:lnTo>
                  <a:lnTo>
                    <a:pt x="100" y="556"/>
                  </a:lnTo>
                  <a:lnTo>
                    <a:pt x="108" y="548"/>
                  </a:lnTo>
                  <a:lnTo>
                    <a:pt x="108" y="548"/>
                  </a:lnTo>
                  <a:lnTo>
                    <a:pt x="116" y="540"/>
                  </a:lnTo>
                  <a:lnTo>
                    <a:pt x="120" y="532"/>
                  </a:lnTo>
                  <a:lnTo>
                    <a:pt x="122" y="522"/>
                  </a:lnTo>
                  <a:lnTo>
                    <a:pt x="124" y="510"/>
                  </a:lnTo>
                  <a:lnTo>
                    <a:pt x="124" y="510"/>
                  </a:lnTo>
                  <a:lnTo>
                    <a:pt x="126" y="486"/>
                  </a:lnTo>
                  <a:lnTo>
                    <a:pt x="130" y="474"/>
                  </a:lnTo>
                  <a:lnTo>
                    <a:pt x="136" y="462"/>
                  </a:lnTo>
                  <a:lnTo>
                    <a:pt x="136" y="462"/>
                  </a:lnTo>
                  <a:lnTo>
                    <a:pt x="138" y="460"/>
                  </a:lnTo>
                  <a:lnTo>
                    <a:pt x="190" y="408"/>
                  </a:lnTo>
                  <a:lnTo>
                    <a:pt x="326" y="536"/>
                  </a:lnTo>
                  <a:lnTo>
                    <a:pt x="326" y="536"/>
                  </a:lnTo>
                  <a:lnTo>
                    <a:pt x="366" y="476"/>
                  </a:lnTo>
                  <a:lnTo>
                    <a:pt x="404" y="418"/>
                  </a:lnTo>
                  <a:lnTo>
                    <a:pt x="438" y="360"/>
                  </a:lnTo>
                  <a:lnTo>
                    <a:pt x="468" y="306"/>
                  </a:lnTo>
                  <a:lnTo>
                    <a:pt x="468" y="306"/>
                  </a:lnTo>
                  <a:lnTo>
                    <a:pt x="488" y="266"/>
                  </a:lnTo>
                  <a:lnTo>
                    <a:pt x="506" y="226"/>
                  </a:lnTo>
                  <a:lnTo>
                    <a:pt x="518" y="190"/>
                  </a:lnTo>
                  <a:lnTo>
                    <a:pt x="528" y="154"/>
                  </a:lnTo>
                  <a:lnTo>
                    <a:pt x="528" y="154"/>
                  </a:lnTo>
                  <a:lnTo>
                    <a:pt x="530" y="136"/>
                  </a:lnTo>
                  <a:lnTo>
                    <a:pt x="532" y="118"/>
                  </a:lnTo>
                  <a:lnTo>
                    <a:pt x="530" y="100"/>
                  </a:lnTo>
                  <a:lnTo>
                    <a:pt x="528" y="84"/>
                  </a:lnTo>
                  <a:lnTo>
                    <a:pt x="524" y="68"/>
                  </a:lnTo>
                  <a:lnTo>
                    <a:pt x="516" y="52"/>
                  </a:lnTo>
                  <a:lnTo>
                    <a:pt x="506" y="38"/>
                  </a:lnTo>
                  <a:lnTo>
                    <a:pt x="494" y="24"/>
                  </a:lnTo>
                  <a:lnTo>
                    <a:pt x="494" y="24"/>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a:p>
          </p:txBody>
        </p:sp>
        <p:sp>
          <p:nvSpPr>
            <p:cNvPr id="9" name="chenying0907 6"/>
            <p:cNvSpPr/>
            <p:nvPr/>
          </p:nvSpPr>
          <p:spPr bwMode="auto">
            <a:xfrm>
              <a:off x="6471833" y="1875240"/>
              <a:ext cx="1339850" cy="1374775"/>
            </a:xfrm>
            <a:custGeom>
              <a:avLst/>
              <a:gdLst>
                <a:gd name="T0" fmla="*/ 714 w 844"/>
                <a:gd name="T1" fmla="*/ 218 h 866"/>
                <a:gd name="T2" fmla="*/ 710 w 844"/>
                <a:gd name="T3" fmla="*/ 246 h 866"/>
                <a:gd name="T4" fmla="*/ 708 w 844"/>
                <a:gd name="T5" fmla="*/ 260 h 866"/>
                <a:gd name="T6" fmla="*/ 696 w 844"/>
                <a:gd name="T7" fmla="*/ 292 h 866"/>
                <a:gd name="T8" fmla="*/ 684 w 844"/>
                <a:gd name="T9" fmla="*/ 306 h 866"/>
                <a:gd name="T10" fmla="*/ 670 w 844"/>
                <a:gd name="T11" fmla="*/ 318 h 866"/>
                <a:gd name="T12" fmla="*/ 638 w 844"/>
                <a:gd name="T13" fmla="*/ 336 h 866"/>
                <a:gd name="T14" fmla="*/ 620 w 844"/>
                <a:gd name="T15" fmla="*/ 340 h 866"/>
                <a:gd name="T16" fmla="*/ 600 w 844"/>
                <a:gd name="T17" fmla="*/ 340 h 866"/>
                <a:gd name="T18" fmla="*/ 560 w 844"/>
                <a:gd name="T19" fmla="*/ 324 h 866"/>
                <a:gd name="T20" fmla="*/ 540 w 844"/>
                <a:gd name="T21" fmla="*/ 308 h 866"/>
                <a:gd name="T22" fmla="*/ 532 w 844"/>
                <a:gd name="T23" fmla="*/ 300 h 866"/>
                <a:gd name="T24" fmla="*/ 518 w 844"/>
                <a:gd name="T25" fmla="*/ 280 h 866"/>
                <a:gd name="T26" fmla="*/ 510 w 844"/>
                <a:gd name="T27" fmla="*/ 260 h 866"/>
                <a:gd name="T28" fmla="*/ 506 w 844"/>
                <a:gd name="T29" fmla="*/ 238 h 866"/>
                <a:gd name="T30" fmla="*/ 506 w 844"/>
                <a:gd name="T31" fmla="*/ 230 h 866"/>
                <a:gd name="T32" fmla="*/ 518 w 844"/>
                <a:gd name="T33" fmla="*/ 192 h 866"/>
                <a:gd name="T34" fmla="*/ 540 w 844"/>
                <a:gd name="T35" fmla="*/ 164 h 866"/>
                <a:gd name="T36" fmla="*/ 554 w 844"/>
                <a:gd name="T37" fmla="*/ 154 h 866"/>
                <a:gd name="T38" fmla="*/ 584 w 844"/>
                <a:gd name="T39" fmla="*/ 140 h 866"/>
                <a:gd name="T40" fmla="*/ 598 w 844"/>
                <a:gd name="T41" fmla="*/ 138 h 866"/>
                <a:gd name="T42" fmla="*/ 622 w 844"/>
                <a:gd name="T43" fmla="*/ 132 h 866"/>
                <a:gd name="T44" fmla="*/ 518 w 844"/>
                <a:gd name="T45" fmla="*/ 0 h 866"/>
                <a:gd name="T46" fmla="*/ 416 w 844"/>
                <a:gd name="T47" fmla="*/ 90 h 866"/>
                <a:gd name="T48" fmla="*/ 342 w 844"/>
                <a:gd name="T49" fmla="*/ 158 h 866"/>
                <a:gd name="T50" fmla="*/ 148 w 844"/>
                <a:gd name="T51" fmla="*/ 342 h 866"/>
                <a:gd name="T52" fmla="*/ 0 w 844"/>
                <a:gd name="T53" fmla="*/ 494 h 866"/>
                <a:gd name="T54" fmla="*/ 162 w 844"/>
                <a:gd name="T55" fmla="*/ 628 h 866"/>
                <a:gd name="T56" fmla="*/ 164 w 844"/>
                <a:gd name="T57" fmla="*/ 620 h 866"/>
                <a:gd name="T58" fmla="*/ 168 w 844"/>
                <a:gd name="T59" fmla="*/ 600 h 866"/>
                <a:gd name="T60" fmla="*/ 174 w 844"/>
                <a:gd name="T61" fmla="*/ 570 h 866"/>
                <a:gd name="T62" fmla="*/ 186 w 844"/>
                <a:gd name="T63" fmla="*/ 546 h 866"/>
                <a:gd name="T64" fmla="*/ 192 w 844"/>
                <a:gd name="T65" fmla="*/ 538 h 866"/>
                <a:gd name="T66" fmla="*/ 222 w 844"/>
                <a:gd name="T67" fmla="*/ 516 h 866"/>
                <a:gd name="T68" fmla="*/ 256 w 844"/>
                <a:gd name="T69" fmla="*/ 504 h 866"/>
                <a:gd name="T70" fmla="*/ 266 w 844"/>
                <a:gd name="T71" fmla="*/ 504 h 866"/>
                <a:gd name="T72" fmla="*/ 296 w 844"/>
                <a:gd name="T73" fmla="*/ 510 h 866"/>
                <a:gd name="T74" fmla="*/ 326 w 844"/>
                <a:gd name="T75" fmla="*/ 528 h 866"/>
                <a:gd name="T76" fmla="*/ 336 w 844"/>
                <a:gd name="T77" fmla="*/ 536 h 866"/>
                <a:gd name="T78" fmla="*/ 352 w 844"/>
                <a:gd name="T79" fmla="*/ 554 h 866"/>
                <a:gd name="T80" fmla="*/ 364 w 844"/>
                <a:gd name="T81" fmla="*/ 576 h 866"/>
                <a:gd name="T82" fmla="*/ 370 w 844"/>
                <a:gd name="T83" fmla="*/ 596 h 866"/>
                <a:gd name="T84" fmla="*/ 370 w 844"/>
                <a:gd name="T85" fmla="*/ 616 h 866"/>
                <a:gd name="T86" fmla="*/ 366 w 844"/>
                <a:gd name="T87" fmla="*/ 634 h 866"/>
                <a:gd name="T88" fmla="*/ 348 w 844"/>
                <a:gd name="T89" fmla="*/ 666 h 866"/>
                <a:gd name="T90" fmla="*/ 336 w 844"/>
                <a:gd name="T91" fmla="*/ 680 h 866"/>
                <a:gd name="T92" fmla="*/ 306 w 844"/>
                <a:gd name="T93" fmla="*/ 700 h 866"/>
                <a:gd name="T94" fmla="*/ 278 w 844"/>
                <a:gd name="T95" fmla="*/ 708 h 866"/>
                <a:gd name="T96" fmla="*/ 260 w 844"/>
                <a:gd name="T97" fmla="*/ 710 h 866"/>
                <a:gd name="T98" fmla="*/ 244 w 844"/>
                <a:gd name="T99" fmla="*/ 724 h 866"/>
                <a:gd name="T100" fmla="*/ 396 w 844"/>
                <a:gd name="T101" fmla="*/ 866 h 866"/>
                <a:gd name="T102" fmla="*/ 534 w 844"/>
                <a:gd name="T103" fmla="*/ 706 h 866"/>
                <a:gd name="T104" fmla="*/ 708 w 844"/>
                <a:gd name="T105" fmla="*/ 488 h 866"/>
                <a:gd name="T106" fmla="*/ 772 w 844"/>
                <a:gd name="T107" fmla="*/ 406 h 866"/>
                <a:gd name="T108" fmla="*/ 732 w 844"/>
                <a:gd name="T109" fmla="*/ 20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4" h="866">
                  <a:moveTo>
                    <a:pt x="714" y="218"/>
                  </a:moveTo>
                  <a:lnTo>
                    <a:pt x="714" y="218"/>
                  </a:lnTo>
                  <a:lnTo>
                    <a:pt x="712" y="226"/>
                  </a:lnTo>
                  <a:lnTo>
                    <a:pt x="710" y="246"/>
                  </a:lnTo>
                  <a:lnTo>
                    <a:pt x="710" y="246"/>
                  </a:lnTo>
                  <a:lnTo>
                    <a:pt x="708" y="260"/>
                  </a:lnTo>
                  <a:lnTo>
                    <a:pt x="702" y="276"/>
                  </a:lnTo>
                  <a:lnTo>
                    <a:pt x="696" y="292"/>
                  </a:lnTo>
                  <a:lnTo>
                    <a:pt x="690" y="300"/>
                  </a:lnTo>
                  <a:lnTo>
                    <a:pt x="684" y="306"/>
                  </a:lnTo>
                  <a:lnTo>
                    <a:pt x="684" y="306"/>
                  </a:lnTo>
                  <a:lnTo>
                    <a:pt x="670" y="318"/>
                  </a:lnTo>
                  <a:lnTo>
                    <a:pt x="656" y="328"/>
                  </a:lnTo>
                  <a:lnTo>
                    <a:pt x="638" y="336"/>
                  </a:lnTo>
                  <a:lnTo>
                    <a:pt x="620" y="340"/>
                  </a:lnTo>
                  <a:lnTo>
                    <a:pt x="620" y="340"/>
                  </a:lnTo>
                  <a:lnTo>
                    <a:pt x="610" y="340"/>
                  </a:lnTo>
                  <a:lnTo>
                    <a:pt x="600" y="340"/>
                  </a:lnTo>
                  <a:lnTo>
                    <a:pt x="580" y="334"/>
                  </a:lnTo>
                  <a:lnTo>
                    <a:pt x="560" y="324"/>
                  </a:lnTo>
                  <a:lnTo>
                    <a:pt x="550" y="318"/>
                  </a:lnTo>
                  <a:lnTo>
                    <a:pt x="540" y="308"/>
                  </a:lnTo>
                  <a:lnTo>
                    <a:pt x="540" y="308"/>
                  </a:lnTo>
                  <a:lnTo>
                    <a:pt x="532" y="300"/>
                  </a:lnTo>
                  <a:lnTo>
                    <a:pt x="524" y="290"/>
                  </a:lnTo>
                  <a:lnTo>
                    <a:pt x="518" y="280"/>
                  </a:lnTo>
                  <a:lnTo>
                    <a:pt x="512" y="270"/>
                  </a:lnTo>
                  <a:lnTo>
                    <a:pt x="510" y="260"/>
                  </a:lnTo>
                  <a:lnTo>
                    <a:pt x="506" y="248"/>
                  </a:lnTo>
                  <a:lnTo>
                    <a:pt x="506" y="238"/>
                  </a:lnTo>
                  <a:lnTo>
                    <a:pt x="506" y="230"/>
                  </a:lnTo>
                  <a:lnTo>
                    <a:pt x="506" y="230"/>
                  </a:lnTo>
                  <a:lnTo>
                    <a:pt x="510" y="210"/>
                  </a:lnTo>
                  <a:lnTo>
                    <a:pt x="518" y="192"/>
                  </a:lnTo>
                  <a:lnTo>
                    <a:pt x="528" y="178"/>
                  </a:lnTo>
                  <a:lnTo>
                    <a:pt x="540" y="164"/>
                  </a:lnTo>
                  <a:lnTo>
                    <a:pt x="540" y="164"/>
                  </a:lnTo>
                  <a:lnTo>
                    <a:pt x="554" y="154"/>
                  </a:lnTo>
                  <a:lnTo>
                    <a:pt x="570" y="146"/>
                  </a:lnTo>
                  <a:lnTo>
                    <a:pt x="584" y="140"/>
                  </a:lnTo>
                  <a:lnTo>
                    <a:pt x="598" y="138"/>
                  </a:lnTo>
                  <a:lnTo>
                    <a:pt x="598" y="138"/>
                  </a:lnTo>
                  <a:lnTo>
                    <a:pt x="616" y="134"/>
                  </a:lnTo>
                  <a:lnTo>
                    <a:pt x="622" y="132"/>
                  </a:lnTo>
                  <a:lnTo>
                    <a:pt x="640" y="114"/>
                  </a:lnTo>
                  <a:lnTo>
                    <a:pt x="518" y="0"/>
                  </a:lnTo>
                  <a:lnTo>
                    <a:pt x="518" y="0"/>
                  </a:lnTo>
                  <a:lnTo>
                    <a:pt x="416" y="90"/>
                  </a:lnTo>
                  <a:lnTo>
                    <a:pt x="416" y="90"/>
                  </a:lnTo>
                  <a:lnTo>
                    <a:pt x="342" y="158"/>
                  </a:lnTo>
                  <a:lnTo>
                    <a:pt x="272" y="222"/>
                  </a:lnTo>
                  <a:lnTo>
                    <a:pt x="148" y="342"/>
                  </a:lnTo>
                  <a:lnTo>
                    <a:pt x="56" y="436"/>
                  </a:lnTo>
                  <a:lnTo>
                    <a:pt x="0" y="494"/>
                  </a:lnTo>
                  <a:lnTo>
                    <a:pt x="152" y="638"/>
                  </a:lnTo>
                  <a:lnTo>
                    <a:pt x="162" y="628"/>
                  </a:lnTo>
                  <a:lnTo>
                    <a:pt x="162" y="628"/>
                  </a:lnTo>
                  <a:lnTo>
                    <a:pt x="164" y="620"/>
                  </a:lnTo>
                  <a:lnTo>
                    <a:pt x="168" y="600"/>
                  </a:lnTo>
                  <a:lnTo>
                    <a:pt x="168" y="600"/>
                  </a:lnTo>
                  <a:lnTo>
                    <a:pt x="170" y="586"/>
                  </a:lnTo>
                  <a:lnTo>
                    <a:pt x="174" y="570"/>
                  </a:lnTo>
                  <a:lnTo>
                    <a:pt x="182" y="554"/>
                  </a:lnTo>
                  <a:lnTo>
                    <a:pt x="186" y="546"/>
                  </a:lnTo>
                  <a:lnTo>
                    <a:pt x="192" y="538"/>
                  </a:lnTo>
                  <a:lnTo>
                    <a:pt x="192" y="538"/>
                  </a:lnTo>
                  <a:lnTo>
                    <a:pt x="206" y="526"/>
                  </a:lnTo>
                  <a:lnTo>
                    <a:pt x="222" y="516"/>
                  </a:lnTo>
                  <a:lnTo>
                    <a:pt x="238" y="508"/>
                  </a:lnTo>
                  <a:lnTo>
                    <a:pt x="256" y="504"/>
                  </a:lnTo>
                  <a:lnTo>
                    <a:pt x="256" y="504"/>
                  </a:lnTo>
                  <a:lnTo>
                    <a:pt x="266" y="504"/>
                  </a:lnTo>
                  <a:lnTo>
                    <a:pt x="276" y="504"/>
                  </a:lnTo>
                  <a:lnTo>
                    <a:pt x="296" y="510"/>
                  </a:lnTo>
                  <a:lnTo>
                    <a:pt x="318" y="520"/>
                  </a:lnTo>
                  <a:lnTo>
                    <a:pt x="326" y="528"/>
                  </a:lnTo>
                  <a:lnTo>
                    <a:pt x="336" y="536"/>
                  </a:lnTo>
                  <a:lnTo>
                    <a:pt x="336" y="536"/>
                  </a:lnTo>
                  <a:lnTo>
                    <a:pt x="344" y="546"/>
                  </a:lnTo>
                  <a:lnTo>
                    <a:pt x="352" y="554"/>
                  </a:lnTo>
                  <a:lnTo>
                    <a:pt x="358" y="564"/>
                  </a:lnTo>
                  <a:lnTo>
                    <a:pt x="364" y="576"/>
                  </a:lnTo>
                  <a:lnTo>
                    <a:pt x="366" y="586"/>
                  </a:lnTo>
                  <a:lnTo>
                    <a:pt x="370" y="596"/>
                  </a:lnTo>
                  <a:lnTo>
                    <a:pt x="370" y="606"/>
                  </a:lnTo>
                  <a:lnTo>
                    <a:pt x="370" y="616"/>
                  </a:lnTo>
                  <a:lnTo>
                    <a:pt x="370" y="616"/>
                  </a:lnTo>
                  <a:lnTo>
                    <a:pt x="366" y="634"/>
                  </a:lnTo>
                  <a:lnTo>
                    <a:pt x="358" y="652"/>
                  </a:lnTo>
                  <a:lnTo>
                    <a:pt x="348" y="666"/>
                  </a:lnTo>
                  <a:lnTo>
                    <a:pt x="336" y="680"/>
                  </a:lnTo>
                  <a:lnTo>
                    <a:pt x="336" y="680"/>
                  </a:lnTo>
                  <a:lnTo>
                    <a:pt x="322" y="692"/>
                  </a:lnTo>
                  <a:lnTo>
                    <a:pt x="306" y="700"/>
                  </a:lnTo>
                  <a:lnTo>
                    <a:pt x="292" y="704"/>
                  </a:lnTo>
                  <a:lnTo>
                    <a:pt x="278" y="708"/>
                  </a:lnTo>
                  <a:lnTo>
                    <a:pt x="278" y="708"/>
                  </a:lnTo>
                  <a:lnTo>
                    <a:pt x="260" y="710"/>
                  </a:lnTo>
                  <a:lnTo>
                    <a:pt x="256" y="712"/>
                  </a:lnTo>
                  <a:lnTo>
                    <a:pt x="244" y="724"/>
                  </a:lnTo>
                  <a:lnTo>
                    <a:pt x="396" y="866"/>
                  </a:lnTo>
                  <a:lnTo>
                    <a:pt x="396" y="866"/>
                  </a:lnTo>
                  <a:lnTo>
                    <a:pt x="448" y="808"/>
                  </a:lnTo>
                  <a:lnTo>
                    <a:pt x="534" y="706"/>
                  </a:lnTo>
                  <a:lnTo>
                    <a:pt x="646" y="566"/>
                  </a:lnTo>
                  <a:lnTo>
                    <a:pt x="708" y="488"/>
                  </a:lnTo>
                  <a:lnTo>
                    <a:pt x="772" y="406"/>
                  </a:lnTo>
                  <a:lnTo>
                    <a:pt x="772" y="406"/>
                  </a:lnTo>
                  <a:lnTo>
                    <a:pt x="844" y="304"/>
                  </a:lnTo>
                  <a:lnTo>
                    <a:pt x="732" y="200"/>
                  </a:lnTo>
                  <a:lnTo>
                    <a:pt x="714" y="218"/>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a:p>
          </p:txBody>
        </p:sp>
        <p:sp>
          <p:nvSpPr>
            <p:cNvPr id="10" name="chenying0907 7"/>
            <p:cNvSpPr/>
            <p:nvPr/>
          </p:nvSpPr>
          <p:spPr bwMode="auto">
            <a:xfrm>
              <a:off x="3071408" y="2440390"/>
              <a:ext cx="1644650" cy="720725"/>
            </a:xfrm>
            <a:custGeom>
              <a:avLst/>
              <a:gdLst>
                <a:gd name="T0" fmla="*/ 1014 w 1036"/>
                <a:gd name="T1" fmla="*/ 284 h 454"/>
                <a:gd name="T2" fmla="*/ 996 w 1036"/>
                <a:gd name="T3" fmla="*/ 274 h 454"/>
                <a:gd name="T4" fmla="*/ 976 w 1036"/>
                <a:gd name="T5" fmla="*/ 270 h 454"/>
                <a:gd name="T6" fmla="*/ 952 w 1036"/>
                <a:gd name="T7" fmla="*/ 268 h 454"/>
                <a:gd name="T8" fmla="*/ 926 w 1036"/>
                <a:gd name="T9" fmla="*/ 256 h 454"/>
                <a:gd name="T10" fmla="*/ 926 w 1036"/>
                <a:gd name="T11" fmla="*/ 256 h 454"/>
                <a:gd name="T12" fmla="*/ 1020 w 1036"/>
                <a:gd name="T13" fmla="*/ 60 h 454"/>
                <a:gd name="T14" fmla="*/ 296 w 1036"/>
                <a:gd name="T15" fmla="*/ 0 h 454"/>
                <a:gd name="T16" fmla="*/ 292 w 1036"/>
                <a:gd name="T17" fmla="*/ 0 h 454"/>
                <a:gd name="T18" fmla="*/ 264 w 1036"/>
                <a:gd name="T19" fmla="*/ 10 h 454"/>
                <a:gd name="T20" fmla="*/ 216 w 1036"/>
                <a:gd name="T21" fmla="*/ 48 h 454"/>
                <a:gd name="T22" fmla="*/ 114 w 1036"/>
                <a:gd name="T23" fmla="*/ 132 h 454"/>
                <a:gd name="T24" fmla="*/ 88 w 1036"/>
                <a:gd name="T25" fmla="*/ 156 h 454"/>
                <a:gd name="T26" fmla="*/ 42 w 1036"/>
                <a:gd name="T27" fmla="*/ 202 h 454"/>
                <a:gd name="T28" fmla="*/ 24 w 1036"/>
                <a:gd name="T29" fmla="*/ 226 h 454"/>
                <a:gd name="T30" fmla="*/ 8 w 1036"/>
                <a:gd name="T31" fmla="*/ 250 h 454"/>
                <a:gd name="T32" fmla="*/ 0 w 1036"/>
                <a:gd name="T33" fmla="*/ 282 h 454"/>
                <a:gd name="T34" fmla="*/ 2 w 1036"/>
                <a:gd name="T35" fmla="*/ 294 h 454"/>
                <a:gd name="T36" fmla="*/ 10 w 1036"/>
                <a:gd name="T37" fmla="*/ 316 h 454"/>
                <a:gd name="T38" fmla="*/ 18 w 1036"/>
                <a:gd name="T39" fmla="*/ 326 h 454"/>
                <a:gd name="T40" fmla="*/ 38 w 1036"/>
                <a:gd name="T41" fmla="*/ 338 h 454"/>
                <a:gd name="T42" fmla="*/ 56 w 1036"/>
                <a:gd name="T43" fmla="*/ 344 h 454"/>
                <a:gd name="T44" fmla="*/ 224 w 1036"/>
                <a:gd name="T45" fmla="*/ 370 h 454"/>
                <a:gd name="T46" fmla="*/ 522 w 1036"/>
                <a:gd name="T47" fmla="*/ 426 h 454"/>
                <a:gd name="T48" fmla="*/ 848 w 1036"/>
                <a:gd name="T49" fmla="*/ 244 h 454"/>
                <a:gd name="T50" fmla="*/ 896 w 1036"/>
                <a:gd name="T51" fmla="*/ 290 h 454"/>
                <a:gd name="T52" fmla="*/ 908 w 1036"/>
                <a:gd name="T53" fmla="*/ 312 h 454"/>
                <a:gd name="T54" fmla="*/ 912 w 1036"/>
                <a:gd name="T55" fmla="*/ 336 h 454"/>
                <a:gd name="T56" fmla="*/ 916 w 1036"/>
                <a:gd name="T57" fmla="*/ 354 h 454"/>
                <a:gd name="T58" fmla="*/ 928 w 1036"/>
                <a:gd name="T59" fmla="*/ 372 h 454"/>
                <a:gd name="T60" fmla="*/ 936 w 1036"/>
                <a:gd name="T61" fmla="*/ 380 h 454"/>
                <a:gd name="T62" fmla="*/ 958 w 1036"/>
                <a:gd name="T63" fmla="*/ 390 h 454"/>
                <a:gd name="T64" fmla="*/ 968 w 1036"/>
                <a:gd name="T65" fmla="*/ 394 h 454"/>
                <a:gd name="T66" fmla="*/ 990 w 1036"/>
                <a:gd name="T67" fmla="*/ 390 h 454"/>
                <a:gd name="T68" fmla="*/ 1014 w 1036"/>
                <a:gd name="T69" fmla="*/ 372 h 454"/>
                <a:gd name="T70" fmla="*/ 1026 w 1036"/>
                <a:gd name="T71" fmla="*/ 358 h 454"/>
                <a:gd name="T72" fmla="*/ 1034 w 1036"/>
                <a:gd name="T73" fmla="*/ 334 h 454"/>
                <a:gd name="T74" fmla="*/ 1036 w 1036"/>
                <a:gd name="T75" fmla="*/ 324 h 454"/>
                <a:gd name="T76" fmla="*/ 1028 w 1036"/>
                <a:gd name="T77" fmla="*/ 304 h 454"/>
                <a:gd name="T78" fmla="*/ 1014 w 1036"/>
                <a:gd name="T79" fmla="*/ 28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6" h="454">
                  <a:moveTo>
                    <a:pt x="1014" y="284"/>
                  </a:moveTo>
                  <a:lnTo>
                    <a:pt x="1014" y="284"/>
                  </a:lnTo>
                  <a:lnTo>
                    <a:pt x="1004" y="278"/>
                  </a:lnTo>
                  <a:lnTo>
                    <a:pt x="996" y="274"/>
                  </a:lnTo>
                  <a:lnTo>
                    <a:pt x="986" y="272"/>
                  </a:lnTo>
                  <a:lnTo>
                    <a:pt x="976" y="270"/>
                  </a:lnTo>
                  <a:lnTo>
                    <a:pt x="976" y="270"/>
                  </a:lnTo>
                  <a:lnTo>
                    <a:pt x="952" y="268"/>
                  </a:lnTo>
                  <a:lnTo>
                    <a:pt x="938" y="264"/>
                  </a:lnTo>
                  <a:lnTo>
                    <a:pt x="926" y="256"/>
                  </a:lnTo>
                  <a:lnTo>
                    <a:pt x="926" y="256"/>
                  </a:lnTo>
                  <a:lnTo>
                    <a:pt x="926" y="256"/>
                  </a:lnTo>
                  <a:lnTo>
                    <a:pt x="880" y="210"/>
                  </a:lnTo>
                  <a:lnTo>
                    <a:pt x="1020" y="60"/>
                  </a:lnTo>
                  <a:lnTo>
                    <a:pt x="296" y="0"/>
                  </a:lnTo>
                  <a:lnTo>
                    <a:pt x="296" y="0"/>
                  </a:lnTo>
                  <a:lnTo>
                    <a:pt x="292" y="0"/>
                  </a:lnTo>
                  <a:lnTo>
                    <a:pt x="292" y="0"/>
                  </a:lnTo>
                  <a:lnTo>
                    <a:pt x="278" y="2"/>
                  </a:lnTo>
                  <a:lnTo>
                    <a:pt x="264" y="10"/>
                  </a:lnTo>
                  <a:lnTo>
                    <a:pt x="264" y="10"/>
                  </a:lnTo>
                  <a:lnTo>
                    <a:pt x="216" y="48"/>
                  </a:lnTo>
                  <a:lnTo>
                    <a:pt x="166" y="86"/>
                  </a:lnTo>
                  <a:lnTo>
                    <a:pt x="114" y="132"/>
                  </a:lnTo>
                  <a:lnTo>
                    <a:pt x="114" y="132"/>
                  </a:lnTo>
                  <a:lnTo>
                    <a:pt x="88" y="156"/>
                  </a:lnTo>
                  <a:lnTo>
                    <a:pt x="64" y="180"/>
                  </a:lnTo>
                  <a:lnTo>
                    <a:pt x="42" y="202"/>
                  </a:lnTo>
                  <a:lnTo>
                    <a:pt x="24" y="226"/>
                  </a:lnTo>
                  <a:lnTo>
                    <a:pt x="24" y="226"/>
                  </a:lnTo>
                  <a:lnTo>
                    <a:pt x="16" y="238"/>
                  </a:lnTo>
                  <a:lnTo>
                    <a:pt x="8" y="250"/>
                  </a:lnTo>
                  <a:lnTo>
                    <a:pt x="2" y="264"/>
                  </a:lnTo>
                  <a:lnTo>
                    <a:pt x="0" y="282"/>
                  </a:lnTo>
                  <a:lnTo>
                    <a:pt x="0" y="282"/>
                  </a:lnTo>
                  <a:lnTo>
                    <a:pt x="2" y="294"/>
                  </a:lnTo>
                  <a:lnTo>
                    <a:pt x="4" y="304"/>
                  </a:lnTo>
                  <a:lnTo>
                    <a:pt x="10" y="316"/>
                  </a:lnTo>
                  <a:lnTo>
                    <a:pt x="18" y="326"/>
                  </a:lnTo>
                  <a:lnTo>
                    <a:pt x="18" y="326"/>
                  </a:lnTo>
                  <a:lnTo>
                    <a:pt x="28" y="334"/>
                  </a:lnTo>
                  <a:lnTo>
                    <a:pt x="38" y="338"/>
                  </a:lnTo>
                  <a:lnTo>
                    <a:pt x="46" y="342"/>
                  </a:lnTo>
                  <a:lnTo>
                    <a:pt x="56" y="344"/>
                  </a:lnTo>
                  <a:lnTo>
                    <a:pt x="56" y="344"/>
                  </a:lnTo>
                  <a:lnTo>
                    <a:pt x="224" y="370"/>
                  </a:lnTo>
                  <a:lnTo>
                    <a:pt x="380" y="398"/>
                  </a:lnTo>
                  <a:lnTo>
                    <a:pt x="522" y="426"/>
                  </a:lnTo>
                  <a:lnTo>
                    <a:pt x="652" y="454"/>
                  </a:lnTo>
                  <a:lnTo>
                    <a:pt x="848" y="244"/>
                  </a:lnTo>
                  <a:lnTo>
                    <a:pt x="896" y="290"/>
                  </a:lnTo>
                  <a:lnTo>
                    <a:pt x="896" y="290"/>
                  </a:lnTo>
                  <a:lnTo>
                    <a:pt x="904" y="300"/>
                  </a:lnTo>
                  <a:lnTo>
                    <a:pt x="908" y="312"/>
                  </a:lnTo>
                  <a:lnTo>
                    <a:pt x="912" y="336"/>
                  </a:lnTo>
                  <a:lnTo>
                    <a:pt x="912" y="336"/>
                  </a:lnTo>
                  <a:lnTo>
                    <a:pt x="914" y="346"/>
                  </a:lnTo>
                  <a:lnTo>
                    <a:pt x="916" y="354"/>
                  </a:lnTo>
                  <a:lnTo>
                    <a:pt x="920" y="364"/>
                  </a:lnTo>
                  <a:lnTo>
                    <a:pt x="928" y="372"/>
                  </a:lnTo>
                  <a:lnTo>
                    <a:pt x="928" y="372"/>
                  </a:lnTo>
                  <a:lnTo>
                    <a:pt x="936" y="380"/>
                  </a:lnTo>
                  <a:lnTo>
                    <a:pt x="946" y="386"/>
                  </a:lnTo>
                  <a:lnTo>
                    <a:pt x="958" y="390"/>
                  </a:lnTo>
                  <a:lnTo>
                    <a:pt x="968" y="394"/>
                  </a:lnTo>
                  <a:lnTo>
                    <a:pt x="968" y="394"/>
                  </a:lnTo>
                  <a:lnTo>
                    <a:pt x="978" y="394"/>
                  </a:lnTo>
                  <a:lnTo>
                    <a:pt x="990" y="390"/>
                  </a:lnTo>
                  <a:lnTo>
                    <a:pt x="1002" y="384"/>
                  </a:lnTo>
                  <a:lnTo>
                    <a:pt x="1014" y="372"/>
                  </a:lnTo>
                  <a:lnTo>
                    <a:pt x="1014" y="372"/>
                  </a:lnTo>
                  <a:lnTo>
                    <a:pt x="1026" y="358"/>
                  </a:lnTo>
                  <a:lnTo>
                    <a:pt x="1032" y="346"/>
                  </a:lnTo>
                  <a:lnTo>
                    <a:pt x="1034" y="334"/>
                  </a:lnTo>
                  <a:lnTo>
                    <a:pt x="1036" y="324"/>
                  </a:lnTo>
                  <a:lnTo>
                    <a:pt x="1036" y="324"/>
                  </a:lnTo>
                  <a:lnTo>
                    <a:pt x="1032" y="314"/>
                  </a:lnTo>
                  <a:lnTo>
                    <a:pt x="1028" y="304"/>
                  </a:lnTo>
                  <a:lnTo>
                    <a:pt x="1022" y="294"/>
                  </a:lnTo>
                  <a:lnTo>
                    <a:pt x="1014" y="284"/>
                  </a:lnTo>
                  <a:lnTo>
                    <a:pt x="1014" y="28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11" name="chenying0907 8"/>
            <p:cNvSpPr/>
            <p:nvPr/>
          </p:nvSpPr>
          <p:spPr bwMode="auto">
            <a:xfrm>
              <a:off x="4192183" y="2545165"/>
              <a:ext cx="2203450" cy="1187450"/>
            </a:xfrm>
            <a:custGeom>
              <a:avLst/>
              <a:gdLst>
                <a:gd name="T0" fmla="*/ 376 w 1388"/>
                <a:gd name="T1" fmla="*/ 0 h 748"/>
                <a:gd name="T2" fmla="*/ 246 w 1388"/>
                <a:gd name="T3" fmla="*/ 160 h 748"/>
                <a:gd name="T4" fmla="*/ 254 w 1388"/>
                <a:gd name="T5" fmla="*/ 162 h 748"/>
                <a:gd name="T6" fmla="*/ 274 w 1388"/>
                <a:gd name="T7" fmla="*/ 164 h 748"/>
                <a:gd name="T8" fmla="*/ 304 w 1388"/>
                <a:gd name="T9" fmla="*/ 170 h 748"/>
                <a:gd name="T10" fmla="*/ 328 w 1388"/>
                <a:gd name="T11" fmla="*/ 184 h 748"/>
                <a:gd name="T12" fmla="*/ 336 w 1388"/>
                <a:gd name="T13" fmla="*/ 190 h 748"/>
                <a:gd name="T14" fmla="*/ 358 w 1388"/>
                <a:gd name="T15" fmla="*/ 218 h 748"/>
                <a:gd name="T16" fmla="*/ 370 w 1388"/>
                <a:gd name="T17" fmla="*/ 254 h 748"/>
                <a:gd name="T18" fmla="*/ 370 w 1388"/>
                <a:gd name="T19" fmla="*/ 264 h 748"/>
                <a:gd name="T20" fmla="*/ 362 w 1388"/>
                <a:gd name="T21" fmla="*/ 294 h 748"/>
                <a:gd name="T22" fmla="*/ 346 w 1388"/>
                <a:gd name="T23" fmla="*/ 324 h 748"/>
                <a:gd name="T24" fmla="*/ 338 w 1388"/>
                <a:gd name="T25" fmla="*/ 334 h 748"/>
                <a:gd name="T26" fmla="*/ 318 w 1388"/>
                <a:gd name="T27" fmla="*/ 350 h 748"/>
                <a:gd name="T28" fmla="*/ 298 w 1388"/>
                <a:gd name="T29" fmla="*/ 360 h 748"/>
                <a:gd name="T30" fmla="*/ 278 w 1388"/>
                <a:gd name="T31" fmla="*/ 366 h 748"/>
                <a:gd name="T32" fmla="*/ 258 w 1388"/>
                <a:gd name="T33" fmla="*/ 368 h 748"/>
                <a:gd name="T34" fmla="*/ 238 w 1388"/>
                <a:gd name="T35" fmla="*/ 364 h 748"/>
                <a:gd name="T36" fmla="*/ 206 w 1388"/>
                <a:gd name="T37" fmla="*/ 346 h 748"/>
                <a:gd name="T38" fmla="*/ 194 w 1388"/>
                <a:gd name="T39" fmla="*/ 334 h 748"/>
                <a:gd name="T40" fmla="*/ 174 w 1388"/>
                <a:gd name="T41" fmla="*/ 304 h 748"/>
                <a:gd name="T42" fmla="*/ 166 w 1388"/>
                <a:gd name="T43" fmla="*/ 276 h 748"/>
                <a:gd name="T44" fmla="*/ 164 w 1388"/>
                <a:gd name="T45" fmla="*/ 258 h 748"/>
                <a:gd name="T46" fmla="*/ 150 w 1388"/>
                <a:gd name="T47" fmla="*/ 240 h 748"/>
                <a:gd name="T48" fmla="*/ 0 w 1388"/>
                <a:gd name="T49" fmla="*/ 402 h 748"/>
                <a:gd name="T50" fmla="*/ 246 w 1388"/>
                <a:gd name="T51" fmla="*/ 468 h 748"/>
                <a:gd name="T52" fmla="*/ 434 w 1388"/>
                <a:gd name="T53" fmla="*/ 532 h 748"/>
                <a:gd name="T54" fmla="*/ 574 w 1388"/>
                <a:gd name="T55" fmla="*/ 594 h 748"/>
                <a:gd name="T56" fmla="*/ 672 w 1388"/>
                <a:gd name="T57" fmla="*/ 650 h 748"/>
                <a:gd name="T58" fmla="*/ 712 w 1388"/>
                <a:gd name="T59" fmla="*/ 680 h 748"/>
                <a:gd name="T60" fmla="*/ 760 w 1388"/>
                <a:gd name="T61" fmla="*/ 730 h 748"/>
                <a:gd name="T62" fmla="*/ 1004 w 1388"/>
                <a:gd name="T63" fmla="*/ 502 h 748"/>
                <a:gd name="T64" fmla="*/ 1048 w 1388"/>
                <a:gd name="T65" fmla="*/ 546 h 748"/>
                <a:gd name="T66" fmla="*/ 1060 w 1388"/>
                <a:gd name="T67" fmla="*/ 568 h 748"/>
                <a:gd name="T68" fmla="*/ 1064 w 1388"/>
                <a:gd name="T69" fmla="*/ 592 h 748"/>
                <a:gd name="T70" fmla="*/ 1070 w 1388"/>
                <a:gd name="T71" fmla="*/ 612 h 748"/>
                <a:gd name="T72" fmla="*/ 1080 w 1388"/>
                <a:gd name="T73" fmla="*/ 628 h 748"/>
                <a:gd name="T74" fmla="*/ 1090 w 1388"/>
                <a:gd name="T75" fmla="*/ 636 h 748"/>
                <a:gd name="T76" fmla="*/ 1110 w 1388"/>
                <a:gd name="T77" fmla="*/ 648 h 748"/>
                <a:gd name="T78" fmla="*/ 1122 w 1388"/>
                <a:gd name="T79" fmla="*/ 650 h 748"/>
                <a:gd name="T80" fmla="*/ 1142 w 1388"/>
                <a:gd name="T81" fmla="*/ 646 h 748"/>
                <a:gd name="T82" fmla="*/ 1168 w 1388"/>
                <a:gd name="T83" fmla="*/ 628 h 748"/>
                <a:gd name="T84" fmla="*/ 1178 w 1388"/>
                <a:gd name="T85" fmla="*/ 614 h 748"/>
                <a:gd name="T86" fmla="*/ 1188 w 1388"/>
                <a:gd name="T87" fmla="*/ 590 h 748"/>
                <a:gd name="T88" fmla="*/ 1188 w 1388"/>
                <a:gd name="T89" fmla="*/ 580 h 748"/>
                <a:gd name="T90" fmla="*/ 1182 w 1388"/>
                <a:gd name="T91" fmla="*/ 560 h 748"/>
                <a:gd name="T92" fmla="*/ 1166 w 1388"/>
                <a:gd name="T93" fmla="*/ 540 h 748"/>
                <a:gd name="T94" fmla="*/ 1158 w 1388"/>
                <a:gd name="T95" fmla="*/ 534 h 748"/>
                <a:gd name="T96" fmla="*/ 1140 w 1388"/>
                <a:gd name="T97" fmla="*/ 528 h 748"/>
                <a:gd name="T98" fmla="*/ 1128 w 1388"/>
                <a:gd name="T99" fmla="*/ 526 h 748"/>
                <a:gd name="T100" fmla="*/ 1092 w 1388"/>
                <a:gd name="T101" fmla="*/ 520 h 748"/>
                <a:gd name="T102" fmla="*/ 1080 w 1388"/>
                <a:gd name="T103" fmla="*/ 512 h 748"/>
                <a:gd name="T104" fmla="*/ 1036 w 1388"/>
                <a:gd name="T105" fmla="*/ 470 h 748"/>
                <a:gd name="T106" fmla="*/ 1378 w 1388"/>
                <a:gd name="T107" fmla="*/ 8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748">
                  <a:moveTo>
                    <a:pt x="1378" y="84"/>
                  </a:moveTo>
                  <a:lnTo>
                    <a:pt x="376" y="0"/>
                  </a:lnTo>
                  <a:lnTo>
                    <a:pt x="236" y="148"/>
                  </a:lnTo>
                  <a:lnTo>
                    <a:pt x="246" y="160"/>
                  </a:lnTo>
                  <a:lnTo>
                    <a:pt x="246" y="160"/>
                  </a:lnTo>
                  <a:lnTo>
                    <a:pt x="254" y="162"/>
                  </a:lnTo>
                  <a:lnTo>
                    <a:pt x="274" y="164"/>
                  </a:lnTo>
                  <a:lnTo>
                    <a:pt x="274" y="164"/>
                  </a:lnTo>
                  <a:lnTo>
                    <a:pt x="288" y="166"/>
                  </a:lnTo>
                  <a:lnTo>
                    <a:pt x="304" y="170"/>
                  </a:lnTo>
                  <a:lnTo>
                    <a:pt x="320" y="178"/>
                  </a:lnTo>
                  <a:lnTo>
                    <a:pt x="328" y="184"/>
                  </a:lnTo>
                  <a:lnTo>
                    <a:pt x="336" y="190"/>
                  </a:lnTo>
                  <a:lnTo>
                    <a:pt x="336" y="190"/>
                  </a:lnTo>
                  <a:lnTo>
                    <a:pt x="348" y="204"/>
                  </a:lnTo>
                  <a:lnTo>
                    <a:pt x="358" y="218"/>
                  </a:lnTo>
                  <a:lnTo>
                    <a:pt x="364" y="236"/>
                  </a:lnTo>
                  <a:lnTo>
                    <a:pt x="370" y="254"/>
                  </a:lnTo>
                  <a:lnTo>
                    <a:pt x="370" y="254"/>
                  </a:lnTo>
                  <a:lnTo>
                    <a:pt x="370" y="264"/>
                  </a:lnTo>
                  <a:lnTo>
                    <a:pt x="368" y="274"/>
                  </a:lnTo>
                  <a:lnTo>
                    <a:pt x="362" y="294"/>
                  </a:lnTo>
                  <a:lnTo>
                    <a:pt x="352" y="314"/>
                  </a:lnTo>
                  <a:lnTo>
                    <a:pt x="346" y="324"/>
                  </a:lnTo>
                  <a:lnTo>
                    <a:pt x="338" y="334"/>
                  </a:lnTo>
                  <a:lnTo>
                    <a:pt x="338" y="334"/>
                  </a:lnTo>
                  <a:lnTo>
                    <a:pt x="328" y="342"/>
                  </a:lnTo>
                  <a:lnTo>
                    <a:pt x="318" y="350"/>
                  </a:lnTo>
                  <a:lnTo>
                    <a:pt x="308" y="356"/>
                  </a:lnTo>
                  <a:lnTo>
                    <a:pt x="298" y="360"/>
                  </a:lnTo>
                  <a:lnTo>
                    <a:pt x="288" y="364"/>
                  </a:lnTo>
                  <a:lnTo>
                    <a:pt x="278" y="366"/>
                  </a:lnTo>
                  <a:lnTo>
                    <a:pt x="268" y="368"/>
                  </a:lnTo>
                  <a:lnTo>
                    <a:pt x="258" y="368"/>
                  </a:lnTo>
                  <a:lnTo>
                    <a:pt x="258" y="368"/>
                  </a:lnTo>
                  <a:lnTo>
                    <a:pt x="238" y="364"/>
                  </a:lnTo>
                  <a:lnTo>
                    <a:pt x="222" y="356"/>
                  </a:lnTo>
                  <a:lnTo>
                    <a:pt x="206" y="346"/>
                  </a:lnTo>
                  <a:lnTo>
                    <a:pt x="194" y="334"/>
                  </a:lnTo>
                  <a:lnTo>
                    <a:pt x="194" y="334"/>
                  </a:lnTo>
                  <a:lnTo>
                    <a:pt x="182" y="320"/>
                  </a:lnTo>
                  <a:lnTo>
                    <a:pt x="174" y="304"/>
                  </a:lnTo>
                  <a:lnTo>
                    <a:pt x="170" y="290"/>
                  </a:lnTo>
                  <a:lnTo>
                    <a:pt x="166" y="276"/>
                  </a:lnTo>
                  <a:lnTo>
                    <a:pt x="166" y="276"/>
                  </a:lnTo>
                  <a:lnTo>
                    <a:pt x="164" y="258"/>
                  </a:lnTo>
                  <a:lnTo>
                    <a:pt x="162" y="252"/>
                  </a:lnTo>
                  <a:lnTo>
                    <a:pt x="150" y="240"/>
                  </a:lnTo>
                  <a:lnTo>
                    <a:pt x="0" y="402"/>
                  </a:lnTo>
                  <a:lnTo>
                    <a:pt x="0" y="402"/>
                  </a:lnTo>
                  <a:lnTo>
                    <a:pt x="130" y="434"/>
                  </a:lnTo>
                  <a:lnTo>
                    <a:pt x="246" y="468"/>
                  </a:lnTo>
                  <a:lnTo>
                    <a:pt x="346" y="500"/>
                  </a:lnTo>
                  <a:lnTo>
                    <a:pt x="434" y="532"/>
                  </a:lnTo>
                  <a:lnTo>
                    <a:pt x="510" y="564"/>
                  </a:lnTo>
                  <a:lnTo>
                    <a:pt x="574" y="594"/>
                  </a:lnTo>
                  <a:lnTo>
                    <a:pt x="628" y="622"/>
                  </a:lnTo>
                  <a:lnTo>
                    <a:pt x="672" y="650"/>
                  </a:lnTo>
                  <a:lnTo>
                    <a:pt x="672" y="650"/>
                  </a:lnTo>
                  <a:lnTo>
                    <a:pt x="712" y="680"/>
                  </a:lnTo>
                  <a:lnTo>
                    <a:pt x="740" y="706"/>
                  </a:lnTo>
                  <a:lnTo>
                    <a:pt x="760" y="730"/>
                  </a:lnTo>
                  <a:lnTo>
                    <a:pt x="774" y="748"/>
                  </a:lnTo>
                  <a:lnTo>
                    <a:pt x="1004" y="502"/>
                  </a:lnTo>
                  <a:lnTo>
                    <a:pt x="1048" y="546"/>
                  </a:lnTo>
                  <a:lnTo>
                    <a:pt x="1048" y="546"/>
                  </a:lnTo>
                  <a:lnTo>
                    <a:pt x="1056" y="556"/>
                  </a:lnTo>
                  <a:lnTo>
                    <a:pt x="1060" y="568"/>
                  </a:lnTo>
                  <a:lnTo>
                    <a:pt x="1064" y="592"/>
                  </a:lnTo>
                  <a:lnTo>
                    <a:pt x="1064" y="592"/>
                  </a:lnTo>
                  <a:lnTo>
                    <a:pt x="1066" y="602"/>
                  </a:lnTo>
                  <a:lnTo>
                    <a:pt x="1070" y="612"/>
                  </a:lnTo>
                  <a:lnTo>
                    <a:pt x="1074" y="620"/>
                  </a:lnTo>
                  <a:lnTo>
                    <a:pt x="1080" y="628"/>
                  </a:lnTo>
                  <a:lnTo>
                    <a:pt x="1080" y="628"/>
                  </a:lnTo>
                  <a:lnTo>
                    <a:pt x="1090" y="636"/>
                  </a:lnTo>
                  <a:lnTo>
                    <a:pt x="1100" y="642"/>
                  </a:lnTo>
                  <a:lnTo>
                    <a:pt x="1110" y="648"/>
                  </a:lnTo>
                  <a:lnTo>
                    <a:pt x="1122" y="650"/>
                  </a:lnTo>
                  <a:lnTo>
                    <a:pt x="1122" y="650"/>
                  </a:lnTo>
                  <a:lnTo>
                    <a:pt x="1132" y="650"/>
                  </a:lnTo>
                  <a:lnTo>
                    <a:pt x="1142" y="646"/>
                  </a:lnTo>
                  <a:lnTo>
                    <a:pt x="1154" y="640"/>
                  </a:lnTo>
                  <a:lnTo>
                    <a:pt x="1168" y="628"/>
                  </a:lnTo>
                  <a:lnTo>
                    <a:pt x="1168" y="628"/>
                  </a:lnTo>
                  <a:lnTo>
                    <a:pt x="1178" y="614"/>
                  </a:lnTo>
                  <a:lnTo>
                    <a:pt x="1186" y="602"/>
                  </a:lnTo>
                  <a:lnTo>
                    <a:pt x="1188" y="590"/>
                  </a:lnTo>
                  <a:lnTo>
                    <a:pt x="1188" y="580"/>
                  </a:lnTo>
                  <a:lnTo>
                    <a:pt x="1188" y="580"/>
                  </a:lnTo>
                  <a:lnTo>
                    <a:pt x="1186" y="570"/>
                  </a:lnTo>
                  <a:lnTo>
                    <a:pt x="1182" y="560"/>
                  </a:lnTo>
                  <a:lnTo>
                    <a:pt x="1174" y="550"/>
                  </a:lnTo>
                  <a:lnTo>
                    <a:pt x="1166" y="540"/>
                  </a:lnTo>
                  <a:lnTo>
                    <a:pt x="1166" y="540"/>
                  </a:lnTo>
                  <a:lnTo>
                    <a:pt x="1158" y="534"/>
                  </a:lnTo>
                  <a:lnTo>
                    <a:pt x="1150" y="530"/>
                  </a:lnTo>
                  <a:lnTo>
                    <a:pt x="1140" y="528"/>
                  </a:lnTo>
                  <a:lnTo>
                    <a:pt x="1128" y="526"/>
                  </a:lnTo>
                  <a:lnTo>
                    <a:pt x="1128" y="526"/>
                  </a:lnTo>
                  <a:lnTo>
                    <a:pt x="1104" y="524"/>
                  </a:lnTo>
                  <a:lnTo>
                    <a:pt x="1092" y="520"/>
                  </a:lnTo>
                  <a:lnTo>
                    <a:pt x="1080" y="512"/>
                  </a:lnTo>
                  <a:lnTo>
                    <a:pt x="1080" y="512"/>
                  </a:lnTo>
                  <a:lnTo>
                    <a:pt x="1078" y="512"/>
                  </a:lnTo>
                  <a:lnTo>
                    <a:pt x="1036" y="470"/>
                  </a:lnTo>
                  <a:lnTo>
                    <a:pt x="1388" y="94"/>
                  </a:lnTo>
                  <a:lnTo>
                    <a:pt x="1378" y="8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12" name="chenying0907 9"/>
            <p:cNvSpPr/>
            <p:nvPr/>
          </p:nvSpPr>
          <p:spPr bwMode="auto">
            <a:xfrm>
              <a:off x="5417733" y="2738840"/>
              <a:ext cx="1619250" cy="1660525"/>
            </a:xfrm>
            <a:custGeom>
              <a:avLst/>
              <a:gdLst>
                <a:gd name="T0" fmla="*/ 902 w 1020"/>
                <a:gd name="T1" fmla="*/ 132 h 1046"/>
                <a:gd name="T2" fmla="*/ 936 w 1020"/>
                <a:gd name="T3" fmla="*/ 124 h 1046"/>
                <a:gd name="T4" fmla="*/ 964 w 1020"/>
                <a:gd name="T5" fmla="*/ 114 h 1046"/>
                <a:gd name="T6" fmla="*/ 980 w 1020"/>
                <a:gd name="T7" fmla="*/ 98 h 1046"/>
                <a:gd name="T8" fmla="*/ 994 w 1020"/>
                <a:gd name="T9" fmla="*/ 68 h 1046"/>
                <a:gd name="T10" fmla="*/ 990 w 1020"/>
                <a:gd name="T11" fmla="*/ 46 h 1046"/>
                <a:gd name="T12" fmla="*/ 972 w 1020"/>
                <a:gd name="T13" fmla="*/ 20 h 1046"/>
                <a:gd name="T14" fmla="*/ 940 w 1020"/>
                <a:gd name="T15" fmla="*/ 2 h 1046"/>
                <a:gd name="T16" fmla="*/ 924 w 1020"/>
                <a:gd name="T17" fmla="*/ 0 h 1046"/>
                <a:gd name="T18" fmla="*/ 904 w 1020"/>
                <a:gd name="T19" fmla="*/ 8 h 1046"/>
                <a:gd name="T20" fmla="*/ 886 w 1020"/>
                <a:gd name="T21" fmla="*/ 22 h 1046"/>
                <a:gd name="T22" fmla="*/ 872 w 1020"/>
                <a:gd name="T23" fmla="*/ 48 h 1046"/>
                <a:gd name="T24" fmla="*/ 868 w 1020"/>
                <a:gd name="T25" fmla="*/ 84 h 1046"/>
                <a:gd name="T26" fmla="*/ 858 w 1020"/>
                <a:gd name="T27" fmla="*/ 108 h 1046"/>
                <a:gd name="T28" fmla="*/ 652 w 1020"/>
                <a:gd name="T29" fmla="*/ 4 h 1046"/>
                <a:gd name="T30" fmla="*/ 334 w 1020"/>
                <a:gd name="T31" fmla="*/ 360 h 1046"/>
                <a:gd name="T32" fmla="*/ 362 w 1020"/>
                <a:gd name="T33" fmla="*/ 364 h 1046"/>
                <a:gd name="T34" fmla="*/ 408 w 1020"/>
                <a:gd name="T35" fmla="*/ 378 h 1046"/>
                <a:gd name="T36" fmla="*/ 422 w 1020"/>
                <a:gd name="T37" fmla="*/ 390 h 1046"/>
                <a:gd name="T38" fmla="*/ 452 w 1020"/>
                <a:gd name="T39" fmla="*/ 436 h 1046"/>
                <a:gd name="T40" fmla="*/ 456 w 1020"/>
                <a:gd name="T41" fmla="*/ 464 h 1046"/>
                <a:gd name="T42" fmla="*/ 440 w 1020"/>
                <a:gd name="T43" fmla="*/ 514 h 1046"/>
                <a:gd name="T44" fmla="*/ 424 w 1020"/>
                <a:gd name="T45" fmla="*/ 534 h 1046"/>
                <a:gd name="T46" fmla="*/ 396 w 1020"/>
                <a:gd name="T47" fmla="*/ 556 h 1046"/>
                <a:gd name="T48" fmla="*/ 364 w 1020"/>
                <a:gd name="T49" fmla="*/ 566 h 1046"/>
                <a:gd name="T50" fmla="*/ 344 w 1020"/>
                <a:gd name="T51" fmla="*/ 568 h 1046"/>
                <a:gd name="T52" fmla="*/ 294 w 1020"/>
                <a:gd name="T53" fmla="*/ 546 h 1046"/>
                <a:gd name="T54" fmla="*/ 268 w 1020"/>
                <a:gd name="T55" fmla="*/ 520 h 1046"/>
                <a:gd name="T56" fmla="*/ 254 w 1020"/>
                <a:gd name="T57" fmla="*/ 476 h 1046"/>
                <a:gd name="T58" fmla="*/ 248 w 1020"/>
                <a:gd name="T59" fmla="*/ 452 h 1046"/>
                <a:gd name="T60" fmla="*/ 170 w 1020"/>
                <a:gd name="T61" fmla="*/ 856 h 1046"/>
                <a:gd name="T62" fmla="*/ 110 w 1020"/>
                <a:gd name="T63" fmla="*/ 914 h 1046"/>
                <a:gd name="T64" fmla="*/ 76 w 1020"/>
                <a:gd name="T65" fmla="*/ 922 h 1046"/>
                <a:gd name="T66" fmla="*/ 48 w 1020"/>
                <a:gd name="T67" fmla="*/ 932 h 1046"/>
                <a:gd name="T68" fmla="*/ 32 w 1020"/>
                <a:gd name="T69" fmla="*/ 946 h 1046"/>
                <a:gd name="T70" fmla="*/ 18 w 1020"/>
                <a:gd name="T71" fmla="*/ 978 h 1046"/>
                <a:gd name="T72" fmla="*/ 22 w 1020"/>
                <a:gd name="T73" fmla="*/ 1000 h 1046"/>
                <a:gd name="T74" fmla="*/ 40 w 1020"/>
                <a:gd name="T75" fmla="*/ 1024 h 1046"/>
                <a:gd name="T76" fmla="*/ 76 w 1020"/>
                <a:gd name="T77" fmla="*/ 1046 h 1046"/>
                <a:gd name="T78" fmla="*/ 98 w 1020"/>
                <a:gd name="T79" fmla="*/ 1042 h 1046"/>
                <a:gd name="T80" fmla="*/ 126 w 1020"/>
                <a:gd name="T81" fmla="*/ 1024 h 1046"/>
                <a:gd name="T82" fmla="*/ 138 w 1020"/>
                <a:gd name="T83" fmla="*/ 1006 h 1046"/>
                <a:gd name="T84" fmla="*/ 142 w 1020"/>
                <a:gd name="T85" fmla="*/ 986 h 1046"/>
                <a:gd name="T86" fmla="*/ 154 w 1020"/>
                <a:gd name="T87" fmla="*/ 936 h 1046"/>
                <a:gd name="T88" fmla="*/ 204 w 1020"/>
                <a:gd name="T89" fmla="*/ 888 h 1046"/>
                <a:gd name="T90" fmla="*/ 732 w 1020"/>
                <a:gd name="T91" fmla="*/ 654 h 1046"/>
                <a:gd name="T92" fmla="*/ 704 w 1020"/>
                <a:gd name="T93" fmla="*/ 648 h 1046"/>
                <a:gd name="T94" fmla="*/ 674 w 1020"/>
                <a:gd name="T95" fmla="*/ 642 h 1046"/>
                <a:gd name="T96" fmla="*/ 644 w 1020"/>
                <a:gd name="T97" fmla="*/ 624 h 1046"/>
                <a:gd name="T98" fmla="*/ 622 w 1020"/>
                <a:gd name="T99" fmla="*/ 594 h 1046"/>
                <a:gd name="T100" fmla="*/ 610 w 1020"/>
                <a:gd name="T101" fmla="*/ 560 h 1046"/>
                <a:gd name="T102" fmla="*/ 616 w 1020"/>
                <a:gd name="T103" fmla="*/ 520 h 1046"/>
                <a:gd name="T104" fmla="*/ 642 w 1020"/>
                <a:gd name="T105" fmla="*/ 480 h 1046"/>
                <a:gd name="T106" fmla="*/ 660 w 1020"/>
                <a:gd name="T107" fmla="*/ 464 h 1046"/>
                <a:gd name="T108" fmla="*/ 690 w 1020"/>
                <a:gd name="T109" fmla="*/ 450 h 1046"/>
                <a:gd name="T110" fmla="*/ 720 w 1020"/>
                <a:gd name="T111" fmla="*/ 446 h 1046"/>
                <a:gd name="T112" fmla="*/ 758 w 1020"/>
                <a:gd name="T113" fmla="*/ 458 h 1046"/>
                <a:gd name="T114" fmla="*/ 786 w 1020"/>
                <a:gd name="T115" fmla="*/ 480 h 1046"/>
                <a:gd name="T116" fmla="*/ 810 w 1020"/>
                <a:gd name="T117" fmla="*/ 524 h 1046"/>
                <a:gd name="T118" fmla="*/ 816 w 1020"/>
                <a:gd name="T119" fmla="*/ 556 h 1046"/>
                <a:gd name="T120" fmla="*/ 1020 w 1020"/>
                <a:gd name="T121" fmla="*/ 35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1046">
                  <a:moveTo>
                    <a:pt x="890" y="140"/>
                  </a:moveTo>
                  <a:lnTo>
                    <a:pt x="890" y="140"/>
                  </a:lnTo>
                  <a:lnTo>
                    <a:pt x="902" y="132"/>
                  </a:lnTo>
                  <a:lnTo>
                    <a:pt x="912" y="128"/>
                  </a:lnTo>
                  <a:lnTo>
                    <a:pt x="936" y="124"/>
                  </a:lnTo>
                  <a:lnTo>
                    <a:pt x="936" y="124"/>
                  </a:lnTo>
                  <a:lnTo>
                    <a:pt x="946" y="122"/>
                  </a:lnTo>
                  <a:lnTo>
                    <a:pt x="956" y="118"/>
                  </a:lnTo>
                  <a:lnTo>
                    <a:pt x="964" y="114"/>
                  </a:lnTo>
                  <a:lnTo>
                    <a:pt x="972" y="108"/>
                  </a:lnTo>
                  <a:lnTo>
                    <a:pt x="972" y="108"/>
                  </a:lnTo>
                  <a:lnTo>
                    <a:pt x="980" y="98"/>
                  </a:lnTo>
                  <a:lnTo>
                    <a:pt x="986" y="88"/>
                  </a:lnTo>
                  <a:lnTo>
                    <a:pt x="992" y="78"/>
                  </a:lnTo>
                  <a:lnTo>
                    <a:pt x="994" y="68"/>
                  </a:lnTo>
                  <a:lnTo>
                    <a:pt x="994" y="68"/>
                  </a:lnTo>
                  <a:lnTo>
                    <a:pt x="994" y="56"/>
                  </a:lnTo>
                  <a:lnTo>
                    <a:pt x="990" y="46"/>
                  </a:lnTo>
                  <a:lnTo>
                    <a:pt x="984" y="34"/>
                  </a:lnTo>
                  <a:lnTo>
                    <a:pt x="972" y="20"/>
                  </a:lnTo>
                  <a:lnTo>
                    <a:pt x="972" y="20"/>
                  </a:lnTo>
                  <a:lnTo>
                    <a:pt x="960" y="12"/>
                  </a:lnTo>
                  <a:lnTo>
                    <a:pt x="950" y="4"/>
                  </a:lnTo>
                  <a:lnTo>
                    <a:pt x="940" y="2"/>
                  </a:lnTo>
                  <a:lnTo>
                    <a:pt x="930" y="0"/>
                  </a:lnTo>
                  <a:lnTo>
                    <a:pt x="930" y="0"/>
                  </a:lnTo>
                  <a:lnTo>
                    <a:pt x="924" y="0"/>
                  </a:lnTo>
                  <a:lnTo>
                    <a:pt x="924" y="0"/>
                  </a:lnTo>
                  <a:lnTo>
                    <a:pt x="914" y="2"/>
                  </a:lnTo>
                  <a:lnTo>
                    <a:pt x="904" y="8"/>
                  </a:lnTo>
                  <a:lnTo>
                    <a:pt x="894" y="14"/>
                  </a:lnTo>
                  <a:lnTo>
                    <a:pt x="886" y="22"/>
                  </a:lnTo>
                  <a:lnTo>
                    <a:pt x="886" y="22"/>
                  </a:lnTo>
                  <a:lnTo>
                    <a:pt x="878" y="30"/>
                  </a:lnTo>
                  <a:lnTo>
                    <a:pt x="874" y="40"/>
                  </a:lnTo>
                  <a:lnTo>
                    <a:pt x="872" y="48"/>
                  </a:lnTo>
                  <a:lnTo>
                    <a:pt x="870" y="60"/>
                  </a:lnTo>
                  <a:lnTo>
                    <a:pt x="870" y="60"/>
                  </a:lnTo>
                  <a:lnTo>
                    <a:pt x="868" y="84"/>
                  </a:lnTo>
                  <a:lnTo>
                    <a:pt x="864" y="96"/>
                  </a:lnTo>
                  <a:lnTo>
                    <a:pt x="858" y="108"/>
                  </a:lnTo>
                  <a:lnTo>
                    <a:pt x="858" y="108"/>
                  </a:lnTo>
                  <a:lnTo>
                    <a:pt x="856" y="110"/>
                  </a:lnTo>
                  <a:lnTo>
                    <a:pt x="812" y="154"/>
                  </a:lnTo>
                  <a:lnTo>
                    <a:pt x="652" y="4"/>
                  </a:lnTo>
                  <a:lnTo>
                    <a:pt x="326" y="352"/>
                  </a:lnTo>
                  <a:lnTo>
                    <a:pt x="334" y="360"/>
                  </a:lnTo>
                  <a:lnTo>
                    <a:pt x="334" y="360"/>
                  </a:lnTo>
                  <a:lnTo>
                    <a:pt x="340" y="362"/>
                  </a:lnTo>
                  <a:lnTo>
                    <a:pt x="362" y="364"/>
                  </a:lnTo>
                  <a:lnTo>
                    <a:pt x="362" y="364"/>
                  </a:lnTo>
                  <a:lnTo>
                    <a:pt x="376" y="366"/>
                  </a:lnTo>
                  <a:lnTo>
                    <a:pt x="392" y="370"/>
                  </a:lnTo>
                  <a:lnTo>
                    <a:pt x="408" y="378"/>
                  </a:lnTo>
                  <a:lnTo>
                    <a:pt x="416" y="384"/>
                  </a:lnTo>
                  <a:lnTo>
                    <a:pt x="422" y="390"/>
                  </a:lnTo>
                  <a:lnTo>
                    <a:pt x="422" y="390"/>
                  </a:lnTo>
                  <a:lnTo>
                    <a:pt x="434" y="404"/>
                  </a:lnTo>
                  <a:lnTo>
                    <a:pt x="444" y="418"/>
                  </a:lnTo>
                  <a:lnTo>
                    <a:pt x="452" y="436"/>
                  </a:lnTo>
                  <a:lnTo>
                    <a:pt x="456" y="454"/>
                  </a:lnTo>
                  <a:lnTo>
                    <a:pt x="456" y="454"/>
                  </a:lnTo>
                  <a:lnTo>
                    <a:pt x="456" y="464"/>
                  </a:lnTo>
                  <a:lnTo>
                    <a:pt x="456" y="474"/>
                  </a:lnTo>
                  <a:lnTo>
                    <a:pt x="450" y="494"/>
                  </a:lnTo>
                  <a:lnTo>
                    <a:pt x="440" y="514"/>
                  </a:lnTo>
                  <a:lnTo>
                    <a:pt x="432" y="524"/>
                  </a:lnTo>
                  <a:lnTo>
                    <a:pt x="424" y="534"/>
                  </a:lnTo>
                  <a:lnTo>
                    <a:pt x="424" y="534"/>
                  </a:lnTo>
                  <a:lnTo>
                    <a:pt x="416" y="542"/>
                  </a:lnTo>
                  <a:lnTo>
                    <a:pt x="406" y="550"/>
                  </a:lnTo>
                  <a:lnTo>
                    <a:pt x="396" y="556"/>
                  </a:lnTo>
                  <a:lnTo>
                    <a:pt x="386" y="560"/>
                  </a:lnTo>
                  <a:lnTo>
                    <a:pt x="374" y="564"/>
                  </a:lnTo>
                  <a:lnTo>
                    <a:pt x="364" y="566"/>
                  </a:lnTo>
                  <a:lnTo>
                    <a:pt x="354" y="568"/>
                  </a:lnTo>
                  <a:lnTo>
                    <a:pt x="344" y="568"/>
                  </a:lnTo>
                  <a:lnTo>
                    <a:pt x="344" y="568"/>
                  </a:lnTo>
                  <a:lnTo>
                    <a:pt x="326" y="564"/>
                  </a:lnTo>
                  <a:lnTo>
                    <a:pt x="308" y="556"/>
                  </a:lnTo>
                  <a:lnTo>
                    <a:pt x="294" y="546"/>
                  </a:lnTo>
                  <a:lnTo>
                    <a:pt x="280" y="534"/>
                  </a:lnTo>
                  <a:lnTo>
                    <a:pt x="280" y="534"/>
                  </a:lnTo>
                  <a:lnTo>
                    <a:pt x="268" y="520"/>
                  </a:lnTo>
                  <a:lnTo>
                    <a:pt x="262" y="504"/>
                  </a:lnTo>
                  <a:lnTo>
                    <a:pt x="256" y="490"/>
                  </a:lnTo>
                  <a:lnTo>
                    <a:pt x="254" y="476"/>
                  </a:lnTo>
                  <a:lnTo>
                    <a:pt x="254" y="476"/>
                  </a:lnTo>
                  <a:lnTo>
                    <a:pt x="250" y="458"/>
                  </a:lnTo>
                  <a:lnTo>
                    <a:pt x="248" y="452"/>
                  </a:lnTo>
                  <a:lnTo>
                    <a:pt x="240" y="444"/>
                  </a:lnTo>
                  <a:lnTo>
                    <a:pt x="0" y="698"/>
                  </a:lnTo>
                  <a:lnTo>
                    <a:pt x="170" y="856"/>
                  </a:lnTo>
                  <a:lnTo>
                    <a:pt x="122" y="906"/>
                  </a:lnTo>
                  <a:lnTo>
                    <a:pt x="122" y="906"/>
                  </a:lnTo>
                  <a:lnTo>
                    <a:pt x="110" y="914"/>
                  </a:lnTo>
                  <a:lnTo>
                    <a:pt x="98" y="918"/>
                  </a:lnTo>
                  <a:lnTo>
                    <a:pt x="76" y="922"/>
                  </a:lnTo>
                  <a:lnTo>
                    <a:pt x="76" y="922"/>
                  </a:lnTo>
                  <a:lnTo>
                    <a:pt x="66" y="924"/>
                  </a:lnTo>
                  <a:lnTo>
                    <a:pt x="56" y="926"/>
                  </a:lnTo>
                  <a:lnTo>
                    <a:pt x="48" y="932"/>
                  </a:lnTo>
                  <a:lnTo>
                    <a:pt x="40" y="938"/>
                  </a:lnTo>
                  <a:lnTo>
                    <a:pt x="40" y="938"/>
                  </a:lnTo>
                  <a:lnTo>
                    <a:pt x="32" y="946"/>
                  </a:lnTo>
                  <a:lnTo>
                    <a:pt x="26" y="956"/>
                  </a:lnTo>
                  <a:lnTo>
                    <a:pt x="20" y="968"/>
                  </a:lnTo>
                  <a:lnTo>
                    <a:pt x="18" y="978"/>
                  </a:lnTo>
                  <a:lnTo>
                    <a:pt x="18" y="978"/>
                  </a:lnTo>
                  <a:lnTo>
                    <a:pt x="18" y="988"/>
                  </a:lnTo>
                  <a:lnTo>
                    <a:pt x="22" y="1000"/>
                  </a:lnTo>
                  <a:lnTo>
                    <a:pt x="28" y="1012"/>
                  </a:lnTo>
                  <a:lnTo>
                    <a:pt x="40" y="1024"/>
                  </a:lnTo>
                  <a:lnTo>
                    <a:pt x="40" y="1024"/>
                  </a:lnTo>
                  <a:lnTo>
                    <a:pt x="52" y="1036"/>
                  </a:lnTo>
                  <a:lnTo>
                    <a:pt x="66" y="1042"/>
                  </a:lnTo>
                  <a:lnTo>
                    <a:pt x="76" y="1046"/>
                  </a:lnTo>
                  <a:lnTo>
                    <a:pt x="88" y="1046"/>
                  </a:lnTo>
                  <a:lnTo>
                    <a:pt x="88" y="1046"/>
                  </a:lnTo>
                  <a:lnTo>
                    <a:pt x="98" y="1042"/>
                  </a:lnTo>
                  <a:lnTo>
                    <a:pt x="108" y="1038"/>
                  </a:lnTo>
                  <a:lnTo>
                    <a:pt x="118" y="1032"/>
                  </a:lnTo>
                  <a:lnTo>
                    <a:pt x="126" y="1024"/>
                  </a:lnTo>
                  <a:lnTo>
                    <a:pt x="126" y="1024"/>
                  </a:lnTo>
                  <a:lnTo>
                    <a:pt x="132" y="1016"/>
                  </a:lnTo>
                  <a:lnTo>
                    <a:pt x="138" y="1006"/>
                  </a:lnTo>
                  <a:lnTo>
                    <a:pt x="140" y="996"/>
                  </a:lnTo>
                  <a:lnTo>
                    <a:pt x="142" y="986"/>
                  </a:lnTo>
                  <a:lnTo>
                    <a:pt x="142" y="986"/>
                  </a:lnTo>
                  <a:lnTo>
                    <a:pt x="144" y="962"/>
                  </a:lnTo>
                  <a:lnTo>
                    <a:pt x="148" y="948"/>
                  </a:lnTo>
                  <a:lnTo>
                    <a:pt x="154" y="936"/>
                  </a:lnTo>
                  <a:lnTo>
                    <a:pt x="154" y="936"/>
                  </a:lnTo>
                  <a:lnTo>
                    <a:pt x="156" y="936"/>
                  </a:lnTo>
                  <a:lnTo>
                    <a:pt x="204" y="888"/>
                  </a:lnTo>
                  <a:lnTo>
                    <a:pt x="370" y="1044"/>
                  </a:lnTo>
                  <a:lnTo>
                    <a:pt x="734" y="656"/>
                  </a:lnTo>
                  <a:lnTo>
                    <a:pt x="732" y="654"/>
                  </a:lnTo>
                  <a:lnTo>
                    <a:pt x="732" y="654"/>
                  </a:lnTo>
                  <a:lnTo>
                    <a:pt x="724" y="652"/>
                  </a:lnTo>
                  <a:lnTo>
                    <a:pt x="704" y="648"/>
                  </a:lnTo>
                  <a:lnTo>
                    <a:pt x="704" y="648"/>
                  </a:lnTo>
                  <a:lnTo>
                    <a:pt x="690" y="646"/>
                  </a:lnTo>
                  <a:lnTo>
                    <a:pt x="674" y="642"/>
                  </a:lnTo>
                  <a:lnTo>
                    <a:pt x="658" y="634"/>
                  </a:lnTo>
                  <a:lnTo>
                    <a:pt x="650" y="630"/>
                  </a:lnTo>
                  <a:lnTo>
                    <a:pt x="644" y="624"/>
                  </a:lnTo>
                  <a:lnTo>
                    <a:pt x="644" y="624"/>
                  </a:lnTo>
                  <a:lnTo>
                    <a:pt x="632" y="610"/>
                  </a:lnTo>
                  <a:lnTo>
                    <a:pt x="622" y="594"/>
                  </a:lnTo>
                  <a:lnTo>
                    <a:pt x="614" y="578"/>
                  </a:lnTo>
                  <a:lnTo>
                    <a:pt x="610" y="560"/>
                  </a:lnTo>
                  <a:lnTo>
                    <a:pt x="610" y="560"/>
                  </a:lnTo>
                  <a:lnTo>
                    <a:pt x="610" y="550"/>
                  </a:lnTo>
                  <a:lnTo>
                    <a:pt x="610" y="540"/>
                  </a:lnTo>
                  <a:lnTo>
                    <a:pt x="616" y="520"/>
                  </a:lnTo>
                  <a:lnTo>
                    <a:pt x="626" y="498"/>
                  </a:lnTo>
                  <a:lnTo>
                    <a:pt x="632" y="490"/>
                  </a:lnTo>
                  <a:lnTo>
                    <a:pt x="642" y="480"/>
                  </a:lnTo>
                  <a:lnTo>
                    <a:pt x="642" y="480"/>
                  </a:lnTo>
                  <a:lnTo>
                    <a:pt x="650" y="472"/>
                  </a:lnTo>
                  <a:lnTo>
                    <a:pt x="660" y="464"/>
                  </a:lnTo>
                  <a:lnTo>
                    <a:pt x="670" y="458"/>
                  </a:lnTo>
                  <a:lnTo>
                    <a:pt x="680" y="452"/>
                  </a:lnTo>
                  <a:lnTo>
                    <a:pt x="690" y="450"/>
                  </a:lnTo>
                  <a:lnTo>
                    <a:pt x="702" y="446"/>
                  </a:lnTo>
                  <a:lnTo>
                    <a:pt x="712" y="446"/>
                  </a:lnTo>
                  <a:lnTo>
                    <a:pt x="720" y="446"/>
                  </a:lnTo>
                  <a:lnTo>
                    <a:pt x="720" y="446"/>
                  </a:lnTo>
                  <a:lnTo>
                    <a:pt x="740" y="450"/>
                  </a:lnTo>
                  <a:lnTo>
                    <a:pt x="758" y="458"/>
                  </a:lnTo>
                  <a:lnTo>
                    <a:pt x="772" y="468"/>
                  </a:lnTo>
                  <a:lnTo>
                    <a:pt x="786" y="480"/>
                  </a:lnTo>
                  <a:lnTo>
                    <a:pt x="786" y="480"/>
                  </a:lnTo>
                  <a:lnTo>
                    <a:pt x="796" y="494"/>
                  </a:lnTo>
                  <a:lnTo>
                    <a:pt x="804" y="510"/>
                  </a:lnTo>
                  <a:lnTo>
                    <a:pt x="810" y="524"/>
                  </a:lnTo>
                  <a:lnTo>
                    <a:pt x="812" y="538"/>
                  </a:lnTo>
                  <a:lnTo>
                    <a:pt x="812" y="538"/>
                  </a:lnTo>
                  <a:lnTo>
                    <a:pt x="816" y="556"/>
                  </a:lnTo>
                  <a:lnTo>
                    <a:pt x="818" y="560"/>
                  </a:lnTo>
                  <a:lnTo>
                    <a:pt x="820" y="564"/>
                  </a:lnTo>
                  <a:lnTo>
                    <a:pt x="1020" y="350"/>
                  </a:lnTo>
                  <a:lnTo>
                    <a:pt x="846" y="186"/>
                  </a:lnTo>
                  <a:lnTo>
                    <a:pt x="890" y="140"/>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a:p>
          </p:txBody>
        </p:sp>
        <p:sp>
          <p:nvSpPr>
            <p:cNvPr id="13" name="chenying0907 10"/>
            <p:cNvSpPr/>
            <p:nvPr/>
          </p:nvSpPr>
          <p:spPr bwMode="auto">
            <a:xfrm>
              <a:off x="6132108" y="3345265"/>
              <a:ext cx="1149350" cy="2019300"/>
            </a:xfrm>
            <a:custGeom>
              <a:avLst/>
              <a:gdLst>
                <a:gd name="T0" fmla="*/ 376 w 724"/>
                <a:gd name="T1" fmla="*/ 244 h 1272"/>
                <a:gd name="T2" fmla="*/ 340 w 724"/>
                <a:gd name="T3" fmla="*/ 208 h 1272"/>
                <a:gd name="T4" fmla="*/ 326 w 724"/>
                <a:gd name="T5" fmla="*/ 184 h 1272"/>
                <a:gd name="T6" fmla="*/ 322 w 724"/>
                <a:gd name="T7" fmla="*/ 162 h 1272"/>
                <a:gd name="T8" fmla="*/ 318 w 724"/>
                <a:gd name="T9" fmla="*/ 142 h 1272"/>
                <a:gd name="T10" fmla="*/ 308 w 724"/>
                <a:gd name="T11" fmla="*/ 126 h 1272"/>
                <a:gd name="T12" fmla="*/ 298 w 724"/>
                <a:gd name="T13" fmla="*/ 118 h 1272"/>
                <a:gd name="T14" fmla="*/ 278 w 724"/>
                <a:gd name="T15" fmla="*/ 106 h 1272"/>
                <a:gd name="T16" fmla="*/ 266 w 724"/>
                <a:gd name="T17" fmla="*/ 104 h 1272"/>
                <a:gd name="T18" fmla="*/ 244 w 724"/>
                <a:gd name="T19" fmla="*/ 108 h 1272"/>
                <a:gd name="T20" fmla="*/ 220 w 724"/>
                <a:gd name="T21" fmla="*/ 126 h 1272"/>
                <a:gd name="T22" fmla="*/ 208 w 724"/>
                <a:gd name="T23" fmla="*/ 138 h 1272"/>
                <a:gd name="T24" fmla="*/ 200 w 724"/>
                <a:gd name="T25" fmla="*/ 162 h 1272"/>
                <a:gd name="T26" fmla="*/ 200 w 724"/>
                <a:gd name="T27" fmla="*/ 172 h 1272"/>
                <a:gd name="T28" fmla="*/ 206 w 724"/>
                <a:gd name="T29" fmla="*/ 194 h 1272"/>
                <a:gd name="T30" fmla="*/ 222 w 724"/>
                <a:gd name="T31" fmla="*/ 212 h 1272"/>
                <a:gd name="T32" fmla="*/ 230 w 724"/>
                <a:gd name="T33" fmla="*/ 220 h 1272"/>
                <a:gd name="T34" fmla="*/ 248 w 724"/>
                <a:gd name="T35" fmla="*/ 226 h 1272"/>
                <a:gd name="T36" fmla="*/ 258 w 724"/>
                <a:gd name="T37" fmla="*/ 228 h 1272"/>
                <a:gd name="T38" fmla="*/ 296 w 724"/>
                <a:gd name="T39" fmla="*/ 234 h 1272"/>
                <a:gd name="T40" fmla="*/ 308 w 724"/>
                <a:gd name="T41" fmla="*/ 240 h 1272"/>
                <a:gd name="T42" fmla="*/ 346 w 724"/>
                <a:gd name="T43" fmla="*/ 278 h 1272"/>
                <a:gd name="T44" fmla="*/ 0 w 724"/>
                <a:gd name="T45" fmla="*/ 646 h 1272"/>
                <a:gd name="T46" fmla="*/ 28 w 724"/>
                <a:gd name="T47" fmla="*/ 666 h 1272"/>
                <a:gd name="T48" fmla="*/ 68 w 724"/>
                <a:gd name="T49" fmla="*/ 710 h 1272"/>
                <a:gd name="T50" fmla="*/ 92 w 724"/>
                <a:gd name="T51" fmla="*/ 744 h 1272"/>
                <a:gd name="T52" fmla="*/ 148 w 724"/>
                <a:gd name="T53" fmla="*/ 838 h 1272"/>
                <a:gd name="T54" fmla="*/ 212 w 724"/>
                <a:gd name="T55" fmla="*/ 974 h 1272"/>
                <a:gd name="T56" fmla="*/ 286 w 724"/>
                <a:gd name="T57" fmla="*/ 1160 h 1272"/>
                <a:gd name="T58" fmla="*/ 484 w 724"/>
                <a:gd name="T59" fmla="*/ 1102 h 1272"/>
                <a:gd name="T60" fmla="*/ 464 w 724"/>
                <a:gd name="T61" fmla="*/ 1100 h 1272"/>
                <a:gd name="T62" fmla="*/ 450 w 724"/>
                <a:gd name="T63" fmla="*/ 1098 h 1272"/>
                <a:gd name="T64" fmla="*/ 418 w 724"/>
                <a:gd name="T65" fmla="*/ 1086 h 1272"/>
                <a:gd name="T66" fmla="*/ 402 w 724"/>
                <a:gd name="T67" fmla="*/ 1074 h 1272"/>
                <a:gd name="T68" fmla="*/ 390 w 724"/>
                <a:gd name="T69" fmla="*/ 1060 h 1272"/>
                <a:gd name="T70" fmla="*/ 372 w 724"/>
                <a:gd name="T71" fmla="*/ 1028 h 1272"/>
                <a:gd name="T72" fmla="*/ 368 w 724"/>
                <a:gd name="T73" fmla="*/ 1010 h 1272"/>
                <a:gd name="T74" fmla="*/ 370 w 724"/>
                <a:gd name="T75" fmla="*/ 990 h 1272"/>
                <a:gd name="T76" fmla="*/ 386 w 724"/>
                <a:gd name="T77" fmla="*/ 950 h 1272"/>
                <a:gd name="T78" fmla="*/ 400 w 724"/>
                <a:gd name="T79" fmla="*/ 930 h 1272"/>
                <a:gd name="T80" fmla="*/ 410 w 724"/>
                <a:gd name="T81" fmla="*/ 922 h 1272"/>
                <a:gd name="T82" fmla="*/ 430 w 724"/>
                <a:gd name="T83" fmla="*/ 908 h 1272"/>
                <a:gd name="T84" fmla="*/ 450 w 724"/>
                <a:gd name="T85" fmla="*/ 900 h 1272"/>
                <a:gd name="T86" fmla="*/ 470 w 724"/>
                <a:gd name="T87" fmla="*/ 896 h 1272"/>
                <a:gd name="T88" fmla="*/ 480 w 724"/>
                <a:gd name="T89" fmla="*/ 896 h 1272"/>
                <a:gd name="T90" fmla="*/ 516 w 724"/>
                <a:gd name="T91" fmla="*/ 908 h 1272"/>
                <a:gd name="T92" fmla="*/ 544 w 724"/>
                <a:gd name="T93" fmla="*/ 930 h 1272"/>
                <a:gd name="T94" fmla="*/ 556 w 724"/>
                <a:gd name="T95" fmla="*/ 944 h 1272"/>
                <a:gd name="T96" fmla="*/ 568 w 724"/>
                <a:gd name="T97" fmla="*/ 974 h 1272"/>
                <a:gd name="T98" fmla="*/ 572 w 724"/>
                <a:gd name="T99" fmla="*/ 988 h 1272"/>
                <a:gd name="T100" fmla="*/ 724 w 724"/>
                <a:gd name="T101" fmla="*/ 844 h 1272"/>
                <a:gd name="T102" fmla="*/ 606 w 724"/>
                <a:gd name="T10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4" h="1272">
                  <a:moveTo>
                    <a:pt x="606" y="0"/>
                  </a:moveTo>
                  <a:lnTo>
                    <a:pt x="376" y="244"/>
                  </a:lnTo>
                  <a:lnTo>
                    <a:pt x="340" y="208"/>
                  </a:lnTo>
                  <a:lnTo>
                    <a:pt x="340" y="208"/>
                  </a:lnTo>
                  <a:lnTo>
                    <a:pt x="332" y="196"/>
                  </a:lnTo>
                  <a:lnTo>
                    <a:pt x="326" y="184"/>
                  </a:lnTo>
                  <a:lnTo>
                    <a:pt x="322" y="162"/>
                  </a:lnTo>
                  <a:lnTo>
                    <a:pt x="322" y="162"/>
                  </a:lnTo>
                  <a:lnTo>
                    <a:pt x="320" y="152"/>
                  </a:lnTo>
                  <a:lnTo>
                    <a:pt x="318" y="142"/>
                  </a:lnTo>
                  <a:lnTo>
                    <a:pt x="314" y="134"/>
                  </a:lnTo>
                  <a:lnTo>
                    <a:pt x="308" y="126"/>
                  </a:lnTo>
                  <a:lnTo>
                    <a:pt x="308" y="126"/>
                  </a:lnTo>
                  <a:lnTo>
                    <a:pt x="298" y="118"/>
                  </a:lnTo>
                  <a:lnTo>
                    <a:pt x="288" y="110"/>
                  </a:lnTo>
                  <a:lnTo>
                    <a:pt x="278" y="106"/>
                  </a:lnTo>
                  <a:lnTo>
                    <a:pt x="266" y="104"/>
                  </a:lnTo>
                  <a:lnTo>
                    <a:pt x="266" y="104"/>
                  </a:lnTo>
                  <a:lnTo>
                    <a:pt x="256" y="104"/>
                  </a:lnTo>
                  <a:lnTo>
                    <a:pt x="244" y="108"/>
                  </a:lnTo>
                  <a:lnTo>
                    <a:pt x="232" y="114"/>
                  </a:lnTo>
                  <a:lnTo>
                    <a:pt x="220" y="126"/>
                  </a:lnTo>
                  <a:lnTo>
                    <a:pt x="220" y="126"/>
                  </a:lnTo>
                  <a:lnTo>
                    <a:pt x="208" y="138"/>
                  </a:lnTo>
                  <a:lnTo>
                    <a:pt x="202" y="150"/>
                  </a:lnTo>
                  <a:lnTo>
                    <a:pt x="200" y="162"/>
                  </a:lnTo>
                  <a:lnTo>
                    <a:pt x="200" y="172"/>
                  </a:lnTo>
                  <a:lnTo>
                    <a:pt x="200" y="172"/>
                  </a:lnTo>
                  <a:lnTo>
                    <a:pt x="202" y="184"/>
                  </a:lnTo>
                  <a:lnTo>
                    <a:pt x="206" y="194"/>
                  </a:lnTo>
                  <a:lnTo>
                    <a:pt x="212" y="204"/>
                  </a:lnTo>
                  <a:lnTo>
                    <a:pt x="222" y="212"/>
                  </a:lnTo>
                  <a:lnTo>
                    <a:pt x="222" y="212"/>
                  </a:lnTo>
                  <a:lnTo>
                    <a:pt x="230" y="220"/>
                  </a:lnTo>
                  <a:lnTo>
                    <a:pt x="238" y="224"/>
                  </a:lnTo>
                  <a:lnTo>
                    <a:pt x="248" y="226"/>
                  </a:lnTo>
                  <a:lnTo>
                    <a:pt x="258" y="228"/>
                  </a:lnTo>
                  <a:lnTo>
                    <a:pt x="258" y="228"/>
                  </a:lnTo>
                  <a:lnTo>
                    <a:pt x="284" y="230"/>
                  </a:lnTo>
                  <a:lnTo>
                    <a:pt x="296" y="234"/>
                  </a:lnTo>
                  <a:lnTo>
                    <a:pt x="308" y="240"/>
                  </a:lnTo>
                  <a:lnTo>
                    <a:pt x="308" y="240"/>
                  </a:lnTo>
                  <a:lnTo>
                    <a:pt x="308" y="242"/>
                  </a:lnTo>
                  <a:lnTo>
                    <a:pt x="346" y="278"/>
                  </a:lnTo>
                  <a:lnTo>
                    <a:pt x="0" y="646"/>
                  </a:lnTo>
                  <a:lnTo>
                    <a:pt x="0" y="646"/>
                  </a:lnTo>
                  <a:lnTo>
                    <a:pt x="12" y="654"/>
                  </a:lnTo>
                  <a:lnTo>
                    <a:pt x="28" y="666"/>
                  </a:lnTo>
                  <a:lnTo>
                    <a:pt x="46" y="684"/>
                  </a:lnTo>
                  <a:lnTo>
                    <a:pt x="68" y="710"/>
                  </a:lnTo>
                  <a:lnTo>
                    <a:pt x="68" y="710"/>
                  </a:lnTo>
                  <a:lnTo>
                    <a:pt x="92" y="744"/>
                  </a:lnTo>
                  <a:lnTo>
                    <a:pt x="120" y="786"/>
                  </a:lnTo>
                  <a:lnTo>
                    <a:pt x="148" y="838"/>
                  </a:lnTo>
                  <a:lnTo>
                    <a:pt x="180" y="902"/>
                  </a:lnTo>
                  <a:lnTo>
                    <a:pt x="212" y="974"/>
                  </a:lnTo>
                  <a:lnTo>
                    <a:pt x="248" y="1060"/>
                  </a:lnTo>
                  <a:lnTo>
                    <a:pt x="286" y="1160"/>
                  </a:lnTo>
                  <a:lnTo>
                    <a:pt x="324" y="1272"/>
                  </a:lnTo>
                  <a:lnTo>
                    <a:pt x="484" y="1102"/>
                  </a:lnTo>
                  <a:lnTo>
                    <a:pt x="484" y="1102"/>
                  </a:lnTo>
                  <a:lnTo>
                    <a:pt x="464" y="1100"/>
                  </a:lnTo>
                  <a:lnTo>
                    <a:pt x="464" y="1100"/>
                  </a:lnTo>
                  <a:lnTo>
                    <a:pt x="450" y="1098"/>
                  </a:lnTo>
                  <a:lnTo>
                    <a:pt x="434" y="1092"/>
                  </a:lnTo>
                  <a:lnTo>
                    <a:pt x="418" y="1086"/>
                  </a:lnTo>
                  <a:lnTo>
                    <a:pt x="410" y="1080"/>
                  </a:lnTo>
                  <a:lnTo>
                    <a:pt x="402" y="1074"/>
                  </a:lnTo>
                  <a:lnTo>
                    <a:pt x="402" y="1074"/>
                  </a:lnTo>
                  <a:lnTo>
                    <a:pt x="390" y="1060"/>
                  </a:lnTo>
                  <a:lnTo>
                    <a:pt x="380" y="1046"/>
                  </a:lnTo>
                  <a:lnTo>
                    <a:pt x="372" y="1028"/>
                  </a:lnTo>
                  <a:lnTo>
                    <a:pt x="368" y="1010"/>
                  </a:lnTo>
                  <a:lnTo>
                    <a:pt x="368" y="1010"/>
                  </a:lnTo>
                  <a:lnTo>
                    <a:pt x="368" y="1000"/>
                  </a:lnTo>
                  <a:lnTo>
                    <a:pt x="370" y="990"/>
                  </a:lnTo>
                  <a:lnTo>
                    <a:pt x="374" y="970"/>
                  </a:lnTo>
                  <a:lnTo>
                    <a:pt x="386" y="950"/>
                  </a:lnTo>
                  <a:lnTo>
                    <a:pt x="392" y="940"/>
                  </a:lnTo>
                  <a:lnTo>
                    <a:pt x="400" y="930"/>
                  </a:lnTo>
                  <a:lnTo>
                    <a:pt x="400" y="930"/>
                  </a:lnTo>
                  <a:lnTo>
                    <a:pt x="410" y="922"/>
                  </a:lnTo>
                  <a:lnTo>
                    <a:pt x="420" y="914"/>
                  </a:lnTo>
                  <a:lnTo>
                    <a:pt x="430" y="908"/>
                  </a:lnTo>
                  <a:lnTo>
                    <a:pt x="440" y="904"/>
                  </a:lnTo>
                  <a:lnTo>
                    <a:pt x="450" y="900"/>
                  </a:lnTo>
                  <a:lnTo>
                    <a:pt x="460" y="898"/>
                  </a:lnTo>
                  <a:lnTo>
                    <a:pt x="470" y="896"/>
                  </a:lnTo>
                  <a:lnTo>
                    <a:pt x="480" y="896"/>
                  </a:lnTo>
                  <a:lnTo>
                    <a:pt x="480" y="896"/>
                  </a:lnTo>
                  <a:lnTo>
                    <a:pt x="500" y="900"/>
                  </a:lnTo>
                  <a:lnTo>
                    <a:pt x="516" y="908"/>
                  </a:lnTo>
                  <a:lnTo>
                    <a:pt x="532" y="918"/>
                  </a:lnTo>
                  <a:lnTo>
                    <a:pt x="544" y="930"/>
                  </a:lnTo>
                  <a:lnTo>
                    <a:pt x="544" y="930"/>
                  </a:lnTo>
                  <a:lnTo>
                    <a:pt x="556" y="944"/>
                  </a:lnTo>
                  <a:lnTo>
                    <a:pt x="564" y="960"/>
                  </a:lnTo>
                  <a:lnTo>
                    <a:pt x="568" y="974"/>
                  </a:lnTo>
                  <a:lnTo>
                    <a:pt x="572" y="988"/>
                  </a:lnTo>
                  <a:lnTo>
                    <a:pt x="572" y="988"/>
                  </a:lnTo>
                  <a:lnTo>
                    <a:pt x="574" y="1004"/>
                  </a:lnTo>
                  <a:lnTo>
                    <a:pt x="724" y="844"/>
                  </a:lnTo>
                  <a:lnTo>
                    <a:pt x="608" y="4"/>
                  </a:lnTo>
                  <a:lnTo>
                    <a:pt x="606" y="0"/>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14" name="chenying0907 11"/>
            <p:cNvSpPr/>
            <p:nvPr/>
          </p:nvSpPr>
          <p:spPr bwMode="auto">
            <a:xfrm>
              <a:off x="4804958" y="3904065"/>
              <a:ext cx="1146175" cy="1190625"/>
            </a:xfrm>
            <a:custGeom>
              <a:avLst/>
              <a:gdLst>
                <a:gd name="T0" fmla="*/ 572 w 722"/>
                <a:gd name="T1" fmla="*/ 228 h 750"/>
                <a:gd name="T2" fmla="*/ 568 w 722"/>
                <a:gd name="T3" fmla="*/ 256 h 750"/>
                <a:gd name="T4" fmla="*/ 564 w 722"/>
                <a:gd name="T5" fmla="*/ 270 h 750"/>
                <a:gd name="T6" fmla="*/ 552 w 722"/>
                <a:gd name="T7" fmla="*/ 302 h 750"/>
                <a:gd name="T8" fmla="*/ 542 w 722"/>
                <a:gd name="T9" fmla="*/ 318 h 750"/>
                <a:gd name="T10" fmla="*/ 528 w 722"/>
                <a:gd name="T11" fmla="*/ 330 h 750"/>
                <a:gd name="T12" fmla="*/ 496 w 722"/>
                <a:gd name="T13" fmla="*/ 348 h 750"/>
                <a:gd name="T14" fmla="*/ 478 w 722"/>
                <a:gd name="T15" fmla="*/ 352 h 750"/>
                <a:gd name="T16" fmla="*/ 458 w 722"/>
                <a:gd name="T17" fmla="*/ 350 h 750"/>
                <a:gd name="T18" fmla="*/ 418 w 722"/>
                <a:gd name="T19" fmla="*/ 334 h 750"/>
                <a:gd name="T20" fmla="*/ 398 w 722"/>
                <a:gd name="T21" fmla="*/ 320 h 750"/>
                <a:gd name="T22" fmla="*/ 390 w 722"/>
                <a:gd name="T23" fmla="*/ 310 h 750"/>
                <a:gd name="T24" fmla="*/ 376 w 722"/>
                <a:gd name="T25" fmla="*/ 290 h 750"/>
                <a:gd name="T26" fmla="*/ 368 w 722"/>
                <a:gd name="T27" fmla="*/ 270 h 750"/>
                <a:gd name="T28" fmla="*/ 364 w 722"/>
                <a:gd name="T29" fmla="*/ 250 h 750"/>
                <a:gd name="T30" fmla="*/ 364 w 722"/>
                <a:gd name="T31" fmla="*/ 240 h 750"/>
                <a:gd name="T32" fmla="*/ 376 w 722"/>
                <a:gd name="T33" fmla="*/ 204 h 750"/>
                <a:gd name="T34" fmla="*/ 398 w 722"/>
                <a:gd name="T35" fmla="*/ 176 h 750"/>
                <a:gd name="T36" fmla="*/ 412 w 722"/>
                <a:gd name="T37" fmla="*/ 164 h 750"/>
                <a:gd name="T38" fmla="*/ 442 w 722"/>
                <a:gd name="T39" fmla="*/ 152 h 750"/>
                <a:gd name="T40" fmla="*/ 456 w 722"/>
                <a:gd name="T41" fmla="*/ 148 h 750"/>
                <a:gd name="T42" fmla="*/ 480 w 722"/>
                <a:gd name="T43" fmla="*/ 144 h 750"/>
                <a:gd name="T44" fmla="*/ 354 w 722"/>
                <a:gd name="T45" fmla="*/ 0 h 750"/>
                <a:gd name="T46" fmla="*/ 0 w 722"/>
                <a:gd name="T47" fmla="*/ 518 h 750"/>
                <a:gd name="T48" fmla="*/ 84 w 722"/>
                <a:gd name="T49" fmla="*/ 578 h 750"/>
                <a:gd name="T50" fmla="*/ 86 w 722"/>
                <a:gd name="T51" fmla="*/ 572 h 750"/>
                <a:gd name="T52" fmla="*/ 90 w 722"/>
                <a:gd name="T53" fmla="*/ 552 h 750"/>
                <a:gd name="T54" fmla="*/ 96 w 722"/>
                <a:gd name="T55" fmla="*/ 522 h 750"/>
                <a:gd name="T56" fmla="*/ 108 w 722"/>
                <a:gd name="T57" fmla="*/ 498 h 750"/>
                <a:gd name="T58" fmla="*/ 116 w 722"/>
                <a:gd name="T59" fmla="*/ 490 h 750"/>
                <a:gd name="T60" fmla="*/ 144 w 722"/>
                <a:gd name="T61" fmla="*/ 468 h 750"/>
                <a:gd name="T62" fmla="*/ 180 w 722"/>
                <a:gd name="T63" fmla="*/ 456 h 750"/>
                <a:gd name="T64" fmla="*/ 188 w 722"/>
                <a:gd name="T65" fmla="*/ 456 h 750"/>
                <a:gd name="T66" fmla="*/ 218 w 722"/>
                <a:gd name="T67" fmla="*/ 462 h 750"/>
                <a:gd name="T68" fmla="*/ 250 w 722"/>
                <a:gd name="T69" fmla="*/ 480 h 750"/>
                <a:gd name="T70" fmla="*/ 258 w 722"/>
                <a:gd name="T71" fmla="*/ 488 h 750"/>
                <a:gd name="T72" fmla="*/ 274 w 722"/>
                <a:gd name="T73" fmla="*/ 506 h 750"/>
                <a:gd name="T74" fmla="*/ 286 w 722"/>
                <a:gd name="T75" fmla="*/ 526 h 750"/>
                <a:gd name="T76" fmla="*/ 292 w 722"/>
                <a:gd name="T77" fmla="*/ 548 h 750"/>
                <a:gd name="T78" fmla="*/ 292 w 722"/>
                <a:gd name="T79" fmla="*/ 568 h 750"/>
                <a:gd name="T80" fmla="*/ 288 w 722"/>
                <a:gd name="T81" fmla="*/ 586 h 750"/>
                <a:gd name="T82" fmla="*/ 270 w 722"/>
                <a:gd name="T83" fmla="*/ 618 h 750"/>
                <a:gd name="T84" fmla="*/ 258 w 722"/>
                <a:gd name="T85" fmla="*/ 632 h 750"/>
                <a:gd name="T86" fmla="*/ 230 w 722"/>
                <a:gd name="T87" fmla="*/ 652 h 750"/>
                <a:gd name="T88" fmla="*/ 200 w 722"/>
                <a:gd name="T89" fmla="*/ 658 h 750"/>
                <a:gd name="T90" fmla="*/ 182 w 722"/>
                <a:gd name="T91" fmla="*/ 662 h 750"/>
                <a:gd name="T92" fmla="*/ 168 w 722"/>
                <a:gd name="T93" fmla="*/ 674 h 750"/>
                <a:gd name="T94" fmla="*/ 658 w 722"/>
                <a:gd name="T95" fmla="*/ 414 h 750"/>
                <a:gd name="T96" fmla="*/ 584 w 722"/>
                <a:gd name="T97" fmla="*/ 2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750">
                  <a:moveTo>
                    <a:pt x="572" y="228"/>
                  </a:moveTo>
                  <a:lnTo>
                    <a:pt x="572" y="228"/>
                  </a:lnTo>
                  <a:lnTo>
                    <a:pt x="570" y="236"/>
                  </a:lnTo>
                  <a:lnTo>
                    <a:pt x="568" y="256"/>
                  </a:lnTo>
                  <a:lnTo>
                    <a:pt x="568" y="256"/>
                  </a:lnTo>
                  <a:lnTo>
                    <a:pt x="564" y="270"/>
                  </a:lnTo>
                  <a:lnTo>
                    <a:pt x="560" y="286"/>
                  </a:lnTo>
                  <a:lnTo>
                    <a:pt x="552" y="302"/>
                  </a:lnTo>
                  <a:lnTo>
                    <a:pt x="548" y="310"/>
                  </a:lnTo>
                  <a:lnTo>
                    <a:pt x="542" y="318"/>
                  </a:lnTo>
                  <a:lnTo>
                    <a:pt x="542" y="318"/>
                  </a:lnTo>
                  <a:lnTo>
                    <a:pt x="528" y="330"/>
                  </a:lnTo>
                  <a:lnTo>
                    <a:pt x="514" y="340"/>
                  </a:lnTo>
                  <a:lnTo>
                    <a:pt x="496" y="348"/>
                  </a:lnTo>
                  <a:lnTo>
                    <a:pt x="478" y="352"/>
                  </a:lnTo>
                  <a:lnTo>
                    <a:pt x="478" y="352"/>
                  </a:lnTo>
                  <a:lnTo>
                    <a:pt x="468" y="352"/>
                  </a:lnTo>
                  <a:lnTo>
                    <a:pt x="458" y="350"/>
                  </a:lnTo>
                  <a:lnTo>
                    <a:pt x="438" y="346"/>
                  </a:lnTo>
                  <a:lnTo>
                    <a:pt x="418" y="334"/>
                  </a:lnTo>
                  <a:lnTo>
                    <a:pt x="408" y="328"/>
                  </a:lnTo>
                  <a:lnTo>
                    <a:pt x="398" y="320"/>
                  </a:lnTo>
                  <a:lnTo>
                    <a:pt x="398" y="320"/>
                  </a:lnTo>
                  <a:lnTo>
                    <a:pt x="390" y="310"/>
                  </a:lnTo>
                  <a:lnTo>
                    <a:pt x="382" y="300"/>
                  </a:lnTo>
                  <a:lnTo>
                    <a:pt x="376" y="290"/>
                  </a:lnTo>
                  <a:lnTo>
                    <a:pt x="370" y="280"/>
                  </a:lnTo>
                  <a:lnTo>
                    <a:pt x="368" y="270"/>
                  </a:lnTo>
                  <a:lnTo>
                    <a:pt x="364" y="260"/>
                  </a:lnTo>
                  <a:lnTo>
                    <a:pt x="364" y="250"/>
                  </a:lnTo>
                  <a:lnTo>
                    <a:pt x="364" y="240"/>
                  </a:lnTo>
                  <a:lnTo>
                    <a:pt x="364" y="240"/>
                  </a:lnTo>
                  <a:lnTo>
                    <a:pt x="368" y="220"/>
                  </a:lnTo>
                  <a:lnTo>
                    <a:pt x="376" y="204"/>
                  </a:lnTo>
                  <a:lnTo>
                    <a:pt x="386" y="188"/>
                  </a:lnTo>
                  <a:lnTo>
                    <a:pt x="398" y="176"/>
                  </a:lnTo>
                  <a:lnTo>
                    <a:pt x="398" y="176"/>
                  </a:lnTo>
                  <a:lnTo>
                    <a:pt x="412" y="164"/>
                  </a:lnTo>
                  <a:lnTo>
                    <a:pt x="428" y="156"/>
                  </a:lnTo>
                  <a:lnTo>
                    <a:pt x="442" y="152"/>
                  </a:lnTo>
                  <a:lnTo>
                    <a:pt x="456" y="148"/>
                  </a:lnTo>
                  <a:lnTo>
                    <a:pt x="456" y="148"/>
                  </a:lnTo>
                  <a:lnTo>
                    <a:pt x="474" y="146"/>
                  </a:lnTo>
                  <a:lnTo>
                    <a:pt x="480" y="144"/>
                  </a:lnTo>
                  <a:lnTo>
                    <a:pt x="492" y="130"/>
                  </a:lnTo>
                  <a:lnTo>
                    <a:pt x="354" y="0"/>
                  </a:lnTo>
                  <a:lnTo>
                    <a:pt x="348" y="4"/>
                  </a:lnTo>
                  <a:lnTo>
                    <a:pt x="0" y="518"/>
                  </a:lnTo>
                  <a:lnTo>
                    <a:pt x="76" y="588"/>
                  </a:lnTo>
                  <a:lnTo>
                    <a:pt x="84" y="578"/>
                  </a:lnTo>
                  <a:lnTo>
                    <a:pt x="84" y="578"/>
                  </a:lnTo>
                  <a:lnTo>
                    <a:pt x="86" y="572"/>
                  </a:lnTo>
                  <a:lnTo>
                    <a:pt x="90" y="552"/>
                  </a:lnTo>
                  <a:lnTo>
                    <a:pt x="90" y="552"/>
                  </a:lnTo>
                  <a:lnTo>
                    <a:pt x="92" y="538"/>
                  </a:lnTo>
                  <a:lnTo>
                    <a:pt x="96" y="522"/>
                  </a:lnTo>
                  <a:lnTo>
                    <a:pt x="104" y="506"/>
                  </a:lnTo>
                  <a:lnTo>
                    <a:pt x="108" y="498"/>
                  </a:lnTo>
                  <a:lnTo>
                    <a:pt x="116" y="490"/>
                  </a:lnTo>
                  <a:lnTo>
                    <a:pt x="116" y="490"/>
                  </a:lnTo>
                  <a:lnTo>
                    <a:pt x="128" y="478"/>
                  </a:lnTo>
                  <a:lnTo>
                    <a:pt x="144" y="468"/>
                  </a:lnTo>
                  <a:lnTo>
                    <a:pt x="160" y="460"/>
                  </a:lnTo>
                  <a:lnTo>
                    <a:pt x="180" y="456"/>
                  </a:lnTo>
                  <a:lnTo>
                    <a:pt x="180" y="456"/>
                  </a:lnTo>
                  <a:lnTo>
                    <a:pt x="188" y="456"/>
                  </a:lnTo>
                  <a:lnTo>
                    <a:pt x="198" y="456"/>
                  </a:lnTo>
                  <a:lnTo>
                    <a:pt x="218" y="462"/>
                  </a:lnTo>
                  <a:lnTo>
                    <a:pt x="240" y="472"/>
                  </a:lnTo>
                  <a:lnTo>
                    <a:pt x="250" y="480"/>
                  </a:lnTo>
                  <a:lnTo>
                    <a:pt x="258" y="488"/>
                  </a:lnTo>
                  <a:lnTo>
                    <a:pt x="258" y="488"/>
                  </a:lnTo>
                  <a:lnTo>
                    <a:pt x="268" y="496"/>
                  </a:lnTo>
                  <a:lnTo>
                    <a:pt x="274" y="506"/>
                  </a:lnTo>
                  <a:lnTo>
                    <a:pt x="280" y="516"/>
                  </a:lnTo>
                  <a:lnTo>
                    <a:pt x="286" y="526"/>
                  </a:lnTo>
                  <a:lnTo>
                    <a:pt x="290" y="538"/>
                  </a:lnTo>
                  <a:lnTo>
                    <a:pt x="292" y="548"/>
                  </a:lnTo>
                  <a:lnTo>
                    <a:pt x="292" y="558"/>
                  </a:lnTo>
                  <a:lnTo>
                    <a:pt x="292" y="568"/>
                  </a:lnTo>
                  <a:lnTo>
                    <a:pt x="292" y="568"/>
                  </a:lnTo>
                  <a:lnTo>
                    <a:pt x="288" y="586"/>
                  </a:lnTo>
                  <a:lnTo>
                    <a:pt x="280" y="604"/>
                  </a:lnTo>
                  <a:lnTo>
                    <a:pt x="270" y="618"/>
                  </a:lnTo>
                  <a:lnTo>
                    <a:pt x="258" y="632"/>
                  </a:lnTo>
                  <a:lnTo>
                    <a:pt x="258" y="632"/>
                  </a:lnTo>
                  <a:lnTo>
                    <a:pt x="244" y="644"/>
                  </a:lnTo>
                  <a:lnTo>
                    <a:pt x="230" y="652"/>
                  </a:lnTo>
                  <a:lnTo>
                    <a:pt x="214" y="656"/>
                  </a:lnTo>
                  <a:lnTo>
                    <a:pt x="200" y="658"/>
                  </a:lnTo>
                  <a:lnTo>
                    <a:pt x="200" y="658"/>
                  </a:lnTo>
                  <a:lnTo>
                    <a:pt x="182" y="662"/>
                  </a:lnTo>
                  <a:lnTo>
                    <a:pt x="178" y="664"/>
                  </a:lnTo>
                  <a:lnTo>
                    <a:pt x="168" y="674"/>
                  </a:lnTo>
                  <a:lnTo>
                    <a:pt x="248" y="750"/>
                  </a:lnTo>
                  <a:lnTo>
                    <a:pt x="658" y="414"/>
                  </a:lnTo>
                  <a:lnTo>
                    <a:pt x="722" y="344"/>
                  </a:lnTo>
                  <a:lnTo>
                    <a:pt x="584" y="216"/>
                  </a:lnTo>
                  <a:lnTo>
                    <a:pt x="572" y="228"/>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a:p>
          </p:txBody>
        </p:sp>
        <p:sp>
          <p:nvSpPr>
            <p:cNvPr id="20" name="chenying0907 12"/>
            <p:cNvSpPr/>
            <p:nvPr/>
          </p:nvSpPr>
          <p:spPr bwMode="auto">
            <a:xfrm>
              <a:off x="3541308" y="4596215"/>
              <a:ext cx="1190625" cy="685800"/>
            </a:xfrm>
            <a:custGeom>
              <a:avLst/>
              <a:gdLst>
                <a:gd name="T0" fmla="*/ 136 w 750"/>
                <a:gd name="T1" fmla="*/ 0 h 432"/>
                <a:gd name="T2" fmla="*/ 118 w 750"/>
                <a:gd name="T3" fmla="*/ 4 h 432"/>
                <a:gd name="T4" fmla="*/ 104 w 750"/>
                <a:gd name="T5" fmla="*/ 14 h 432"/>
                <a:gd name="T6" fmla="*/ 76 w 750"/>
                <a:gd name="T7" fmla="*/ 48 h 432"/>
                <a:gd name="T8" fmla="*/ 36 w 750"/>
                <a:gd name="T9" fmla="*/ 108 h 432"/>
                <a:gd name="T10" fmla="*/ 10 w 750"/>
                <a:gd name="T11" fmla="*/ 164 h 432"/>
                <a:gd name="T12" fmla="*/ 0 w 750"/>
                <a:gd name="T13" fmla="*/ 212 h 432"/>
                <a:gd name="T14" fmla="*/ 0 w 750"/>
                <a:gd name="T15" fmla="*/ 234 h 432"/>
                <a:gd name="T16" fmla="*/ 6 w 750"/>
                <a:gd name="T17" fmla="*/ 270 h 432"/>
                <a:gd name="T18" fmla="*/ 18 w 750"/>
                <a:gd name="T19" fmla="*/ 298 h 432"/>
                <a:gd name="T20" fmla="*/ 24 w 750"/>
                <a:gd name="T21" fmla="*/ 308 h 432"/>
                <a:gd name="T22" fmla="*/ 38 w 750"/>
                <a:gd name="T23" fmla="*/ 324 h 432"/>
                <a:gd name="T24" fmla="*/ 44 w 750"/>
                <a:gd name="T25" fmla="*/ 328 h 432"/>
                <a:gd name="T26" fmla="*/ 66 w 750"/>
                <a:gd name="T27" fmla="*/ 336 h 432"/>
                <a:gd name="T28" fmla="*/ 116 w 750"/>
                <a:gd name="T29" fmla="*/ 342 h 432"/>
                <a:gd name="T30" fmla="*/ 242 w 750"/>
                <a:gd name="T31" fmla="*/ 364 h 432"/>
                <a:gd name="T32" fmla="*/ 296 w 750"/>
                <a:gd name="T33" fmla="*/ 376 h 432"/>
                <a:gd name="T34" fmla="*/ 406 w 750"/>
                <a:gd name="T35" fmla="*/ 410 h 432"/>
                <a:gd name="T36" fmla="*/ 522 w 750"/>
                <a:gd name="T37" fmla="*/ 362 h 432"/>
                <a:gd name="T38" fmla="*/ 512 w 750"/>
                <a:gd name="T39" fmla="*/ 354 h 432"/>
                <a:gd name="T40" fmla="*/ 486 w 750"/>
                <a:gd name="T41" fmla="*/ 348 h 432"/>
                <a:gd name="T42" fmla="*/ 470 w 750"/>
                <a:gd name="T43" fmla="*/ 346 h 432"/>
                <a:gd name="T44" fmla="*/ 438 w 750"/>
                <a:gd name="T45" fmla="*/ 334 h 432"/>
                <a:gd name="T46" fmla="*/ 424 w 750"/>
                <a:gd name="T47" fmla="*/ 322 h 432"/>
                <a:gd name="T48" fmla="*/ 412 w 750"/>
                <a:gd name="T49" fmla="*/ 310 h 432"/>
                <a:gd name="T50" fmla="*/ 394 w 750"/>
                <a:gd name="T51" fmla="*/ 278 h 432"/>
                <a:gd name="T52" fmla="*/ 390 w 750"/>
                <a:gd name="T53" fmla="*/ 260 h 432"/>
                <a:gd name="T54" fmla="*/ 390 w 750"/>
                <a:gd name="T55" fmla="*/ 240 h 432"/>
                <a:gd name="T56" fmla="*/ 406 w 750"/>
                <a:gd name="T57" fmla="*/ 198 h 432"/>
                <a:gd name="T58" fmla="*/ 422 w 750"/>
                <a:gd name="T59" fmla="*/ 180 h 432"/>
                <a:gd name="T60" fmla="*/ 430 w 750"/>
                <a:gd name="T61" fmla="*/ 170 h 432"/>
                <a:gd name="T62" fmla="*/ 450 w 750"/>
                <a:gd name="T63" fmla="*/ 158 h 432"/>
                <a:gd name="T64" fmla="*/ 472 w 750"/>
                <a:gd name="T65" fmla="*/ 148 h 432"/>
                <a:gd name="T66" fmla="*/ 492 w 750"/>
                <a:gd name="T67" fmla="*/ 146 h 432"/>
                <a:gd name="T68" fmla="*/ 502 w 750"/>
                <a:gd name="T69" fmla="*/ 146 h 432"/>
                <a:gd name="T70" fmla="*/ 538 w 750"/>
                <a:gd name="T71" fmla="*/ 158 h 432"/>
                <a:gd name="T72" fmla="*/ 566 w 750"/>
                <a:gd name="T73" fmla="*/ 180 h 432"/>
                <a:gd name="T74" fmla="*/ 578 w 750"/>
                <a:gd name="T75" fmla="*/ 194 h 432"/>
                <a:gd name="T76" fmla="*/ 590 w 750"/>
                <a:gd name="T77" fmla="*/ 224 h 432"/>
                <a:gd name="T78" fmla="*/ 592 w 750"/>
                <a:gd name="T79" fmla="*/ 238 h 432"/>
                <a:gd name="T80" fmla="*/ 598 w 750"/>
                <a:gd name="T81" fmla="*/ 260 h 432"/>
                <a:gd name="T82" fmla="*/ 750 w 750"/>
                <a:gd name="T83" fmla="*/ 118 h 432"/>
                <a:gd name="T84" fmla="*/ 688 w 750"/>
                <a:gd name="T85" fmla="*/ 100 h 432"/>
                <a:gd name="T86" fmla="*/ 574 w 750"/>
                <a:gd name="T87" fmla="*/ 74 h 432"/>
                <a:gd name="T88" fmla="*/ 398 w 750"/>
                <a:gd name="T89" fmla="*/ 40 h 432"/>
                <a:gd name="T90" fmla="*/ 146 w 750"/>
                <a:gd name="T91" fmla="*/ 0 h 432"/>
                <a:gd name="T92" fmla="*/ 136 w 750"/>
                <a:gd name="T9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0" h="432">
                  <a:moveTo>
                    <a:pt x="136" y="0"/>
                  </a:moveTo>
                  <a:lnTo>
                    <a:pt x="136" y="0"/>
                  </a:lnTo>
                  <a:lnTo>
                    <a:pt x="128" y="2"/>
                  </a:lnTo>
                  <a:lnTo>
                    <a:pt x="118" y="4"/>
                  </a:lnTo>
                  <a:lnTo>
                    <a:pt x="112" y="8"/>
                  </a:lnTo>
                  <a:lnTo>
                    <a:pt x="104" y="14"/>
                  </a:lnTo>
                  <a:lnTo>
                    <a:pt x="104" y="14"/>
                  </a:lnTo>
                  <a:lnTo>
                    <a:pt x="76" y="48"/>
                  </a:lnTo>
                  <a:lnTo>
                    <a:pt x="54" y="78"/>
                  </a:lnTo>
                  <a:lnTo>
                    <a:pt x="36" y="108"/>
                  </a:lnTo>
                  <a:lnTo>
                    <a:pt x="20" y="136"/>
                  </a:lnTo>
                  <a:lnTo>
                    <a:pt x="10" y="164"/>
                  </a:lnTo>
                  <a:lnTo>
                    <a:pt x="4" y="188"/>
                  </a:lnTo>
                  <a:lnTo>
                    <a:pt x="0" y="212"/>
                  </a:lnTo>
                  <a:lnTo>
                    <a:pt x="0" y="234"/>
                  </a:lnTo>
                  <a:lnTo>
                    <a:pt x="0" y="234"/>
                  </a:lnTo>
                  <a:lnTo>
                    <a:pt x="2" y="252"/>
                  </a:lnTo>
                  <a:lnTo>
                    <a:pt x="6" y="270"/>
                  </a:lnTo>
                  <a:lnTo>
                    <a:pt x="12" y="286"/>
                  </a:lnTo>
                  <a:lnTo>
                    <a:pt x="18" y="298"/>
                  </a:lnTo>
                  <a:lnTo>
                    <a:pt x="18" y="298"/>
                  </a:lnTo>
                  <a:lnTo>
                    <a:pt x="24" y="308"/>
                  </a:lnTo>
                  <a:lnTo>
                    <a:pt x="32" y="318"/>
                  </a:lnTo>
                  <a:lnTo>
                    <a:pt x="38" y="324"/>
                  </a:lnTo>
                  <a:lnTo>
                    <a:pt x="38" y="324"/>
                  </a:lnTo>
                  <a:lnTo>
                    <a:pt x="44" y="328"/>
                  </a:lnTo>
                  <a:lnTo>
                    <a:pt x="52" y="332"/>
                  </a:lnTo>
                  <a:lnTo>
                    <a:pt x="66" y="336"/>
                  </a:lnTo>
                  <a:lnTo>
                    <a:pt x="66" y="336"/>
                  </a:lnTo>
                  <a:lnTo>
                    <a:pt x="116" y="342"/>
                  </a:lnTo>
                  <a:lnTo>
                    <a:pt x="174" y="352"/>
                  </a:lnTo>
                  <a:lnTo>
                    <a:pt x="242" y="364"/>
                  </a:lnTo>
                  <a:lnTo>
                    <a:pt x="242" y="364"/>
                  </a:lnTo>
                  <a:lnTo>
                    <a:pt x="296" y="376"/>
                  </a:lnTo>
                  <a:lnTo>
                    <a:pt x="352" y="392"/>
                  </a:lnTo>
                  <a:lnTo>
                    <a:pt x="406" y="410"/>
                  </a:lnTo>
                  <a:lnTo>
                    <a:pt x="456" y="432"/>
                  </a:lnTo>
                  <a:lnTo>
                    <a:pt x="522" y="362"/>
                  </a:lnTo>
                  <a:lnTo>
                    <a:pt x="512" y="354"/>
                  </a:lnTo>
                  <a:lnTo>
                    <a:pt x="512" y="354"/>
                  </a:lnTo>
                  <a:lnTo>
                    <a:pt x="506" y="352"/>
                  </a:lnTo>
                  <a:lnTo>
                    <a:pt x="486" y="348"/>
                  </a:lnTo>
                  <a:lnTo>
                    <a:pt x="486" y="348"/>
                  </a:lnTo>
                  <a:lnTo>
                    <a:pt x="470" y="346"/>
                  </a:lnTo>
                  <a:lnTo>
                    <a:pt x="456" y="342"/>
                  </a:lnTo>
                  <a:lnTo>
                    <a:pt x="438" y="334"/>
                  </a:lnTo>
                  <a:lnTo>
                    <a:pt x="432" y="330"/>
                  </a:lnTo>
                  <a:lnTo>
                    <a:pt x="424" y="322"/>
                  </a:lnTo>
                  <a:lnTo>
                    <a:pt x="424" y="322"/>
                  </a:lnTo>
                  <a:lnTo>
                    <a:pt x="412" y="310"/>
                  </a:lnTo>
                  <a:lnTo>
                    <a:pt x="402" y="294"/>
                  </a:lnTo>
                  <a:lnTo>
                    <a:pt x="394" y="278"/>
                  </a:lnTo>
                  <a:lnTo>
                    <a:pt x="390" y="260"/>
                  </a:lnTo>
                  <a:lnTo>
                    <a:pt x="390" y="260"/>
                  </a:lnTo>
                  <a:lnTo>
                    <a:pt x="390" y="250"/>
                  </a:lnTo>
                  <a:lnTo>
                    <a:pt x="390" y="240"/>
                  </a:lnTo>
                  <a:lnTo>
                    <a:pt x="396" y="220"/>
                  </a:lnTo>
                  <a:lnTo>
                    <a:pt x="406" y="198"/>
                  </a:lnTo>
                  <a:lnTo>
                    <a:pt x="414" y="188"/>
                  </a:lnTo>
                  <a:lnTo>
                    <a:pt x="422" y="180"/>
                  </a:lnTo>
                  <a:lnTo>
                    <a:pt x="422" y="180"/>
                  </a:lnTo>
                  <a:lnTo>
                    <a:pt x="430" y="170"/>
                  </a:lnTo>
                  <a:lnTo>
                    <a:pt x="440" y="164"/>
                  </a:lnTo>
                  <a:lnTo>
                    <a:pt x="450" y="158"/>
                  </a:lnTo>
                  <a:lnTo>
                    <a:pt x="460" y="152"/>
                  </a:lnTo>
                  <a:lnTo>
                    <a:pt x="472" y="148"/>
                  </a:lnTo>
                  <a:lnTo>
                    <a:pt x="482" y="146"/>
                  </a:lnTo>
                  <a:lnTo>
                    <a:pt x="492" y="146"/>
                  </a:lnTo>
                  <a:lnTo>
                    <a:pt x="502" y="146"/>
                  </a:lnTo>
                  <a:lnTo>
                    <a:pt x="502" y="146"/>
                  </a:lnTo>
                  <a:lnTo>
                    <a:pt x="520" y="150"/>
                  </a:lnTo>
                  <a:lnTo>
                    <a:pt x="538" y="158"/>
                  </a:lnTo>
                  <a:lnTo>
                    <a:pt x="552" y="168"/>
                  </a:lnTo>
                  <a:lnTo>
                    <a:pt x="566" y="180"/>
                  </a:lnTo>
                  <a:lnTo>
                    <a:pt x="566" y="180"/>
                  </a:lnTo>
                  <a:lnTo>
                    <a:pt x="578" y="194"/>
                  </a:lnTo>
                  <a:lnTo>
                    <a:pt x="586" y="208"/>
                  </a:lnTo>
                  <a:lnTo>
                    <a:pt x="590" y="224"/>
                  </a:lnTo>
                  <a:lnTo>
                    <a:pt x="592" y="238"/>
                  </a:lnTo>
                  <a:lnTo>
                    <a:pt x="592" y="238"/>
                  </a:lnTo>
                  <a:lnTo>
                    <a:pt x="596" y="256"/>
                  </a:lnTo>
                  <a:lnTo>
                    <a:pt x="598" y="260"/>
                  </a:lnTo>
                  <a:lnTo>
                    <a:pt x="608" y="270"/>
                  </a:lnTo>
                  <a:lnTo>
                    <a:pt x="750" y="118"/>
                  </a:lnTo>
                  <a:lnTo>
                    <a:pt x="750" y="118"/>
                  </a:lnTo>
                  <a:lnTo>
                    <a:pt x="688" y="100"/>
                  </a:lnTo>
                  <a:lnTo>
                    <a:pt x="638" y="88"/>
                  </a:lnTo>
                  <a:lnTo>
                    <a:pt x="574" y="74"/>
                  </a:lnTo>
                  <a:lnTo>
                    <a:pt x="496" y="58"/>
                  </a:lnTo>
                  <a:lnTo>
                    <a:pt x="398" y="40"/>
                  </a:lnTo>
                  <a:lnTo>
                    <a:pt x="282" y="20"/>
                  </a:lnTo>
                  <a:lnTo>
                    <a:pt x="146" y="0"/>
                  </a:lnTo>
                  <a:lnTo>
                    <a:pt x="146" y="0"/>
                  </a:lnTo>
                  <a:lnTo>
                    <a:pt x="136" y="0"/>
                  </a:lnTo>
                  <a:lnTo>
                    <a:pt x="136" y="0"/>
                  </a:lnTo>
                  <a:close/>
                </a:path>
              </a:pathLst>
            </a:custGeom>
            <a:blipFill>
              <a:blip r:embed="rId5"/>
              <a:stretch>
                <a:fillRect/>
              </a:stretch>
            </a:blipFill>
            <a:ln>
              <a:noFill/>
            </a:ln>
          </p:spPr>
          <p:txBody>
            <a:bodyPr vert="horz" wrap="square" lIns="91440" tIns="45720" rIns="91440" bIns="45720" numCol="1" anchor="t" anchorCtr="0" compatLnSpc="1"/>
            <a:lstStyle/>
            <a:p>
              <a:endParaRPr lang="zh-CN" altLang="en-US"/>
            </a:p>
          </p:txBody>
        </p:sp>
        <p:sp>
          <p:nvSpPr>
            <p:cNvPr id="21" name="chenying0907 13"/>
            <p:cNvSpPr/>
            <p:nvPr/>
          </p:nvSpPr>
          <p:spPr bwMode="auto">
            <a:xfrm>
              <a:off x="6675033" y="4783540"/>
              <a:ext cx="790575" cy="1743075"/>
            </a:xfrm>
            <a:custGeom>
              <a:avLst/>
              <a:gdLst>
                <a:gd name="T0" fmla="*/ 238 w 498"/>
                <a:gd name="T1" fmla="*/ 164 h 1098"/>
                <a:gd name="T2" fmla="*/ 206 w 498"/>
                <a:gd name="T3" fmla="*/ 134 h 1098"/>
                <a:gd name="T4" fmla="*/ 194 w 498"/>
                <a:gd name="T5" fmla="*/ 112 h 1098"/>
                <a:gd name="T6" fmla="*/ 190 w 498"/>
                <a:gd name="T7" fmla="*/ 88 h 1098"/>
                <a:gd name="T8" fmla="*/ 186 w 498"/>
                <a:gd name="T9" fmla="*/ 68 h 1098"/>
                <a:gd name="T10" fmla="*/ 174 w 498"/>
                <a:gd name="T11" fmla="*/ 52 h 1098"/>
                <a:gd name="T12" fmla="*/ 166 w 498"/>
                <a:gd name="T13" fmla="*/ 44 h 1098"/>
                <a:gd name="T14" fmla="*/ 144 w 498"/>
                <a:gd name="T15" fmla="*/ 32 h 1098"/>
                <a:gd name="T16" fmla="*/ 134 w 498"/>
                <a:gd name="T17" fmla="*/ 30 h 1098"/>
                <a:gd name="T18" fmla="*/ 112 w 498"/>
                <a:gd name="T19" fmla="*/ 34 h 1098"/>
                <a:gd name="T20" fmla="*/ 88 w 498"/>
                <a:gd name="T21" fmla="*/ 52 h 1098"/>
                <a:gd name="T22" fmla="*/ 76 w 498"/>
                <a:gd name="T23" fmla="*/ 64 h 1098"/>
                <a:gd name="T24" fmla="*/ 66 w 498"/>
                <a:gd name="T25" fmla="*/ 88 h 1098"/>
                <a:gd name="T26" fmla="*/ 66 w 498"/>
                <a:gd name="T27" fmla="*/ 100 h 1098"/>
                <a:gd name="T28" fmla="*/ 74 w 498"/>
                <a:gd name="T29" fmla="*/ 120 h 1098"/>
                <a:gd name="T30" fmla="*/ 88 w 498"/>
                <a:gd name="T31" fmla="*/ 138 h 1098"/>
                <a:gd name="T32" fmla="*/ 96 w 498"/>
                <a:gd name="T33" fmla="*/ 146 h 1098"/>
                <a:gd name="T34" fmla="*/ 116 w 498"/>
                <a:gd name="T35" fmla="*/ 152 h 1098"/>
                <a:gd name="T36" fmla="*/ 126 w 498"/>
                <a:gd name="T37" fmla="*/ 154 h 1098"/>
                <a:gd name="T38" fmla="*/ 162 w 498"/>
                <a:gd name="T39" fmla="*/ 160 h 1098"/>
                <a:gd name="T40" fmla="*/ 176 w 498"/>
                <a:gd name="T41" fmla="*/ 166 h 1098"/>
                <a:gd name="T42" fmla="*/ 206 w 498"/>
                <a:gd name="T43" fmla="*/ 196 h 1098"/>
                <a:gd name="T44" fmla="*/ 0 w 498"/>
                <a:gd name="T45" fmla="*/ 418 h 1098"/>
                <a:gd name="T46" fmla="*/ 84 w 498"/>
                <a:gd name="T47" fmla="*/ 700 h 1098"/>
                <a:gd name="T48" fmla="*/ 176 w 498"/>
                <a:gd name="T49" fmla="*/ 1048 h 1098"/>
                <a:gd name="T50" fmla="*/ 178 w 498"/>
                <a:gd name="T51" fmla="*/ 1058 h 1098"/>
                <a:gd name="T52" fmla="*/ 188 w 498"/>
                <a:gd name="T53" fmla="*/ 1076 h 1098"/>
                <a:gd name="T54" fmla="*/ 196 w 498"/>
                <a:gd name="T55" fmla="*/ 1084 h 1098"/>
                <a:gd name="T56" fmla="*/ 220 w 498"/>
                <a:gd name="T57" fmla="*/ 1096 h 1098"/>
                <a:gd name="T58" fmla="*/ 242 w 498"/>
                <a:gd name="T59" fmla="*/ 1098 h 1098"/>
                <a:gd name="T60" fmla="*/ 260 w 498"/>
                <a:gd name="T61" fmla="*/ 1094 h 1098"/>
                <a:gd name="T62" fmla="*/ 286 w 498"/>
                <a:gd name="T63" fmla="*/ 1080 h 1098"/>
                <a:gd name="T64" fmla="*/ 296 w 498"/>
                <a:gd name="T65" fmla="*/ 1070 h 1098"/>
                <a:gd name="T66" fmla="*/ 340 w 498"/>
                <a:gd name="T67" fmla="*/ 1026 h 1098"/>
                <a:gd name="T68" fmla="*/ 382 w 498"/>
                <a:gd name="T69" fmla="*/ 972 h 1098"/>
                <a:gd name="T70" fmla="*/ 422 w 498"/>
                <a:gd name="T71" fmla="*/ 916 h 1098"/>
                <a:gd name="T72" fmla="*/ 490 w 498"/>
                <a:gd name="T73" fmla="*/ 810 h 1098"/>
                <a:gd name="T74" fmla="*/ 494 w 498"/>
                <a:gd name="T75" fmla="*/ 804 h 1098"/>
                <a:gd name="T76" fmla="*/ 498 w 498"/>
                <a:gd name="T77" fmla="*/ 788 h 1098"/>
                <a:gd name="T78" fmla="*/ 390 w 498"/>
                <a:gd name="T7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8" h="1098">
                  <a:moveTo>
                    <a:pt x="390" y="0"/>
                  </a:moveTo>
                  <a:lnTo>
                    <a:pt x="238" y="164"/>
                  </a:lnTo>
                  <a:lnTo>
                    <a:pt x="206" y="134"/>
                  </a:lnTo>
                  <a:lnTo>
                    <a:pt x="206" y="134"/>
                  </a:lnTo>
                  <a:lnTo>
                    <a:pt x="198" y="122"/>
                  </a:lnTo>
                  <a:lnTo>
                    <a:pt x="194" y="112"/>
                  </a:lnTo>
                  <a:lnTo>
                    <a:pt x="190" y="88"/>
                  </a:lnTo>
                  <a:lnTo>
                    <a:pt x="190" y="88"/>
                  </a:lnTo>
                  <a:lnTo>
                    <a:pt x="188" y="78"/>
                  </a:lnTo>
                  <a:lnTo>
                    <a:pt x="186" y="68"/>
                  </a:lnTo>
                  <a:lnTo>
                    <a:pt x="180" y="60"/>
                  </a:lnTo>
                  <a:lnTo>
                    <a:pt x="174" y="52"/>
                  </a:lnTo>
                  <a:lnTo>
                    <a:pt x="174" y="52"/>
                  </a:lnTo>
                  <a:lnTo>
                    <a:pt x="166" y="44"/>
                  </a:lnTo>
                  <a:lnTo>
                    <a:pt x="156" y="38"/>
                  </a:lnTo>
                  <a:lnTo>
                    <a:pt x="144" y="32"/>
                  </a:lnTo>
                  <a:lnTo>
                    <a:pt x="134" y="30"/>
                  </a:lnTo>
                  <a:lnTo>
                    <a:pt x="134" y="30"/>
                  </a:lnTo>
                  <a:lnTo>
                    <a:pt x="124" y="30"/>
                  </a:lnTo>
                  <a:lnTo>
                    <a:pt x="112" y="34"/>
                  </a:lnTo>
                  <a:lnTo>
                    <a:pt x="100" y="40"/>
                  </a:lnTo>
                  <a:lnTo>
                    <a:pt x="88" y="52"/>
                  </a:lnTo>
                  <a:lnTo>
                    <a:pt x="88" y="52"/>
                  </a:lnTo>
                  <a:lnTo>
                    <a:pt x="76" y="64"/>
                  </a:lnTo>
                  <a:lnTo>
                    <a:pt x="70" y="78"/>
                  </a:lnTo>
                  <a:lnTo>
                    <a:pt x="66" y="88"/>
                  </a:lnTo>
                  <a:lnTo>
                    <a:pt x="66" y="100"/>
                  </a:lnTo>
                  <a:lnTo>
                    <a:pt x="66" y="100"/>
                  </a:lnTo>
                  <a:lnTo>
                    <a:pt x="68" y="110"/>
                  </a:lnTo>
                  <a:lnTo>
                    <a:pt x="74" y="120"/>
                  </a:lnTo>
                  <a:lnTo>
                    <a:pt x="80" y="130"/>
                  </a:lnTo>
                  <a:lnTo>
                    <a:pt x="88" y="138"/>
                  </a:lnTo>
                  <a:lnTo>
                    <a:pt x="88" y="138"/>
                  </a:lnTo>
                  <a:lnTo>
                    <a:pt x="96" y="146"/>
                  </a:lnTo>
                  <a:lnTo>
                    <a:pt x="106" y="150"/>
                  </a:lnTo>
                  <a:lnTo>
                    <a:pt x="116" y="152"/>
                  </a:lnTo>
                  <a:lnTo>
                    <a:pt x="126" y="154"/>
                  </a:lnTo>
                  <a:lnTo>
                    <a:pt x="126" y="154"/>
                  </a:lnTo>
                  <a:lnTo>
                    <a:pt x="150" y="156"/>
                  </a:lnTo>
                  <a:lnTo>
                    <a:pt x="162" y="160"/>
                  </a:lnTo>
                  <a:lnTo>
                    <a:pt x="176" y="166"/>
                  </a:lnTo>
                  <a:lnTo>
                    <a:pt x="176" y="166"/>
                  </a:lnTo>
                  <a:lnTo>
                    <a:pt x="176" y="168"/>
                  </a:lnTo>
                  <a:lnTo>
                    <a:pt x="206" y="196"/>
                  </a:lnTo>
                  <a:lnTo>
                    <a:pt x="0" y="418"/>
                  </a:lnTo>
                  <a:lnTo>
                    <a:pt x="0" y="418"/>
                  </a:lnTo>
                  <a:lnTo>
                    <a:pt x="40" y="550"/>
                  </a:lnTo>
                  <a:lnTo>
                    <a:pt x="84" y="700"/>
                  </a:lnTo>
                  <a:lnTo>
                    <a:pt x="130" y="866"/>
                  </a:lnTo>
                  <a:lnTo>
                    <a:pt x="176" y="1048"/>
                  </a:lnTo>
                  <a:lnTo>
                    <a:pt x="176" y="1048"/>
                  </a:lnTo>
                  <a:lnTo>
                    <a:pt x="178" y="1058"/>
                  </a:lnTo>
                  <a:lnTo>
                    <a:pt x="182" y="1066"/>
                  </a:lnTo>
                  <a:lnTo>
                    <a:pt x="188" y="1076"/>
                  </a:lnTo>
                  <a:lnTo>
                    <a:pt x="196" y="1084"/>
                  </a:lnTo>
                  <a:lnTo>
                    <a:pt x="196" y="1084"/>
                  </a:lnTo>
                  <a:lnTo>
                    <a:pt x="208" y="1092"/>
                  </a:lnTo>
                  <a:lnTo>
                    <a:pt x="220" y="1096"/>
                  </a:lnTo>
                  <a:lnTo>
                    <a:pt x="232" y="1098"/>
                  </a:lnTo>
                  <a:lnTo>
                    <a:pt x="242" y="1098"/>
                  </a:lnTo>
                  <a:lnTo>
                    <a:pt x="242" y="1098"/>
                  </a:lnTo>
                  <a:lnTo>
                    <a:pt x="260" y="1094"/>
                  </a:lnTo>
                  <a:lnTo>
                    <a:pt x="274" y="1088"/>
                  </a:lnTo>
                  <a:lnTo>
                    <a:pt x="286" y="1080"/>
                  </a:lnTo>
                  <a:lnTo>
                    <a:pt x="296" y="1070"/>
                  </a:lnTo>
                  <a:lnTo>
                    <a:pt x="296" y="1070"/>
                  </a:lnTo>
                  <a:lnTo>
                    <a:pt x="318" y="1050"/>
                  </a:lnTo>
                  <a:lnTo>
                    <a:pt x="340" y="1026"/>
                  </a:lnTo>
                  <a:lnTo>
                    <a:pt x="360" y="1000"/>
                  </a:lnTo>
                  <a:lnTo>
                    <a:pt x="382" y="972"/>
                  </a:lnTo>
                  <a:lnTo>
                    <a:pt x="382" y="972"/>
                  </a:lnTo>
                  <a:lnTo>
                    <a:pt x="422" y="916"/>
                  </a:lnTo>
                  <a:lnTo>
                    <a:pt x="456" y="862"/>
                  </a:lnTo>
                  <a:lnTo>
                    <a:pt x="490" y="810"/>
                  </a:lnTo>
                  <a:lnTo>
                    <a:pt x="490" y="810"/>
                  </a:lnTo>
                  <a:lnTo>
                    <a:pt x="494" y="804"/>
                  </a:lnTo>
                  <a:lnTo>
                    <a:pt x="496" y="796"/>
                  </a:lnTo>
                  <a:lnTo>
                    <a:pt x="498" y="788"/>
                  </a:lnTo>
                  <a:lnTo>
                    <a:pt x="496" y="780"/>
                  </a:lnTo>
                  <a:lnTo>
                    <a:pt x="390" y="0"/>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22" name="chenying0907 14"/>
            <p:cNvSpPr/>
            <p:nvPr/>
          </p:nvSpPr>
          <p:spPr bwMode="auto">
            <a:xfrm>
              <a:off x="4223933" y="4691465"/>
              <a:ext cx="981075" cy="1006475"/>
            </a:xfrm>
            <a:custGeom>
              <a:avLst/>
              <a:gdLst>
                <a:gd name="T0" fmla="*/ 550 w 618"/>
                <a:gd name="T1" fmla="*/ 0 h 634"/>
                <a:gd name="T2" fmla="*/ 528 w 618"/>
                <a:gd name="T3" fmla="*/ 6 h 634"/>
                <a:gd name="T4" fmla="*/ 510 w 618"/>
                <a:gd name="T5" fmla="*/ 22 h 634"/>
                <a:gd name="T6" fmla="*/ 496 w 618"/>
                <a:gd name="T7" fmla="*/ 48 h 634"/>
                <a:gd name="T8" fmla="*/ 492 w 618"/>
                <a:gd name="T9" fmla="*/ 84 h 634"/>
                <a:gd name="T10" fmla="*/ 482 w 618"/>
                <a:gd name="T11" fmla="*/ 108 h 634"/>
                <a:gd name="T12" fmla="*/ 362 w 618"/>
                <a:gd name="T13" fmla="*/ 84 h 634"/>
                <a:gd name="T14" fmla="*/ 140 w 618"/>
                <a:gd name="T15" fmla="*/ 230 h 634"/>
                <a:gd name="T16" fmla="*/ 124 w 618"/>
                <a:gd name="T17" fmla="*/ 184 h 634"/>
                <a:gd name="T18" fmla="*/ 118 w 618"/>
                <a:gd name="T19" fmla="*/ 164 h 634"/>
                <a:gd name="T20" fmla="*/ 108 w 618"/>
                <a:gd name="T21" fmla="*/ 148 h 634"/>
                <a:gd name="T22" fmla="*/ 78 w 618"/>
                <a:gd name="T23" fmla="*/ 128 h 634"/>
                <a:gd name="T24" fmla="*/ 56 w 618"/>
                <a:gd name="T25" fmla="*/ 126 h 634"/>
                <a:gd name="T26" fmla="*/ 20 w 618"/>
                <a:gd name="T27" fmla="*/ 148 h 634"/>
                <a:gd name="T28" fmla="*/ 2 w 618"/>
                <a:gd name="T29" fmla="*/ 172 h 634"/>
                <a:gd name="T30" fmla="*/ 0 w 618"/>
                <a:gd name="T31" fmla="*/ 194 h 634"/>
                <a:gd name="T32" fmla="*/ 14 w 618"/>
                <a:gd name="T33" fmla="*/ 226 h 634"/>
                <a:gd name="T34" fmla="*/ 30 w 618"/>
                <a:gd name="T35" fmla="*/ 240 h 634"/>
                <a:gd name="T36" fmla="*/ 60 w 618"/>
                <a:gd name="T37" fmla="*/ 250 h 634"/>
                <a:gd name="T38" fmla="*/ 96 w 618"/>
                <a:gd name="T39" fmla="*/ 256 h 634"/>
                <a:gd name="T40" fmla="*/ 110 w 618"/>
                <a:gd name="T41" fmla="*/ 264 h 634"/>
                <a:gd name="T42" fmla="*/ 72 w 618"/>
                <a:gd name="T43" fmla="*/ 394 h 634"/>
                <a:gd name="T44" fmla="*/ 56 w 618"/>
                <a:gd name="T45" fmla="*/ 452 h 634"/>
                <a:gd name="T46" fmla="*/ 42 w 618"/>
                <a:gd name="T47" fmla="*/ 526 h 634"/>
                <a:gd name="T48" fmla="*/ 44 w 618"/>
                <a:gd name="T49" fmla="*/ 564 h 634"/>
                <a:gd name="T50" fmla="*/ 64 w 618"/>
                <a:gd name="T51" fmla="*/ 604 h 634"/>
                <a:gd name="T52" fmla="*/ 92 w 618"/>
                <a:gd name="T53" fmla="*/ 620 h 634"/>
                <a:gd name="T54" fmla="*/ 120 w 618"/>
                <a:gd name="T55" fmla="*/ 624 h 634"/>
                <a:gd name="T56" fmla="*/ 172 w 618"/>
                <a:gd name="T57" fmla="*/ 614 h 634"/>
                <a:gd name="T58" fmla="*/ 346 w 618"/>
                <a:gd name="T59" fmla="*/ 488 h 634"/>
                <a:gd name="T60" fmla="*/ 398 w 618"/>
                <a:gd name="T61" fmla="*/ 542 h 634"/>
                <a:gd name="T62" fmla="*/ 406 w 618"/>
                <a:gd name="T63" fmla="*/ 576 h 634"/>
                <a:gd name="T64" fmla="*/ 416 w 618"/>
                <a:gd name="T65" fmla="*/ 604 h 634"/>
                <a:gd name="T66" fmla="*/ 430 w 618"/>
                <a:gd name="T67" fmla="*/ 620 h 634"/>
                <a:gd name="T68" fmla="*/ 462 w 618"/>
                <a:gd name="T69" fmla="*/ 634 h 634"/>
                <a:gd name="T70" fmla="*/ 484 w 618"/>
                <a:gd name="T71" fmla="*/ 632 h 634"/>
                <a:gd name="T72" fmla="*/ 508 w 618"/>
                <a:gd name="T73" fmla="*/ 614 h 634"/>
                <a:gd name="T74" fmla="*/ 530 w 618"/>
                <a:gd name="T75" fmla="*/ 576 h 634"/>
                <a:gd name="T76" fmla="*/ 526 w 618"/>
                <a:gd name="T77" fmla="*/ 556 h 634"/>
                <a:gd name="T78" fmla="*/ 508 w 618"/>
                <a:gd name="T79" fmla="*/ 526 h 634"/>
                <a:gd name="T80" fmla="*/ 490 w 618"/>
                <a:gd name="T81" fmla="*/ 516 h 634"/>
                <a:gd name="T82" fmla="*/ 470 w 618"/>
                <a:gd name="T83" fmla="*/ 512 h 634"/>
                <a:gd name="T84" fmla="*/ 420 w 618"/>
                <a:gd name="T85" fmla="*/ 498 h 634"/>
                <a:gd name="T86" fmla="*/ 378 w 618"/>
                <a:gd name="T87" fmla="*/ 456 h 634"/>
                <a:gd name="T88" fmla="*/ 514 w 618"/>
                <a:gd name="T89" fmla="*/ 140 h 634"/>
                <a:gd name="T90" fmla="*/ 538 w 618"/>
                <a:gd name="T91" fmla="*/ 128 h 634"/>
                <a:gd name="T92" fmla="*/ 570 w 618"/>
                <a:gd name="T93" fmla="*/ 122 h 634"/>
                <a:gd name="T94" fmla="*/ 596 w 618"/>
                <a:gd name="T95" fmla="*/ 108 h 634"/>
                <a:gd name="T96" fmla="*/ 612 w 618"/>
                <a:gd name="T97" fmla="*/ 88 h 634"/>
                <a:gd name="T98" fmla="*/ 618 w 618"/>
                <a:gd name="T99" fmla="*/ 68 h 634"/>
                <a:gd name="T100" fmla="*/ 608 w 618"/>
                <a:gd name="T101" fmla="*/ 34 h 634"/>
                <a:gd name="T102" fmla="*/ 584 w 618"/>
                <a:gd name="T103" fmla="*/ 10 h 634"/>
                <a:gd name="T104" fmla="*/ 554 w 618"/>
                <a:gd name="T10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8" h="634">
                  <a:moveTo>
                    <a:pt x="554" y="0"/>
                  </a:moveTo>
                  <a:lnTo>
                    <a:pt x="554" y="0"/>
                  </a:lnTo>
                  <a:lnTo>
                    <a:pt x="550" y="0"/>
                  </a:lnTo>
                  <a:lnTo>
                    <a:pt x="550" y="0"/>
                  </a:lnTo>
                  <a:lnTo>
                    <a:pt x="538" y="2"/>
                  </a:lnTo>
                  <a:lnTo>
                    <a:pt x="528" y="6"/>
                  </a:lnTo>
                  <a:lnTo>
                    <a:pt x="518" y="14"/>
                  </a:lnTo>
                  <a:lnTo>
                    <a:pt x="510" y="22"/>
                  </a:lnTo>
                  <a:lnTo>
                    <a:pt x="510" y="22"/>
                  </a:lnTo>
                  <a:lnTo>
                    <a:pt x="504" y="30"/>
                  </a:lnTo>
                  <a:lnTo>
                    <a:pt x="498" y="38"/>
                  </a:lnTo>
                  <a:lnTo>
                    <a:pt x="496" y="48"/>
                  </a:lnTo>
                  <a:lnTo>
                    <a:pt x="494" y="60"/>
                  </a:lnTo>
                  <a:lnTo>
                    <a:pt x="494" y="60"/>
                  </a:lnTo>
                  <a:lnTo>
                    <a:pt x="492" y="84"/>
                  </a:lnTo>
                  <a:lnTo>
                    <a:pt x="488" y="96"/>
                  </a:lnTo>
                  <a:lnTo>
                    <a:pt x="482" y="108"/>
                  </a:lnTo>
                  <a:lnTo>
                    <a:pt x="482" y="108"/>
                  </a:lnTo>
                  <a:lnTo>
                    <a:pt x="480" y="110"/>
                  </a:lnTo>
                  <a:lnTo>
                    <a:pt x="436" y="154"/>
                  </a:lnTo>
                  <a:lnTo>
                    <a:pt x="362" y="84"/>
                  </a:lnTo>
                  <a:lnTo>
                    <a:pt x="184" y="274"/>
                  </a:lnTo>
                  <a:lnTo>
                    <a:pt x="140" y="230"/>
                  </a:lnTo>
                  <a:lnTo>
                    <a:pt x="140" y="230"/>
                  </a:lnTo>
                  <a:lnTo>
                    <a:pt x="132" y="218"/>
                  </a:lnTo>
                  <a:lnTo>
                    <a:pt x="128" y="206"/>
                  </a:lnTo>
                  <a:lnTo>
                    <a:pt x="124" y="184"/>
                  </a:lnTo>
                  <a:lnTo>
                    <a:pt x="124" y="184"/>
                  </a:lnTo>
                  <a:lnTo>
                    <a:pt x="122" y="174"/>
                  </a:lnTo>
                  <a:lnTo>
                    <a:pt x="118" y="164"/>
                  </a:lnTo>
                  <a:lnTo>
                    <a:pt x="114" y="156"/>
                  </a:lnTo>
                  <a:lnTo>
                    <a:pt x="108" y="148"/>
                  </a:lnTo>
                  <a:lnTo>
                    <a:pt x="108" y="148"/>
                  </a:lnTo>
                  <a:lnTo>
                    <a:pt x="98" y="140"/>
                  </a:lnTo>
                  <a:lnTo>
                    <a:pt x="88" y="132"/>
                  </a:lnTo>
                  <a:lnTo>
                    <a:pt x="78" y="128"/>
                  </a:lnTo>
                  <a:lnTo>
                    <a:pt x="68" y="126"/>
                  </a:lnTo>
                  <a:lnTo>
                    <a:pt x="68" y="126"/>
                  </a:lnTo>
                  <a:lnTo>
                    <a:pt x="56" y="126"/>
                  </a:lnTo>
                  <a:lnTo>
                    <a:pt x="46" y="130"/>
                  </a:lnTo>
                  <a:lnTo>
                    <a:pt x="34" y="136"/>
                  </a:lnTo>
                  <a:lnTo>
                    <a:pt x="20" y="148"/>
                  </a:lnTo>
                  <a:lnTo>
                    <a:pt x="20" y="148"/>
                  </a:lnTo>
                  <a:lnTo>
                    <a:pt x="10" y="160"/>
                  </a:lnTo>
                  <a:lnTo>
                    <a:pt x="2" y="172"/>
                  </a:lnTo>
                  <a:lnTo>
                    <a:pt x="0" y="184"/>
                  </a:lnTo>
                  <a:lnTo>
                    <a:pt x="0" y="194"/>
                  </a:lnTo>
                  <a:lnTo>
                    <a:pt x="0" y="194"/>
                  </a:lnTo>
                  <a:lnTo>
                    <a:pt x="2" y="206"/>
                  </a:lnTo>
                  <a:lnTo>
                    <a:pt x="6" y="216"/>
                  </a:lnTo>
                  <a:lnTo>
                    <a:pt x="14" y="226"/>
                  </a:lnTo>
                  <a:lnTo>
                    <a:pt x="22" y="234"/>
                  </a:lnTo>
                  <a:lnTo>
                    <a:pt x="22" y="234"/>
                  </a:lnTo>
                  <a:lnTo>
                    <a:pt x="30" y="240"/>
                  </a:lnTo>
                  <a:lnTo>
                    <a:pt x="38" y="246"/>
                  </a:lnTo>
                  <a:lnTo>
                    <a:pt x="48" y="248"/>
                  </a:lnTo>
                  <a:lnTo>
                    <a:pt x="60" y="250"/>
                  </a:lnTo>
                  <a:lnTo>
                    <a:pt x="60" y="250"/>
                  </a:lnTo>
                  <a:lnTo>
                    <a:pt x="84" y="252"/>
                  </a:lnTo>
                  <a:lnTo>
                    <a:pt x="96" y="256"/>
                  </a:lnTo>
                  <a:lnTo>
                    <a:pt x="108" y="262"/>
                  </a:lnTo>
                  <a:lnTo>
                    <a:pt x="108" y="262"/>
                  </a:lnTo>
                  <a:lnTo>
                    <a:pt x="110" y="264"/>
                  </a:lnTo>
                  <a:lnTo>
                    <a:pt x="152" y="306"/>
                  </a:lnTo>
                  <a:lnTo>
                    <a:pt x="72" y="394"/>
                  </a:lnTo>
                  <a:lnTo>
                    <a:pt x="72" y="394"/>
                  </a:lnTo>
                  <a:lnTo>
                    <a:pt x="72" y="394"/>
                  </a:lnTo>
                  <a:lnTo>
                    <a:pt x="72" y="394"/>
                  </a:lnTo>
                  <a:lnTo>
                    <a:pt x="56" y="452"/>
                  </a:lnTo>
                  <a:lnTo>
                    <a:pt x="46" y="500"/>
                  </a:lnTo>
                  <a:lnTo>
                    <a:pt x="46" y="500"/>
                  </a:lnTo>
                  <a:lnTo>
                    <a:pt x="42" y="526"/>
                  </a:lnTo>
                  <a:lnTo>
                    <a:pt x="42" y="550"/>
                  </a:lnTo>
                  <a:lnTo>
                    <a:pt x="42" y="550"/>
                  </a:lnTo>
                  <a:lnTo>
                    <a:pt x="44" y="564"/>
                  </a:lnTo>
                  <a:lnTo>
                    <a:pt x="48" y="578"/>
                  </a:lnTo>
                  <a:lnTo>
                    <a:pt x="54" y="592"/>
                  </a:lnTo>
                  <a:lnTo>
                    <a:pt x="64" y="604"/>
                  </a:lnTo>
                  <a:lnTo>
                    <a:pt x="64" y="604"/>
                  </a:lnTo>
                  <a:lnTo>
                    <a:pt x="78" y="614"/>
                  </a:lnTo>
                  <a:lnTo>
                    <a:pt x="92" y="620"/>
                  </a:lnTo>
                  <a:lnTo>
                    <a:pt x="106" y="622"/>
                  </a:lnTo>
                  <a:lnTo>
                    <a:pt x="120" y="624"/>
                  </a:lnTo>
                  <a:lnTo>
                    <a:pt x="120" y="624"/>
                  </a:lnTo>
                  <a:lnTo>
                    <a:pt x="146" y="622"/>
                  </a:lnTo>
                  <a:lnTo>
                    <a:pt x="172" y="614"/>
                  </a:lnTo>
                  <a:lnTo>
                    <a:pt x="172" y="614"/>
                  </a:lnTo>
                  <a:lnTo>
                    <a:pt x="210" y="602"/>
                  </a:lnTo>
                  <a:lnTo>
                    <a:pt x="256" y="584"/>
                  </a:lnTo>
                  <a:lnTo>
                    <a:pt x="346" y="488"/>
                  </a:lnTo>
                  <a:lnTo>
                    <a:pt x="390" y="530"/>
                  </a:lnTo>
                  <a:lnTo>
                    <a:pt x="390" y="530"/>
                  </a:lnTo>
                  <a:lnTo>
                    <a:pt x="398" y="542"/>
                  </a:lnTo>
                  <a:lnTo>
                    <a:pt x="402" y="554"/>
                  </a:lnTo>
                  <a:lnTo>
                    <a:pt x="406" y="576"/>
                  </a:lnTo>
                  <a:lnTo>
                    <a:pt x="406" y="576"/>
                  </a:lnTo>
                  <a:lnTo>
                    <a:pt x="408" y="586"/>
                  </a:lnTo>
                  <a:lnTo>
                    <a:pt x="410" y="596"/>
                  </a:lnTo>
                  <a:lnTo>
                    <a:pt x="416" y="604"/>
                  </a:lnTo>
                  <a:lnTo>
                    <a:pt x="422" y="612"/>
                  </a:lnTo>
                  <a:lnTo>
                    <a:pt x="422" y="612"/>
                  </a:lnTo>
                  <a:lnTo>
                    <a:pt x="430" y="620"/>
                  </a:lnTo>
                  <a:lnTo>
                    <a:pt x="440" y="628"/>
                  </a:lnTo>
                  <a:lnTo>
                    <a:pt x="452" y="632"/>
                  </a:lnTo>
                  <a:lnTo>
                    <a:pt x="462" y="634"/>
                  </a:lnTo>
                  <a:lnTo>
                    <a:pt x="462" y="634"/>
                  </a:lnTo>
                  <a:lnTo>
                    <a:pt x="472" y="634"/>
                  </a:lnTo>
                  <a:lnTo>
                    <a:pt x="484" y="632"/>
                  </a:lnTo>
                  <a:lnTo>
                    <a:pt x="496" y="624"/>
                  </a:lnTo>
                  <a:lnTo>
                    <a:pt x="508" y="614"/>
                  </a:lnTo>
                  <a:lnTo>
                    <a:pt x="508" y="614"/>
                  </a:lnTo>
                  <a:lnTo>
                    <a:pt x="520" y="600"/>
                  </a:lnTo>
                  <a:lnTo>
                    <a:pt x="526" y="588"/>
                  </a:lnTo>
                  <a:lnTo>
                    <a:pt x="530" y="576"/>
                  </a:lnTo>
                  <a:lnTo>
                    <a:pt x="530" y="566"/>
                  </a:lnTo>
                  <a:lnTo>
                    <a:pt x="530" y="566"/>
                  </a:lnTo>
                  <a:lnTo>
                    <a:pt x="526" y="556"/>
                  </a:lnTo>
                  <a:lnTo>
                    <a:pt x="522" y="546"/>
                  </a:lnTo>
                  <a:lnTo>
                    <a:pt x="516" y="536"/>
                  </a:lnTo>
                  <a:lnTo>
                    <a:pt x="508" y="526"/>
                  </a:lnTo>
                  <a:lnTo>
                    <a:pt x="508" y="526"/>
                  </a:lnTo>
                  <a:lnTo>
                    <a:pt x="500" y="520"/>
                  </a:lnTo>
                  <a:lnTo>
                    <a:pt x="490" y="516"/>
                  </a:lnTo>
                  <a:lnTo>
                    <a:pt x="480" y="512"/>
                  </a:lnTo>
                  <a:lnTo>
                    <a:pt x="470" y="512"/>
                  </a:lnTo>
                  <a:lnTo>
                    <a:pt x="470" y="512"/>
                  </a:lnTo>
                  <a:lnTo>
                    <a:pt x="446" y="508"/>
                  </a:lnTo>
                  <a:lnTo>
                    <a:pt x="432" y="504"/>
                  </a:lnTo>
                  <a:lnTo>
                    <a:pt x="420" y="498"/>
                  </a:lnTo>
                  <a:lnTo>
                    <a:pt x="420" y="498"/>
                  </a:lnTo>
                  <a:lnTo>
                    <a:pt x="420" y="496"/>
                  </a:lnTo>
                  <a:lnTo>
                    <a:pt x="378" y="456"/>
                  </a:lnTo>
                  <a:lnTo>
                    <a:pt x="556" y="266"/>
                  </a:lnTo>
                  <a:lnTo>
                    <a:pt x="470" y="186"/>
                  </a:lnTo>
                  <a:lnTo>
                    <a:pt x="514" y="140"/>
                  </a:lnTo>
                  <a:lnTo>
                    <a:pt x="514" y="140"/>
                  </a:lnTo>
                  <a:lnTo>
                    <a:pt x="526" y="132"/>
                  </a:lnTo>
                  <a:lnTo>
                    <a:pt x="538" y="128"/>
                  </a:lnTo>
                  <a:lnTo>
                    <a:pt x="560" y="124"/>
                  </a:lnTo>
                  <a:lnTo>
                    <a:pt x="560" y="124"/>
                  </a:lnTo>
                  <a:lnTo>
                    <a:pt x="570" y="122"/>
                  </a:lnTo>
                  <a:lnTo>
                    <a:pt x="580" y="118"/>
                  </a:lnTo>
                  <a:lnTo>
                    <a:pt x="588" y="114"/>
                  </a:lnTo>
                  <a:lnTo>
                    <a:pt x="596" y="108"/>
                  </a:lnTo>
                  <a:lnTo>
                    <a:pt x="596" y="108"/>
                  </a:lnTo>
                  <a:lnTo>
                    <a:pt x="604" y="98"/>
                  </a:lnTo>
                  <a:lnTo>
                    <a:pt x="612" y="88"/>
                  </a:lnTo>
                  <a:lnTo>
                    <a:pt x="616" y="78"/>
                  </a:lnTo>
                  <a:lnTo>
                    <a:pt x="618" y="68"/>
                  </a:lnTo>
                  <a:lnTo>
                    <a:pt x="618" y="68"/>
                  </a:lnTo>
                  <a:lnTo>
                    <a:pt x="618" y="56"/>
                  </a:lnTo>
                  <a:lnTo>
                    <a:pt x="614" y="46"/>
                  </a:lnTo>
                  <a:lnTo>
                    <a:pt x="608" y="34"/>
                  </a:lnTo>
                  <a:lnTo>
                    <a:pt x="596" y="20"/>
                  </a:lnTo>
                  <a:lnTo>
                    <a:pt x="596" y="20"/>
                  </a:lnTo>
                  <a:lnTo>
                    <a:pt x="584" y="10"/>
                  </a:lnTo>
                  <a:lnTo>
                    <a:pt x="574" y="4"/>
                  </a:lnTo>
                  <a:lnTo>
                    <a:pt x="564" y="0"/>
                  </a:lnTo>
                  <a:lnTo>
                    <a:pt x="554" y="0"/>
                  </a:lnTo>
                  <a:lnTo>
                    <a:pt x="554" y="0"/>
                  </a:lnTo>
                  <a:close/>
                </a:path>
              </a:pathLst>
            </a:custGeom>
            <a:blipFill>
              <a:blip r:embed="rId6"/>
              <a:stretch>
                <a:fillRect/>
              </a:stretch>
            </a:blipFill>
            <a:ln>
              <a:noFill/>
            </a:ln>
          </p:spPr>
          <p:txBody>
            <a:bodyPr vert="horz" wrap="square" lIns="91440" tIns="45720" rIns="91440" bIns="45720" numCol="1" anchor="t" anchorCtr="0" compatLnSpc="1"/>
            <a:lstStyle/>
            <a:p>
              <a:endParaRPr lang="zh-CN" altLang="en-US"/>
            </a:p>
          </p:txBody>
        </p:sp>
        <p:sp>
          <p:nvSpPr>
            <p:cNvPr id="23" name="chenying0907 15"/>
            <p:cNvSpPr/>
            <p:nvPr/>
          </p:nvSpPr>
          <p:spPr bwMode="auto">
            <a:xfrm>
              <a:off x="4687483" y="5164540"/>
              <a:ext cx="742950" cy="1206500"/>
            </a:xfrm>
            <a:custGeom>
              <a:avLst/>
              <a:gdLst>
                <a:gd name="T0" fmla="*/ 352 w 468"/>
                <a:gd name="T1" fmla="*/ 108 h 760"/>
                <a:gd name="T2" fmla="*/ 324 w 468"/>
                <a:gd name="T3" fmla="*/ 42 h 760"/>
                <a:gd name="T4" fmla="*/ 302 w 468"/>
                <a:gd name="T5" fmla="*/ 4 h 760"/>
                <a:gd name="T6" fmla="*/ 148 w 468"/>
                <a:gd name="T7" fmla="*/ 162 h 760"/>
                <a:gd name="T8" fmla="*/ 154 w 468"/>
                <a:gd name="T9" fmla="*/ 168 h 760"/>
                <a:gd name="T10" fmla="*/ 182 w 468"/>
                <a:gd name="T11" fmla="*/ 174 h 760"/>
                <a:gd name="T12" fmla="*/ 196 w 468"/>
                <a:gd name="T13" fmla="*/ 176 h 760"/>
                <a:gd name="T14" fmla="*/ 228 w 468"/>
                <a:gd name="T15" fmla="*/ 188 h 760"/>
                <a:gd name="T16" fmla="*/ 244 w 468"/>
                <a:gd name="T17" fmla="*/ 200 h 760"/>
                <a:gd name="T18" fmla="*/ 256 w 468"/>
                <a:gd name="T19" fmla="*/ 212 h 760"/>
                <a:gd name="T20" fmla="*/ 274 w 468"/>
                <a:gd name="T21" fmla="*/ 244 h 760"/>
                <a:gd name="T22" fmla="*/ 278 w 468"/>
                <a:gd name="T23" fmla="*/ 264 h 760"/>
                <a:gd name="T24" fmla="*/ 276 w 468"/>
                <a:gd name="T25" fmla="*/ 282 h 760"/>
                <a:gd name="T26" fmla="*/ 260 w 468"/>
                <a:gd name="T27" fmla="*/ 324 h 760"/>
                <a:gd name="T28" fmla="*/ 246 w 468"/>
                <a:gd name="T29" fmla="*/ 342 h 760"/>
                <a:gd name="T30" fmla="*/ 236 w 468"/>
                <a:gd name="T31" fmla="*/ 352 h 760"/>
                <a:gd name="T32" fmla="*/ 216 w 468"/>
                <a:gd name="T33" fmla="*/ 366 h 760"/>
                <a:gd name="T34" fmla="*/ 196 w 468"/>
                <a:gd name="T35" fmla="*/ 374 h 760"/>
                <a:gd name="T36" fmla="*/ 176 w 468"/>
                <a:gd name="T37" fmla="*/ 376 h 760"/>
                <a:gd name="T38" fmla="*/ 166 w 468"/>
                <a:gd name="T39" fmla="*/ 376 h 760"/>
                <a:gd name="T40" fmla="*/ 130 w 468"/>
                <a:gd name="T41" fmla="*/ 364 h 760"/>
                <a:gd name="T42" fmla="*/ 102 w 468"/>
                <a:gd name="T43" fmla="*/ 344 h 760"/>
                <a:gd name="T44" fmla="*/ 90 w 468"/>
                <a:gd name="T45" fmla="*/ 328 h 760"/>
                <a:gd name="T46" fmla="*/ 78 w 468"/>
                <a:gd name="T47" fmla="*/ 298 h 760"/>
                <a:gd name="T48" fmla="*/ 74 w 468"/>
                <a:gd name="T49" fmla="*/ 286 h 760"/>
                <a:gd name="T50" fmla="*/ 70 w 468"/>
                <a:gd name="T51" fmla="*/ 262 h 760"/>
                <a:gd name="T52" fmla="*/ 0 w 468"/>
                <a:gd name="T53" fmla="*/ 320 h 760"/>
                <a:gd name="T54" fmla="*/ 22 w 468"/>
                <a:gd name="T55" fmla="*/ 370 h 760"/>
                <a:gd name="T56" fmla="*/ 66 w 468"/>
                <a:gd name="T57" fmla="*/ 476 h 760"/>
                <a:gd name="T58" fmla="*/ 86 w 468"/>
                <a:gd name="T59" fmla="*/ 530 h 760"/>
                <a:gd name="T60" fmla="*/ 126 w 468"/>
                <a:gd name="T61" fmla="*/ 656 h 760"/>
                <a:gd name="T62" fmla="*/ 140 w 468"/>
                <a:gd name="T63" fmla="*/ 708 h 760"/>
                <a:gd name="T64" fmla="*/ 154 w 468"/>
                <a:gd name="T65" fmla="*/ 730 h 760"/>
                <a:gd name="T66" fmla="*/ 162 w 468"/>
                <a:gd name="T67" fmla="*/ 736 h 760"/>
                <a:gd name="T68" fmla="*/ 182 w 468"/>
                <a:gd name="T69" fmla="*/ 748 h 760"/>
                <a:gd name="T70" fmla="*/ 194 w 468"/>
                <a:gd name="T71" fmla="*/ 752 h 760"/>
                <a:gd name="T72" fmla="*/ 228 w 468"/>
                <a:gd name="T73" fmla="*/ 760 h 760"/>
                <a:gd name="T74" fmla="*/ 248 w 468"/>
                <a:gd name="T75" fmla="*/ 760 h 760"/>
                <a:gd name="T76" fmla="*/ 292 w 468"/>
                <a:gd name="T77" fmla="*/ 752 h 760"/>
                <a:gd name="T78" fmla="*/ 342 w 468"/>
                <a:gd name="T79" fmla="*/ 730 h 760"/>
                <a:gd name="T80" fmla="*/ 396 w 468"/>
                <a:gd name="T81" fmla="*/ 694 h 760"/>
                <a:gd name="T82" fmla="*/ 456 w 468"/>
                <a:gd name="T83" fmla="*/ 636 h 760"/>
                <a:gd name="T84" fmla="*/ 462 w 468"/>
                <a:gd name="T85" fmla="*/ 628 h 760"/>
                <a:gd name="T86" fmla="*/ 468 w 468"/>
                <a:gd name="T87" fmla="*/ 610 h 760"/>
                <a:gd name="T88" fmla="*/ 468 w 468"/>
                <a:gd name="T89" fmla="*/ 600 h 760"/>
                <a:gd name="T90" fmla="*/ 446 w 468"/>
                <a:gd name="T91" fmla="*/ 444 h 760"/>
                <a:gd name="T92" fmla="*/ 418 w 468"/>
                <a:gd name="T93" fmla="*/ 312 h 760"/>
                <a:gd name="T94" fmla="*/ 386 w 468"/>
                <a:gd name="T95" fmla="*/ 200 h 760"/>
                <a:gd name="T96" fmla="*/ 352 w 468"/>
                <a:gd name="T97" fmla="*/ 10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8" h="760">
                  <a:moveTo>
                    <a:pt x="352" y="108"/>
                  </a:moveTo>
                  <a:lnTo>
                    <a:pt x="352" y="108"/>
                  </a:lnTo>
                  <a:lnTo>
                    <a:pt x="336" y="70"/>
                  </a:lnTo>
                  <a:lnTo>
                    <a:pt x="324" y="42"/>
                  </a:lnTo>
                  <a:lnTo>
                    <a:pt x="312" y="20"/>
                  </a:lnTo>
                  <a:lnTo>
                    <a:pt x="302" y="4"/>
                  </a:lnTo>
                  <a:lnTo>
                    <a:pt x="298" y="0"/>
                  </a:lnTo>
                  <a:lnTo>
                    <a:pt x="148" y="162"/>
                  </a:lnTo>
                  <a:lnTo>
                    <a:pt x="154" y="168"/>
                  </a:lnTo>
                  <a:lnTo>
                    <a:pt x="154" y="168"/>
                  </a:lnTo>
                  <a:lnTo>
                    <a:pt x="162" y="172"/>
                  </a:lnTo>
                  <a:lnTo>
                    <a:pt x="182" y="174"/>
                  </a:lnTo>
                  <a:lnTo>
                    <a:pt x="182" y="174"/>
                  </a:lnTo>
                  <a:lnTo>
                    <a:pt x="196" y="176"/>
                  </a:lnTo>
                  <a:lnTo>
                    <a:pt x="212" y="180"/>
                  </a:lnTo>
                  <a:lnTo>
                    <a:pt x="228" y="188"/>
                  </a:lnTo>
                  <a:lnTo>
                    <a:pt x="236" y="194"/>
                  </a:lnTo>
                  <a:lnTo>
                    <a:pt x="244" y="200"/>
                  </a:lnTo>
                  <a:lnTo>
                    <a:pt x="244" y="200"/>
                  </a:lnTo>
                  <a:lnTo>
                    <a:pt x="256" y="212"/>
                  </a:lnTo>
                  <a:lnTo>
                    <a:pt x="266" y="228"/>
                  </a:lnTo>
                  <a:lnTo>
                    <a:pt x="274" y="244"/>
                  </a:lnTo>
                  <a:lnTo>
                    <a:pt x="278" y="264"/>
                  </a:lnTo>
                  <a:lnTo>
                    <a:pt x="278" y="264"/>
                  </a:lnTo>
                  <a:lnTo>
                    <a:pt x="278" y="272"/>
                  </a:lnTo>
                  <a:lnTo>
                    <a:pt x="276" y="282"/>
                  </a:lnTo>
                  <a:lnTo>
                    <a:pt x="272" y="304"/>
                  </a:lnTo>
                  <a:lnTo>
                    <a:pt x="260" y="324"/>
                  </a:lnTo>
                  <a:lnTo>
                    <a:pt x="254" y="334"/>
                  </a:lnTo>
                  <a:lnTo>
                    <a:pt x="246" y="342"/>
                  </a:lnTo>
                  <a:lnTo>
                    <a:pt x="246" y="342"/>
                  </a:lnTo>
                  <a:lnTo>
                    <a:pt x="236" y="352"/>
                  </a:lnTo>
                  <a:lnTo>
                    <a:pt x="226" y="358"/>
                  </a:lnTo>
                  <a:lnTo>
                    <a:pt x="216" y="366"/>
                  </a:lnTo>
                  <a:lnTo>
                    <a:pt x="206" y="370"/>
                  </a:lnTo>
                  <a:lnTo>
                    <a:pt x="196" y="374"/>
                  </a:lnTo>
                  <a:lnTo>
                    <a:pt x="186" y="376"/>
                  </a:lnTo>
                  <a:lnTo>
                    <a:pt x="176" y="376"/>
                  </a:lnTo>
                  <a:lnTo>
                    <a:pt x="166" y="376"/>
                  </a:lnTo>
                  <a:lnTo>
                    <a:pt x="166" y="376"/>
                  </a:lnTo>
                  <a:lnTo>
                    <a:pt x="146" y="372"/>
                  </a:lnTo>
                  <a:lnTo>
                    <a:pt x="130" y="364"/>
                  </a:lnTo>
                  <a:lnTo>
                    <a:pt x="114" y="354"/>
                  </a:lnTo>
                  <a:lnTo>
                    <a:pt x="102" y="344"/>
                  </a:lnTo>
                  <a:lnTo>
                    <a:pt x="102" y="344"/>
                  </a:lnTo>
                  <a:lnTo>
                    <a:pt x="90" y="328"/>
                  </a:lnTo>
                  <a:lnTo>
                    <a:pt x="82" y="314"/>
                  </a:lnTo>
                  <a:lnTo>
                    <a:pt x="78" y="298"/>
                  </a:lnTo>
                  <a:lnTo>
                    <a:pt x="74" y="286"/>
                  </a:lnTo>
                  <a:lnTo>
                    <a:pt x="74" y="286"/>
                  </a:lnTo>
                  <a:lnTo>
                    <a:pt x="72" y="268"/>
                  </a:lnTo>
                  <a:lnTo>
                    <a:pt x="70" y="262"/>
                  </a:lnTo>
                  <a:lnTo>
                    <a:pt x="62" y="254"/>
                  </a:lnTo>
                  <a:lnTo>
                    <a:pt x="0" y="320"/>
                  </a:lnTo>
                  <a:lnTo>
                    <a:pt x="0" y="320"/>
                  </a:lnTo>
                  <a:lnTo>
                    <a:pt x="22" y="370"/>
                  </a:lnTo>
                  <a:lnTo>
                    <a:pt x="46" y="422"/>
                  </a:lnTo>
                  <a:lnTo>
                    <a:pt x="66" y="476"/>
                  </a:lnTo>
                  <a:lnTo>
                    <a:pt x="86" y="530"/>
                  </a:lnTo>
                  <a:lnTo>
                    <a:pt x="86" y="530"/>
                  </a:lnTo>
                  <a:lnTo>
                    <a:pt x="108" y="600"/>
                  </a:lnTo>
                  <a:lnTo>
                    <a:pt x="126" y="656"/>
                  </a:lnTo>
                  <a:lnTo>
                    <a:pt x="140" y="708"/>
                  </a:lnTo>
                  <a:lnTo>
                    <a:pt x="140" y="708"/>
                  </a:lnTo>
                  <a:lnTo>
                    <a:pt x="146" y="720"/>
                  </a:lnTo>
                  <a:lnTo>
                    <a:pt x="154" y="730"/>
                  </a:lnTo>
                  <a:lnTo>
                    <a:pt x="154" y="730"/>
                  </a:lnTo>
                  <a:lnTo>
                    <a:pt x="162" y="736"/>
                  </a:lnTo>
                  <a:lnTo>
                    <a:pt x="170" y="742"/>
                  </a:lnTo>
                  <a:lnTo>
                    <a:pt x="182" y="748"/>
                  </a:lnTo>
                  <a:lnTo>
                    <a:pt x="182" y="748"/>
                  </a:lnTo>
                  <a:lnTo>
                    <a:pt x="194" y="752"/>
                  </a:lnTo>
                  <a:lnTo>
                    <a:pt x="210" y="756"/>
                  </a:lnTo>
                  <a:lnTo>
                    <a:pt x="228" y="760"/>
                  </a:lnTo>
                  <a:lnTo>
                    <a:pt x="248" y="760"/>
                  </a:lnTo>
                  <a:lnTo>
                    <a:pt x="248" y="760"/>
                  </a:lnTo>
                  <a:lnTo>
                    <a:pt x="270" y="758"/>
                  </a:lnTo>
                  <a:lnTo>
                    <a:pt x="292" y="752"/>
                  </a:lnTo>
                  <a:lnTo>
                    <a:pt x="316" y="744"/>
                  </a:lnTo>
                  <a:lnTo>
                    <a:pt x="342" y="730"/>
                  </a:lnTo>
                  <a:lnTo>
                    <a:pt x="368" y="714"/>
                  </a:lnTo>
                  <a:lnTo>
                    <a:pt x="396" y="694"/>
                  </a:lnTo>
                  <a:lnTo>
                    <a:pt x="426" y="668"/>
                  </a:lnTo>
                  <a:lnTo>
                    <a:pt x="456" y="636"/>
                  </a:lnTo>
                  <a:lnTo>
                    <a:pt x="456" y="636"/>
                  </a:lnTo>
                  <a:lnTo>
                    <a:pt x="462" y="628"/>
                  </a:lnTo>
                  <a:lnTo>
                    <a:pt x="466" y="620"/>
                  </a:lnTo>
                  <a:lnTo>
                    <a:pt x="468" y="610"/>
                  </a:lnTo>
                  <a:lnTo>
                    <a:pt x="468" y="600"/>
                  </a:lnTo>
                  <a:lnTo>
                    <a:pt x="468" y="600"/>
                  </a:lnTo>
                  <a:lnTo>
                    <a:pt x="458" y="520"/>
                  </a:lnTo>
                  <a:lnTo>
                    <a:pt x="446" y="444"/>
                  </a:lnTo>
                  <a:lnTo>
                    <a:pt x="432" y="376"/>
                  </a:lnTo>
                  <a:lnTo>
                    <a:pt x="418" y="312"/>
                  </a:lnTo>
                  <a:lnTo>
                    <a:pt x="402" y="252"/>
                  </a:lnTo>
                  <a:lnTo>
                    <a:pt x="386" y="200"/>
                  </a:lnTo>
                  <a:lnTo>
                    <a:pt x="368" y="152"/>
                  </a:lnTo>
                  <a:lnTo>
                    <a:pt x="352" y="108"/>
                  </a:lnTo>
                  <a:lnTo>
                    <a:pt x="352" y="108"/>
                  </a:lnTo>
                  <a:close/>
                </a:path>
              </a:pathLst>
            </a:custGeom>
            <a:blipFill>
              <a:blip r:embed="rId5"/>
              <a:stretch>
                <a:fillRect/>
              </a:stretch>
            </a:blipFill>
            <a:ln>
              <a:noFill/>
            </a:ln>
          </p:spPr>
          <p:txBody>
            <a:bodyPr vert="horz" wrap="square" lIns="91440" tIns="45720" rIns="91440" bIns="45720" numCol="1" anchor="t" anchorCtr="0" compatLnSpc="1"/>
            <a:lstStyle/>
            <a:p>
              <a:endParaRPr lang="zh-CN" altLang="en-US"/>
            </a:p>
          </p:txBody>
        </p:sp>
      </p:grpSp>
      <p:sp>
        <p:nvSpPr>
          <p:cNvPr id="24" name="chenying0907 75"/>
          <p:cNvSpPr/>
          <p:nvPr/>
        </p:nvSpPr>
        <p:spPr bwMode="auto">
          <a:xfrm>
            <a:off x="8947956" y="5278840"/>
            <a:ext cx="9525" cy="9525"/>
          </a:xfrm>
          <a:custGeom>
            <a:avLst/>
            <a:gdLst>
              <a:gd name="T0" fmla="*/ 0 w 6"/>
              <a:gd name="T1" fmla="*/ 0 h 6"/>
              <a:gd name="T2" fmla="*/ 0 w 6"/>
              <a:gd name="T3" fmla="*/ 0 h 6"/>
              <a:gd name="T4" fmla="*/ 0 w 6"/>
              <a:gd name="T5" fmla="*/ 4 h 6"/>
              <a:gd name="T6" fmla="*/ 0 w 6"/>
              <a:gd name="T7" fmla="*/ 6 h 6"/>
              <a:gd name="T8" fmla="*/ 2 w 6"/>
              <a:gd name="T9" fmla="*/ 6 h 6"/>
              <a:gd name="T10" fmla="*/ 4 w 6"/>
              <a:gd name="T11" fmla="*/ 4 h 6"/>
              <a:gd name="T12" fmla="*/ 6 w 6"/>
              <a:gd name="T13" fmla="*/ 2 h 6"/>
              <a:gd name="T14" fmla="*/ 6 w 6"/>
              <a:gd name="T15" fmla="*/ 0 h 6"/>
              <a:gd name="T16" fmla="*/ 4 w 6"/>
              <a:gd name="T17" fmla="*/ 0 h 6"/>
              <a:gd name="T18" fmla="*/ 0 w 6"/>
              <a:gd name="T19" fmla="*/ 0 h 6"/>
              <a:gd name="T20" fmla="*/ 0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0" y="0"/>
                </a:moveTo>
                <a:lnTo>
                  <a:pt x="0" y="0"/>
                </a:lnTo>
                <a:lnTo>
                  <a:pt x="0" y="4"/>
                </a:lnTo>
                <a:lnTo>
                  <a:pt x="0" y="6"/>
                </a:lnTo>
                <a:lnTo>
                  <a:pt x="2" y="6"/>
                </a:lnTo>
                <a:lnTo>
                  <a:pt x="4" y="4"/>
                </a:lnTo>
                <a:lnTo>
                  <a:pt x="6" y="2"/>
                </a:lnTo>
                <a:lnTo>
                  <a:pt x="6" y="0"/>
                </a:lnTo>
                <a:lnTo>
                  <a:pt x="4" y="0"/>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5" name="chenying0907 24"/>
          <p:cNvGrpSpPr/>
          <p:nvPr/>
        </p:nvGrpSpPr>
        <p:grpSpPr>
          <a:xfrm>
            <a:off x="558801" y="5377265"/>
            <a:ext cx="4080680" cy="970713"/>
            <a:chOff x="8348723" y="2130194"/>
            <a:chExt cx="4080680" cy="970713"/>
          </a:xfrm>
        </p:grpSpPr>
        <p:sp>
          <p:nvSpPr>
            <p:cNvPr id="26" name="矩形 25"/>
            <p:cNvSpPr/>
            <p:nvPr/>
          </p:nvSpPr>
          <p:spPr>
            <a:xfrm>
              <a:off x="8348723" y="2164419"/>
              <a:ext cx="600501" cy="9360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7" name="chenying0907 26"/>
            <p:cNvGrpSpPr/>
            <p:nvPr/>
          </p:nvGrpSpPr>
          <p:grpSpPr>
            <a:xfrm>
              <a:off x="9194884" y="2130194"/>
              <a:ext cx="3234519" cy="970713"/>
              <a:chOff x="8011236" y="2174898"/>
              <a:chExt cx="3234519" cy="970713"/>
            </a:xfrm>
          </p:grpSpPr>
          <p:sp>
            <p:nvSpPr>
              <p:cNvPr id="28" name="文本框 27"/>
              <p:cNvSpPr txBox="1"/>
              <p:nvPr/>
            </p:nvSpPr>
            <p:spPr>
              <a:xfrm>
                <a:off x="8011236" y="2174898"/>
                <a:ext cx="3234519"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输入标题一</a:t>
                </a:r>
              </a:p>
            </p:txBody>
          </p:sp>
          <p:sp>
            <p:nvSpPr>
              <p:cNvPr id="29" name="文本框 28"/>
              <p:cNvSpPr txBox="1"/>
              <p:nvPr/>
            </p:nvSpPr>
            <p:spPr>
              <a:xfrm>
                <a:off x="8011236" y="2776279"/>
                <a:ext cx="3234519" cy="369332"/>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请输入相关内容说明</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0" name="chenying0907 29"/>
          <p:cNvGrpSpPr/>
          <p:nvPr/>
        </p:nvGrpSpPr>
        <p:grpSpPr>
          <a:xfrm>
            <a:off x="8111320" y="4332048"/>
            <a:ext cx="3762232" cy="967754"/>
            <a:chOff x="8348723" y="2133153"/>
            <a:chExt cx="3762232" cy="967754"/>
          </a:xfrm>
        </p:grpSpPr>
        <p:sp>
          <p:nvSpPr>
            <p:cNvPr id="31" name="矩形 30"/>
            <p:cNvSpPr/>
            <p:nvPr/>
          </p:nvSpPr>
          <p:spPr>
            <a:xfrm>
              <a:off x="8348723" y="2164419"/>
              <a:ext cx="600501" cy="936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2" name="chenying0907 31"/>
            <p:cNvGrpSpPr/>
            <p:nvPr/>
          </p:nvGrpSpPr>
          <p:grpSpPr>
            <a:xfrm>
              <a:off x="9194884" y="2133153"/>
              <a:ext cx="2916071" cy="967754"/>
              <a:chOff x="8011236" y="2177857"/>
              <a:chExt cx="2916071" cy="967754"/>
            </a:xfrm>
          </p:grpSpPr>
          <p:sp>
            <p:nvSpPr>
              <p:cNvPr id="33" name="文本框 32"/>
              <p:cNvSpPr txBox="1"/>
              <p:nvPr/>
            </p:nvSpPr>
            <p:spPr>
              <a:xfrm>
                <a:off x="8011237" y="2177857"/>
                <a:ext cx="2916070"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输入标题二</a:t>
                </a:r>
              </a:p>
            </p:txBody>
          </p:sp>
          <p:sp>
            <p:nvSpPr>
              <p:cNvPr id="34" name="文本框 33"/>
              <p:cNvSpPr txBox="1"/>
              <p:nvPr/>
            </p:nvSpPr>
            <p:spPr>
              <a:xfrm>
                <a:off x="8011236" y="2776279"/>
                <a:ext cx="2916071" cy="369332"/>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请输入相关内容说明</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5" name="chenying0907 34"/>
          <p:cNvGrpSpPr/>
          <p:nvPr/>
        </p:nvGrpSpPr>
        <p:grpSpPr>
          <a:xfrm>
            <a:off x="8111320" y="5528083"/>
            <a:ext cx="3571164" cy="967754"/>
            <a:chOff x="8348723" y="2133153"/>
            <a:chExt cx="3571164" cy="967754"/>
          </a:xfrm>
        </p:grpSpPr>
        <p:sp>
          <p:nvSpPr>
            <p:cNvPr id="36" name="矩形 35"/>
            <p:cNvSpPr/>
            <p:nvPr/>
          </p:nvSpPr>
          <p:spPr>
            <a:xfrm>
              <a:off x="8348723" y="2164419"/>
              <a:ext cx="600501" cy="936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7" name="chenying0907 36"/>
            <p:cNvGrpSpPr/>
            <p:nvPr/>
          </p:nvGrpSpPr>
          <p:grpSpPr>
            <a:xfrm>
              <a:off x="9194884" y="2133153"/>
              <a:ext cx="2725003" cy="967754"/>
              <a:chOff x="8011236" y="2177857"/>
              <a:chExt cx="2725003" cy="967754"/>
            </a:xfrm>
          </p:grpSpPr>
          <p:sp>
            <p:nvSpPr>
              <p:cNvPr id="38" name="文本框 37"/>
              <p:cNvSpPr txBox="1"/>
              <p:nvPr/>
            </p:nvSpPr>
            <p:spPr>
              <a:xfrm>
                <a:off x="8011236" y="2177857"/>
                <a:ext cx="2725003"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输入标题三</a:t>
                </a:r>
              </a:p>
            </p:txBody>
          </p:sp>
          <p:sp>
            <p:nvSpPr>
              <p:cNvPr id="39" name="文本框 38"/>
              <p:cNvSpPr txBox="1"/>
              <p:nvPr/>
            </p:nvSpPr>
            <p:spPr>
              <a:xfrm>
                <a:off x="8011236" y="2776279"/>
                <a:ext cx="2725003" cy="369332"/>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请输入相关内容说明</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19948 0.27292 L -1.66667E-6 7.37257E-18 " pathEditMode="relative" rAng="0" ptsTypes="AA">
                                          <p:cBhvr>
                                            <p:cTn id="9" dur="2000" fill="hold"/>
                                            <p:tgtEl>
                                              <p:spTgt spid="2"/>
                                            </p:tgtEl>
                                            <p:attrNameLst>
                                              <p:attrName>ppt_x</p:attrName>
                                              <p:attrName>ppt_y</p:attrName>
                                            </p:attrNameLst>
                                          </p:cBhvr>
                                          <p:rCtr x="9740" y="-13750"/>
                                        </p:animMotion>
                                      </p:childTnLst>
                                    </p:cTn>
                                  </p:par>
                                </p:childTnLst>
                              </p:cTn>
                            </p:par>
                            <p:par>
                              <p:cTn id="10" fill="hold">
                                <p:stCondLst>
                                  <p:cond delay="2000"/>
                                </p:stCondLst>
                                <p:childTnLst>
                                  <p:par>
                                    <p:cTn id="11" presetID="2" presetClass="entr" presetSubtype="4" fill="hold" nodeType="afterEffect" p14:presetBounceEnd="40000">
                                      <p:stCondLst>
                                        <p:cond delay="0"/>
                                      </p:stCondLst>
                                      <p:iterate type="lt">
                                        <p:tmPct val="26667"/>
                                      </p:iterate>
                                      <p:childTnLst>
                                        <p:set>
                                          <p:cBhvr>
                                            <p:cTn id="12" dur="1" fill="hold">
                                              <p:stCondLst>
                                                <p:cond delay="0"/>
                                              </p:stCondLst>
                                            </p:cTn>
                                            <p:tgtEl>
                                              <p:spTgt spid="25"/>
                                            </p:tgtEl>
                                            <p:attrNameLst>
                                              <p:attrName>style.visibility</p:attrName>
                                            </p:attrNameLst>
                                          </p:cBhvr>
                                          <p:to>
                                            <p:strVal val="visible"/>
                                          </p:to>
                                        </p:set>
                                        <p:anim calcmode="lin" valueType="num" p14:bounceEnd="40000">
                                          <p:cBhvr additive="base">
                                            <p:cTn id="13"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4" fill="hold" nodeType="afterEffect" p14:presetBounceEnd="40000">
                                      <p:stCondLst>
                                        <p:cond delay="0"/>
                                      </p:stCondLst>
                                      <p:iterate type="lt">
                                        <p:tmPct val="26667"/>
                                      </p:iterate>
                                      <p:childTnLst>
                                        <p:set>
                                          <p:cBhvr>
                                            <p:cTn id="17" dur="1" fill="hold">
                                              <p:stCondLst>
                                                <p:cond delay="0"/>
                                              </p:stCondLst>
                                            </p:cTn>
                                            <p:tgtEl>
                                              <p:spTgt spid="30"/>
                                            </p:tgtEl>
                                            <p:attrNameLst>
                                              <p:attrName>style.visibility</p:attrName>
                                            </p:attrNameLst>
                                          </p:cBhvr>
                                          <p:to>
                                            <p:strVal val="visible"/>
                                          </p:to>
                                        </p:set>
                                        <p:anim calcmode="lin" valueType="num" p14:bounceEnd="40000">
                                          <p:cBhvr additive="base">
                                            <p:cTn id="18" dur="50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nodeType="afterEffect" p14:presetBounceEnd="40000">
                                      <p:stCondLst>
                                        <p:cond delay="0"/>
                                      </p:stCondLst>
                                      <p:iterate type="lt">
                                        <p:tmPct val="26667"/>
                                      </p:iterate>
                                      <p:childTnLst>
                                        <p:set>
                                          <p:cBhvr>
                                            <p:cTn id="22" dur="1" fill="hold">
                                              <p:stCondLst>
                                                <p:cond delay="0"/>
                                              </p:stCondLst>
                                            </p:cTn>
                                            <p:tgtEl>
                                              <p:spTgt spid="35"/>
                                            </p:tgtEl>
                                            <p:attrNameLst>
                                              <p:attrName>style.visibility</p:attrName>
                                            </p:attrNameLst>
                                          </p:cBhvr>
                                          <p:to>
                                            <p:strVal val="visible"/>
                                          </p:to>
                                        </p:set>
                                        <p:anim calcmode="lin" valueType="num" p14:bounceEnd="40000">
                                          <p:cBhvr additive="base">
                                            <p:cTn id="23"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19948 0.27292 L -1.66667E-6 7.37257E-18 " pathEditMode="relative" rAng="0" ptsTypes="AA">
                                          <p:cBhvr>
                                            <p:cTn id="9" dur="2000" fill="hold"/>
                                            <p:tgtEl>
                                              <p:spTgt spid="2"/>
                                            </p:tgtEl>
                                            <p:attrNameLst>
                                              <p:attrName>ppt_x</p:attrName>
                                              <p:attrName>ppt_y</p:attrName>
                                            </p:attrNameLst>
                                          </p:cBhvr>
                                          <p:rCtr x="9740" y="-13750"/>
                                        </p:animMotion>
                                      </p:childTnLst>
                                    </p:cTn>
                                  </p:par>
                                </p:childTnLst>
                              </p:cTn>
                            </p:par>
                            <p:par>
                              <p:cTn id="10" fill="hold">
                                <p:stCondLst>
                                  <p:cond delay="2000"/>
                                </p:stCondLst>
                                <p:childTnLst>
                                  <p:par>
                                    <p:cTn id="11" presetID="2" presetClass="entr" presetSubtype="4" fill="hold" nodeType="afterEffect">
                                      <p:stCondLst>
                                        <p:cond delay="0"/>
                                      </p:stCondLst>
                                      <p:iterate type="lt">
                                        <p:tmPct val="26667"/>
                                      </p:iterate>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4" fill="hold" nodeType="afterEffect">
                                      <p:stCondLst>
                                        <p:cond delay="0"/>
                                      </p:stCondLst>
                                      <p:iterate type="lt">
                                        <p:tmPct val="26667"/>
                                      </p:iterate>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nodeType="afterEffect">
                                      <p:stCondLst>
                                        <p:cond delay="0"/>
                                      </p:stCondLst>
                                      <p:iterate type="lt">
                                        <p:tmPct val="26667"/>
                                      </p:iterate>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chenying0907 1961"/>
          <p:cNvSpPr/>
          <p:nvPr/>
        </p:nvSpPr>
        <p:spPr bwMode="auto">
          <a:xfrm>
            <a:off x="1429865" y="2500168"/>
            <a:ext cx="2697998" cy="1636019"/>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chenying0907 1961"/>
          <p:cNvSpPr/>
          <p:nvPr/>
        </p:nvSpPr>
        <p:spPr bwMode="auto">
          <a:xfrm>
            <a:off x="4861043" y="2473334"/>
            <a:ext cx="2697998" cy="1636019"/>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chenying0907 1961"/>
          <p:cNvSpPr/>
          <p:nvPr/>
        </p:nvSpPr>
        <p:spPr bwMode="auto">
          <a:xfrm>
            <a:off x="8292221" y="2473334"/>
            <a:ext cx="2697998" cy="1636019"/>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chenying0907 910"/>
          <p:cNvSpPr/>
          <p:nvPr/>
        </p:nvSpPr>
        <p:spPr bwMode="auto">
          <a:xfrm>
            <a:off x="2140795" y="2934574"/>
            <a:ext cx="760336" cy="767206"/>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12" name="chenying0907 307"/>
          <p:cNvSpPr>
            <a:spLocks noChangeAspect="1" noEditPoints="1"/>
          </p:cNvSpPr>
          <p:nvPr/>
        </p:nvSpPr>
        <p:spPr bwMode="auto">
          <a:xfrm>
            <a:off x="9279465" y="2868019"/>
            <a:ext cx="579537" cy="846647"/>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13" name="chenying0907 63"/>
          <p:cNvSpPr>
            <a:spLocks noChangeAspect="1" noEditPoints="1"/>
          </p:cNvSpPr>
          <p:nvPr/>
        </p:nvSpPr>
        <p:spPr bwMode="auto">
          <a:xfrm>
            <a:off x="5717857" y="2830060"/>
            <a:ext cx="725697" cy="824258"/>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14" name="矩形 13"/>
          <p:cNvSpPr/>
          <p:nvPr/>
        </p:nvSpPr>
        <p:spPr>
          <a:xfrm>
            <a:off x="1239270" y="4385806"/>
            <a:ext cx="2563385" cy="1061829"/>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660782" y="4385805"/>
            <a:ext cx="2563385" cy="1061829"/>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8287540" y="4385804"/>
            <a:ext cx="2563385" cy="1061829"/>
          </a:xfrm>
          <a:prstGeom prst="rect">
            <a:avLst/>
          </a:prstGeom>
        </p:spPr>
        <p:txBody>
          <a:bodyPr wrap="square">
            <a:spAutoFit/>
          </a:bodyPr>
          <a:lstStyle/>
          <a:p>
            <a:pPr algn="ctr">
              <a:lnSpc>
                <a:spcPct val="150000"/>
              </a:lnSpc>
              <a:spcAft>
                <a:spcPts val="6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2" name="chenying0907 21"/>
          <p:cNvGrpSpPr/>
          <p:nvPr/>
        </p:nvGrpSpPr>
        <p:grpSpPr>
          <a:xfrm rot="11776078">
            <a:off x="1374736" y="2922809"/>
            <a:ext cx="1183384" cy="1272424"/>
            <a:chOff x="5768974" y="3077369"/>
            <a:chExt cx="654051" cy="703263"/>
          </a:xfrm>
        </p:grpSpPr>
        <p:sp>
          <p:nvSpPr>
            <p:cNvPr id="23" name="chenying0907 5"/>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blipFill dpi="0" rotWithShape="1">
              <a:blip r:embed="rId3">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chenying0907 6"/>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chenying0907 7"/>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7" name="chenying0907 26"/>
          <p:cNvGrpSpPr/>
          <p:nvPr/>
        </p:nvGrpSpPr>
        <p:grpSpPr>
          <a:xfrm rot="11776078">
            <a:off x="4637988" y="2877629"/>
            <a:ext cx="1183384" cy="1272424"/>
            <a:chOff x="5768974" y="3077369"/>
            <a:chExt cx="654051" cy="703263"/>
          </a:xfrm>
        </p:grpSpPr>
        <p:sp>
          <p:nvSpPr>
            <p:cNvPr id="28" name="chenying0907 5"/>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blipFill dpi="0" rotWithShape="1">
              <a:blip r:embed="rId3">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chenying0907 6"/>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chenying0907 7"/>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2" name="chenying0907 31"/>
          <p:cNvGrpSpPr/>
          <p:nvPr/>
        </p:nvGrpSpPr>
        <p:grpSpPr>
          <a:xfrm rot="11776078">
            <a:off x="8194152" y="2847711"/>
            <a:ext cx="1183384" cy="1272424"/>
            <a:chOff x="5768974" y="3077369"/>
            <a:chExt cx="654051" cy="703263"/>
          </a:xfrm>
        </p:grpSpPr>
        <p:sp>
          <p:nvSpPr>
            <p:cNvPr id="33" name="chenying0907 5"/>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blipFill dpi="0" rotWithShape="1">
              <a:blip r:embed="rId3">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chenying0907 6"/>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chenying0907 7"/>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0" presetClass="path" presetSubtype="0" accel="50000" decel="50000" fill="hold" nodeType="withEffect">
                                  <p:stCondLst>
                                    <p:cond delay="0"/>
                                  </p:stCondLst>
                                  <p:childTnLst>
                                    <p:animMotion origin="layout" path="M -2.91667E-6 -1.48148E-6 L -2.91667E-6 -1.48148E-6 C 0.00026 -0.02708 -0.00039 -0.05463 0.00104 -0.08171 C 0.00117 -0.08379 0.00313 -0.08356 0.00417 -0.08356 C 0.00534 -0.08356 0.00638 -0.0824 0.00742 -0.08171 C 0.0082 -0.07986 0.00899 -0.07801 0.00964 -0.07592 C 0.01185 -0.06759 0.00912 -0.07199 0.01276 -0.06273 C 0.01367 -0.06041 0.01511 -0.05902 0.01602 -0.05694 C 0.01758 -0.05324 0.01888 -0.0493 0.02031 -0.0456 C 0.02539 -0.03217 0.01901 -0.04884 0.02565 -0.03217 C 0.02643 -0.03032 0.02708 -0.02847 0.02774 -0.02662 C 0.02995 -0.02129 0.03164 -0.01574 0.03425 -0.01134 C 0.03529 -0.00949 0.03646 -0.00764 0.03737 -0.00555 C 0.03906 -0.00208 0.03984 0.00255 0.04167 0.00579 C 0.04284 0.00764 0.04388 0.00949 0.04492 0.01158 C 0.04609 0.01389 0.04714 0.01644 0.04818 0.01922 C 0.04883 0.02107 0.04922 0.02338 0.05026 0.02477 C 0.05117 0.02616 0.05247 0.02616 0.05352 0.02685 C 0.05391 0.02477 0.0543 0.02292 0.05456 0.02107 C 0.05495 0.01852 0.05521 0.01598 0.0556 0.01343 C 0.05768 0.00255 0.05781 0.00625 0.05886 -0.0037 C 0.05925 -0.0081 0.05938 -0.01273 0.0599 -0.0169 C 0.06042 -0.02083 0.06211 -0.02847 0.06211 -0.02847 C 0.0625 -0.0324 0.06328 -0.04282 0.06419 -0.04745 C 0.06471 -0.05 0.06563 -0.05254 0.06641 -0.05509 C 0.06875 -0.07222 0.06589 -0.05092 0.06849 -0.07592 C 0.06953 -0.08541 0.0694 -0.08125 0.0707 -0.08935 C 0.07136 -0.09444 0.07279 -0.1044 0.07279 -0.1044 C 0.0819 -0.09629 0.07266 -0.10671 0.07917 -0.0912 C 0.08034 -0.08865 0.08229 -0.08773 0.08346 -0.08541 C 0.09245 -0.06967 0.08372 -0.08078 0.09102 -0.07222 C 0.09232 -0.06759 0.09336 -0.06296 0.09531 -0.05879 C 0.09622 -0.05671 0.0974 -0.05509 0.09844 -0.05324 C 0.10039 -0.04305 0.09831 -0.05115 0.10274 -0.04166 C 0.1112 -0.02384 0.09961 -0.04745 0.10599 -0.03032 C 0.10677 -0.02801 0.1082 -0.02662 0.10925 -0.02453 C 0.11003 -0.02291 0.11055 -0.02083 0.11133 -0.01898 C 0.11237 -0.01643 0.11354 -0.01389 0.11458 -0.01134 C 0.11497 -0.00949 0.11511 -0.0074 0.11563 -0.00555 C 0.11719 -0.00023 0.11862 0.00162 0.12096 0.00579 C 0.12136 0.00764 0.12122 0.01019 0.12201 0.01158 C 0.125 0.0169 0.12669 0.01135 0.12852 0.00764 C 0.12969 0.00533 0.1306 0.00255 0.13164 -1.48148E-6 C 0.13438 -0.01435 0.13073 0.00348 0.1349 -0.01134 C 0.13542 -0.01319 0.13542 -0.01527 0.13594 -0.0169 C 0.1375 -0.02106 0.13958 -0.02453 0.14141 -0.02847 C 0.14401 -0.04282 0.14219 -0.03657 0.14675 -0.04745 C 0.14896 -0.06342 0.14583 -0.04722 0.15104 -0.06065 C 0.15156 -0.0625 0.15156 -0.06458 0.15208 -0.06643 C 0.15274 -0.06898 0.15352 -0.07152 0.15417 -0.07407 C 0.15547 -0.0794 0.15612 -0.08912 0.15951 -0.0912 L 0.16276 -0.09305 C 0.1638 -0.09444 0.16471 -0.09606 0.16602 -0.09699 C 0.16784 -0.09815 0.17787 -0.10046 0.17878 -0.10069 C 0.18203 -0.10139 0.18854 -0.10254 0.18854 -0.10254 L 0.18854 -0.10254 " pathEditMode="relative" ptsTypes="AAAAAAAAAAAAAAAAAAAAAAAAAAAAAAAAAAAAAAAAAAAAAAAAAAAAAAAA">
                                      <p:cBhvr>
                                        <p:cTn id="11" dur="1000" fill="hold"/>
                                        <p:tgtEl>
                                          <p:spTgt spid="22"/>
                                        </p:tgtEl>
                                        <p:attrNameLst>
                                          <p:attrName>ppt_x</p:attrName>
                                          <p:attrName>ppt_y</p:attrName>
                                        </p:attrNameLst>
                                      </p:cBhvr>
                                    </p:animMotion>
                                  </p:childTnLst>
                                </p:cTn>
                              </p:par>
                            </p:childTnLst>
                          </p:cTn>
                        </p:par>
                        <p:par>
                          <p:cTn id="12" fill="hold">
                            <p:stCondLst>
                              <p:cond delay="1000"/>
                            </p:stCondLst>
                            <p:childTnLst>
                              <p:par>
                                <p:cTn id="13" presetID="1" presetClass="exit" presetSubtype="0" fill="hold" nodeType="after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3.75E-6 1.48148E-6 L 3.75E-6 0.00023 C 0.00026 -0.02708 -0.00039 -0.05463 0.00104 -0.08171 C 0.00117 -0.0838 0.00312 -0.08357 0.00416 -0.08357 C 0.00533 -0.08357 0.00638 -0.08241 0.00742 -0.08171 C 0.0082 -0.07986 0.00898 -0.07801 0.00963 -0.07593 C 0.01185 -0.06759 0.00911 -0.07199 0.01276 -0.06273 C 0.01367 -0.06042 0.0151 -0.05903 0.01601 -0.05695 C 0.01757 -0.05324 0.01888 -0.04931 0.02031 -0.0456 C 0.02539 -0.03218 0.01901 -0.04884 0.02565 -0.03218 C 0.02643 -0.03033 0.02708 -0.02847 0.02773 -0.02662 C 0.02994 -0.0213 0.03164 -0.01574 0.03424 -0.01134 C 0.03528 -0.00949 0.03645 -0.00764 0.03737 -0.00556 C 0.03906 -0.00208 0.03984 0.00254 0.04166 0.00579 C 0.04283 0.00764 0.04388 0.00949 0.04492 0.01157 C 0.04609 0.01389 0.04713 0.01643 0.04817 0.01921 C 0.04882 0.02106 0.04922 0.02338 0.05026 0.02477 C 0.05117 0.02616 0.05247 0.02616 0.05351 0.02685 C 0.0539 0.02477 0.05429 0.02292 0.05455 0.02106 C 0.05494 0.01852 0.0552 0.01597 0.0556 0.01342 C 0.05768 0.00254 0.05781 0.00625 0.05885 -0.00371 C 0.05924 -0.0081 0.05937 -0.01273 0.05989 -0.0169 C 0.06041 -0.02083 0.06211 -0.02847 0.06211 -0.02824 C 0.0625 -0.03241 0.06328 -0.04283 0.06419 -0.04746 C 0.06471 -0.05 0.06562 -0.05255 0.0664 -0.05509 C 0.06875 -0.07222 0.06588 -0.05093 0.06849 -0.07593 C 0.06953 -0.08542 0.0694 -0.08125 0.0707 -0.08935 C 0.07135 -0.09445 0.07278 -0.1044 0.07278 -0.10417 C 0.0819 -0.0963 0.07265 -0.10671 0.07916 -0.09121 C 0.08033 -0.08866 0.08229 -0.08773 0.08346 -0.08542 C 0.09244 -0.06968 0.08372 -0.08079 0.09101 -0.07222 C 0.09231 -0.06759 0.09336 -0.06296 0.09531 -0.0588 C 0.09622 -0.05671 0.09739 -0.05509 0.09843 -0.05324 C 0.10039 -0.04306 0.0983 -0.05116 0.10273 -0.04167 C 0.11119 -0.02384 0.09961 -0.04746 0.10599 -0.03033 C 0.10677 -0.02801 0.1082 -0.02662 0.10924 -0.02454 C 0.11002 -0.02292 0.11054 -0.02083 0.11132 -0.01898 C 0.11237 -0.01644 0.11354 -0.01389 0.11458 -0.01134 C 0.11497 -0.00949 0.1151 -0.00741 0.11562 -0.00556 C 0.11718 -0.00023 0.11862 0.00162 0.12096 0.00579 C 0.12135 0.00764 0.12122 0.01018 0.122 0.01157 C 0.125 0.0169 0.12669 0.01134 0.12851 0.00764 C 0.12968 0.00532 0.1306 0.00254 0.13164 1.48148E-6 C 0.13437 -0.01435 0.13073 0.00347 0.13489 -0.01134 C 0.13541 -0.0132 0.13541 -0.01528 0.13593 -0.0169 C 0.1375 -0.02107 0.13958 -0.02454 0.1414 -0.02847 C 0.14401 -0.04283 0.14218 -0.03658 0.14674 -0.04746 C 0.14895 -0.06343 0.14583 -0.04722 0.15104 -0.06065 C 0.15156 -0.0625 0.15156 -0.06458 0.15208 -0.06644 C 0.15273 -0.06898 0.15351 -0.07153 0.15416 -0.07408 C 0.15547 -0.0794 0.15612 -0.08912 0.1595 -0.09121 L 0.16276 -0.09306 C 0.1638 -0.09445 0.16471 -0.09607 0.16601 -0.09699 C 0.16783 -0.09815 0.17786 -0.10046 0.17877 -0.1007 C 0.18203 -0.10139 0.18854 -0.10255 0.18854 -0.10232 L 0.18854 -0.10255 " pathEditMode="relative" rAng="0" ptsTypes="AAAAAAAAAAAAAAAAAAAAAAAAAAAAAAAAAAAAAAAAAAAAAAAAAAAAAAAA">
                                      <p:cBhvr>
                                        <p:cTn id="22" dur="1000" fill="hold"/>
                                        <p:tgtEl>
                                          <p:spTgt spid="27"/>
                                        </p:tgtEl>
                                        <p:attrNameLst>
                                          <p:attrName>ppt_x</p:attrName>
                                          <p:attrName>ppt_y</p:attrName>
                                        </p:attrNameLst>
                                      </p:cBhvr>
                                      <p:rCtr x="9427" y="-3889"/>
                                    </p:animMotion>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27"/>
                                        </p:tgtEl>
                                        <p:attrNameLst>
                                          <p:attrName>style.visibility</p:attrName>
                                        </p:attrNameLst>
                                      </p:cBhvr>
                                      <p:to>
                                        <p:strVal val="hidden"/>
                                      </p:to>
                                    </p:se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par>
                                <p:cTn id="30" presetID="1"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0" presetClass="path" presetSubtype="0" accel="50000" decel="50000" fill="hold" nodeType="withEffect">
                                  <p:stCondLst>
                                    <p:cond delay="0"/>
                                  </p:stCondLst>
                                  <p:childTnLst>
                                    <p:animMotion origin="layout" path="M -2.91667E-6 -3.7037E-7 L -2.91667E-6 0.00023 C 0.00026 -0.02708 -0.00039 -0.05463 0.00104 -0.08171 C 0.00117 -0.0838 0.00313 -0.08356 0.00417 -0.08356 C 0.00534 -0.08356 0.00638 -0.08241 0.00742 -0.08171 C 0.00821 -0.07986 0.00899 -0.07801 0.00964 -0.07593 C 0.01185 -0.06759 0.00912 -0.07199 0.01276 -0.06273 C 0.01367 -0.06042 0.01511 -0.05903 0.01602 -0.05694 C 0.01758 -0.05324 0.01888 -0.04931 0.02032 -0.0456 C 0.02539 -0.03218 0.01901 -0.04884 0.02565 -0.03218 C 0.02644 -0.03032 0.02709 -0.02847 0.02774 -0.02662 C 0.02995 -0.0213 0.03164 -0.01574 0.03425 -0.01134 C 0.03529 -0.00949 0.03646 -0.00764 0.03737 -0.00556 C 0.03907 -0.00208 0.03985 0.00255 0.04167 0.00579 C 0.04284 0.00764 0.04388 0.00949 0.04492 0.01157 C 0.0461 0.01389 0.04714 0.01644 0.04818 0.01921 C 0.04883 0.02107 0.04922 0.02338 0.05026 0.02477 C 0.05117 0.02616 0.05248 0.02616 0.05352 0.02685 C 0.05391 0.02477 0.0543 0.02292 0.05456 0.02107 C 0.05495 0.01852 0.05521 0.01597 0.0556 0.01343 C 0.05769 0.00255 0.05782 0.00625 0.05886 -0.0037 C 0.05925 -0.0081 0.05938 -0.01273 0.0599 -0.0169 C 0.06042 -0.02083 0.06211 -0.02847 0.06211 -0.02824 C 0.0625 -0.03241 0.06328 -0.04282 0.0642 -0.04745 C 0.06472 -0.05 0.06563 -0.05255 0.06641 -0.05509 C 0.06875 -0.07222 0.06589 -0.05093 0.06849 -0.07593 C 0.06953 -0.08542 0.0694 -0.08125 0.07071 -0.08935 C 0.07136 -0.09444 0.07279 -0.1044 0.07279 -0.10417 C 0.0819 -0.0963 0.07266 -0.10671 0.07917 -0.0912 C 0.08034 -0.08866 0.08229 -0.08773 0.08347 -0.08542 C 0.09245 -0.06968 0.08373 -0.08079 0.09102 -0.07222 C 0.09232 -0.06759 0.09336 -0.06296 0.09532 -0.0588 C 0.09623 -0.05671 0.0974 -0.05509 0.09844 -0.05324 C 0.10039 -0.04306 0.09831 -0.05116 0.10274 -0.04167 C 0.1112 -0.02384 0.09961 -0.04745 0.10599 -0.03032 C 0.10677 -0.02801 0.10821 -0.02662 0.10925 -0.02454 C 0.11003 -0.02292 0.11055 -0.02083 0.11133 -0.01898 C 0.11237 -0.01643 0.11354 -0.01389 0.11459 -0.01134 C 0.11498 -0.00949 0.11511 -0.00741 0.11563 -0.00556 C 0.11719 -0.00023 0.11862 0.00162 0.12097 0.00579 C 0.12136 0.00764 0.12123 0.01019 0.12201 0.01157 C 0.125 0.0169 0.1267 0.01134 0.12852 0.00764 C 0.12969 0.00532 0.1306 0.00255 0.13164 -3.7037E-7 C 0.13438 -0.01435 0.13073 0.00347 0.1349 -0.01134 C 0.13542 -0.01319 0.13542 -0.01528 0.13594 -0.0169 C 0.1375 -0.02106 0.13959 -0.02454 0.14141 -0.02847 C 0.14401 -0.04282 0.14219 -0.03657 0.14675 -0.04745 C 0.14896 -0.06343 0.14584 -0.04722 0.15104 -0.06065 C 0.15157 -0.0625 0.15157 -0.06458 0.15209 -0.06643 C 0.15274 -0.06898 0.15352 -0.07153 0.15417 -0.07407 C 0.15547 -0.0794 0.15612 -0.08912 0.15951 -0.0912 L 0.16276 -0.09306 C 0.16381 -0.09444 0.16472 -0.09606 0.16602 -0.09699 C 0.16784 -0.09815 0.17787 -0.10046 0.17878 -0.10069 C 0.18203 -0.10139 0.18854 -0.10255 0.18854 -0.10231 L 0.18854 -0.10255 " pathEditMode="relative" rAng="0" ptsTypes="AAAAAAAAAAAAAAAAAAAAAAAAAAAAAAAAAAAAAAAAAAAAAAAAAAAAAAAA">
                                      <p:cBhvr>
                                        <p:cTn id="33" dur="1000" fill="hold"/>
                                        <p:tgtEl>
                                          <p:spTgt spid="32"/>
                                        </p:tgtEl>
                                        <p:attrNameLst>
                                          <p:attrName>ppt_x</p:attrName>
                                          <p:attrName>ppt_y</p:attrName>
                                        </p:attrNameLst>
                                      </p:cBhvr>
                                      <p:rCtr x="9427" y="-3889"/>
                                    </p:animMotion>
                                  </p:childTnLst>
                                </p:cTn>
                              </p:par>
                            </p:childTnLst>
                          </p:cTn>
                        </p:par>
                        <p:par>
                          <p:cTn id="34" fill="hold">
                            <p:stCondLst>
                              <p:cond delay="3000"/>
                            </p:stCondLst>
                            <p:childTnLst>
                              <p:par>
                                <p:cTn id="35" presetID="1" presetClass="exit" presetSubtype="0" fill="hold" nodeType="afterEffect">
                                  <p:stCondLst>
                                    <p:cond delay="0"/>
                                  </p:stCondLst>
                                  <p:childTnLst>
                                    <p:set>
                                      <p:cBhvr>
                                        <p:cTn id="36" dur="1" fill="hold">
                                          <p:stCondLst>
                                            <p:cond delay="0"/>
                                          </p:stCondLst>
                                        </p:cTn>
                                        <p:tgtEl>
                                          <p:spTgt spid="32"/>
                                        </p:tgtEl>
                                        <p:attrNameLst>
                                          <p:attrName>style.visibility</p:attrName>
                                        </p:attrNameLst>
                                      </p:cBhvr>
                                      <p:to>
                                        <p:strVal val="hidden"/>
                                      </p:to>
                                    </p:se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
                                        <p:tgtEl>
                                          <p:spTgt spid="11"/>
                                        </p:tgtEl>
                                      </p:cBhvr>
                                    </p:animEffect>
                                  </p:childTnLst>
                                </p:cTn>
                              </p:par>
                            </p:childTnLst>
                          </p:cTn>
                        </p:par>
                        <p:par>
                          <p:cTn id="41" fill="hold">
                            <p:stCondLst>
                              <p:cond delay="3500"/>
                            </p:stCondLst>
                            <p:childTnLst>
                              <p:par>
                                <p:cTn id="42" presetID="26" presetClass="emph" presetSubtype="0" repeatCount="2000" fill="hold" grpId="1" nodeType="afterEffect">
                                  <p:stCondLst>
                                    <p:cond delay="0"/>
                                  </p:stCondLst>
                                  <p:childTnLst>
                                    <p:animEffect transition="out" filter="fade">
                                      <p:cBhvr>
                                        <p:cTn id="43" dur="250" tmFilter="0, 0; .2, .5; .8, .5; 1, 0"/>
                                        <p:tgtEl>
                                          <p:spTgt spid="11"/>
                                        </p:tgtEl>
                                      </p:cBhvr>
                                    </p:animEffect>
                                    <p:animScale>
                                      <p:cBhvr>
                                        <p:cTn id="44" dur="125" autoRev="1" fill="hold"/>
                                        <p:tgtEl>
                                          <p:spTgt spid="11"/>
                                        </p:tgtEl>
                                      </p:cBhvr>
                                      <p:by x="105000" y="105000"/>
                                    </p:animScale>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
                                        <p:tgtEl>
                                          <p:spTgt spid="13"/>
                                        </p:tgtEl>
                                      </p:cBhvr>
                                    </p:animEffect>
                                  </p:childTnLst>
                                </p:cTn>
                              </p:par>
                            </p:childTnLst>
                          </p:cTn>
                        </p:par>
                        <p:par>
                          <p:cTn id="49" fill="hold">
                            <p:stCondLst>
                              <p:cond delay="4500"/>
                            </p:stCondLst>
                            <p:childTnLst>
                              <p:par>
                                <p:cTn id="50" presetID="26" presetClass="emph" presetSubtype="0" repeatCount="2000" fill="hold" grpId="1" nodeType="afterEffect">
                                  <p:stCondLst>
                                    <p:cond delay="0"/>
                                  </p:stCondLst>
                                  <p:childTnLst>
                                    <p:animEffect transition="out" filter="fade">
                                      <p:cBhvr>
                                        <p:cTn id="51" dur="250" tmFilter="0, 0; .2, .5; .8, .5; 1, 0"/>
                                        <p:tgtEl>
                                          <p:spTgt spid="13"/>
                                        </p:tgtEl>
                                      </p:cBhvr>
                                    </p:animEffect>
                                    <p:animScale>
                                      <p:cBhvr>
                                        <p:cTn id="52" dur="125" autoRev="1" fill="hold"/>
                                        <p:tgtEl>
                                          <p:spTgt spid="13"/>
                                        </p:tgtEl>
                                      </p:cBhvr>
                                      <p:by x="105000" y="105000"/>
                                    </p:animScale>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
                                        <p:tgtEl>
                                          <p:spTgt spid="12"/>
                                        </p:tgtEl>
                                      </p:cBhvr>
                                    </p:animEffect>
                                  </p:childTnLst>
                                </p:cTn>
                              </p:par>
                            </p:childTnLst>
                          </p:cTn>
                        </p:par>
                        <p:par>
                          <p:cTn id="57" fill="hold">
                            <p:stCondLst>
                              <p:cond delay="5500"/>
                            </p:stCondLst>
                            <p:childTnLst>
                              <p:par>
                                <p:cTn id="58" presetID="26" presetClass="emph" presetSubtype="0" repeatCount="2000" fill="hold" grpId="1" nodeType="afterEffect">
                                  <p:stCondLst>
                                    <p:cond delay="0"/>
                                  </p:stCondLst>
                                  <p:childTnLst>
                                    <p:animEffect transition="out" filter="fade">
                                      <p:cBhvr>
                                        <p:cTn id="59" dur="250" tmFilter="0, 0; .2, .5; .8, .5; 1, 0"/>
                                        <p:tgtEl>
                                          <p:spTgt spid="12"/>
                                        </p:tgtEl>
                                      </p:cBhvr>
                                    </p:animEffect>
                                    <p:animScale>
                                      <p:cBhvr>
                                        <p:cTn id="60" dur="125" autoRev="1" fill="hold"/>
                                        <p:tgtEl>
                                          <p:spTgt spid="12"/>
                                        </p:tgtEl>
                                      </p:cBhvr>
                                      <p:by x="105000" y="105000"/>
                                    </p:animScale>
                                  </p:childTnLst>
                                </p:cTn>
                              </p:par>
                              <p:par>
                                <p:cTn id="61" presetID="22" presetClass="entr" presetSubtype="4" fill="hold" grpId="0" nodeType="withEffect">
                                  <p:stCondLst>
                                    <p:cond delay="25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200"/>
                                        <p:tgtEl>
                                          <p:spTgt spid="14"/>
                                        </p:tgtEl>
                                      </p:cBhvr>
                                    </p:animEffect>
                                  </p:childTnLst>
                                </p:cTn>
                              </p:par>
                              <p:par>
                                <p:cTn id="64" presetID="22" presetClass="entr" presetSubtype="4" fill="hold" grpId="0" nodeType="withEffect">
                                  <p:stCondLst>
                                    <p:cond delay="50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200"/>
                                        <p:tgtEl>
                                          <p:spTgt spid="20"/>
                                        </p:tgtEl>
                                      </p:cBhvr>
                                    </p:animEffect>
                                  </p:childTnLst>
                                </p:cTn>
                              </p:par>
                              <p:par>
                                <p:cTn id="67" presetID="22" presetClass="entr" presetSubtype="4" fill="hold" grpId="0" nodeType="withEffect">
                                  <p:stCondLst>
                                    <p:cond delay="750"/>
                                  </p:stCondLst>
                                  <p:childTnLst>
                                    <p:set>
                                      <p:cBhvr>
                                        <p:cTn id="68" dur="1" fill="hold">
                                          <p:stCondLst>
                                            <p:cond delay="0"/>
                                          </p:stCondLst>
                                        </p:cTn>
                                        <p:tgtEl>
                                          <p:spTgt spid="21"/>
                                        </p:tgtEl>
                                        <p:attrNameLst>
                                          <p:attrName>style.visibility</p:attrName>
                                        </p:attrNameLst>
                                      </p:cBhvr>
                                      <p:to>
                                        <p:strVal val="visible"/>
                                      </p:to>
                                    </p:set>
                                    <p:animEffect transition="in" filter="wipe(down)">
                                      <p:cBhvr>
                                        <p:cTn id="69"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1" grpId="1" animBg="1"/>
      <p:bldP spid="12" grpId="0" animBg="1"/>
      <p:bldP spid="12" grpId="1" animBg="1"/>
      <p:bldP spid="13" grpId="0" animBg="1"/>
      <p:bldP spid="13" grpId="1" animBg="1"/>
      <p:bldP spid="14"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chenying0907 13"/>
          <p:cNvGrpSpPr/>
          <p:nvPr/>
        </p:nvGrpSpPr>
        <p:grpSpPr>
          <a:xfrm>
            <a:off x="7203387" y="1810929"/>
            <a:ext cx="1944739" cy="1929181"/>
            <a:chOff x="1148299" y="972702"/>
            <a:chExt cx="4762500" cy="4724400"/>
          </a:xfrm>
        </p:grpSpPr>
        <p:sp>
          <p:nvSpPr>
            <p:cNvPr id="2" name="chenying0907 5"/>
            <p:cNvSpPr/>
            <p:nvPr/>
          </p:nvSpPr>
          <p:spPr bwMode="auto">
            <a:xfrm>
              <a:off x="2272249" y="972702"/>
              <a:ext cx="2409825" cy="882650"/>
            </a:xfrm>
            <a:custGeom>
              <a:avLst/>
              <a:gdLst>
                <a:gd name="T0" fmla="*/ 122 w 1518"/>
                <a:gd name="T1" fmla="*/ 390 h 556"/>
                <a:gd name="T2" fmla="*/ 98 w 1518"/>
                <a:gd name="T3" fmla="*/ 396 h 556"/>
                <a:gd name="T4" fmla="*/ 64 w 1518"/>
                <a:gd name="T5" fmla="*/ 392 h 556"/>
                <a:gd name="T6" fmla="*/ 34 w 1518"/>
                <a:gd name="T7" fmla="*/ 398 h 556"/>
                <a:gd name="T8" fmla="*/ 16 w 1518"/>
                <a:gd name="T9" fmla="*/ 414 h 556"/>
                <a:gd name="T10" fmla="*/ 2 w 1518"/>
                <a:gd name="T11" fmla="*/ 432 h 556"/>
                <a:gd name="T12" fmla="*/ 2 w 1518"/>
                <a:gd name="T13" fmla="*/ 466 h 556"/>
                <a:gd name="T14" fmla="*/ 20 w 1518"/>
                <a:gd name="T15" fmla="*/ 496 h 556"/>
                <a:gd name="T16" fmla="*/ 50 w 1518"/>
                <a:gd name="T17" fmla="*/ 516 h 556"/>
                <a:gd name="T18" fmla="*/ 72 w 1518"/>
                <a:gd name="T19" fmla="*/ 514 h 556"/>
                <a:gd name="T20" fmla="*/ 94 w 1518"/>
                <a:gd name="T21" fmla="*/ 504 h 556"/>
                <a:gd name="T22" fmla="*/ 114 w 1518"/>
                <a:gd name="T23" fmla="*/ 482 h 556"/>
                <a:gd name="T24" fmla="*/ 128 w 1518"/>
                <a:gd name="T25" fmla="*/ 450 h 556"/>
                <a:gd name="T26" fmla="*/ 146 w 1518"/>
                <a:gd name="T27" fmla="*/ 430 h 556"/>
                <a:gd name="T28" fmla="*/ 280 w 1518"/>
                <a:gd name="T29" fmla="*/ 556 h 556"/>
                <a:gd name="T30" fmla="*/ 384 w 1518"/>
                <a:gd name="T31" fmla="*/ 504 h 556"/>
                <a:gd name="T32" fmla="*/ 552 w 1518"/>
                <a:gd name="T33" fmla="*/ 450 h 556"/>
                <a:gd name="T34" fmla="*/ 732 w 1518"/>
                <a:gd name="T35" fmla="*/ 426 h 556"/>
                <a:gd name="T36" fmla="*/ 728 w 1518"/>
                <a:gd name="T37" fmla="*/ 392 h 556"/>
                <a:gd name="T38" fmla="*/ 708 w 1518"/>
                <a:gd name="T39" fmla="*/ 366 h 556"/>
                <a:gd name="T40" fmla="*/ 692 w 1518"/>
                <a:gd name="T41" fmla="*/ 324 h 556"/>
                <a:gd name="T42" fmla="*/ 692 w 1518"/>
                <a:gd name="T43" fmla="*/ 298 h 556"/>
                <a:gd name="T44" fmla="*/ 712 w 1518"/>
                <a:gd name="T45" fmla="*/ 246 h 556"/>
                <a:gd name="T46" fmla="*/ 726 w 1518"/>
                <a:gd name="T47" fmla="*/ 232 h 556"/>
                <a:gd name="T48" fmla="*/ 780 w 1518"/>
                <a:gd name="T49" fmla="*/ 214 h 556"/>
                <a:gd name="T50" fmla="*/ 804 w 1518"/>
                <a:gd name="T51" fmla="*/ 212 h 556"/>
                <a:gd name="T52" fmla="*/ 838 w 1518"/>
                <a:gd name="T53" fmla="*/ 222 h 556"/>
                <a:gd name="T54" fmla="*/ 864 w 1518"/>
                <a:gd name="T55" fmla="*/ 238 h 556"/>
                <a:gd name="T56" fmla="*/ 882 w 1518"/>
                <a:gd name="T57" fmla="*/ 262 h 556"/>
                <a:gd name="T58" fmla="*/ 894 w 1518"/>
                <a:gd name="T59" fmla="*/ 314 h 556"/>
                <a:gd name="T60" fmla="*/ 886 w 1518"/>
                <a:gd name="T61" fmla="*/ 350 h 556"/>
                <a:gd name="T62" fmla="*/ 870 w 1518"/>
                <a:gd name="T63" fmla="*/ 374 h 556"/>
                <a:gd name="T64" fmla="*/ 858 w 1518"/>
                <a:gd name="T65" fmla="*/ 426 h 556"/>
                <a:gd name="T66" fmla="*/ 976 w 1518"/>
                <a:gd name="T67" fmla="*/ 440 h 556"/>
                <a:gd name="T68" fmla="*/ 1146 w 1518"/>
                <a:gd name="T69" fmla="*/ 484 h 556"/>
                <a:gd name="T70" fmla="*/ 1304 w 1518"/>
                <a:gd name="T71" fmla="*/ 556 h 556"/>
                <a:gd name="T72" fmla="*/ 1364 w 1518"/>
                <a:gd name="T73" fmla="*/ 438 h 556"/>
                <a:gd name="T74" fmla="*/ 1330 w 1518"/>
                <a:gd name="T75" fmla="*/ 442 h 556"/>
                <a:gd name="T76" fmla="*/ 1288 w 1518"/>
                <a:gd name="T77" fmla="*/ 434 h 556"/>
                <a:gd name="T78" fmla="*/ 1264 w 1518"/>
                <a:gd name="T79" fmla="*/ 420 h 556"/>
                <a:gd name="T80" fmla="*/ 1232 w 1518"/>
                <a:gd name="T81" fmla="*/ 376 h 556"/>
                <a:gd name="T82" fmla="*/ 1228 w 1518"/>
                <a:gd name="T83" fmla="*/ 358 h 556"/>
                <a:gd name="T84" fmla="*/ 1238 w 1518"/>
                <a:gd name="T85" fmla="*/ 302 h 556"/>
                <a:gd name="T86" fmla="*/ 1250 w 1518"/>
                <a:gd name="T87" fmla="*/ 280 h 556"/>
                <a:gd name="T88" fmla="*/ 1274 w 1518"/>
                <a:gd name="T89" fmla="*/ 256 h 556"/>
                <a:gd name="T90" fmla="*/ 1304 w 1518"/>
                <a:gd name="T91" fmla="*/ 242 h 556"/>
                <a:gd name="T92" fmla="*/ 1332 w 1518"/>
                <a:gd name="T93" fmla="*/ 240 h 556"/>
                <a:gd name="T94" fmla="*/ 1384 w 1518"/>
                <a:gd name="T95" fmla="*/ 256 h 556"/>
                <a:gd name="T96" fmla="*/ 1410 w 1518"/>
                <a:gd name="T97" fmla="*/ 282 h 556"/>
                <a:gd name="T98" fmla="*/ 1424 w 1518"/>
                <a:gd name="T99" fmla="*/ 306 h 556"/>
                <a:gd name="T100" fmla="*/ 1436 w 1518"/>
                <a:gd name="T101" fmla="*/ 328 h 556"/>
                <a:gd name="T102" fmla="*/ 1476 w 1518"/>
                <a:gd name="T103" fmla="*/ 166 h 556"/>
                <a:gd name="T104" fmla="*/ 1350 w 1518"/>
                <a:gd name="T105" fmla="*/ 108 h 556"/>
                <a:gd name="T106" fmla="*/ 1218 w 1518"/>
                <a:gd name="T107" fmla="*/ 62 h 556"/>
                <a:gd name="T108" fmla="*/ 1080 w 1518"/>
                <a:gd name="T109" fmla="*/ 28 h 556"/>
                <a:gd name="T110" fmla="*/ 938 w 1518"/>
                <a:gd name="T111" fmla="*/ 6 h 556"/>
                <a:gd name="T112" fmla="*/ 792 w 1518"/>
                <a:gd name="T113" fmla="*/ 0 h 556"/>
                <a:gd name="T114" fmla="*/ 694 w 1518"/>
                <a:gd name="T115" fmla="*/ 2 h 556"/>
                <a:gd name="T116" fmla="*/ 550 w 1518"/>
                <a:gd name="T117" fmla="*/ 18 h 556"/>
                <a:gd name="T118" fmla="*/ 412 w 1518"/>
                <a:gd name="T119" fmla="*/ 48 h 556"/>
                <a:gd name="T120" fmla="*/ 278 w 1518"/>
                <a:gd name="T121" fmla="*/ 90 h 556"/>
                <a:gd name="T122" fmla="*/ 148 w 1518"/>
                <a:gd name="T123" fmla="*/ 144 h 556"/>
                <a:gd name="T124" fmla="*/ 66 w 1518"/>
                <a:gd name="T125" fmla="*/ 18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8" h="556">
                  <a:moveTo>
                    <a:pt x="66" y="186"/>
                  </a:moveTo>
                  <a:lnTo>
                    <a:pt x="170" y="364"/>
                  </a:lnTo>
                  <a:lnTo>
                    <a:pt x="122" y="390"/>
                  </a:lnTo>
                  <a:lnTo>
                    <a:pt x="122" y="390"/>
                  </a:lnTo>
                  <a:lnTo>
                    <a:pt x="110" y="394"/>
                  </a:lnTo>
                  <a:lnTo>
                    <a:pt x="98" y="396"/>
                  </a:lnTo>
                  <a:lnTo>
                    <a:pt x="74" y="394"/>
                  </a:lnTo>
                  <a:lnTo>
                    <a:pt x="74" y="394"/>
                  </a:lnTo>
                  <a:lnTo>
                    <a:pt x="64" y="392"/>
                  </a:lnTo>
                  <a:lnTo>
                    <a:pt x="54" y="392"/>
                  </a:lnTo>
                  <a:lnTo>
                    <a:pt x="44" y="394"/>
                  </a:lnTo>
                  <a:lnTo>
                    <a:pt x="34" y="398"/>
                  </a:lnTo>
                  <a:lnTo>
                    <a:pt x="34" y="398"/>
                  </a:lnTo>
                  <a:lnTo>
                    <a:pt x="24" y="406"/>
                  </a:lnTo>
                  <a:lnTo>
                    <a:pt x="16" y="414"/>
                  </a:lnTo>
                  <a:lnTo>
                    <a:pt x="8" y="422"/>
                  </a:lnTo>
                  <a:lnTo>
                    <a:pt x="2" y="432"/>
                  </a:lnTo>
                  <a:lnTo>
                    <a:pt x="2" y="432"/>
                  </a:lnTo>
                  <a:lnTo>
                    <a:pt x="0" y="442"/>
                  </a:lnTo>
                  <a:lnTo>
                    <a:pt x="0" y="454"/>
                  </a:lnTo>
                  <a:lnTo>
                    <a:pt x="2" y="466"/>
                  </a:lnTo>
                  <a:lnTo>
                    <a:pt x="10" y="482"/>
                  </a:lnTo>
                  <a:lnTo>
                    <a:pt x="10" y="482"/>
                  </a:lnTo>
                  <a:lnTo>
                    <a:pt x="20" y="496"/>
                  </a:lnTo>
                  <a:lnTo>
                    <a:pt x="30" y="506"/>
                  </a:lnTo>
                  <a:lnTo>
                    <a:pt x="40" y="512"/>
                  </a:lnTo>
                  <a:lnTo>
                    <a:pt x="50" y="516"/>
                  </a:lnTo>
                  <a:lnTo>
                    <a:pt x="50" y="516"/>
                  </a:lnTo>
                  <a:lnTo>
                    <a:pt x="60" y="516"/>
                  </a:lnTo>
                  <a:lnTo>
                    <a:pt x="72" y="514"/>
                  </a:lnTo>
                  <a:lnTo>
                    <a:pt x="82" y="510"/>
                  </a:lnTo>
                  <a:lnTo>
                    <a:pt x="94" y="504"/>
                  </a:lnTo>
                  <a:lnTo>
                    <a:pt x="94" y="504"/>
                  </a:lnTo>
                  <a:lnTo>
                    <a:pt x="102" y="498"/>
                  </a:lnTo>
                  <a:lnTo>
                    <a:pt x="110" y="492"/>
                  </a:lnTo>
                  <a:lnTo>
                    <a:pt x="114" y="482"/>
                  </a:lnTo>
                  <a:lnTo>
                    <a:pt x="118" y="472"/>
                  </a:lnTo>
                  <a:lnTo>
                    <a:pt x="118" y="472"/>
                  </a:lnTo>
                  <a:lnTo>
                    <a:pt x="128" y="450"/>
                  </a:lnTo>
                  <a:lnTo>
                    <a:pt x="136" y="440"/>
                  </a:lnTo>
                  <a:lnTo>
                    <a:pt x="146" y="430"/>
                  </a:lnTo>
                  <a:lnTo>
                    <a:pt x="146" y="430"/>
                  </a:lnTo>
                  <a:lnTo>
                    <a:pt x="146" y="428"/>
                  </a:lnTo>
                  <a:lnTo>
                    <a:pt x="192" y="404"/>
                  </a:lnTo>
                  <a:lnTo>
                    <a:pt x="280" y="556"/>
                  </a:lnTo>
                  <a:lnTo>
                    <a:pt x="280" y="556"/>
                  </a:lnTo>
                  <a:lnTo>
                    <a:pt x="330" y="528"/>
                  </a:lnTo>
                  <a:lnTo>
                    <a:pt x="384" y="504"/>
                  </a:lnTo>
                  <a:lnTo>
                    <a:pt x="438" y="484"/>
                  </a:lnTo>
                  <a:lnTo>
                    <a:pt x="496" y="466"/>
                  </a:lnTo>
                  <a:lnTo>
                    <a:pt x="552" y="450"/>
                  </a:lnTo>
                  <a:lnTo>
                    <a:pt x="612" y="440"/>
                  </a:lnTo>
                  <a:lnTo>
                    <a:pt x="670" y="430"/>
                  </a:lnTo>
                  <a:lnTo>
                    <a:pt x="732" y="426"/>
                  </a:lnTo>
                  <a:lnTo>
                    <a:pt x="732" y="400"/>
                  </a:lnTo>
                  <a:lnTo>
                    <a:pt x="732" y="400"/>
                  </a:lnTo>
                  <a:lnTo>
                    <a:pt x="728" y="392"/>
                  </a:lnTo>
                  <a:lnTo>
                    <a:pt x="716" y="376"/>
                  </a:lnTo>
                  <a:lnTo>
                    <a:pt x="716" y="376"/>
                  </a:lnTo>
                  <a:lnTo>
                    <a:pt x="708" y="366"/>
                  </a:lnTo>
                  <a:lnTo>
                    <a:pt x="700" y="350"/>
                  </a:lnTo>
                  <a:lnTo>
                    <a:pt x="694" y="334"/>
                  </a:lnTo>
                  <a:lnTo>
                    <a:pt x="692" y="324"/>
                  </a:lnTo>
                  <a:lnTo>
                    <a:pt x="692" y="314"/>
                  </a:lnTo>
                  <a:lnTo>
                    <a:pt x="692" y="314"/>
                  </a:lnTo>
                  <a:lnTo>
                    <a:pt x="692" y="298"/>
                  </a:lnTo>
                  <a:lnTo>
                    <a:pt x="696" y="280"/>
                  </a:lnTo>
                  <a:lnTo>
                    <a:pt x="702" y="262"/>
                  </a:lnTo>
                  <a:lnTo>
                    <a:pt x="712" y="246"/>
                  </a:lnTo>
                  <a:lnTo>
                    <a:pt x="712" y="246"/>
                  </a:lnTo>
                  <a:lnTo>
                    <a:pt x="720" y="240"/>
                  </a:lnTo>
                  <a:lnTo>
                    <a:pt x="726" y="232"/>
                  </a:lnTo>
                  <a:lnTo>
                    <a:pt x="746" y="222"/>
                  </a:lnTo>
                  <a:lnTo>
                    <a:pt x="768" y="216"/>
                  </a:lnTo>
                  <a:lnTo>
                    <a:pt x="780" y="214"/>
                  </a:lnTo>
                  <a:lnTo>
                    <a:pt x="792" y="212"/>
                  </a:lnTo>
                  <a:lnTo>
                    <a:pt x="792" y="212"/>
                  </a:lnTo>
                  <a:lnTo>
                    <a:pt x="804" y="212"/>
                  </a:lnTo>
                  <a:lnTo>
                    <a:pt x="816" y="214"/>
                  </a:lnTo>
                  <a:lnTo>
                    <a:pt x="828" y="218"/>
                  </a:lnTo>
                  <a:lnTo>
                    <a:pt x="838" y="222"/>
                  </a:lnTo>
                  <a:lnTo>
                    <a:pt x="848" y="226"/>
                  </a:lnTo>
                  <a:lnTo>
                    <a:pt x="858" y="232"/>
                  </a:lnTo>
                  <a:lnTo>
                    <a:pt x="864" y="238"/>
                  </a:lnTo>
                  <a:lnTo>
                    <a:pt x="872" y="246"/>
                  </a:lnTo>
                  <a:lnTo>
                    <a:pt x="872" y="246"/>
                  </a:lnTo>
                  <a:lnTo>
                    <a:pt x="882" y="262"/>
                  </a:lnTo>
                  <a:lnTo>
                    <a:pt x="888" y="280"/>
                  </a:lnTo>
                  <a:lnTo>
                    <a:pt x="892" y="298"/>
                  </a:lnTo>
                  <a:lnTo>
                    <a:pt x="894" y="314"/>
                  </a:lnTo>
                  <a:lnTo>
                    <a:pt x="894" y="314"/>
                  </a:lnTo>
                  <a:lnTo>
                    <a:pt x="890" y="334"/>
                  </a:lnTo>
                  <a:lnTo>
                    <a:pt x="886" y="350"/>
                  </a:lnTo>
                  <a:lnTo>
                    <a:pt x="878" y="364"/>
                  </a:lnTo>
                  <a:lnTo>
                    <a:pt x="870" y="374"/>
                  </a:lnTo>
                  <a:lnTo>
                    <a:pt x="870" y="374"/>
                  </a:lnTo>
                  <a:lnTo>
                    <a:pt x="860" y="390"/>
                  </a:lnTo>
                  <a:lnTo>
                    <a:pt x="858" y="396"/>
                  </a:lnTo>
                  <a:lnTo>
                    <a:pt x="858" y="426"/>
                  </a:lnTo>
                  <a:lnTo>
                    <a:pt x="858" y="426"/>
                  </a:lnTo>
                  <a:lnTo>
                    <a:pt x="918" y="432"/>
                  </a:lnTo>
                  <a:lnTo>
                    <a:pt x="976" y="440"/>
                  </a:lnTo>
                  <a:lnTo>
                    <a:pt x="1034" y="452"/>
                  </a:lnTo>
                  <a:lnTo>
                    <a:pt x="1092" y="466"/>
                  </a:lnTo>
                  <a:lnTo>
                    <a:pt x="1146" y="484"/>
                  </a:lnTo>
                  <a:lnTo>
                    <a:pt x="1202" y="506"/>
                  </a:lnTo>
                  <a:lnTo>
                    <a:pt x="1254" y="528"/>
                  </a:lnTo>
                  <a:lnTo>
                    <a:pt x="1304" y="556"/>
                  </a:lnTo>
                  <a:lnTo>
                    <a:pt x="1372" y="438"/>
                  </a:lnTo>
                  <a:lnTo>
                    <a:pt x="1372" y="438"/>
                  </a:lnTo>
                  <a:lnTo>
                    <a:pt x="1364" y="438"/>
                  </a:lnTo>
                  <a:lnTo>
                    <a:pt x="1346" y="440"/>
                  </a:lnTo>
                  <a:lnTo>
                    <a:pt x="1346" y="440"/>
                  </a:lnTo>
                  <a:lnTo>
                    <a:pt x="1330" y="442"/>
                  </a:lnTo>
                  <a:lnTo>
                    <a:pt x="1314" y="442"/>
                  </a:lnTo>
                  <a:lnTo>
                    <a:pt x="1298" y="438"/>
                  </a:lnTo>
                  <a:lnTo>
                    <a:pt x="1288" y="434"/>
                  </a:lnTo>
                  <a:lnTo>
                    <a:pt x="1280" y="430"/>
                  </a:lnTo>
                  <a:lnTo>
                    <a:pt x="1280" y="430"/>
                  </a:lnTo>
                  <a:lnTo>
                    <a:pt x="1264" y="420"/>
                  </a:lnTo>
                  <a:lnTo>
                    <a:pt x="1252" y="408"/>
                  </a:lnTo>
                  <a:lnTo>
                    <a:pt x="1240" y="394"/>
                  </a:lnTo>
                  <a:lnTo>
                    <a:pt x="1232" y="376"/>
                  </a:lnTo>
                  <a:lnTo>
                    <a:pt x="1232" y="376"/>
                  </a:lnTo>
                  <a:lnTo>
                    <a:pt x="1228" y="368"/>
                  </a:lnTo>
                  <a:lnTo>
                    <a:pt x="1228" y="358"/>
                  </a:lnTo>
                  <a:lnTo>
                    <a:pt x="1228" y="336"/>
                  </a:lnTo>
                  <a:lnTo>
                    <a:pt x="1232" y="314"/>
                  </a:lnTo>
                  <a:lnTo>
                    <a:pt x="1238" y="302"/>
                  </a:lnTo>
                  <a:lnTo>
                    <a:pt x="1244" y="292"/>
                  </a:lnTo>
                  <a:lnTo>
                    <a:pt x="1244" y="292"/>
                  </a:lnTo>
                  <a:lnTo>
                    <a:pt x="1250" y="280"/>
                  </a:lnTo>
                  <a:lnTo>
                    <a:pt x="1258" y="272"/>
                  </a:lnTo>
                  <a:lnTo>
                    <a:pt x="1266" y="264"/>
                  </a:lnTo>
                  <a:lnTo>
                    <a:pt x="1274" y="256"/>
                  </a:lnTo>
                  <a:lnTo>
                    <a:pt x="1284" y="250"/>
                  </a:lnTo>
                  <a:lnTo>
                    <a:pt x="1294" y="246"/>
                  </a:lnTo>
                  <a:lnTo>
                    <a:pt x="1304" y="242"/>
                  </a:lnTo>
                  <a:lnTo>
                    <a:pt x="1312" y="240"/>
                  </a:lnTo>
                  <a:lnTo>
                    <a:pt x="1312" y="240"/>
                  </a:lnTo>
                  <a:lnTo>
                    <a:pt x="1332" y="240"/>
                  </a:lnTo>
                  <a:lnTo>
                    <a:pt x="1350" y="242"/>
                  </a:lnTo>
                  <a:lnTo>
                    <a:pt x="1368" y="248"/>
                  </a:lnTo>
                  <a:lnTo>
                    <a:pt x="1384" y="256"/>
                  </a:lnTo>
                  <a:lnTo>
                    <a:pt x="1384" y="256"/>
                  </a:lnTo>
                  <a:lnTo>
                    <a:pt x="1398" y="268"/>
                  </a:lnTo>
                  <a:lnTo>
                    <a:pt x="1410" y="282"/>
                  </a:lnTo>
                  <a:lnTo>
                    <a:pt x="1418" y="294"/>
                  </a:lnTo>
                  <a:lnTo>
                    <a:pt x="1424" y="306"/>
                  </a:lnTo>
                  <a:lnTo>
                    <a:pt x="1424" y="306"/>
                  </a:lnTo>
                  <a:lnTo>
                    <a:pt x="1430" y="324"/>
                  </a:lnTo>
                  <a:lnTo>
                    <a:pt x="1434" y="328"/>
                  </a:lnTo>
                  <a:lnTo>
                    <a:pt x="1436" y="328"/>
                  </a:lnTo>
                  <a:lnTo>
                    <a:pt x="1518" y="186"/>
                  </a:lnTo>
                  <a:lnTo>
                    <a:pt x="1518" y="186"/>
                  </a:lnTo>
                  <a:lnTo>
                    <a:pt x="1476" y="166"/>
                  </a:lnTo>
                  <a:lnTo>
                    <a:pt x="1436" y="144"/>
                  </a:lnTo>
                  <a:lnTo>
                    <a:pt x="1394" y="126"/>
                  </a:lnTo>
                  <a:lnTo>
                    <a:pt x="1350" y="108"/>
                  </a:lnTo>
                  <a:lnTo>
                    <a:pt x="1308" y="90"/>
                  </a:lnTo>
                  <a:lnTo>
                    <a:pt x="1262" y="76"/>
                  </a:lnTo>
                  <a:lnTo>
                    <a:pt x="1218" y="62"/>
                  </a:lnTo>
                  <a:lnTo>
                    <a:pt x="1172" y="48"/>
                  </a:lnTo>
                  <a:lnTo>
                    <a:pt x="1128" y="38"/>
                  </a:lnTo>
                  <a:lnTo>
                    <a:pt x="1080" y="28"/>
                  </a:lnTo>
                  <a:lnTo>
                    <a:pt x="1034" y="18"/>
                  </a:lnTo>
                  <a:lnTo>
                    <a:pt x="986" y="12"/>
                  </a:lnTo>
                  <a:lnTo>
                    <a:pt x="938" y="6"/>
                  </a:lnTo>
                  <a:lnTo>
                    <a:pt x="890" y="2"/>
                  </a:lnTo>
                  <a:lnTo>
                    <a:pt x="842" y="0"/>
                  </a:lnTo>
                  <a:lnTo>
                    <a:pt x="792" y="0"/>
                  </a:lnTo>
                  <a:lnTo>
                    <a:pt x="792" y="0"/>
                  </a:lnTo>
                  <a:lnTo>
                    <a:pt x="742" y="0"/>
                  </a:lnTo>
                  <a:lnTo>
                    <a:pt x="694" y="2"/>
                  </a:lnTo>
                  <a:lnTo>
                    <a:pt x="646" y="6"/>
                  </a:lnTo>
                  <a:lnTo>
                    <a:pt x="598" y="12"/>
                  </a:lnTo>
                  <a:lnTo>
                    <a:pt x="550" y="18"/>
                  </a:lnTo>
                  <a:lnTo>
                    <a:pt x="504" y="28"/>
                  </a:lnTo>
                  <a:lnTo>
                    <a:pt x="458" y="38"/>
                  </a:lnTo>
                  <a:lnTo>
                    <a:pt x="412" y="48"/>
                  </a:lnTo>
                  <a:lnTo>
                    <a:pt x="366" y="62"/>
                  </a:lnTo>
                  <a:lnTo>
                    <a:pt x="322" y="76"/>
                  </a:lnTo>
                  <a:lnTo>
                    <a:pt x="278" y="90"/>
                  </a:lnTo>
                  <a:lnTo>
                    <a:pt x="234" y="108"/>
                  </a:lnTo>
                  <a:lnTo>
                    <a:pt x="190" y="126"/>
                  </a:lnTo>
                  <a:lnTo>
                    <a:pt x="148" y="144"/>
                  </a:lnTo>
                  <a:lnTo>
                    <a:pt x="108" y="166"/>
                  </a:lnTo>
                  <a:lnTo>
                    <a:pt x="66" y="186"/>
                  </a:lnTo>
                  <a:lnTo>
                    <a:pt x="66" y="186"/>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blipFill>
                  <a:blip r:embed="rId3"/>
                  <a:stretch>
                    <a:fillRect/>
                  </a:stretch>
                </a:blipFill>
              </a:endParaRPr>
            </a:p>
          </p:txBody>
        </p:sp>
        <p:sp>
          <p:nvSpPr>
            <p:cNvPr id="3" name="chenying0907 6"/>
            <p:cNvSpPr/>
            <p:nvPr/>
          </p:nvSpPr>
          <p:spPr bwMode="auto">
            <a:xfrm>
              <a:off x="1148299" y="1306077"/>
              <a:ext cx="1504950" cy="2311400"/>
            </a:xfrm>
            <a:custGeom>
              <a:avLst/>
              <a:gdLst>
                <a:gd name="T0" fmla="*/ 872 w 948"/>
                <a:gd name="T1" fmla="*/ 260 h 1456"/>
                <a:gd name="T2" fmla="*/ 858 w 948"/>
                <a:gd name="T3" fmla="*/ 292 h 1456"/>
                <a:gd name="T4" fmla="*/ 830 w 948"/>
                <a:gd name="T5" fmla="*/ 324 h 1456"/>
                <a:gd name="T6" fmla="*/ 806 w 948"/>
                <a:gd name="T7" fmla="*/ 338 h 1456"/>
                <a:gd name="T8" fmla="*/ 752 w 948"/>
                <a:gd name="T9" fmla="*/ 344 h 1456"/>
                <a:gd name="T10" fmla="*/ 732 w 948"/>
                <a:gd name="T11" fmla="*/ 338 h 1456"/>
                <a:gd name="T12" fmla="*/ 690 w 948"/>
                <a:gd name="T13" fmla="*/ 302 h 1456"/>
                <a:gd name="T14" fmla="*/ 678 w 948"/>
                <a:gd name="T15" fmla="*/ 280 h 1456"/>
                <a:gd name="T16" fmla="*/ 668 w 948"/>
                <a:gd name="T17" fmla="*/ 246 h 1456"/>
                <a:gd name="T18" fmla="*/ 670 w 948"/>
                <a:gd name="T19" fmla="*/ 216 h 1456"/>
                <a:gd name="T20" fmla="*/ 682 w 948"/>
                <a:gd name="T21" fmla="*/ 188 h 1456"/>
                <a:gd name="T22" fmla="*/ 724 w 948"/>
                <a:gd name="T23" fmla="*/ 154 h 1456"/>
                <a:gd name="T24" fmla="*/ 758 w 948"/>
                <a:gd name="T25" fmla="*/ 144 h 1456"/>
                <a:gd name="T26" fmla="*/ 786 w 948"/>
                <a:gd name="T27" fmla="*/ 144 h 1456"/>
                <a:gd name="T28" fmla="*/ 818 w 948"/>
                <a:gd name="T29" fmla="*/ 142 h 1456"/>
                <a:gd name="T30" fmla="*/ 696 w 948"/>
                <a:gd name="T31" fmla="*/ 24 h 1456"/>
                <a:gd name="T32" fmla="*/ 580 w 948"/>
                <a:gd name="T33" fmla="*/ 106 h 1456"/>
                <a:gd name="T34" fmla="*/ 472 w 948"/>
                <a:gd name="T35" fmla="*/ 198 h 1456"/>
                <a:gd name="T36" fmla="*/ 374 w 948"/>
                <a:gd name="T37" fmla="*/ 298 h 1456"/>
                <a:gd name="T38" fmla="*/ 286 w 948"/>
                <a:gd name="T39" fmla="*/ 408 h 1456"/>
                <a:gd name="T40" fmla="*/ 208 w 948"/>
                <a:gd name="T41" fmla="*/ 526 h 1456"/>
                <a:gd name="T42" fmla="*/ 142 w 948"/>
                <a:gd name="T43" fmla="*/ 650 h 1456"/>
                <a:gd name="T44" fmla="*/ 86 w 948"/>
                <a:gd name="T45" fmla="*/ 782 h 1456"/>
                <a:gd name="T46" fmla="*/ 44 w 948"/>
                <a:gd name="T47" fmla="*/ 918 h 1456"/>
                <a:gd name="T48" fmla="*/ 16 w 948"/>
                <a:gd name="T49" fmla="*/ 1060 h 1456"/>
                <a:gd name="T50" fmla="*/ 2 w 948"/>
                <a:gd name="T51" fmla="*/ 1206 h 1456"/>
                <a:gd name="T52" fmla="*/ 208 w 948"/>
                <a:gd name="T53" fmla="*/ 1312 h 1456"/>
                <a:gd name="T54" fmla="*/ 200 w 948"/>
                <a:gd name="T55" fmla="*/ 1336 h 1456"/>
                <a:gd name="T56" fmla="*/ 182 w 948"/>
                <a:gd name="T57" fmla="*/ 1364 h 1456"/>
                <a:gd name="T58" fmla="*/ 172 w 948"/>
                <a:gd name="T59" fmla="*/ 1392 h 1456"/>
                <a:gd name="T60" fmla="*/ 174 w 948"/>
                <a:gd name="T61" fmla="*/ 1416 h 1456"/>
                <a:gd name="T62" fmla="*/ 184 w 948"/>
                <a:gd name="T63" fmla="*/ 1436 h 1456"/>
                <a:gd name="T64" fmla="*/ 214 w 948"/>
                <a:gd name="T65" fmla="*/ 1454 h 1456"/>
                <a:gd name="T66" fmla="*/ 250 w 948"/>
                <a:gd name="T67" fmla="*/ 1454 h 1456"/>
                <a:gd name="T68" fmla="*/ 280 w 948"/>
                <a:gd name="T69" fmla="*/ 1436 h 1456"/>
                <a:gd name="T70" fmla="*/ 290 w 948"/>
                <a:gd name="T71" fmla="*/ 1418 h 1456"/>
                <a:gd name="T72" fmla="*/ 294 w 948"/>
                <a:gd name="T73" fmla="*/ 1394 h 1456"/>
                <a:gd name="T74" fmla="*/ 284 w 948"/>
                <a:gd name="T75" fmla="*/ 1366 h 1456"/>
                <a:gd name="T76" fmla="*/ 264 w 948"/>
                <a:gd name="T77" fmla="*/ 1338 h 1456"/>
                <a:gd name="T78" fmla="*/ 254 w 948"/>
                <a:gd name="T79" fmla="*/ 1312 h 1456"/>
                <a:gd name="T80" fmla="*/ 436 w 948"/>
                <a:gd name="T81" fmla="*/ 1256 h 1456"/>
                <a:gd name="T82" fmla="*/ 444 w 948"/>
                <a:gd name="T83" fmla="*/ 1134 h 1456"/>
                <a:gd name="T84" fmla="*/ 484 w 948"/>
                <a:gd name="T85" fmla="*/ 960 h 1456"/>
                <a:gd name="T86" fmla="*/ 550 w 948"/>
                <a:gd name="T87" fmla="*/ 798 h 1456"/>
                <a:gd name="T88" fmla="*/ 520 w 948"/>
                <a:gd name="T89" fmla="*/ 786 h 1456"/>
                <a:gd name="T90" fmla="*/ 486 w 948"/>
                <a:gd name="T91" fmla="*/ 790 h 1456"/>
                <a:gd name="T92" fmla="*/ 442 w 948"/>
                <a:gd name="T93" fmla="*/ 784 h 1456"/>
                <a:gd name="T94" fmla="*/ 418 w 948"/>
                <a:gd name="T95" fmla="*/ 770 h 1456"/>
                <a:gd name="T96" fmla="*/ 384 w 948"/>
                <a:gd name="T97" fmla="*/ 726 h 1456"/>
                <a:gd name="T98" fmla="*/ 380 w 948"/>
                <a:gd name="T99" fmla="*/ 706 h 1456"/>
                <a:gd name="T100" fmla="*/ 390 w 948"/>
                <a:gd name="T101" fmla="*/ 652 h 1456"/>
                <a:gd name="T102" fmla="*/ 402 w 948"/>
                <a:gd name="T103" fmla="*/ 630 h 1456"/>
                <a:gd name="T104" fmla="*/ 426 w 948"/>
                <a:gd name="T105" fmla="*/ 604 h 1456"/>
                <a:gd name="T106" fmla="*/ 454 w 948"/>
                <a:gd name="T107" fmla="*/ 590 h 1456"/>
                <a:gd name="T108" fmla="*/ 484 w 948"/>
                <a:gd name="T109" fmla="*/ 588 h 1456"/>
                <a:gd name="T110" fmla="*/ 534 w 948"/>
                <a:gd name="T111" fmla="*/ 604 h 1456"/>
                <a:gd name="T112" fmla="*/ 560 w 948"/>
                <a:gd name="T113" fmla="*/ 628 h 1456"/>
                <a:gd name="T114" fmla="*/ 576 w 948"/>
                <a:gd name="T115" fmla="*/ 654 h 1456"/>
                <a:gd name="T116" fmla="*/ 612 w 948"/>
                <a:gd name="T117" fmla="*/ 690 h 1456"/>
                <a:gd name="T118" fmla="*/ 682 w 948"/>
                <a:gd name="T119" fmla="*/ 596 h 1456"/>
                <a:gd name="T120" fmla="*/ 806 w 948"/>
                <a:gd name="T121" fmla="*/ 472 h 1456"/>
                <a:gd name="T122" fmla="*/ 948 w 948"/>
                <a:gd name="T123" fmla="*/ 368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8" h="1456">
                  <a:moveTo>
                    <a:pt x="876" y="252"/>
                  </a:moveTo>
                  <a:lnTo>
                    <a:pt x="876" y="252"/>
                  </a:lnTo>
                  <a:lnTo>
                    <a:pt x="872" y="260"/>
                  </a:lnTo>
                  <a:lnTo>
                    <a:pt x="864" y="278"/>
                  </a:lnTo>
                  <a:lnTo>
                    <a:pt x="864" y="278"/>
                  </a:lnTo>
                  <a:lnTo>
                    <a:pt x="858" y="292"/>
                  </a:lnTo>
                  <a:lnTo>
                    <a:pt x="848" y="306"/>
                  </a:lnTo>
                  <a:lnTo>
                    <a:pt x="838" y="318"/>
                  </a:lnTo>
                  <a:lnTo>
                    <a:pt x="830" y="324"/>
                  </a:lnTo>
                  <a:lnTo>
                    <a:pt x="822" y="330"/>
                  </a:lnTo>
                  <a:lnTo>
                    <a:pt x="822" y="330"/>
                  </a:lnTo>
                  <a:lnTo>
                    <a:pt x="806" y="338"/>
                  </a:lnTo>
                  <a:lnTo>
                    <a:pt x="788" y="344"/>
                  </a:lnTo>
                  <a:lnTo>
                    <a:pt x="770" y="346"/>
                  </a:lnTo>
                  <a:lnTo>
                    <a:pt x="752" y="344"/>
                  </a:lnTo>
                  <a:lnTo>
                    <a:pt x="752" y="344"/>
                  </a:lnTo>
                  <a:lnTo>
                    <a:pt x="742" y="342"/>
                  </a:lnTo>
                  <a:lnTo>
                    <a:pt x="732" y="338"/>
                  </a:lnTo>
                  <a:lnTo>
                    <a:pt x="714" y="328"/>
                  </a:lnTo>
                  <a:lnTo>
                    <a:pt x="698" y="312"/>
                  </a:lnTo>
                  <a:lnTo>
                    <a:pt x="690" y="302"/>
                  </a:lnTo>
                  <a:lnTo>
                    <a:pt x="684" y="292"/>
                  </a:lnTo>
                  <a:lnTo>
                    <a:pt x="684" y="292"/>
                  </a:lnTo>
                  <a:lnTo>
                    <a:pt x="678" y="280"/>
                  </a:lnTo>
                  <a:lnTo>
                    <a:pt x="674" y="270"/>
                  </a:lnTo>
                  <a:lnTo>
                    <a:pt x="670" y="258"/>
                  </a:lnTo>
                  <a:lnTo>
                    <a:pt x="668" y="246"/>
                  </a:lnTo>
                  <a:lnTo>
                    <a:pt x="668" y="236"/>
                  </a:lnTo>
                  <a:lnTo>
                    <a:pt x="668" y="226"/>
                  </a:lnTo>
                  <a:lnTo>
                    <a:pt x="670" y="216"/>
                  </a:lnTo>
                  <a:lnTo>
                    <a:pt x="674" y="206"/>
                  </a:lnTo>
                  <a:lnTo>
                    <a:pt x="674" y="206"/>
                  </a:lnTo>
                  <a:lnTo>
                    <a:pt x="682" y="188"/>
                  </a:lnTo>
                  <a:lnTo>
                    <a:pt x="694" y="174"/>
                  </a:lnTo>
                  <a:lnTo>
                    <a:pt x="708" y="162"/>
                  </a:lnTo>
                  <a:lnTo>
                    <a:pt x="724" y="154"/>
                  </a:lnTo>
                  <a:lnTo>
                    <a:pt x="724" y="154"/>
                  </a:lnTo>
                  <a:lnTo>
                    <a:pt x="740" y="146"/>
                  </a:lnTo>
                  <a:lnTo>
                    <a:pt x="758" y="144"/>
                  </a:lnTo>
                  <a:lnTo>
                    <a:pt x="772" y="142"/>
                  </a:lnTo>
                  <a:lnTo>
                    <a:pt x="786" y="144"/>
                  </a:lnTo>
                  <a:lnTo>
                    <a:pt x="786" y="144"/>
                  </a:lnTo>
                  <a:lnTo>
                    <a:pt x="804" y="146"/>
                  </a:lnTo>
                  <a:lnTo>
                    <a:pt x="810" y="146"/>
                  </a:lnTo>
                  <a:lnTo>
                    <a:pt x="818" y="142"/>
                  </a:lnTo>
                  <a:lnTo>
                    <a:pt x="736" y="0"/>
                  </a:lnTo>
                  <a:lnTo>
                    <a:pt x="736" y="0"/>
                  </a:lnTo>
                  <a:lnTo>
                    <a:pt x="696" y="24"/>
                  </a:lnTo>
                  <a:lnTo>
                    <a:pt x="656" y="50"/>
                  </a:lnTo>
                  <a:lnTo>
                    <a:pt x="618" y="78"/>
                  </a:lnTo>
                  <a:lnTo>
                    <a:pt x="580" y="106"/>
                  </a:lnTo>
                  <a:lnTo>
                    <a:pt x="542" y="136"/>
                  </a:lnTo>
                  <a:lnTo>
                    <a:pt x="508" y="166"/>
                  </a:lnTo>
                  <a:lnTo>
                    <a:pt x="472" y="198"/>
                  </a:lnTo>
                  <a:lnTo>
                    <a:pt x="438" y="230"/>
                  </a:lnTo>
                  <a:lnTo>
                    <a:pt x="406" y="264"/>
                  </a:lnTo>
                  <a:lnTo>
                    <a:pt x="374" y="298"/>
                  </a:lnTo>
                  <a:lnTo>
                    <a:pt x="344" y="334"/>
                  </a:lnTo>
                  <a:lnTo>
                    <a:pt x="314" y="370"/>
                  </a:lnTo>
                  <a:lnTo>
                    <a:pt x="286" y="408"/>
                  </a:lnTo>
                  <a:lnTo>
                    <a:pt x="258" y="446"/>
                  </a:lnTo>
                  <a:lnTo>
                    <a:pt x="232" y="486"/>
                  </a:lnTo>
                  <a:lnTo>
                    <a:pt x="208" y="526"/>
                  </a:lnTo>
                  <a:lnTo>
                    <a:pt x="184" y="566"/>
                  </a:lnTo>
                  <a:lnTo>
                    <a:pt x="162" y="608"/>
                  </a:lnTo>
                  <a:lnTo>
                    <a:pt x="142" y="650"/>
                  </a:lnTo>
                  <a:lnTo>
                    <a:pt x="122" y="694"/>
                  </a:lnTo>
                  <a:lnTo>
                    <a:pt x="104" y="738"/>
                  </a:lnTo>
                  <a:lnTo>
                    <a:pt x="86" y="782"/>
                  </a:lnTo>
                  <a:lnTo>
                    <a:pt x="72" y="828"/>
                  </a:lnTo>
                  <a:lnTo>
                    <a:pt x="58" y="872"/>
                  </a:lnTo>
                  <a:lnTo>
                    <a:pt x="44" y="918"/>
                  </a:lnTo>
                  <a:lnTo>
                    <a:pt x="34" y="966"/>
                  </a:lnTo>
                  <a:lnTo>
                    <a:pt x="24" y="1012"/>
                  </a:lnTo>
                  <a:lnTo>
                    <a:pt x="16" y="1060"/>
                  </a:lnTo>
                  <a:lnTo>
                    <a:pt x="10" y="1108"/>
                  </a:lnTo>
                  <a:lnTo>
                    <a:pt x="4" y="1158"/>
                  </a:lnTo>
                  <a:lnTo>
                    <a:pt x="2" y="1206"/>
                  </a:lnTo>
                  <a:lnTo>
                    <a:pt x="0" y="1256"/>
                  </a:lnTo>
                  <a:lnTo>
                    <a:pt x="210" y="1256"/>
                  </a:lnTo>
                  <a:lnTo>
                    <a:pt x="208" y="1312"/>
                  </a:lnTo>
                  <a:lnTo>
                    <a:pt x="208" y="1312"/>
                  </a:lnTo>
                  <a:lnTo>
                    <a:pt x="206" y="1326"/>
                  </a:lnTo>
                  <a:lnTo>
                    <a:pt x="200" y="1336"/>
                  </a:lnTo>
                  <a:lnTo>
                    <a:pt x="188" y="1356"/>
                  </a:lnTo>
                  <a:lnTo>
                    <a:pt x="188" y="1356"/>
                  </a:lnTo>
                  <a:lnTo>
                    <a:pt x="182" y="1364"/>
                  </a:lnTo>
                  <a:lnTo>
                    <a:pt x="176" y="1372"/>
                  </a:lnTo>
                  <a:lnTo>
                    <a:pt x="174" y="1382"/>
                  </a:lnTo>
                  <a:lnTo>
                    <a:pt x="172" y="1392"/>
                  </a:lnTo>
                  <a:lnTo>
                    <a:pt x="172" y="1392"/>
                  </a:lnTo>
                  <a:lnTo>
                    <a:pt x="172" y="1404"/>
                  </a:lnTo>
                  <a:lnTo>
                    <a:pt x="174" y="1416"/>
                  </a:lnTo>
                  <a:lnTo>
                    <a:pt x="178" y="1426"/>
                  </a:lnTo>
                  <a:lnTo>
                    <a:pt x="184" y="1436"/>
                  </a:lnTo>
                  <a:lnTo>
                    <a:pt x="184" y="1436"/>
                  </a:lnTo>
                  <a:lnTo>
                    <a:pt x="192" y="1444"/>
                  </a:lnTo>
                  <a:lnTo>
                    <a:pt x="202" y="1450"/>
                  </a:lnTo>
                  <a:lnTo>
                    <a:pt x="214" y="1454"/>
                  </a:lnTo>
                  <a:lnTo>
                    <a:pt x="232" y="1456"/>
                  </a:lnTo>
                  <a:lnTo>
                    <a:pt x="232" y="1456"/>
                  </a:lnTo>
                  <a:lnTo>
                    <a:pt x="250" y="1454"/>
                  </a:lnTo>
                  <a:lnTo>
                    <a:pt x="262" y="1450"/>
                  </a:lnTo>
                  <a:lnTo>
                    <a:pt x="272" y="1444"/>
                  </a:lnTo>
                  <a:lnTo>
                    <a:pt x="280" y="1436"/>
                  </a:lnTo>
                  <a:lnTo>
                    <a:pt x="280" y="1436"/>
                  </a:lnTo>
                  <a:lnTo>
                    <a:pt x="286" y="1428"/>
                  </a:lnTo>
                  <a:lnTo>
                    <a:pt x="290" y="1418"/>
                  </a:lnTo>
                  <a:lnTo>
                    <a:pt x="292" y="1406"/>
                  </a:lnTo>
                  <a:lnTo>
                    <a:pt x="294" y="1394"/>
                  </a:lnTo>
                  <a:lnTo>
                    <a:pt x="294" y="1394"/>
                  </a:lnTo>
                  <a:lnTo>
                    <a:pt x="292" y="1384"/>
                  </a:lnTo>
                  <a:lnTo>
                    <a:pt x="290" y="1374"/>
                  </a:lnTo>
                  <a:lnTo>
                    <a:pt x="284" y="1366"/>
                  </a:lnTo>
                  <a:lnTo>
                    <a:pt x="278" y="1356"/>
                  </a:lnTo>
                  <a:lnTo>
                    <a:pt x="278" y="1356"/>
                  </a:lnTo>
                  <a:lnTo>
                    <a:pt x="264" y="1338"/>
                  </a:lnTo>
                  <a:lnTo>
                    <a:pt x="258" y="1326"/>
                  </a:lnTo>
                  <a:lnTo>
                    <a:pt x="254" y="1312"/>
                  </a:lnTo>
                  <a:lnTo>
                    <a:pt x="254" y="1312"/>
                  </a:lnTo>
                  <a:lnTo>
                    <a:pt x="254" y="1310"/>
                  </a:lnTo>
                  <a:lnTo>
                    <a:pt x="256" y="1256"/>
                  </a:lnTo>
                  <a:lnTo>
                    <a:pt x="436" y="1256"/>
                  </a:lnTo>
                  <a:lnTo>
                    <a:pt x="436" y="1256"/>
                  </a:lnTo>
                  <a:lnTo>
                    <a:pt x="438" y="1194"/>
                  </a:lnTo>
                  <a:lnTo>
                    <a:pt x="444" y="1134"/>
                  </a:lnTo>
                  <a:lnTo>
                    <a:pt x="454" y="1076"/>
                  </a:lnTo>
                  <a:lnTo>
                    <a:pt x="468" y="1018"/>
                  </a:lnTo>
                  <a:lnTo>
                    <a:pt x="484" y="960"/>
                  </a:lnTo>
                  <a:lnTo>
                    <a:pt x="502" y="906"/>
                  </a:lnTo>
                  <a:lnTo>
                    <a:pt x="524" y="852"/>
                  </a:lnTo>
                  <a:lnTo>
                    <a:pt x="550" y="798"/>
                  </a:lnTo>
                  <a:lnTo>
                    <a:pt x="528" y="786"/>
                  </a:lnTo>
                  <a:lnTo>
                    <a:pt x="528" y="786"/>
                  </a:lnTo>
                  <a:lnTo>
                    <a:pt x="520" y="786"/>
                  </a:lnTo>
                  <a:lnTo>
                    <a:pt x="500" y="788"/>
                  </a:lnTo>
                  <a:lnTo>
                    <a:pt x="500" y="788"/>
                  </a:lnTo>
                  <a:lnTo>
                    <a:pt x="486" y="790"/>
                  </a:lnTo>
                  <a:lnTo>
                    <a:pt x="468" y="790"/>
                  </a:lnTo>
                  <a:lnTo>
                    <a:pt x="452" y="786"/>
                  </a:lnTo>
                  <a:lnTo>
                    <a:pt x="442" y="784"/>
                  </a:lnTo>
                  <a:lnTo>
                    <a:pt x="434" y="778"/>
                  </a:lnTo>
                  <a:lnTo>
                    <a:pt x="434" y="778"/>
                  </a:lnTo>
                  <a:lnTo>
                    <a:pt x="418" y="770"/>
                  </a:lnTo>
                  <a:lnTo>
                    <a:pt x="404" y="758"/>
                  </a:lnTo>
                  <a:lnTo>
                    <a:pt x="394" y="742"/>
                  </a:lnTo>
                  <a:lnTo>
                    <a:pt x="384" y="726"/>
                  </a:lnTo>
                  <a:lnTo>
                    <a:pt x="384" y="726"/>
                  </a:lnTo>
                  <a:lnTo>
                    <a:pt x="382" y="716"/>
                  </a:lnTo>
                  <a:lnTo>
                    <a:pt x="380" y="706"/>
                  </a:lnTo>
                  <a:lnTo>
                    <a:pt x="380" y="686"/>
                  </a:lnTo>
                  <a:lnTo>
                    <a:pt x="386" y="664"/>
                  </a:lnTo>
                  <a:lnTo>
                    <a:pt x="390" y="652"/>
                  </a:lnTo>
                  <a:lnTo>
                    <a:pt x="396" y="640"/>
                  </a:lnTo>
                  <a:lnTo>
                    <a:pt x="396" y="640"/>
                  </a:lnTo>
                  <a:lnTo>
                    <a:pt x="402" y="630"/>
                  </a:lnTo>
                  <a:lnTo>
                    <a:pt x="410" y="620"/>
                  </a:lnTo>
                  <a:lnTo>
                    <a:pt x="418" y="612"/>
                  </a:lnTo>
                  <a:lnTo>
                    <a:pt x="426" y="604"/>
                  </a:lnTo>
                  <a:lnTo>
                    <a:pt x="436" y="598"/>
                  </a:lnTo>
                  <a:lnTo>
                    <a:pt x="444" y="594"/>
                  </a:lnTo>
                  <a:lnTo>
                    <a:pt x="454" y="590"/>
                  </a:lnTo>
                  <a:lnTo>
                    <a:pt x="464" y="588"/>
                  </a:lnTo>
                  <a:lnTo>
                    <a:pt x="464" y="588"/>
                  </a:lnTo>
                  <a:lnTo>
                    <a:pt x="484" y="588"/>
                  </a:lnTo>
                  <a:lnTo>
                    <a:pt x="502" y="590"/>
                  </a:lnTo>
                  <a:lnTo>
                    <a:pt x="518" y="596"/>
                  </a:lnTo>
                  <a:lnTo>
                    <a:pt x="534" y="604"/>
                  </a:lnTo>
                  <a:lnTo>
                    <a:pt x="534" y="604"/>
                  </a:lnTo>
                  <a:lnTo>
                    <a:pt x="550" y="616"/>
                  </a:lnTo>
                  <a:lnTo>
                    <a:pt x="560" y="628"/>
                  </a:lnTo>
                  <a:lnTo>
                    <a:pt x="570" y="642"/>
                  </a:lnTo>
                  <a:lnTo>
                    <a:pt x="576" y="654"/>
                  </a:lnTo>
                  <a:lnTo>
                    <a:pt x="576" y="654"/>
                  </a:lnTo>
                  <a:lnTo>
                    <a:pt x="582" y="670"/>
                  </a:lnTo>
                  <a:lnTo>
                    <a:pt x="586" y="674"/>
                  </a:lnTo>
                  <a:lnTo>
                    <a:pt x="612" y="690"/>
                  </a:lnTo>
                  <a:lnTo>
                    <a:pt x="612" y="690"/>
                  </a:lnTo>
                  <a:lnTo>
                    <a:pt x="646" y="642"/>
                  </a:lnTo>
                  <a:lnTo>
                    <a:pt x="682" y="596"/>
                  </a:lnTo>
                  <a:lnTo>
                    <a:pt x="722" y="552"/>
                  </a:lnTo>
                  <a:lnTo>
                    <a:pt x="762" y="510"/>
                  </a:lnTo>
                  <a:lnTo>
                    <a:pt x="806" y="472"/>
                  </a:lnTo>
                  <a:lnTo>
                    <a:pt x="852" y="434"/>
                  </a:lnTo>
                  <a:lnTo>
                    <a:pt x="900" y="400"/>
                  </a:lnTo>
                  <a:lnTo>
                    <a:pt x="948" y="368"/>
                  </a:lnTo>
                  <a:lnTo>
                    <a:pt x="880" y="250"/>
                  </a:lnTo>
                  <a:lnTo>
                    <a:pt x="876" y="252"/>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4" name="chenying0907 7"/>
            <p:cNvSpPr/>
            <p:nvPr/>
          </p:nvSpPr>
          <p:spPr bwMode="auto">
            <a:xfrm>
              <a:off x="4282024" y="1306077"/>
              <a:ext cx="1628775" cy="1993900"/>
            </a:xfrm>
            <a:custGeom>
              <a:avLst/>
              <a:gdLst>
                <a:gd name="T0" fmla="*/ 148 w 1026"/>
                <a:gd name="T1" fmla="*/ 152 h 1256"/>
                <a:gd name="T2" fmla="*/ 130 w 1026"/>
                <a:gd name="T3" fmla="*/ 134 h 1256"/>
                <a:gd name="T4" fmla="*/ 116 w 1026"/>
                <a:gd name="T5" fmla="*/ 104 h 1256"/>
                <a:gd name="T6" fmla="*/ 96 w 1026"/>
                <a:gd name="T7" fmla="*/ 82 h 1256"/>
                <a:gd name="T8" fmla="*/ 74 w 1026"/>
                <a:gd name="T9" fmla="*/ 72 h 1256"/>
                <a:gd name="T10" fmla="*/ 52 w 1026"/>
                <a:gd name="T11" fmla="*/ 70 h 1256"/>
                <a:gd name="T12" fmla="*/ 22 w 1026"/>
                <a:gd name="T13" fmla="*/ 88 h 1256"/>
                <a:gd name="T14" fmla="*/ 4 w 1026"/>
                <a:gd name="T15" fmla="*/ 118 h 1256"/>
                <a:gd name="T16" fmla="*/ 4 w 1026"/>
                <a:gd name="T17" fmla="*/ 152 h 1256"/>
                <a:gd name="T18" fmla="*/ 14 w 1026"/>
                <a:gd name="T19" fmla="*/ 172 h 1256"/>
                <a:gd name="T20" fmla="*/ 34 w 1026"/>
                <a:gd name="T21" fmla="*/ 186 h 1256"/>
                <a:gd name="T22" fmla="*/ 64 w 1026"/>
                <a:gd name="T23" fmla="*/ 192 h 1256"/>
                <a:gd name="T24" fmla="*/ 98 w 1026"/>
                <a:gd name="T25" fmla="*/ 188 h 1256"/>
                <a:gd name="T26" fmla="*/ 124 w 1026"/>
                <a:gd name="T27" fmla="*/ 192 h 1256"/>
                <a:gd name="T28" fmla="*/ 78 w 1026"/>
                <a:gd name="T29" fmla="*/ 368 h 1256"/>
                <a:gd name="T30" fmla="*/ 176 w 1026"/>
                <a:gd name="T31" fmla="*/ 434 h 1256"/>
                <a:gd name="T32" fmla="*/ 306 w 1026"/>
                <a:gd name="T33" fmla="*/ 554 h 1256"/>
                <a:gd name="T34" fmla="*/ 416 w 1026"/>
                <a:gd name="T35" fmla="*/ 694 h 1256"/>
                <a:gd name="T36" fmla="*/ 442 w 1026"/>
                <a:gd name="T37" fmla="*/ 676 h 1256"/>
                <a:gd name="T38" fmla="*/ 456 w 1026"/>
                <a:gd name="T39" fmla="*/ 644 h 1256"/>
                <a:gd name="T40" fmla="*/ 484 w 1026"/>
                <a:gd name="T41" fmla="*/ 610 h 1256"/>
                <a:gd name="T42" fmla="*/ 508 w 1026"/>
                <a:gd name="T43" fmla="*/ 596 h 1256"/>
                <a:gd name="T44" fmla="*/ 562 w 1026"/>
                <a:gd name="T45" fmla="*/ 588 h 1256"/>
                <a:gd name="T46" fmla="*/ 580 w 1026"/>
                <a:gd name="T47" fmla="*/ 594 h 1256"/>
                <a:gd name="T48" fmla="*/ 624 w 1026"/>
                <a:gd name="T49" fmla="*/ 630 h 1256"/>
                <a:gd name="T50" fmla="*/ 636 w 1026"/>
                <a:gd name="T51" fmla="*/ 652 h 1256"/>
                <a:gd name="T52" fmla="*/ 646 w 1026"/>
                <a:gd name="T53" fmla="*/ 686 h 1256"/>
                <a:gd name="T54" fmla="*/ 644 w 1026"/>
                <a:gd name="T55" fmla="*/ 716 h 1256"/>
                <a:gd name="T56" fmla="*/ 632 w 1026"/>
                <a:gd name="T57" fmla="*/ 744 h 1256"/>
                <a:gd name="T58" fmla="*/ 592 w 1026"/>
                <a:gd name="T59" fmla="*/ 778 h 1256"/>
                <a:gd name="T60" fmla="*/ 558 w 1026"/>
                <a:gd name="T61" fmla="*/ 790 h 1256"/>
                <a:gd name="T62" fmla="*/ 530 w 1026"/>
                <a:gd name="T63" fmla="*/ 790 h 1256"/>
                <a:gd name="T64" fmla="*/ 480 w 1026"/>
                <a:gd name="T65" fmla="*/ 804 h 1256"/>
                <a:gd name="T66" fmla="*/ 524 w 1026"/>
                <a:gd name="T67" fmla="*/ 910 h 1256"/>
                <a:gd name="T68" fmla="*/ 572 w 1026"/>
                <a:gd name="T69" fmla="*/ 1078 h 1256"/>
                <a:gd name="T70" fmla="*/ 590 w 1026"/>
                <a:gd name="T71" fmla="*/ 1256 h 1256"/>
                <a:gd name="T72" fmla="*/ 716 w 1026"/>
                <a:gd name="T73" fmla="*/ 1238 h 1256"/>
                <a:gd name="T74" fmla="*/ 700 w 1026"/>
                <a:gd name="T75" fmla="*/ 1212 h 1256"/>
                <a:gd name="T76" fmla="*/ 692 w 1026"/>
                <a:gd name="T77" fmla="*/ 1176 h 1256"/>
                <a:gd name="T78" fmla="*/ 696 w 1026"/>
                <a:gd name="T79" fmla="*/ 1140 h 1256"/>
                <a:gd name="T80" fmla="*/ 714 w 1026"/>
                <a:gd name="T81" fmla="*/ 1106 h 1256"/>
                <a:gd name="T82" fmla="*/ 746 w 1026"/>
                <a:gd name="T83" fmla="*/ 1084 h 1256"/>
                <a:gd name="T84" fmla="*/ 794 w 1026"/>
                <a:gd name="T85" fmla="*/ 1074 h 1256"/>
                <a:gd name="T86" fmla="*/ 818 w 1026"/>
                <a:gd name="T87" fmla="*/ 1076 h 1256"/>
                <a:gd name="T88" fmla="*/ 850 w 1026"/>
                <a:gd name="T89" fmla="*/ 1090 h 1256"/>
                <a:gd name="T90" fmla="*/ 872 w 1026"/>
                <a:gd name="T91" fmla="*/ 1108 h 1256"/>
                <a:gd name="T92" fmla="*/ 890 w 1026"/>
                <a:gd name="T93" fmla="*/ 1142 h 1256"/>
                <a:gd name="T94" fmla="*/ 894 w 1026"/>
                <a:gd name="T95" fmla="*/ 1178 h 1256"/>
                <a:gd name="T96" fmla="*/ 878 w 1026"/>
                <a:gd name="T97" fmla="*/ 1226 h 1256"/>
                <a:gd name="T98" fmla="*/ 858 w 1026"/>
                <a:gd name="T99" fmla="*/ 1256 h 1256"/>
                <a:gd name="T100" fmla="*/ 1024 w 1026"/>
                <a:gd name="T101" fmla="*/ 1206 h 1256"/>
                <a:gd name="T102" fmla="*/ 1010 w 1026"/>
                <a:gd name="T103" fmla="*/ 1060 h 1256"/>
                <a:gd name="T104" fmla="*/ 982 w 1026"/>
                <a:gd name="T105" fmla="*/ 918 h 1256"/>
                <a:gd name="T106" fmla="*/ 940 w 1026"/>
                <a:gd name="T107" fmla="*/ 782 h 1256"/>
                <a:gd name="T108" fmla="*/ 884 w 1026"/>
                <a:gd name="T109" fmla="*/ 650 h 1256"/>
                <a:gd name="T110" fmla="*/ 818 w 1026"/>
                <a:gd name="T111" fmla="*/ 526 h 1256"/>
                <a:gd name="T112" fmla="*/ 740 w 1026"/>
                <a:gd name="T113" fmla="*/ 408 h 1256"/>
                <a:gd name="T114" fmla="*/ 652 w 1026"/>
                <a:gd name="T115" fmla="*/ 298 h 1256"/>
                <a:gd name="T116" fmla="*/ 554 w 1026"/>
                <a:gd name="T117" fmla="*/ 198 h 1256"/>
                <a:gd name="T118" fmla="*/ 446 w 1026"/>
                <a:gd name="T119" fmla="*/ 106 h 1256"/>
                <a:gd name="T120" fmla="*/ 330 w 1026"/>
                <a:gd name="T121" fmla="*/ 24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6" h="1256">
                  <a:moveTo>
                    <a:pt x="290" y="0"/>
                  </a:moveTo>
                  <a:lnTo>
                    <a:pt x="188" y="176"/>
                  </a:lnTo>
                  <a:lnTo>
                    <a:pt x="148" y="152"/>
                  </a:lnTo>
                  <a:lnTo>
                    <a:pt x="148" y="152"/>
                  </a:lnTo>
                  <a:lnTo>
                    <a:pt x="138" y="144"/>
                  </a:lnTo>
                  <a:lnTo>
                    <a:pt x="130" y="134"/>
                  </a:lnTo>
                  <a:lnTo>
                    <a:pt x="120" y="112"/>
                  </a:lnTo>
                  <a:lnTo>
                    <a:pt x="120" y="112"/>
                  </a:lnTo>
                  <a:lnTo>
                    <a:pt x="116" y="104"/>
                  </a:lnTo>
                  <a:lnTo>
                    <a:pt x="112" y="94"/>
                  </a:lnTo>
                  <a:lnTo>
                    <a:pt x="104" y="88"/>
                  </a:lnTo>
                  <a:lnTo>
                    <a:pt x="96" y="82"/>
                  </a:lnTo>
                  <a:lnTo>
                    <a:pt x="96" y="82"/>
                  </a:lnTo>
                  <a:lnTo>
                    <a:pt x="86" y="76"/>
                  </a:lnTo>
                  <a:lnTo>
                    <a:pt x="74" y="72"/>
                  </a:lnTo>
                  <a:lnTo>
                    <a:pt x="62" y="70"/>
                  </a:lnTo>
                  <a:lnTo>
                    <a:pt x="52" y="70"/>
                  </a:lnTo>
                  <a:lnTo>
                    <a:pt x="52" y="70"/>
                  </a:lnTo>
                  <a:lnTo>
                    <a:pt x="42" y="72"/>
                  </a:lnTo>
                  <a:lnTo>
                    <a:pt x="32" y="78"/>
                  </a:lnTo>
                  <a:lnTo>
                    <a:pt x="22" y="88"/>
                  </a:lnTo>
                  <a:lnTo>
                    <a:pt x="12" y="102"/>
                  </a:lnTo>
                  <a:lnTo>
                    <a:pt x="12" y="102"/>
                  </a:lnTo>
                  <a:lnTo>
                    <a:pt x="4" y="118"/>
                  </a:lnTo>
                  <a:lnTo>
                    <a:pt x="0" y="130"/>
                  </a:lnTo>
                  <a:lnTo>
                    <a:pt x="0" y="142"/>
                  </a:lnTo>
                  <a:lnTo>
                    <a:pt x="4" y="152"/>
                  </a:lnTo>
                  <a:lnTo>
                    <a:pt x="4" y="152"/>
                  </a:lnTo>
                  <a:lnTo>
                    <a:pt x="8" y="162"/>
                  </a:lnTo>
                  <a:lnTo>
                    <a:pt x="14" y="172"/>
                  </a:lnTo>
                  <a:lnTo>
                    <a:pt x="24" y="178"/>
                  </a:lnTo>
                  <a:lnTo>
                    <a:pt x="34" y="186"/>
                  </a:lnTo>
                  <a:lnTo>
                    <a:pt x="34" y="186"/>
                  </a:lnTo>
                  <a:lnTo>
                    <a:pt x="44" y="190"/>
                  </a:lnTo>
                  <a:lnTo>
                    <a:pt x="54" y="192"/>
                  </a:lnTo>
                  <a:lnTo>
                    <a:pt x="64" y="192"/>
                  </a:lnTo>
                  <a:lnTo>
                    <a:pt x="74" y="192"/>
                  </a:lnTo>
                  <a:lnTo>
                    <a:pt x="74" y="192"/>
                  </a:lnTo>
                  <a:lnTo>
                    <a:pt x="98" y="188"/>
                  </a:lnTo>
                  <a:lnTo>
                    <a:pt x="112" y="188"/>
                  </a:lnTo>
                  <a:lnTo>
                    <a:pt x="124" y="192"/>
                  </a:lnTo>
                  <a:lnTo>
                    <a:pt x="124" y="192"/>
                  </a:lnTo>
                  <a:lnTo>
                    <a:pt x="126" y="194"/>
                  </a:lnTo>
                  <a:lnTo>
                    <a:pt x="164" y="216"/>
                  </a:lnTo>
                  <a:lnTo>
                    <a:pt x="78" y="368"/>
                  </a:lnTo>
                  <a:lnTo>
                    <a:pt x="78" y="368"/>
                  </a:lnTo>
                  <a:lnTo>
                    <a:pt x="128" y="400"/>
                  </a:lnTo>
                  <a:lnTo>
                    <a:pt x="176" y="434"/>
                  </a:lnTo>
                  <a:lnTo>
                    <a:pt x="222" y="472"/>
                  </a:lnTo>
                  <a:lnTo>
                    <a:pt x="266" y="512"/>
                  </a:lnTo>
                  <a:lnTo>
                    <a:pt x="306" y="554"/>
                  </a:lnTo>
                  <a:lnTo>
                    <a:pt x="346" y="600"/>
                  </a:lnTo>
                  <a:lnTo>
                    <a:pt x="382" y="646"/>
                  </a:lnTo>
                  <a:lnTo>
                    <a:pt x="416" y="694"/>
                  </a:lnTo>
                  <a:lnTo>
                    <a:pt x="438" y="682"/>
                  </a:lnTo>
                  <a:lnTo>
                    <a:pt x="438" y="682"/>
                  </a:lnTo>
                  <a:lnTo>
                    <a:pt x="442" y="676"/>
                  </a:lnTo>
                  <a:lnTo>
                    <a:pt x="450" y="656"/>
                  </a:lnTo>
                  <a:lnTo>
                    <a:pt x="450" y="656"/>
                  </a:lnTo>
                  <a:lnTo>
                    <a:pt x="456" y="644"/>
                  </a:lnTo>
                  <a:lnTo>
                    <a:pt x="464" y="630"/>
                  </a:lnTo>
                  <a:lnTo>
                    <a:pt x="476" y="616"/>
                  </a:lnTo>
                  <a:lnTo>
                    <a:pt x="484" y="610"/>
                  </a:lnTo>
                  <a:lnTo>
                    <a:pt x="492" y="604"/>
                  </a:lnTo>
                  <a:lnTo>
                    <a:pt x="492" y="604"/>
                  </a:lnTo>
                  <a:lnTo>
                    <a:pt x="508" y="596"/>
                  </a:lnTo>
                  <a:lnTo>
                    <a:pt x="524" y="590"/>
                  </a:lnTo>
                  <a:lnTo>
                    <a:pt x="542" y="588"/>
                  </a:lnTo>
                  <a:lnTo>
                    <a:pt x="562" y="588"/>
                  </a:lnTo>
                  <a:lnTo>
                    <a:pt x="562" y="588"/>
                  </a:lnTo>
                  <a:lnTo>
                    <a:pt x="572" y="590"/>
                  </a:lnTo>
                  <a:lnTo>
                    <a:pt x="580" y="594"/>
                  </a:lnTo>
                  <a:lnTo>
                    <a:pt x="600" y="604"/>
                  </a:lnTo>
                  <a:lnTo>
                    <a:pt x="616" y="620"/>
                  </a:lnTo>
                  <a:lnTo>
                    <a:pt x="624" y="630"/>
                  </a:lnTo>
                  <a:lnTo>
                    <a:pt x="630" y="640"/>
                  </a:lnTo>
                  <a:lnTo>
                    <a:pt x="630" y="640"/>
                  </a:lnTo>
                  <a:lnTo>
                    <a:pt x="636" y="652"/>
                  </a:lnTo>
                  <a:lnTo>
                    <a:pt x="640" y="662"/>
                  </a:lnTo>
                  <a:lnTo>
                    <a:pt x="644" y="674"/>
                  </a:lnTo>
                  <a:lnTo>
                    <a:pt x="646" y="686"/>
                  </a:lnTo>
                  <a:lnTo>
                    <a:pt x="646" y="696"/>
                  </a:lnTo>
                  <a:lnTo>
                    <a:pt x="646" y="706"/>
                  </a:lnTo>
                  <a:lnTo>
                    <a:pt x="644" y="716"/>
                  </a:lnTo>
                  <a:lnTo>
                    <a:pt x="642" y="726"/>
                  </a:lnTo>
                  <a:lnTo>
                    <a:pt x="642" y="726"/>
                  </a:lnTo>
                  <a:lnTo>
                    <a:pt x="632" y="744"/>
                  </a:lnTo>
                  <a:lnTo>
                    <a:pt x="620" y="758"/>
                  </a:lnTo>
                  <a:lnTo>
                    <a:pt x="608" y="770"/>
                  </a:lnTo>
                  <a:lnTo>
                    <a:pt x="592" y="778"/>
                  </a:lnTo>
                  <a:lnTo>
                    <a:pt x="592" y="778"/>
                  </a:lnTo>
                  <a:lnTo>
                    <a:pt x="576" y="786"/>
                  </a:lnTo>
                  <a:lnTo>
                    <a:pt x="558" y="790"/>
                  </a:lnTo>
                  <a:lnTo>
                    <a:pt x="544" y="790"/>
                  </a:lnTo>
                  <a:lnTo>
                    <a:pt x="530" y="790"/>
                  </a:lnTo>
                  <a:lnTo>
                    <a:pt x="530" y="790"/>
                  </a:lnTo>
                  <a:lnTo>
                    <a:pt x="512" y="788"/>
                  </a:lnTo>
                  <a:lnTo>
                    <a:pt x="506" y="788"/>
                  </a:lnTo>
                  <a:lnTo>
                    <a:pt x="480" y="804"/>
                  </a:lnTo>
                  <a:lnTo>
                    <a:pt x="480" y="804"/>
                  </a:lnTo>
                  <a:lnTo>
                    <a:pt x="504" y="856"/>
                  </a:lnTo>
                  <a:lnTo>
                    <a:pt x="524" y="910"/>
                  </a:lnTo>
                  <a:lnTo>
                    <a:pt x="544" y="964"/>
                  </a:lnTo>
                  <a:lnTo>
                    <a:pt x="560" y="1020"/>
                  </a:lnTo>
                  <a:lnTo>
                    <a:pt x="572" y="1078"/>
                  </a:lnTo>
                  <a:lnTo>
                    <a:pt x="582" y="1136"/>
                  </a:lnTo>
                  <a:lnTo>
                    <a:pt x="588" y="1196"/>
                  </a:lnTo>
                  <a:lnTo>
                    <a:pt x="590" y="1256"/>
                  </a:lnTo>
                  <a:lnTo>
                    <a:pt x="730" y="1256"/>
                  </a:lnTo>
                  <a:lnTo>
                    <a:pt x="730" y="1256"/>
                  </a:lnTo>
                  <a:lnTo>
                    <a:pt x="716" y="1238"/>
                  </a:lnTo>
                  <a:lnTo>
                    <a:pt x="716" y="1238"/>
                  </a:lnTo>
                  <a:lnTo>
                    <a:pt x="708" y="1226"/>
                  </a:lnTo>
                  <a:lnTo>
                    <a:pt x="700" y="1212"/>
                  </a:lnTo>
                  <a:lnTo>
                    <a:pt x="694" y="1194"/>
                  </a:lnTo>
                  <a:lnTo>
                    <a:pt x="692" y="1186"/>
                  </a:lnTo>
                  <a:lnTo>
                    <a:pt x="692" y="1176"/>
                  </a:lnTo>
                  <a:lnTo>
                    <a:pt x="692" y="1176"/>
                  </a:lnTo>
                  <a:lnTo>
                    <a:pt x="692" y="1158"/>
                  </a:lnTo>
                  <a:lnTo>
                    <a:pt x="696" y="1140"/>
                  </a:lnTo>
                  <a:lnTo>
                    <a:pt x="704" y="1122"/>
                  </a:lnTo>
                  <a:lnTo>
                    <a:pt x="714" y="1106"/>
                  </a:lnTo>
                  <a:lnTo>
                    <a:pt x="714" y="1106"/>
                  </a:lnTo>
                  <a:lnTo>
                    <a:pt x="720" y="1100"/>
                  </a:lnTo>
                  <a:lnTo>
                    <a:pt x="728" y="1094"/>
                  </a:lnTo>
                  <a:lnTo>
                    <a:pt x="746" y="1084"/>
                  </a:lnTo>
                  <a:lnTo>
                    <a:pt x="768" y="1076"/>
                  </a:lnTo>
                  <a:lnTo>
                    <a:pt x="780" y="1074"/>
                  </a:lnTo>
                  <a:lnTo>
                    <a:pt x="794" y="1074"/>
                  </a:lnTo>
                  <a:lnTo>
                    <a:pt x="794" y="1074"/>
                  </a:lnTo>
                  <a:lnTo>
                    <a:pt x="806" y="1074"/>
                  </a:lnTo>
                  <a:lnTo>
                    <a:pt x="818" y="1076"/>
                  </a:lnTo>
                  <a:lnTo>
                    <a:pt x="830" y="1080"/>
                  </a:lnTo>
                  <a:lnTo>
                    <a:pt x="840" y="1084"/>
                  </a:lnTo>
                  <a:lnTo>
                    <a:pt x="850" y="1090"/>
                  </a:lnTo>
                  <a:lnTo>
                    <a:pt x="858" y="1094"/>
                  </a:lnTo>
                  <a:lnTo>
                    <a:pt x="866" y="1102"/>
                  </a:lnTo>
                  <a:lnTo>
                    <a:pt x="872" y="1108"/>
                  </a:lnTo>
                  <a:lnTo>
                    <a:pt x="872" y="1108"/>
                  </a:lnTo>
                  <a:lnTo>
                    <a:pt x="884" y="1126"/>
                  </a:lnTo>
                  <a:lnTo>
                    <a:pt x="890" y="1142"/>
                  </a:lnTo>
                  <a:lnTo>
                    <a:pt x="892" y="1160"/>
                  </a:lnTo>
                  <a:lnTo>
                    <a:pt x="894" y="1178"/>
                  </a:lnTo>
                  <a:lnTo>
                    <a:pt x="894" y="1178"/>
                  </a:lnTo>
                  <a:lnTo>
                    <a:pt x="890" y="1196"/>
                  </a:lnTo>
                  <a:lnTo>
                    <a:pt x="886" y="1212"/>
                  </a:lnTo>
                  <a:lnTo>
                    <a:pt x="878" y="1226"/>
                  </a:lnTo>
                  <a:lnTo>
                    <a:pt x="870" y="1238"/>
                  </a:lnTo>
                  <a:lnTo>
                    <a:pt x="870" y="1238"/>
                  </a:lnTo>
                  <a:lnTo>
                    <a:pt x="858" y="1256"/>
                  </a:lnTo>
                  <a:lnTo>
                    <a:pt x="1026" y="1256"/>
                  </a:lnTo>
                  <a:lnTo>
                    <a:pt x="1026" y="1256"/>
                  </a:lnTo>
                  <a:lnTo>
                    <a:pt x="1024" y="1206"/>
                  </a:lnTo>
                  <a:lnTo>
                    <a:pt x="1022" y="1158"/>
                  </a:lnTo>
                  <a:lnTo>
                    <a:pt x="1016" y="1108"/>
                  </a:lnTo>
                  <a:lnTo>
                    <a:pt x="1010" y="1060"/>
                  </a:lnTo>
                  <a:lnTo>
                    <a:pt x="1002" y="1012"/>
                  </a:lnTo>
                  <a:lnTo>
                    <a:pt x="992" y="966"/>
                  </a:lnTo>
                  <a:lnTo>
                    <a:pt x="982" y="918"/>
                  </a:lnTo>
                  <a:lnTo>
                    <a:pt x="968" y="872"/>
                  </a:lnTo>
                  <a:lnTo>
                    <a:pt x="954" y="828"/>
                  </a:lnTo>
                  <a:lnTo>
                    <a:pt x="940" y="782"/>
                  </a:lnTo>
                  <a:lnTo>
                    <a:pt x="922" y="738"/>
                  </a:lnTo>
                  <a:lnTo>
                    <a:pt x="904" y="694"/>
                  </a:lnTo>
                  <a:lnTo>
                    <a:pt x="884" y="650"/>
                  </a:lnTo>
                  <a:lnTo>
                    <a:pt x="864" y="608"/>
                  </a:lnTo>
                  <a:lnTo>
                    <a:pt x="842" y="566"/>
                  </a:lnTo>
                  <a:lnTo>
                    <a:pt x="818" y="526"/>
                  </a:lnTo>
                  <a:lnTo>
                    <a:pt x="794" y="486"/>
                  </a:lnTo>
                  <a:lnTo>
                    <a:pt x="768" y="446"/>
                  </a:lnTo>
                  <a:lnTo>
                    <a:pt x="740" y="408"/>
                  </a:lnTo>
                  <a:lnTo>
                    <a:pt x="712" y="370"/>
                  </a:lnTo>
                  <a:lnTo>
                    <a:pt x="682" y="334"/>
                  </a:lnTo>
                  <a:lnTo>
                    <a:pt x="652" y="298"/>
                  </a:lnTo>
                  <a:lnTo>
                    <a:pt x="620" y="264"/>
                  </a:lnTo>
                  <a:lnTo>
                    <a:pt x="588" y="230"/>
                  </a:lnTo>
                  <a:lnTo>
                    <a:pt x="554" y="198"/>
                  </a:lnTo>
                  <a:lnTo>
                    <a:pt x="518" y="166"/>
                  </a:lnTo>
                  <a:lnTo>
                    <a:pt x="484" y="136"/>
                  </a:lnTo>
                  <a:lnTo>
                    <a:pt x="446" y="106"/>
                  </a:lnTo>
                  <a:lnTo>
                    <a:pt x="408" y="78"/>
                  </a:lnTo>
                  <a:lnTo>
                    <a:pt x="370" y="50"/>
                  </a:lnTo>
                  <a:lnTo>
                    <a:pt x="330" y="24"/>
                  </a:lnTo>
                  <a:lnTo>
                    <a:pt x="290" y="0"/>
                  </a:lnTo>
                  <a:lnTo>
                    <a:pt x="290" y="0"/>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5" name="chenying0907 8"/>
            <p:cNvSpPr/>
            <p:nvPr/>
          </p:nvSpPr>
          <p:spPr bwMode="auto">
            <a:xfrm>
              <a:off x="2751674" y="1372752"/>
              <a:ext cx="1685925" cy="1127125"/>
            </a:xfrm>
            <a:custGeom>
              <a:avLst/>
              <a:gdLst>
                <a:gd name="T0" fmla="*/ 1020 w 1062"/>
                <a:gd name="T1" fmla="*/ 556 h 710"/>
                <a:gd name="T2" fmla="*/ 988 w 1062"/>
                <a:gd name="T3" fmla="*/ 556 h 710"/>
                <a:gd name="T4" fmla="*/ 952 w 1062"/>
                <a:gd name="T5" fmla="*/ 558 h 710"/>
                <a:gd name="T6" fmla="*/ 936 w 1062"/>
                <a:gd name="T7" fmla="*/ 554 h 710"/>
                <a:gd name="T8" fmla="*/ 980 w 1062"/>
                <a:gd name="T9" fmla="*/ 342 h 710"/>
                <a:gd name="T10" fmla="*/ 816 w 1062"/>
                <a:gd name="T11" fmla="*/ 270 h 710"/>
                <a:gd name="T12" fmla="*/ 640 w 1062"/>
                <a:gd name="T13" fmla="*/ 228 h 710"/>
                <a:gd name="T14" fmla="*/ 516 w 1062"/>
                <a:gd name="T15" fmla="*/ 144 h 710"/>
                <a:gd name="T16" fmla="*/ 522 w 1062"/>
                <a:gd name="T17" fmla="*/ 118 h 710"/>
                <a:gd name="T18" fmla="*/ 542 w 1062"/>
                <a:gd name="T19" fmla="*/ 92 h 710"/>
                <a:gd name="T20" fmla="*/ 552 w 1062"/>
                <a:gd name="T21" fmla="*/ 62 h 710"/>
                <a:gd name="T22" fmla="*/ 548 w 1062"/>
                <a:gd name="T23" fmla="*/ 38 h 710"/>
                <a:gd name="T24" fmla="*/ 538 w 1062"/>
                <a:gd name="T25" fmla="*/ 18 h 710"/>
                <a:gd name="T26" fmla="*/ 508 w 1062"/>
                <a:gd name="T27" fmla="*/ 2 h 710"/>
                <a:gd name="T28" fmla="*/ 472 w 1062"/>
                <a:gd name="T29" fmla="*/ 2 h 710"/>
                <a:gd name="T30" fmla="*/ 442 w 1062"/>
                <a:gd name="T31" fmla="*/ 20 h 710"/>
                <a:gd name="T32" fmla="*/ 432 w 1062"/>
                <a:gd name="T33" fmla="*/ 38 h 710"/>
                <a:gd name="T34" fmla="*/ 430 w 1062"/>
                <a:gd name="T35" fmla="*/ 62 h 710"/>
                <a:gd name="T36" fmla="*/ 438 w 1062"/>
                <a:gd name="T37" fmla="*/ 92 h 710"/>
                <a:gd name="T38" fmla="*/ 460 w 1062"/>
                <a:gd name="T39" fmla="*/ 120 h 710"/>
                <a:gd name="T40" fmla="*/ 470 w 1062"/>
                <a:gd name="T41" fmla="*/ 144 h 710"/>
                <a:gd name="T42" fmla="*/ 470 w 1062"/>
                <a:gd name="T43" fmla="*/ 216 h 710"/>
                <a:gd name="T44" fmla="*/ 284 w 1062"/>
                <a:gd name="T45" fmla="*/ 238 h 710"/>
                <a:gd name="T46" fmla="*/ 108 w 1062"/>
                <a:gd name="T47" fmla="*/ 290 h 710"/>
                <a:gd name="T48" fmla="*/ 82 w 1062"/>
                <a:gd name="T49" fmla="*/ 484 h 710"/>
                <a:gd name="T50" fmla="*/ 100 w 1062"/>
                <a:gd name="T51" fmla="*/ 470 h 710"/>
                <a:gd name="T52" fmla="*/ 114 w 1062"/>
                <a:gd name="T53" fmla="*/ 440 h 710"/>
                <a:gd name="T54" fmla="*/ 140 w 1062"/>
                <a:gd name="T55" fmla="*/ 406 h 710"/>
                <a:gd name="T56" fmla="*/ 166 w 1062"/>
                <a:gd name="T57" fmla="*/ 392 h 710"/>
                <a:gd name="T58" fmla="*/ 220 w 1062"/>
                <a:gd name="T59" fmla="*/ 386 h 710"/>
                <a:gd name="T60" fmla="*/ 238 w 1062"/>
                <a:gd name="T61" fmla="*/ 392 h 710"/>
                <a:gd name="T62" fmla="*/ 288 w 1062"/>
                <a:gd name="T63" fmla="*/ 438 h 710"/>
                <a:gd name="T64" fmla="*/ 298 w 1062"/>
                <a:gd name="T65" fmla="*/ 460 h 710"/>
                <a:gd name="T66" fmla="*/ 302 w 1062"/>
                <a:gd name="T67" fmla="*/ 494 h 710"/>
                <a:gd name="T68" fmla="*/ 298 w 1062"/>
                <a:gd name="T69" fmla="*/ 524 h 710"/>
                <a:gd name="T70" fmla="*/ 276 w 1062"/>
                <a:gd name="T71" fmla="*/ 556 h 710"/>
                <a:gd name="T72" fmla="*/ 248 w 1062"/>
                <a:gd name="T73" fmla="*/ 576 h 710"/>
                <a:gd name="T74" fmla="*/ 198 w 1062"/>
                <a:gd name="T75" fmla="*/ 588 h 710"/>
                <a:gd name="T76" fmla="*/ 166 w 1062"/>
                <a:gd name="T77" fmla="*/ 584 h 710"/>
                <a:gd name="T78" fmla="*/ 212 w 1062"/>
                <a:gd name="T79" fmla="*/ 710 h 710"/>
                <a:gd name="T80" fmla="*/ 276 w 1062"/>
                <a:gd name="T81" fmla="*/ 680 h 710"/>
                <a:gd name="T82" fmla="*/ 380 w 1062"/>
                <a:gd name="T83" fmla="*/ 650 h 710"/>
                <a:gd name="T84" fmla="*/ 490 w 1062"/>
                <a:gd name="T85" fmla="*/ 640 h 710"/>
                <a:gd name="T86" fmla="*/ 564 w 1062"/>
                <a:gd name="T87" fmla="*/ 646 h 710"/>
                <a:gd name="T88" fmla="*/ 670 w 1062"/>
                <a:gd name="T89" fmla="*/ 668 h 710"/>
                <a:gd name="T90" fmla="*/ 768 w 1062"/>
                <a:gd name="T91" fmla="*/ 710 h 710"/>
                <a:gd name="T92" fmla="*/ 916 w 1062"/>
                <a:gd name="T93" fmla="*/ 594 h 710"/>
                <a:gd name="T94" fmla="*/ 942 w 1062"/>
                <a:gd name="T95" fmla="*/ 634 h 710"/>
                <a:gd name="T96" fmla="*/ 952 w 1062"/>
                <a:gd name="T97" fmla="*/ 652 h 710"/>
                <a:gd name="T98" fmla="*/ 966 w 1062"/>
                <a:gd name="T99" fmla="*/ 666 h 710"/>
                <a:gd name="T100" fmla="*/ 1000 w 1062"/>
                <a:gd name="T101" fmla="*/ 678 h 710"/>
                <a:gd name="T102" fmla="*/ 1020 w 1062"/>
                <a:gd name="T103" fmla="*/ 674 h 710"/>
                <a:gd name="T104" fmla="*/ 1050 w 1062"/>
                <a:gd name="T105" fmla="*/ 646 h 710"/>
                <a:gd name="T106" fmla="*/ 1062 w 1062"/>
                <a:gd name="T107" fmla="*/ 616 h 710"/>
                <a:gd name="T108" fmla="*/ 1060 w 1062"/>
                <a:gd name="T109" fmla="*/ 594 h 710"/>
                <a:gd name="T110" fmla="*/ 1038 w 1062"/>
                <a:gd name="T111" fmla="*/ 56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2" h="710">
                  <a:moveTo>
                    <a:pt x="1028" y="560"/>
                  </a:moveTo>
                  <a:lnTo>
                    <a:pt x="1028" y="560"/>
                  </a:lnTo>
                  <a:lnTo>
                    <a:pt x="1020" y="556"/>
                  </a:lnTo>
                  <a:lnTo>
                    <a:pt x="1010" y="554"/>
                  </a:lnTo>
                  <a:lnTo>
                    <a:pt x="1000" y="554"/>
                  </a:lnTo>
                  <a:lnTo>
                    <a:pt x="988" y="556"/>
                  </a:lnTo>
                  <a:lnTo>
                    <a:pt x="988" y="556"/>
                  </a:lnTo>
                  <a:lnTo>
                    <a:pt x="964" y="558"/>
                  </a:lnTo>
                  <a:lnTo>
                    <a:pt x="952" y="558"/>
                  </a:lnTo>
                  <a:lnTo>
                    <a:pt x="938" y="554"/>
                  </a:lnTo>
                  <a:lnTo>
                    <a:pt x="938" y="554"/>
                  </a:lnTo>
                  <a:lnTo>
                    <a:pt x="936" y="554"/>
                  </a:lnTo>
                  <a:lnTo>
                    <a:pt x="878" y="518"/>
                  </a:lnTo>
                  <a:lnTo>
                    <a:pt x="980" y="342"/>
                  </a:lnTo>
                  <a:lnTo>
                    <a:pt x="980" y="342"/>
                  </a:lnTo>
                  <a:lnTo>
                    <a:pt x="928" y="314"/>
                  </a:lnTo>
                  <a:lnTo>
                    <a:pt x="874" y="290"/>
                  </a:lnTo>
                  <a:lnTo>
                    <a:pt x="816" y="270"/>
                  </a:lnTo>
                  <a:lnTo>
                    <a:pt x="760" y="252"/>
                  </a:lnTo>
                  <a:lnTo>
                    <a:pt x="700" y="238"/>
                  </a:lnTo>
                  <a:lnTo>
                    <a:pt x="640" y="228"/>
                  </a:lnTo>
                  <a:lnTo>
                    <a:pt x="578" y="220"/>
                  </a:lnTo>
                  <a:lnTo>
                    <a:pt x="516" y="216"/>
                  </a:lnTo>
                  <a:lnTo>
                    <a:pt x="516" y="144"/>
                  </a:lnTo>
                  <a:lnTo>
                    <a:pt x="516" y="144"/>
                  </a:lnTo>
                  <a:lnTo>
                    <a:pt x="518" y="130"/>
                  </a:lnTo>
                  <a:lnTo>
                    <a:pt x="522" y="118"/>
                  </a:lnTo>
                  <a:lnTo>
                    <a:pt x="536" y="100"/>
                  </a:lnTo>
                  <a:lnTo>
                    <a:pt x="536" y="100"/>
                  </a:lnTo>
                  <a:lnTo>
                    <a:pt x="542" y="92"/>
                  </a:lnTo>
                  <a:lnTo>
                    <a:pt x="546" y="82"/>
                  </a:lnTo>
                  <a:lnTo>
                    <a:pt x="550" y="74"/>
                  </a:lnTo>
                  <a:lnTo>
                    <a:pt x="552" y="62"/>
                  </a:lnTo>
                  <a:lnTo>
                    <a:pt x="552" y="62"/>
                  </a:lnTo>
                  <a:lnTo>
                    <a:pt x="550" y="50"/>
                  </a:lnTo>
                  <a:lnTo>
                    <a:pt x="548" y="38"/>
                  </a:lnTo>
                  <a:lnTo>
                    <a:pt x="544" y="28"/>
                  </a:lnTo>
                  <a:lnTo>
                    <a:pt x="538" y="18"/>
                  </a:lnTo>
                  <a:lnTo>
                    <a:pt x="538" y="18"/>
                  </a:lnTo>
                  <a:lnTo>
                    <a:pt x="530" y="12"/>
                  </a:lnTo>
                  <a:lnTo>
                    <a:pt x="520" y="6"/>
                  </a:lnTo>
                  <a:lnTo>
                    <a:pt x="508" y="2"/>
                  </a:lnTo>
                  <a:lnTo>
                    <a:pt x="490" y="0"/>
                  </a:lnTo>
                  <a:lnTo>
                    <a:pt x="490" y="0"/>
                  </a:lnTo>
                  <a:lnTo>
                    <a:pt x="472" y="2"/>
                  </a:lnTo>
                  <a:lnTo>
                    <a:pt x="460" y="6"/>
                  </a:lnTo>
                  <a:lnTo>
                    <a:pt x="450" y="12"/>
                  </a:lnTo>
                  <a:lnTo>
                    <a:pt x="442" y="20"/>
                  </a:lnTo>
                  <a:lnTo>
                    <a:pt x="442" y="20"/>
                  </a:lnTo>
                  <a:lnTo>
                    <a:pt x="436" y="28"/>
                  </a:lnTo>
                  <a:lnTo>
                    <a:pt x="432" y="38"/>
                  </a:lnTo>
                  <a:lnTo>
                    <a:pt x="430" y="50"/>
                  </a:lnTo>
                  <a:lnTo>
                    <a:pt x="430" y="62"/>
                  </a:lnTo>
                  <a:lnTo>
                    <a:pt x="430" y="62"/>
                  </a:lnTo>
                  <a:lnTo>
                    <a:pt x="430" y="74"/>
                  </a:lnTo>
                  <a:lnTo>
                    <a:pt x="434" y="82"/>
                  </a:lnTo>
                  <a:lnTo>
                    <a:pt x="438" y="92"/>
                  </a:lnTo>
                  <a:lnTo>
                    <a:pt x="446" y="100"/>
                  </a:lnTo>
                  <a:lnTo>
                    <a:pt x="446" y="100"/>
                  </a:lnTo>
                  <a:lnTo>
                    <a:pt x="460" y="120"/>
                  </a:lnTo>
                  <a:lnTo>
                    <a:pt x="466" y="130"/>
                  </a:lnTo>
                  <a:lnTo>
                    <a:pt x="470" y="144"/>
                  </a:lnTo>
                  <a:lnTo>
                    <a:pt x="470" y="144"/>
                  </a:lnTo>
                  <a:lnTo>
                    <a:pt x="470" y="146"/>
                  </a:lnTo>
                  <a:lnTo>
                    <a:pt x="470" y="216"/>
                  </a:lnTo>
                  <a:lnTo>
                    <a:pt x="470" y="216"/>
                  </a:lnTo>
                  <a:lnTo>
                    <a:pt x="406" y="220"/>
                  </a:lnTo>
                  <a:lnTo>
                    <a:pt x="344" y="226"/>
                  </a:lnTo>
                  <a:lnTo>
                    <a:pt x="284" y="238"/>
                  </a:lnTo>
                  <a:lnTo>
                    <a:pt x="224" y="252"/>
                  </a:lnTo>
                  <a:lnTo>
                    <a:pt x="164" y="268"/>
                  </a:lnTo>
                  <a:lnTo>
                    <a:pt x="108" y="290"/>
                  </a:lnTo>
                  <a:lnTo>
                    <a:pt x="52" y="314"/>
                  </a:lnTo>
                  <a:lnTo>
                    <a:pt x="0" y="342"/>
                  </a:lnTo>
                  <a:lnTo>
                    <a:pt x="82" y="484"/>
                  </a:lnTo>
                  <a:lnTo>
                    <a:pt x="94" y="478"/>
                  </a:lnTo>
                  <a:lnTo>
                    <a:pt x="94" y="478"/>
                  </a:lnTo>
                  <a:lnTo>
                    <a:pt x="100" y="470"/>
                  </a:lnTo>
                  <a:lnTo>
                    <a:pt x="108" y="452"/>
                  </a:lnTo>
                  <a:lnTo>
                    <a:pt x="108" y="452"/>
                  </a:lnTo>
                  <a:lnTo>
                    <a:pt x="114" y="440"/>
                  </a:lnTo>
                  <a:lnTo>
                    <a:pt x="122" y="426"/>
                  </a:lnTo>
                  <a:lnTo>
                    <a:pt x="134" y="412"/>
                  </a:lnTo>
                  <a:lnTo>
                    <a:pt x="140" y="406"/>
                  </a:lnTo>
                  <a:lnTo>
                    <a:pt x="150" y="400"/>
                  </a:lnTo>
                  <a:lnTo>
                    <a:pt x="150" y="400"/>
                  </a:lnTo>
                  <a:lnTo>
                    <a:pt x="166" y="392"/>
                  </a:lnTo>
                  <a:lnTo>
                    <a:pt x="182" y="386"/>
                  </a:lnTo>
                  <a:lnTo>
                    <a:pt x="200" y="384"/>
                  </a:lnTo>
                  <a:lnTo>
                    <a:pt x="220" y="386"/>
                  </a:lnTo>
                  <a:lnTo>
                    <a:pt x="220" y="386"/>
                  </a:lnTo>
                  <a:lnTo>
                    <a:pt x="230" y="388"/>
                  </a:lnTo>
                  <a:lnTo>
                    <a:pt x="238" y="392"/>
                  </a:lnTo>
                  <a:lnTo>
                    <a:pt x="256" y="402"/>
                  </a:lnTo>
                  <a:lnTo>
                    <a:pt x="274" y="418"/>
                  </a:lnTo>
                  <a:lnTo>
                    <a:pt x="288" y="438"/>
                  </a:lnTo>
                  <a:lnTo>
                    <a:pt x="288" y="438"/>
                  </a:lnTo>
                  <a:lnTo>
                    <a:pt x="294" y="450"/>
                  </a:lnTo>
                  <a:lnTo>
                    <a:pt x="298" y="460"/>
                  </a:lnTo>
                  <a:lnTo>
                    <a:pt x="300" y="472"/>
                  </a:lnTo>
                  <a:lnTo>
                    <a:pt x="302" y="484"/>
                  </a:lnTo>
                  <a:lnTo>
                    <a:pt x="302" y="494"/>
                  </a:lnTo>
                  <a:lnTo>
                    <a:pt x="302" y="504"/>
                  </a:lnTo>
                  <a:lnTo>
                    <a:pt x="300" y="514"/>
                  </a:lnTo>
                  <a:lnTo>
                    <a:pt x="298" y="524"/>
                  </a:lnTo>
                  <a:lnTo>
                    <a:pt x="298" y="524"/>
                  </a:lnTo>
                  <a:lnTo>
                    <a:pt x="288" y="542"/>
                  </a:lnTo>
                  <a:lnTo>
                    <a:pt x="276" y="556"/>
                  </a:lnTo>
                  <a:lnTo>
                    <a:pt x="262" y="568"/>
                  </a:lnTo>
                  <a:lnTo>
                    <a:pt x="248" y="576"/>
                  </a:lnTo>
                  <a:lnTo>
                    <a:pt x="248" y="576"/>
                  </a:lnTo>
                  <a:lnTo>
                    <a:pt x="230" y="584"/>
                  </a:lnTo>
                  <a:lnTo>
                    <a:pt x="214" y="586"/>
                  </a:lnTo>
                  <a:lnTo>
                    <a:pt x="198" y="588"/>
                  </a:lnTo>
                  <a:lnTo>
                    <a:pt x="184" y="586"/>
                  </a:lnTo>
                  <a:lnTo>
                    <a:pt x="184" y="586"/>
                  </a:lnTo>
                  <a:lnTo>
                    <a:pt x="166" y="584"/>
                  </a:lnTo>
                  <a:lnTo>
                    <a:pt x="160" y="584"/>
                  </a:lnTo>
                  <a:lnTo>
                    <a:pt x="146" y="594"/>
                  </a:lnTo>
                  <a:lnTo>
                    <a:pt x="212" y="710"/>
                  </a:lnTo>
                  <a:lnTo>
                    <a:pt x="212" y="710"/>
                  </a:lnTo>
                  <a:lnTo>
                    <a:pt x="244" y="694"/>
                  </a:lnTo>
                  <a:lnTo>
                    <a:pt x="276" y="680"/>
                  </a:lnTo>
                  <a:lnTo>
                    <a:pt x="310" y="668"/>
                  </a:lnTo>
                  <a:lnTo>
                    <a:pt x="344" y="658"/>
                  </a:lnTo>
                  <a:lnTo>
                    <a:pt x="380" y="650"/>
                  </a:lnTo>
                  <a:lnTo>
                    <a:pt x="416" y="646"/>
                  </a:lnTo>
                  <a:lnTo>
                    <a:pt x="452" y="642"/>
                  </a:lnTo>
                  <a:lnTo>
                    <a:pt x="490" y="640"/>
                  </a:lnTo>
                  <a:lnTo>
                    <a:pt x="490" y="640"/>
                  </a:lnTo>
                  <a:lnTo>
                    <a:pt x="528" y="642"/>
                  </a:lnTo>
                  <a:lnTo>
                    <a:pt x="564" y="646"/>
                  </a:lnTo>
                  <a:lnTo>
                    <a:pt x="600" y="650"/>
                  </a:lnTo>
                  <a:lnTo>
                    <a:pt x="636" y="658"/>
                  </a:lnTo>
                  <a:lnTo>
                    <a:pt x="670" y="668"/>
                  </a:lnTo>
                  <a:lnTo>
                    <a:pt x="704" y="680"/>
                  </a:lnTo>
                  <a:lnTo>
                    <a:pt x="736" y="694"/>
                  </a:lnTo>
                  <a:lnTo>
                    <a:pt x="768" y="710"/>
                  </a:lnTo>
                  <a:lnTo>
                    <a:pt x="856" y="558"/>
                  </a:lnTo>
                  <a:lnTo>
                    <a:pt x="916" y="594"/>
                  </a:lnTo>
                  <a:lnTo>
                    <a:pt x="916" y="594"/>
                  </a:lnTo>
                  <a:lnTo>
                    <a:pt x="926" y="602"/>
                  </a:lnTo>
                  <a:lnTo>
                    <a:pt x="932" y="614"/>
                  </a:lnTo>
                  <a:lnTo>
                    <a:pt x="942" y="634"/>
                  </a:lnTo>
                  <a:lnTo>
                    <a:pt x="942" y="634"/>
                  </a:lnTo>
                  <a:lnTo>
                    <a:pt x="946" y="644"/>
                  </a:lnTo>
                  <a:lnTo>
                    <a:pt x="952" y="652"/>
                  </a:lnTo>
                  <a:lnTo>
                    <a:pt x="958" y="660"/>
                  </a:lnTo>
                  <a:lnTo>
                    <a:pt x="966" y="666"/>
                  </a:lnTo>
                  <a:lnTo>
                    <a:pt x="966" y="666"/>
                  </a:lnTo>
                  <a:lnTo>
                    <a:pt x="978" y="672"/>
                  </a:lnTo>
                  <a:lnTo>
                    <a:pt x="988" y="676"/>
                  </a:lnTo>
                  <a:lnTo>
                    <a:pt x="1000" y="678"/>
                  </a:lnTo>
                  <a:lnTo>
                    <a:pt x="1010" y="678"/>
                  </a:lnTo>
                  <a:lnTo>
                    <a:pt x="1010" y="678"/>
                  </a:lnTo>
                  <a:lnTo>
                    <a:pt x="1020" y="674"/>
                  </a:lnTo>
                  <a:lnTo>
                    <a:pt x="1032" y="670"/>
                  </a:lnTo>
                  <a:lnTo>
                    <a:pt x="1042" y="660"/>
                  </a:lnTo>
                  <a:lnTo>
                    <a:pt x="1050" y="646"/>
                  </a:lnTo>
                  <a:lnTo>
                    <a:pt x="1050" y="646"/>
                  </a:lnTo>
                  <a:lnTo>
                    <a:pt x="1058" y="630"/>
                  </a:lnTo>
                  <a:lnTo>
                    <a:pt x="1062" y="616"/>
                  </a:lnTo>
                  <a:lnTo>
                    <a:pt x="1062" y="604"/>
                  </a:lnTo>
                  <a:lnTo>
                    <a:pt x="1060" y="594"/>
                  </a:lnTo>
                  <a:lnTo>
                    <a:pt x="1060" y="594"/>
                  </a:lnTo>
                  <a:lnTo>
                    <a:pt x="1054" y="584"/>
                  </a:lnTo>
                  <a:lnTo>
                    <a:pt x="1048" y="576"/>
                  </a:lnTo>
                  <a:lnTo>
                    <a:pt x="1038" y="568"/>
                  </a:lnTo>
                  <a:lnTo>
                    <a:pt x="1028" y="560"/>
                  </a:lnTo>
                  <a:lnTo>
                    <a:pt x="1028" y="560"/>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6" name="chenying0907 9"/>
            <p:cNvSpPr/>
            <p:nvPr/>
          </p:nvSpPr>
          <p:spPr bwMode="auto">
            <a:xfrm>
              <a:off x="1815049" y="1950602"/>
              <a:ext cx="1355725" cy="1349375"/>
            </a:xfrm>
            <a:custGeom>
              <a:avLst/>
              <a:gdLst>
                <a:gd name="T0" fmla="*/ 792 w 854"/>
                <a:gd name="T1" fmla="*/ 60 h 850"/>
                <a:gd name="T2" fmla="*/ 758 w 854"/>
                <a:gd name="T3" fmla="*/ 70 h 850"/>
                <a:gd name="T4" fmla="*/ 744 w 854"/>
                <a:gd name="T5" fmla="*/ 84 h 850"/>
                <a:gd name="T6" fmla="*/ 734 w 854"/>
                <a:gd name="T7" fmla="*/ 102 h 850"/>
                <a:gd name="T8" fmla="*/ 708 w 854"/>
                <a:gd name="T9" fmla="*/ 146 h 850"/>
                <a:gd name="T10" fmla="*/ 652 w 854"/>
                <a:gd name="T11" fmla="*/ 176 h 850"/>
                <a:gd name="T12" fmla="*/ 500 w 854"/>
                <a:gd name="T13" fmla="*/ 34 h 850"/>
                <a:gd name="T14" fmla="*/ 360 w 854"/>
                <a:gd name="T15" fmla="*/ 150 h 850"/>
                <a:gd name="T16" fmla="*/ 244 w 854"/>
                <a:gd name="T17" fmla="*/ 290 h 850"/>
                <a:gd name="T18" fmla="*/ 146 w 854"/>
                <a:gd name="T19" fmla="*/ 304 h 850"/>
                <a:gd name="T20" fmla="*/ 120 w 854"/>
                <a:gd name="T21" fmla="*/ 264 h 850"/>
                <a:gd name="T22" fmla="*/ 110 w 854"/>
                <a:gd name="T23" fmla="*/ 246 h 850"/>
                <a:gd name="T24" fmla="*/ 94 w 854"/>
                <a:gd name="T25" fmla="*/ 232 h 850"/>
                <a:gd name="T26" fmla="*/ 60 w 854"/>
                <a:gd name="T27" fmla="*/ 222 h 850"/>
                <a:gd name="T28" fmla="*/ 40 w 854"/>
                <a:gd name="T29" fmla="*/ 224 h 850"/>
                <a:gd name="T30" fmla="*/ 10 w 854"/>
                <a:gd name="T31" fmla="*/ 254 h 850"/>
                <a:gd name="T32" fmla="*/ 0 w 854"/>
                <a:gd name="T33" fmla="*/ 284 h 850"/>
                <a:gd name="T34" fmla="*/ 2 w 854"/>
                <a:gd name="T35" fmla="*/ 306 h 850"/>
                <a:gd name="T36" fmla="*/ 22 w 854"/>
                <a:gd name="T37" fmla="*/ 332 h 850"/>
                <a:gd name="T38" fmla="*/ 44 w 854"/>
                <a:gd name="T39" fmla="*/ 342 h 850"/>
                <a:gd name="T40" fmla="*/ 74 w 854"/>
                <a:gd name="T41" fmla="*/ 342 h 850"/>
                <a:gd name="T42" fmla="*/ 110 w 854"/>
                <a:gd name="T43" fmla="*/ 340 h 850"/>
                <a:gd name="T44" fmla="*/ 126 w 854"/>
                <a:gd name="T45" fmla="*/ 344 h 850"/>
                <a:gd name="T46" fmla="*/ 160 w 854"/>
                <a:gd name="T47" fmla="*/ 434 h 850"/>
                <a:gd name="T48" fmla="*/ 96 w 854"/>
                <a:gd name="T49" fmla="*/ 604 h 850"/>
                <a:gd name="T50" fmla="*/ 64 w 854"/>
                <a:gd name="T51" fmla="*/ 786 h 850"/>
                <a:gd name="T52" fmla="*/ 220 w 854"/>
                <a:gd name="T53" fmla="*/ 838 h 850"/>
                <a:gd name="T54" fmla="*/ 204 w 854"/>
                <a:gd name="T55" fmla="*/ 814 h 850"/>
                <a:gd name="T56" fmla="*/ 188 w 854"/>
                <a:gd name="T57" fmla="*/ 788 h 850"/>
                <a:gd name="T58" fmla="*/ 180 w 854"/>
                <a:gd name="T59" fmla="*/ 752 h 850"/>
                <a:gd name="T60" fmla="*/ 184 w 854"/>
                <a:gd name="T61" fmla="*/ 716 h 850"/>
                <a:gd name="T62" fmla="*/ 202 w 854"/>
                <a:gd name="T63" fmla="*/ 684 h 850"/>
                <a:gd name="T64" fmla="*/ 236 w 854"/>
                <a:gd name="T65" fmla="*/ 660 h 850"/>
                <a:gd name="T66" fmla="*/ 282 w 854"/>
                <a:gd name="T67" fmla="*/ 652 h 850"/>
                <a:gd name="T68" fmla="*/ 306 w 854"/>
                <a:gd name="T69" fmla="*/ 654 h 850"/>
                <a:gd name="T70" fmla="*/ 338 w 854"/>
                <a:gd name="T71" fmla="*/ 666 h 850"/>
                <a:gd name="T72" fmla="*/ 362 w 854"/>
                <a:gd name="T73" fmla="*/ 686 h 850"/>
                <a:gd name="T74" fmla="*/ 378 w 854"/>
                <a:gd name="T75" fmla="*/ 720 h 850"/>
                <a:gd name="T76" fmla="*/ 382 w 854"/>
                <a:gd name="T77" fmla="*/ 756 h 850"/>
                <a:gd name="T78" fmla="*/ 366 w 854"/>
                <a:gd name="T79" fmla="*/ 804 h 850"/>
                <a:gd name="T80" fmla="*/ 348 w 854"/>
                <a:gd name="T81" fmla="*/ 830 h 850"/>
                <a:gd name="T82" fmla="*/ 496 w 854"/>
                <a:gd name="T83" fmla="*/ 850 h 850"/>
                <a:gd name="T84" fmla="*/ 504 w 854"/>
                <a:gd name="T85" fmla="*/ 774 h 850"/>
                <a:gd name="T86" fmla="*/ 530 w 854"/>
                <a:gd name="T87" fmla="*/ 666 h 850"/>
                <a:gd name="T88" fmla="*/ 574 w 854"/>
                <a:gd name="T89" fmla="*/ 570 h 850"/>
                <a:gd name="T90" fmla="*/ 634 w 854"/>
                <a:gd name="T91" fmla="*/ 484 h 850"/>
                <a:gd name="T92" fmla="*/ 708 w 854"/>
                <a:gd name="T93" fmla="*/ 410 h 850"/>
                <a:gd name="T94" fmla="*/ 676 w 854"/>
                <a:gd name="T95" fmla="*/ 216 h 850"/>
                <a:gd name="T96" fmla="*/ 744 w 854"/>
                <a:gd name="T97" fmla="*/ 182 h 850"/>
                <a:gd name="T98" fmla="*/ 778 w 854"/>
                <a:gd name="T99" fmla="*/ 182 h 850"/>
                <a:gd name="T100" fmla="*/ 808 w 854"/>
                <a:gd name="T101" fmla="*/ 182 h 850"/>
                <a:gd name="T102" fmla="*/ 828 w 854"/>
                <a:gd name="T103" fmla="*/ 172 h 850"/>
                <a:gd name="T104" fmla="*/ 850 w 854"/>
                <a:gd name="T105" fmla="*/ 144 h 850"/>
                <a:gd name="T106" fmla="*/ 854 w 854"/>
                <a:gd name="T107" fmla="*/ 124 h 850"/>
                <a:gd name="T108" fmla="*/ 844 w 854"/>
                <a:gd name="T109" fmla="*/ 94 h 850"/>
                <a:gd name="T110" fmla="*/ 812 w 854"/>
                <a:gd name="T111" fmla="*/ 64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4" h="850">
                  <a:moveTo>
                    <a:pt x="802" y="60"/>
                  </a:moveTo>
                  <a:lnTo>
                    <a:pt x="802" y="60"/>
                  </a:lnTo>
                  <a:lnTo>
                    <a:pt x="792" y="60"/>
                  </a:lnTo>
                  <a:lnTo>
                    <a:pt x="782" y="62"/>
                  </a:lnTo>
                  <a:lnTo>
                    <a:pt x="770" y="66"/>
                  </a:lnTo>
                  <a:lnTo>
                    <a:pt x="758" y="70"/>
                  </a:lnTo>
                  <a:lnTo>
                    <a:pt x="758" y="70"/>
                  </a:lnTo>
                  <a:lnTo>
                    <a:pt x="750" y="78"/>
                  </a:lnTo>
                  <a:lnTo>
                    <a:pt x="744" y="84"/>
                  </a:lnTo>
                  <a:lnTo>
                    <a:pt x="738" y="94"/>
                  </a:lnTo>
                  <a:lnTo>
                    <a:pt x="734" y="102"/>
                  </a:lnTo>
                  <a:lnTo>
                    <a:pt x="734" y="102"/>
                  </a:lnTo>
                  <a:lnTo>
                    <a:pt x="724" y="126"/>
                  </a:lnTo>
                  <a:lnTo>
                    <a:pt x="718" y="136"/>
                  </a:lnTo>
                  <a:lnTo>
                    <a:pt x="708" y="146"/>
                  </a:lnTo>
                  <a:lnTo>
                    <a:pt x="708" y="146"/>
                  </a:lnTo>
                  <a:lnTo>
                    <a:pt x="706" y="146"/>
                  </a:lnTo>
                  <a:lnTo>
                    <a:pt x="652" y="176"/>
                  </a:lnTo>
                  <a:lnTo>
                    <a:pt x="550" y="0"/>
                  </a:lnTo>
                  <a:lnTo>
                    <a:pt x="550" y="0"/>
                  </a:lnTo>
                  <a:lnTo>
                    <a:pt x="500" y="34"/>
                  </a:lnTo>
                  <a:lnTo>
                    <a:pt x="450" y="70"/>
                  </a:lnTo>
                  <a:lnTo>
                    <a:pt x="404" y="108"/>
                  </a:lnTo>
                  <a:lnTo>
                    <a:pt x="360" y="150"/>
                  </a:lnTo>
                  <a:lnTo>
                    <a:pt x="318" y="194"/>
                  </a:lnTo>
                  <a:lnTo>
                    <a:pt x="280" y="240"/>
                  </a:lnTo>
                  <a:lnTo>
                    <a:pt x="244" y="290"/>
                  </a:lnTo>
                  <a:lnTo>
                    <a:pt x="210" y="340"/>
                  </a:lnTo>
                  <a:lnTo>
                    <a:pt x="146" y="304"/>
                  </a:lnTo>
                  <a:lnTo>
                    <a:pt x="146" y="304"/>
                  </a:lnTo>
                  <a:lnTo>
                    <a:pt x="136" y="296"/>
                  </a:lnTo>
                  <a:lnTo>
                    <a:pt x="128" y="286"/>
                  </a:lnTo>
                  <a:lnTo>
                    <a:pt x="120" y="264"/>
                  </a:lnTo>
                  <a:lnTo>
                    <a:pt x="120" y="264"/>
                  </a:lnTo>
                  <a:lnTo>
                    <a:pt x="114" y="254"/>
                  </a:lnTo>
                  <a:lnTo>
                    <a:pt x="110" y="246"/>
                  </a:lnTo>
                  <a:lnTo>
                    <a:pt x="102" y="238"/>
                  </a:lnTo>
                  <a:lnTo>
                    <a:pt x="94" y="232"/>
                  </a:lnTo>
                  <a:lnTo>
                    <a:pt x="94" y="232"/>
                  </a:lnTo>
                  <a:lnTo>
                    <a:pt x="84" y="228"/>
                  </a:lnTo>
                  <a:lnTo>
                    <a:pt x="72" y="224"/>
                  </a:lnTo>
                  <a:lnTo>
                    <a:pt x="60" y="222"/>
                  </a:lnTo>
                  <a:lnTo>
                    <a:pt x="50" y="222"/>
                  </a:lnTo>
                  <a:lnTo>
                    <a:pt x="50" y="222"/>
                  </a:lnTo>
                  <a:lnTo>
                    <a:pt x="40" y="224"/>
                  </a:lnTo>
                  <a:lnTo>
                    <a:pt x="30" y="230"/>
                  </a:lnTo>
                  <a:lnTo>
                    <a:pt x="20" y="240"/>
                  </a:lnTo>
                  <a:lnTo>
                    <a:pt x="10" y="254"/>
                  </a:lnTo>
                  <a:lnTo>
                    <a:pt x="10" y="254"/>
                  </a:lnTo>
                  <a:lnTo>
                    <a:pt x="2" y="270"/>
                  </a:lnTo>
                  <a:lnTo>
                    <a:pt x="0" y="284"/>
                  </a:lnTo>
                  <a:lnTo>
                    <a:pt x="0" y="296"/>
                  </a:lnTo>
                  <a:lnTo>
                    <a:pt x="2" y="306"/>
                  </a:lnTo>
                  <a:lnTo>
                    <a:pt x="2" y="306"/>
                  </a:lnTo>
                  <a:lnTo>
                    <a:pt x="8" y="316"/>
                  </a:lnTo>
                  <a:lnTo>
                    <a:pt x="14" y="324"/>
                  </a:lnTo>
                  <a:lnTo>
                    <a:pt x="22" y="332"/>
                  </a:lnTo>
                  <a:lnTo>
                    <a:pt x="34" y="338"/>
                  </a:lnTo>
                  <a:lnTo>
                    <a:pt x="34" y="338"/>
                  </a:lnTo>
                  <a:lnTo>
                    <a:pt x="44" y="342"/>
                  </a:lnTo>
                  <a:lnTo>
                    <a:pt x="52" y="344"/>
                  </a:lnTo>
                  <a:lnTo>
                    <a:pt x="62" y="344"/>
                  </a:lnTo>
                  <a:lnTo>
                    <a:pt x="74" y="342"/>
                  </a:lnTo>
                  <a:lnTo>
                    <a:pt x="74" y="342"/>
                  </a:lnTo>
                  <a:lnTo>
                    <a:pt x="98" y="340"/>
                  </a:lnTo>
                  <a:lnTo>
                    <a:pt x="110" y="340"/>
                  </a:lnTo>
                  <a:lnTo>
                    <a:pt x="124" y="344"/>
                  </a:lnTo>
                  <a:lnTo>
                    <a:pt x="124" y="344"/>
                  </a:lnTo>
                  <a:lnTo>
                    <a:pt x="126" y="344"/>
                  </a:lnTo>
                  <a:lnTo>
                    <a:pt x="186" y="380"/>
                  </a:lnTo>
                  <a:lnTo>
                    <a:pt x="186" y="380"/>
                  </a:lnTo>
                  <a:lnTo>
                    <a:pt x="160" y="434"/>
                  </a:lnTo>
                  <a:lnTo>
                    <a:pt x="136" y="488"/>
                  </a:lnTo>
                  <a:lnTo>
                    <a:pt x="114" y="546"/>
                  </a:lnTo>
                  <a:lnTo>
                    <a:pt x="96" y="604"/>
                  </a:lnTo>
                  <a:lnTo>
                    <a:pt x="82" y="664"/>
                  </a:lnTo>
                  <a:lnTo>
                    <a:pt x="72" y="724"/>
                  </a:lnTo>
                  <a:lnTo>
                    <a:pt x="64" y="786"/>
                  </a:lnTo>
                  <a:lnTo>
                    <a:pt x="60" y="850"/>
                  </a:lnTo>
                  <a:lnTo>
                    <a:pt x="220" y="850"/>
                  </a:lnTo>
                  <a:lnTo>
                    <a:pt x="220" y="838"/>
                  </a:lnTo>
                  <a:lnTo>
                    <a:pt x="220" y="838"/>
                  </a:lnTo>
                  <a:lnTo>
                    <a:pt x="216" y="830"/>
                  </a:lnTo>
                  <a:lnTo>
                    <a:pt x="204" y="814"/>
                  </a:lnTo>
                  <a:lnTo>
                    <a:pt x="204" y="814"/>
                  </a:lnTo>
                  <a:lnTo>
                    <a:pt x="196" y="802"/>
                  </a:lnTo>
                  <a:lnTo>
                    <a:pt x="188" y="788"/>
                  </a:lnTo>
                  <a:lnTo>
                    <a:pt x="182" y="772"/>
                  </a:lnTo>
                  <a:lnTo>
                    <a:pt x="180" y="762"/>
                  </a:lnTo>
                  <a:lnTo>
                    <a:pt x="180" y="752"/>
                  </a:lnTo>
                  <a:lnTo>
                    <a:pt x="180" y="752"/>
                  </a:lnTo>
                  <a:lnTo>
                    <a:pt x="182" y="734"/>
                  </a:lnTo>
                  <a:lnTo>
                    <a:pt x="184" y="716"/>
                  </a:lnTo>
                  <a:lnTo>
                    <a:pt x="192" y="700"/>
                  </a:lnTo>
                  <a:lnTo>
                    <a:pt x="202" y="684"/>
                  </a:lnTo>
                  <a:lnTo>
                    <a:pt x="202" y="684"/>
                  </a:lnTo>
                  <a:lnTo>
                    <a:pt x="210" y="676"/>
                  </a:lnTo>
                  <a:lnTo>
                    <a:pt x="216" y="670"/>
                  </a:lnTo>
                  <a:lnTo>
                    <a:pt x="236" y="660"/>
                  </a:lnTo>
                  <a:lnTo>
                    <a:pt x="258" y="654"/>
                  </a:lnTo>
                  <a:lnTo>
                    <a:pt x="270" y="652"/>
                  </a:lnTo>
                  <a:lnTo>
                    <a:pt x="282" y="652"/>
                  </a:lnTo>
                  <a:lnTo>
                    <a:pt x="282" y="652"/>
                  </a:lnTo>
                  <a:lnTo>
                    <a:pt x="294" y="652"/>
                  </a:lnTo>
                  <a:lnTo>
                    <a:pt x="306" y="654"/>
                  </a:lnTo>
                  <a:lnTo>
                    <a:pt x="318" y="656"/>
                  </a:lnTo>
                  <a:lnTo>
                    <a:pt x="328" y="662"/>
                  </a:lnTo>
                  <a:lnTo>
                    <a:pt x="338" y="666"/>
                  </a:lnTo>
                  <a:lnTo>
                    <a:pt x="348" y="672"/>
                  </a:lnTo>
                  <a:lnTo>
                    <a:pt x="354" y="678"/>
                  </a:lnTo>
                  <a:lnTo>
                    <a:pt x="362" y="686"/>
                  </a:lnTo>
                  <a:lnTo>
                    <a:pt x="362" y="686"/>
                  </a:lnTo>
                  <a:lnTo>
                    <a:pt x="372" y="702"/>
                  </a:lnTo>
                  <a:lnTo>
                    <a:pt x="378" y="720"/>
                  </a:lnTo>
                  <a:lnTo>
                    <a:pt x="382" y="738"/>
                  </a:lnTo>
                  <a:lnTo>
                    <a:pt x="382" y="756"/>
                  </a:lnTo>
                  <a:lnTo>
                    <a:pt x="382" y="756"/>
                  </a:lnTo>
                  <a:lnTo>
                    <a:pt x="380" y="774"/>
                  </a:lnTo>
                  <a:lnTo>
                    <a:pt x="374" y="790"/>
                  </a:lnTo>
                  <a:lnTo>
                    <a:pt x="366" y="804"/>
                  </a:lnTo>
                  <a:lnTo>
                    <a:pt x="358" y="814"/>
                  </a:lnTo>
                  <a:lnTo>
                    <a:pt x="358" y="814"/>
                  </a:lnTo>
                  <a:lnTo>
                    <a:pt x="348" y="830"/>
                  </a:lnTo>
                  <a:lnTo>
                    <a:pt x="346" y="834"/>
                  </a:lnTo>
                  <a:lnTo>
                    <a:pt x="346" y="850"/>
                  </a:lnTo>
                  <a:lnTo>
                    <a:pt x="496" y="850"/>
                  </a:lnTo>
                  <a:lnTo>
                    <a:pt x="496" y="850"/>
                  </a:lnTo>
                  <a:lnTo>
                    <a:pt x="498" y="812"/>
                  </a:lnTo>
                  <a:lnTo>
                    <a:pt x="504" y="774"/>
                  </a:lnTo>
                  <a:lnTo>
                    <a:pt x="510" y="738"/>
                  </a:lnTo>
                  <a:lnTo>
                    <a:pt x="520" y="702"/>
                  </a:lnTo>
                  <a:lnTo>
                    <a:pt x="530" y="666"/>
                  </a:lnTo>
                  <a:lnTo>
                    <a:pt x="544" y="634"/>
                  </a:lnTo>
                  <a:lnTo>
                    <a:pt x="558" y="600"/>
                  </a:lnTo>
                  <a:lnTo>
                    <a:pt x="574" y="570"/>
                  </a:lnTo>
                  <a:lnTo>
                    <a:pt x="592" y="540"/>
                  </a:lnTo>
                  <a:lnTo>
                    <a:pt x="612" y="510"/>
                  </a:lnTo>
                  <a:lnTo>
                    <a:pt x="634" y="484"/>
                  </a:lnTo>
                  <a:lnTo>
                    <a:pt x="658" y="458"/>
                  </a:lnTo>
                  <a:lnTo>
                    <a:pt x="682" y="432"/>
                  </a:lnTo>
                  <a:lnTo>
                    <a:pt x="708" y="410"/>
                  </a:lnTo>
                  <a:lnTo>
                    <a:pt x="736" y="388"/>
                  </a:lnTo>
                  <a:lnTo>
                    <a:pt x="764" y="370"/>
                  </a:lnTo>
                  <a:lnTo>
                    <a:pt x="676" y="216"/>
                  </a:lnTo>
                  <a:lnTo>
                    <a:pt x="730" y="186"/>
                  </a:lnTo>
                  <a:lnTo>
                    <a:pt x="730" y="186"/>
                  </a:lnTo>
                  <a:lnTo>
                    <a:pt x="744" y="182"/>
                  </a:lnTo>
                  <a:lnTo>
                    <a:pt x="756" y="180"/>
                  </a:lnTo>
                  <a:lnTo>
                    <a:pt x="778" y="182"/>
                  </a:lnTo>
                  <a:lnTo>
                    <a:pt x="778" y="182"/>
                  </a:lnTo>
                  <a:lnTo>
                    <a:pt x="790" y="184"/>
                  </a:lnTo>
                  <a:lnTo>
                    <a:pt x="800" y="184"/>
                  </a:lnTo>
                  <a:lnTo>
                    <a:pt x="808" y="182"/>
                  </a:lnTo>
                  <a:lnTo>
                    <a:pt x="818" y="178"/>
                  </a:lnTo>
                  <a:lnTo>
                    <a:pt x="818" y="178"/>
                  </a:lnTo>
                  <a:lnTo>
                    <a:pt x="828" y="172"/>
                  </a:lnTo>
                  <a:lnTo>
                    <a:pt x="838" y="164"/>
                  </a:lnTo>
                  <a:lnTo>
                    <a:pt x="846" y="154"/>
                  </a:lnTo>
                  <a:lnTo>
                    <a:pt x="850" y="144"/>
                  </a:lnTo>
                  <a:lnTo>
                    <a:pt x="850" y="144"/>
                  </a:lnTo>
                  <a:lnTo>
                    <a:pt x="854" y="134"/>
                  </a:lnTo>
                  <a:lnTo>
                    <a:pt x="854" y="124"/>
                  </a:lnTo>
                  <a:lnTo>
                    <a:pt x="850" y="110"/>
                  </a:lnTo>
                  <a:lnTo>
                    <a:pt x="844" y="94"/>
                  </a:lnTo>
                  <a:lnTo>
                    <a:pt x="844" y="94"/>
                  </a:lnTo>
                  <a:lnTo>
                    <a:pt x="834" y="80"/>
                  </a:lnTo>
                  <a:lnTo>
                    <a:pt x="824" y="70"/>
                  </a:lnTo>
                  <a:lnTo>
                    <a:pt x="812" y="64"/>
                  </a:lnTo>
                  <a:lnTo>
                    <a:pt x="802" y="60"/>
                  </a:lnTo>
                  <a:lnTo>
                    <a:pt x="802" y="60"/>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7" name="chenying0907 10"/>
            <p:cNvSpPr/>
            <p:nvPr/>
          </p:nvSpPr>
          <p:spPr bwMode="auto">
            <a:xfrm>
              <a:off x="4031199" y="1950602"/>
              <a:ext cx="1216025" cy="1692275"/>
            </a:xfrm>
            <a:custGeom>
              <a:avLst/>
              <a:gdLst>
                <a:gd name="T0" fmla="*/ 702 w 766"/>
                <a:gd name="T1" fmla="*/ 222 h 1066"/>
                <a:gd name="T2" fmla="*/ 670 w 766"/>
                <a:gd name="T3" fmla="*/ 232 h 1066"/>
                <a:gd name="T4" fmla="*/ 654 w 766"/>
                <a:gd name="T5" fmla="*/ 246 h 1066"/>
                <a:gd name="T6" fmla="*/ 646 w 766"/>
                <a:gd name="T7" fmla="*/ 266 h 1066"/>
                <a:gd name="T8" fmla="*/ 620 w 766"/>
                <a:gd name="T9" fmla="*/ 308 h 1066"/>
                <a:gd name="T10" fmla="*/ 556 w 766"/>
                <a:gd name="T11" fmla="*/ 344 h 1066"/>
                <a:gd name="T12" fmla="*/ 486 w 766"/>
                <a:gd name="T13" fmla="*/ 244 h 1066"/>
                <a:gd name="T14" fmla="*/ 362 w 766"/>
                <a:gd name="T15" fmla="*/ 110 h 1066"/>
                <a:gd name="T16" fmla="*/ 214 w 766"/>
                <a:gd name="T17" fmla="*/ 0 h 1066"/>
                <a:gd name="T18" fmla="*/ 150 w 766"/>
                <a:gd name="T19" fmla="*/ 154 h 1066"/>
                <a:gd name="T20" fmla="*/ 178 w 766"/>
                <a:gd name="T21" fmla="*/ 152 h 1066"/>
                <a:gd name="T22" fmla="*/ 226 w 766"/>
                <a:gd name="T23" fmla="*/ 156 h 1066"/>
                <a:gd name="T24" fmla="*/ 244 w 766"/>
                <a:gd name="T25" fmla="*/ 162 h 1066"/>
                <a:gd name="T26" fmla="*/ 282 w 766"/>
                <a:gd name="T27" fmla="*/ 200 h 1066"/>
                <a:gd name="T28" fmla="*/ 294 w 766"/>
                <a:gd name="T29" fmla="*/ 226 h 1066"/>
                <a:gd name="T30" fmla="*/ 290 w 766"/>
                <a:gd name="T31" fmla="*/ 280 h 1066"/>
                <a:gd name="T32" fmla="*/ 280 w 766"/>
                <a:gd name="T33" fmla="*/ 302 h 1066"/>
                <a:gd name="T34" fmla="*/ 256 w 766"/>
                <a:gd name="T35" fmla="*/ 330 h 1066"/>
                <a:gd name="T36" fmla="*/ 228 w 766"/>
                <a:gd name="T37" fmla="*/ 348 h 1066"/>
                <a:gd name="T38" fmla="*/ 210 w 766"/>
                <a:gd name="T39" fmla="*/ 354 h 1066"/>
                <a:gd name="T40" fmla="*/ 156 w 766"/>
                <a:gd name="T41" fmla="*/ 344 h 1066"/>
                <a:gd name="T42" fmla="*/ 124 w 766"/>
                <a:gd name="T43" fmla="*/ 324 h 1066"/>
                <a:gd name="T44" fmla="*/ 100 w 766"/>
                <a:gd name="T45" fmla="*/ 286 h 1066"/>
                <a:gd name="T46" fmla="*/ 88 w 766"/>
                <a:gd name="T47" fmla="*/ 264 h 1066"/>
                <a:gd name="T48" fmla="*/ 0 w 766"/>
                <a:gd name="T49" fmla="*/ 370 h 1066"/>
                <a:gd name="T50" fmla="*/ 82 w 766"/>
                <a:gd name="T51" fmla="*/ 432 h 1066"/>
                <a:gd name="T52" fmla="*/ 152 w 766"/>
                <a:gd name="T53" fmla="*/ 510 h 1066"/>
                <a:gd name="T54" fmla="*/ 206 w 766"/>
                <a:gd name="T55" fmla="*/ 600 h 1066"/>
                <a:gd name="T56" fmla="*/ 244 w 766"/>
                <a:gd name="T57" fmla="*/ 702 h 1066"/>
                <a:gd name="T58" fmla="*/ 266 w 766"/>
                <a:gd name="T59" fmla="*/ 812 h 1066"/>
                <a:gd name="T60" fmla="*/ 458 w 766"/>
                <a:gd name="T61" fmla="*/ 922 h 1066"/>
                <a:gd name="T62" fmla="*/ 450 w 766"/>
                <a:gd name="T63" fmla="*/ 948 h 1066"/>
                <a:gd name="T64" fmla="*/ 430 w 766"/>
                <a:gd name="T65" fmla="*/ 974 h 1066"/>
                <a:gd name="T66" fmla="*/ 422 w 766"/>
                <a:gd name="T67" fmla="*/ 1002 h 1066"/>
                <a:gd name="T68" fmla="*/ 424 w 766"/>
                <a:gd name="T69" fmla="*/ 1028 h 1066"/>
                <a:gd name="T70" fmla="*/ 434 w 766"/>
                <a:gd name="T71" fmla="*/ 1048 h 1066"/>
                <a:gd name="T72" fmla="*/ 464 w 766"/>
                <a:gd name="T73" fmla="*/ 1064 h 1066"/>
                <a:gd name="T74" fmla="*/ 498 w 766"/>
                <a:gd name="T75" fmla="*/ 1064 h 1066"/>
                <a:gd name="T76" fmla="*/ 530 w 766"/>
                <a:gd name="T77" fmla="*/ 1048 h 1066"/>
                <a:gd name="T78" fmla="*/ 540 w 766"/>
                <a:gd name="T79" fmla="*/ 1028 h 1066"/>
                <a:gd name="T80" fmla="*/ 544 w 766"/>
                <a:gd name="T81" fmla="*/ 1004 h 1066"/>
                <a:gd name="T82" fmla="*/ 534 w 766"/>
                <a:gd name="T83" fmla="*/ 976 h 1066"/>
                <a:gd name="T84" fmla="*/ 514 w 766"/>
                <a:gd name="T85" fmla="*/ 948 h 1066"/>
                <a:gd name="T86" fmla="*/ 504 w 766"/>
                <a:gd name="T87" fmla="*/ 922 h 1066"/>
                <a:gd name="T88" fmla="*/ 704 w 766"/>
                <a:gd name="T89" fmla="*/ 850 h 1066"/>
                <a:gd name="T90" fmla="*/ 692 w 766"/>
                <a:gd name="T91" fmla="*/ 726 h 1066"/>
                <a:gd name="T92" fmla="*/ 650 w 766"/>
                <a:gd name="T93" fmla="*/ 548 h 1066"/>
                <a:gd name="T94" fmla="*/ 580 w 766"/>
                <a:gd name="T95" fmla="*/ 384 h 1066"/>
                <a:gd name="T96" fmla="*/ 656 w 766"/>
                <a:gd name="T97" fmla="*/ 344 h 1066"/>
                <a:gd name="T98" fmla="*/ 692 w 766"/>
                <a:gd name="T99" fmla="*/ 344 h 1066"/>
                <a:gd name="T100" fmla="*/ 722 w 766"/>
                <a:gd name="T101" fmla="*/ 342 h 1066"/>
                <a:gd name="T102" fmla="*/ 740 w 766"/>
                <a:gd name="T103" fmla="*/ 332 h 1066"/>
                <a:gd name="T104" fmla="*/ 762 w 766"/>
                <a:gd name="T105" fmla="*/ 306 h 1066"/>
                <a:gd name="T106" fmla="*/ 766 w 766"/>
                <a:gd name="T107" fmla="*/ 284 h 1066"/>
                <a:gd name="T108" fmla="*/ 754 w 766"/>
                <a:gd name="T109" fmla="*/ 254 h 1066"/>
                <a:gd name="T110" fmla="*/ 724 w 766"/>
                <a:gd name="T111" fmla="*/ 224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 h="1066">
                  <a:moveTo>
                    <a:pt x="714" y="222"/>
                  </a:moveTo>
                  <a:lnTo>
                    <a:pt x="714" y="222"/>
                  </a:lnTo>
                  <a:lnTo>
                    <a:pt x="702" y="222"/>
                  </a:lnTo>
                  <a:lnTo>
                    <a:pt x="692" y="224"/>
                  </a:lnTo>
                  <a:lnTo>
                    <a:pt x="680" y="228"/>
                  </a:lnTo>
                  <a:lnTo>
                    <a:pt x="670" y="232"/>
                  </a:lnTo>
                  <a:lnTo>
                    <a:pt x="670" y="232"/>
                  </a:lnTo>
                  <a:lnTo>
                    <a:pt x="662" y="238"/>
                  </a:lnTo>
                  <a:lnTo>
                    <a:pt x="654" y="246"/>
                  </a:lnTo>
                  <a:lnTo>
                    <a:pt x="650" y="256"/>
                  </a:lnTo>
                  <a:lnTo>
                    <a:pt x="646" y="266"/>
                  </a:lnTo>
                  <a:lnTo>
                    <a:pt x="646" y="266"/>
                  </a:lnTo>
                  <a:lnTo>
                    <a:pt x="636" y="288"/>
                  </a:lnTo>
                  <a:lnTo>
                    <a:pt x="630" y="298"/>
                  </a:lnTo>
                  <a:lnTo>
                    <a:pt x="620" y="308"/>
                  </a:lnTo>
                  <a:lnTo>
                    <a:pt x="620" y="308"/>
                  </a:lnTo>
                  <a:lnTo>
                    <a:pt x="618" y="310"/>
                  </a:lnTo>
                  <a:lnTo>
                    <a:pt x="556" y="344"/>
                  </a:lnTo>
                  <a:lnTo>
                    <a:pt x="556" y="344"/>
                  </a:lnTo>
                  <a:lnTo>
                    <a:pt x="524" y="294"/>
                  </a:lnTo>
                  <a:lnTo>
                    <a:pt x="486" y="244"/>
                  </a:lnTo>
                  <a:lnTo>
                    <a:pt x="448" y="196"/>
                  </a:lnTo>
                  <a:lnTo>
                    <a:pt x="406" y="152"/>
                  </a:lnTo>
                  <a:lnTo>
                    <a:pt x="362" y="110"/>
                  </a:lnTo>
                  <a:lnTo>
                    <a:pt x="314" y="70"/>
                  </a:lnTo>
                  <a:lnTo>
                    <a:pt x="264" y="34"/>
                  </a:lnTo>
                  <a:lnTo>
                    <a:pt x="214" y="0"/>
                  </a:lnTo>
                  <a:lnTo>
                    <a:pt x="130" y="144"/>
                  </a:lnTo>
                  <a:lnTo>
                    <a:pt x="150" y="154"/>
                  </a:lnTo>
                  <a:lnTo>
                    <a:pt x="150" y="154"/>
                  </a:lnTo>
                  <a:lnTo>
                    <a:pt x="158" y="154"/>
                  </a:lnTo>
                  <a:lnTo>
                    <a:pt x="178" y="152"/>
                  </a:lnTo>
                  <a:lnTo>
                    <a:pt x="178" y="152"/>
                  </a:lnTo>
                  <a:lnTo>
                    <a:pt x="192" y="152"/>
                  </a:lnTo>
                  <a:lnTo>
                    <a:pt x="208" y="152"/>
                  </a:lnTo>
                  <a:lnTo>
                    <a:pt x="226" y="156"/>
                  </a:lnTo>
                  <a:lnTo>
                    <a:pt x="234" y="158"/>
                  </a:lnTo>
                  <a:lnTo>
                    <a:pt x="244" y="162"/>
                  </a:lnTo>
                  <a:lnTo>
                    <a:pt x="244" y="162"/>
                  </a:lnTo>
                  <a:lnTo>
                    <a:pt x="258" y="172"/>
                  </a:lnTo>
                  <a:lnTo>
                    <a:pt x="272" y="184"/>
                  </a:lnTo>
                  <a:lnTo>
                    <a:pt x="282" y="200"/>
                  </a:lnTo>
                  <a:lnTo>
                    <a:pt x="292" y="216"/>
                  </a:lnTo>
                  <a:lnTo>
                    <a:pt x="292" y="216"/>
                  </a:lnTo>
                  <a:lnTo>
                    <a:pt x="294" y="226"/>
                  </a:lnTo>
                  <a:lnTo>
                    <a:pt x="296" y="236"/>
                  </a:lnTo>
                  <a:lnTo>
                    <a:pt x="294" y="256"/>
                  </a:lnTo>
                  <a:lnTo>
                    <a:pt x="290" y="280"/>
                  </a:lnTo>
                  <a:lnTo>
                    <a:pt x="286" y="290"/>
                  </a:lnTo>
                  <a:lnTo>
                    <a:pt x="280" y="302"/>
                  </a:lnTo>
                  <a:lnTo>
                    <a:pt x="280" y="302"/>
                  </a:lnTo>
                  <a:lnTo>
                    <a:pt x="272" y="312"/>
                  </a:lnTo>
                  <a:lnTo>
                    <a:pt x="266" y="322"/>
                  </a:lnTo>
                  <a:lnTo>
                    <a:pt x="256" y="330"/>
                  </a:lnTo>
                  <a:lnTo>
                    <a:pt x="248" y="338"/>
                  </a:lnTo>
                  <a:lnTo>
                    <a:pt x="238" y="344"/>
                  </a:lnTo>
                  <a:lnTo>
                    <a:pt x="228" y="348"/>
                  </a:lnTo>
                  <a:lnTo>
                    <a:pt x="220" y="352"/>
                  </a:lnTo>
                  <a:lnTo>
                    <a:pt x="210" y="354"/>
                  </a:lnTo>
                  <a:lnTo>
                    <a:pt x="210" y="354"/>
                  </a:lnTo>
                  <a:lnTo>
                    <a:pt x="190" y="354"/>
                  </a:lnTo>
                  <a:lnTo>
                    <a:pt x="172" y="350"/>
                  </a:lnTo>
                  <a:lnTo>
                    <a:pt x="156" y="344"/>
                  </a:lnTo>
                  <a:lnTo>
                    <a:pt x="140" y="336"/>
                  </a:lnTo>
                  <a:lnTo>
                    <a:pt x="140" y="336"/>
                  </a:lnTo>
                  <a:lnTo>
                    <a:pt x="124" y="324"/>
                  </a:lnTo>
                  <a:lnTo>
                    <a:pt x="114" y="312"/>
                  </a:lnTo>
                  <a:lnTo>
                    <a:pt x="106" y="298"/>
                  </a:lnTo>
                  <a:lnTo>
                    <a:pt x="100" y="286"/>
                  </a:lnTo>
                  <a:lnTo>
                    <a:pt x="100" y="286"/>
                  </a:lnTo>
                  <a:lnTo>
                    <a:pt x="92" y="270"/>
                  </a:lnTo>
                  <a:lnTo>
                    <a:pt x="88" y="264"/>
                  </a:lnTo>
                  <a:lnTo>
                    <a:pt x="68" y="252"/>
                  </a:lnTo>
                  <a:lnTo>
                    <a:pt x="0" y="370"/>
                  </a:lnTo>
                  <a:lnTo>
                    <a:pt x="0" y="370"/>
                  </a:lnTo>
                  <a:lnTo>
                    <a:pt x="28" y="388"/>
                  </a:lnTo>
                  <a:lnTo>
                    <a:pt x="56" y="410"/>
                  </a:lnTo>
                  <a:lnTo>
                    <a:pt x="82" y="432"/>
                  </a:lnTo>
                  <a:lnTo>
                    <a:pt x="106" y="458"/>
                  </a:lnTo>
                  <a:lnTo>
                    <a:pt x="130" y="484"/>
                  </a:lnTo>
                  <a:lnTo>
                    <a:pt x="152" y="510"/>
                  </a:lnTo>
                  <a:lnTo>
                    <a:pt x="172" y="540"/>
                  </a:lnTo>
                  <a:lnTo>
                    <a:pt x="190" y="570"/>
                  </a:lnTo>
                  <a:lnTo>
                    <a:pt x="206" y="600"/>
                  </a:lnTo>
                  <a:lnTo>
                    <a:pt x="220" y="634"/>
                  </a:lnTo>
                  <a:lnTo>
                    <a:pt x="234" y="666"/>
                  </a:lnTo>
                  <a:lnTo>
                    <a:pt x="244" y="702"/>
                  </a:lnTo>
                  <a:lnTo>
                    <a:pt x="254" y="738"/>
                  </a:lnTo>
                  <a:lnTo>
                    <a:pt x="260" y="774"/>
                  </a:lnTo>
                  <a:lnTo>
                    <a:pt x="266" y="812"/>
                  </a:lnTo>
                  <a:lnTo>
                    <a:pt x="268" y="850"/>
                  </a:lnTo>
                  <a:lnTo>
                    <a:pt x="460" y="850"/>
                  </a:lnTo>
                  <a:lnTo>
                    <a:pt x="458" y="922"/>
                  </a:lnTo>
                  <a:lnTo>
                    <a:pt x="458" y="922"/>
                  </a:lnTo>
                  <a:lnTo>
                    <a:pt x="456" y="936"/>
                  </a:lnTo>
                  <a:lnTo>
                    <a:pt x="450" y="948"/>
                  </a:lnTo>
                  <a:lnTo>
                    <a:pt x="436" y="966"/>
                  </a:lnTo>
                  <a:lnTo>
                    <a:pt x="436" y="966"/>
                  </a:lnTo>
                  <a:lnTo>
                    <a:pt x="430" y="974"/>
                  </a:lnTo>
                  <a:lnTo>
                    <a:pt x="426" y="984"/>
                  </a:lnTo>
                  <a:lnTo>
                    <a:pt x="422" y="992"/>
                  </a:lnTo>
                  <a:lnTo>
                    <a:pt x="422" y="1002"/>
                  </a:lnTo>
                  <a:lnTo>
                    <a:pt x="422" y="1002"/>
                  </a:lnTo>
                  <a:lnTo>
                    <a:pt x="422" y="1016"/>
                  </a:lnTo>
                  <a:lnTo>
                    <a:pt x="424" y="1028"/>
                  </a:lnTo>
                  <a:lnTo>
                    <a:pt x="428" y="1038"/>
                  </a:lnTo>
                  <a:lnTo>
                    <a:pt x="434" y="1048"/>
                  </a:lnTo>
                  <a:lnTo>
                    <a:pt x="434" y="1048"/>
                  </a:lnTo>
                  <a:lnTo>
                    <a:pt x="442" y="1054"/>
                  </a:lnTo>
                  <a:lnTo>
                    <a:pt x="452" y="1060"/>
                  </a:lnTo>
                  <a:lnTo>
                    <a:pt x="464" y="1064"/>
                  </a:lnTo>
                  <a:lnTo>
                    <a:pt x="482" y="1066"/>
                  </a:lnTo>
                  <a:lnTo>
                    <a:pt x="482" y="1066"/>
                  </a:lnTo>
                  <a:lnTo>
                    <a:pt x="498" y="1064"/>
                  </a:lnTo>
                  <a:lnTo>
                    <a:pt x="512" y="1062"/>
                  </a:lnTo>
                  <a:lnTo>
                    <a:pt x="522" y="1056"/>
                  </a:lnTo>
                  <a:lnTo>
                    <a:pt x="530" y="1048"/>
                  </a:lnTo>
                  <a:lnTo>
                    <a:pt x="530" y="1048"/>
                  </a:lnTo>
                  <a:lnTo>
                    <a:pt x="536" y="1040"/>
                  </a:lnTo>
                  <a:lnTo>
                    <a:pt x="540" y="1028"/>
                  </a:lnTo>
                  <a:lnTo>
                    <a:pt x="542" y="1018"/>
                  </a:lnTo>
                  <a:lnTo>
                    <a:pt x="544" y="1004"/>
                  </a:lnTo>
                  <a:lnTo>
                    <a:pt x="544" y="1004"/>
                  </a:lnTo>
                  <a:lnTo>
                    <a:pt x="542" y="994"/>
                  </a:lnTo>
                  <a:lnTo>
                    <a:pt x="540" y="986"/>
                  </a:lnTo>
                  <a:lnTo>
                    <a:pt x="534" y="976"/>
                  </a:lnTo>
                  <a:lnTo>
                    <a:pt x="528" y="968"/>
                  </a:lnTo>
                  <a:lnTo>
                    <a:pt x="528" y="968"/>
                  </a:lnTo>
                  <a:lnTo>
                    <a:pt x="514" y="948"/>
                  </a:lnTo>
                  <a:lnTo>
                    <a:pt x="506" y="936"/>
                  </a:lnTo>
                  <a:lnTo>
                    <a:pt x="504" y="922"/>
                  </a:lnTo>
                  <a:lnTo>
                    <a:pt x="504" y="922"/>
                  </a:lnTo>
                  <a:lnTo>
                    <a:pt x="504" y="922"/>
                  </a:lnTo>
                  <a:lnTo>
                    <a:pt x="506" y="850"/>
                  </a:lnTo>
                  <a:lnTo>
                    <a:pt x="704" y="850"/>
                  </a:lnTo>
                  <a:lnTo>
                    <a:pt x="704" y="850"/>
                  </a:lnTo>
                  <a:lnTo>
                    <a:pt x="700" y="788"/>
                  </a:lnTo>
                  <a:lnTo>
                    <a:pt x="692" y="726"/>
                  </a:lnTo>
                  <a:lnTo>
                    <a:pt x="682" y="666"/>
                  </a:lnTo>
                  <a:lnTo>
                    <a:pt x="668" y="606"/>
                  </a:lnTo>
                  <a:lnTo>
                    <a:pt x="650" y="548"/>
                  </a:lnTo>
                  <a:lnTo>
                    <a:pt x="630" y="492"/>
                  </a:lnTo>
                  <a:lnTo>
                    <a:pt x="606" y="438"/>
                  </a:lnTo>
                  <a:lnTo>
                    <a:pt x="580" y="384"/>
                  </a:lnTo>
                  <a:lnTo>
                    <a:pt x="644" y="348"/>
                  </a:lnTo>
                  <a:lnTo>
                    <a:pt x="644" y="348"/>
                  </a:lnTo>
                  <a:lnTo>
                    <a:pt x="656" y="344"/>
                  </a:lnTo>
                  <a:lnTo>
                    <a:pt x="668" y="342"/>
                  </a:lnTo>
                  <a:lnTo>
                    <a:pt x="692" y="344"/>
                  </a:lnTo>
                  <a:lnTo>
                    <a:pt x="692" y="344"/>
                  </a:lnTo>
                  <a:lnTo>
                    <a:pt x="702" y="344"/>
                  </a:lnTo>
                  <a:lnTo>
                    <a:pt x="712" y="344"/>
                  </a:lnTo>
                  <a:lnTo>
                    <a:pt x="722" y="342"/>
                  </a:lnTo>
                  <a:lnTo>
                    <a:pt x="730" y="338"/>
                  </a:lnTo>
                  <a:lnTo>
                    <a:pt x="730" y="338"/>
                  </a:lnTo>
                  <a:lnTo>
                    <a:pt x="740" y="332"/>
                  </a:lnTo>
                  <a:lnTo>
                    <a:pt x="750" y="324"/>
                  </a:lnTo>
                  <a:lnTo>
                    <a:pt x="758" y="314"/>
                  </a:lnTo>
                  <a:lnTo>
                    <a:pt x="762" y="306"/>
                  </a:lnTo>
                  <a:lnTo>
                    <a:pt x="762" y="306"/>
                  </a:lnTo>
                  <a:lnTo>
                    <a:pt x="766" y="294"/>
                  </a:lnTo>
                  <a:lnTo>
                    <a:pt x="766" y="284"/>
                  </a:lnTo>
                  <a:lnTo>
                    <a:pt x="762" y="270"/>
                  </a:lnTo>
                  <a:lnTo>
                    <a:pt x="754" y="254"/>
                  </a:lnTo>
                  <a:lnTo>
                    <a:pt x="754" y="254"/>
                  </a:lnTo>
                  <a:lnTo>
                    <a:pt x="744" y="240"/>
                  </a:lnTo>
                  <a:lnTo>
                    <a:pt x="734" y="230"/>
                  </a:lnTo>
                  <a:lnTo>
                    <a:pt x="724" y="224"/>
                  </a:lnTo>
                  <a:lnTo>
                    <a:pt x="714" y="222"/>
                  </a:lnTo>
                  <a:lnTo>
                    <a:pt x="714" y="222"/>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8" name="chenying0907 11"/>
            <p:cNvSpPr/>
            <p:nvPr/>
          </p:nvSpPr>
          <p:spPr bwMode="auto">
            <a:xfrm>
              <a:off x="1148299" y="3369827"/>
              <a:ext cx="1625600" cy="1993900"/>
            </a:xfrm>
            <a:custGeom>
              <a:avLst/>
              <a:gdLst>
                <a:gd name="T0" fmla="*/ 982 w 1024"/>
                <a:gd name="T1" fmla="*/ 1080 h 1256"/>
                <a:gd name="T2" fmla="*/ 952 w 1024"/>
                <a:gd name="T3" fmla="*/ 1078 h 1256"/>
                <a:gd name="T4" fmla="*/ 914 w 1024"/>
                <a:gd name="T5" fmla="*/ 1080 h 1256"/>
                <a:gd name="T6" fmla="*/ 900 w 1024"/>
                <a:gd name="T7" fmla="*/ 1076 h 1256"/>
                <a:gd name="T8" fmla="*/ 948 w 1024"/>
                <a:gd name="T9" fmla="*/ 888 h 1256"/>
                <a:gd name="T10" fmla="*/ 804 w 1024"/>
                <a:gd name="T11" fmla="*/ 784 h 1256"/>
                <a:gd name="T12" fmla="*/ 680 w 1024"/>
                <a:gd name="T13" fmla="*/ 658 h 1256"/>
                <a:gd name="T14" fmla="*/ 588 w 1024"/>
                <a:gd name="T15" fmla="*/ 574 h 1256"/>
                <a:gd name="T16" fmla="*/ 576 w 1024"/>
                <a:gd name="T17" fmla="*/ 600 h 1256"/>
                <a:gd name="T18" fmla="*/ 562 w 1024"/>
                <a:gd name="T19" fmla="*/ 628 h 1256"/>
                <a:gd name="T20" fmla="*/ 534 w 1024"/>
                <a:gd name="T21" fmla="*/ 652 h 1256"/>
                <a:gd name="T22" fmla="*/ 502 w 1024"/>
                <a:gd name="T23" fmla="*/ 666 h 1256"/>
                <a:gd name="T24" fmla="*/ 464 w 1024"/>
                <a:gd name="T25" fmla="*/ 668 h 1256"/>
                <a:gd name="T26" fmla="*/ 426 w 1024"/>
                <a:gd name="T27" fmla="*/ 652 h 1256"/>
                <a:gd name="T28" fmla="*/ 396 w 1024"/>
                <a:gd name="T29" fmla="*/ 616 h 1256"/>
                <a:gd name="T30" fmla="*/ 386 w 1024"/>
                <a:gd name="T31" fmla="*/ 594 h 1256"/>
                <a:gd name="T32" fmla="*/ 380 w 1024"/>
                <a:gd name="T33" fmla="*/ 560 h 1256"/>
                <a:gd name="T34" fmla="*/ 384 w 1024"/>
                <a:gd name="T35" fmla="*/ 530 h 1256"/>
                <a:gd name="T36" fmla="*/ 406 w 1024"/>
                <a:gd name="T37" fmla="*/ 498 h 1256"/>
                <a:gd name="T38" fmla="*/ 434 w 1024"/>
                <a:gd name="T39" fmla="*/ 478 h 1256"/>
                <a:gd name="T40" fmla="*/ 482 w 1024"/>
                <a:gd name="T41" fmla="*/ 466 h 1256"/>
                <a:gd name="T42" fmla="*/ 514 w 1024"/>
                <a:gd name="T43" fmla="*/ 468 h 1256"/>
                <a:gd name="T44" fmla="*/ 548 w 1024"/>
                <a:gd name="T45" fmla="*/ 452 h 1256"/>
                <a:gd name="T46" fmla="*/ 482 w 1024"/>
                <a:gd name="T47" fmla="*/ 292 h 1256"/>
                <a:gd name="T48" fmla="*/ 444 w 1024"/>
                <a:gd name="T49" fmla="*/ 120 h 1256"/>
                <a:gd name="T50" fmla="*/ 294 w 1024"/>
                <a:gd name="T51" fmla="*/ 0 h 1256"/>
                <a:gd name="T52" fmla="*/ 298 w 1024"/>
                <a:gd name="T53" fmla="*/ 16 h 1256"/>
                <a:gd name="T54" fmla="*/ 318 w 1024"/>
                <a:gd name="T55" fmla="*/ 44 h 1256"/>
                <a:gd name="T56" fmla="*/ 334 w 1024"/>
                <a:gd name="T57" fmla="*/ 84 h 1256"/>
                <a:gd name="T58" fmla="*/ 332 w 1024"/>
                <a:gd name="T59" fmla="*/ 112 h 1256"/>
                <a:gd name="T60" fmla="*/ 312 w 1024"/>
                <a:gd name="T61" fmla="*/ 162 h 1256"/>
                <a:gd name="T62" fmla="*/ 296 w 1024"/>
                <a:gd name="T63" fmla="*/ 176 h 1256"/>
                <a:gd name="T64" fmla="*/ 244 w 1024"/>
                <a:gd name="T65" fmla="*/ 194 h 1256"/>
                <a:gd name="T66" fmla="*/ 220 w 1024"/>
                <a:gd name="T67" fmla="*/ 194 h 1256"/>
                <a:gd name="T68" fmla="*/ 186 w 1024"/>
                <a:gd name="T69" fmla="*/ 186 h 1256"/>
                <a:gd name="T70" fmla="*/ 158 w 1024"/>
                <a:gd name="T71" fmla="*/ 168 h 1256"/>
                <a:gd name="T72" fmla="*/ 142 w 1024"/>
                <a:gd name="T73" fmla="*/ 144 h 1256"/>
                <a:gd name="T74" fmla="*/ 132 w 1024"/>
                <a:gd name="T75" fmla="*/ 92 h 1256"/>
                <a:gd name="T76" fmla="*/ 140 w 1024"/>
                <a:gd name="T77" fmla="*/ 56 h 1256"/>
                <a:gd name="T78" fmla="*/ 154 w 1024"/>
                <a:gd name="T79" fmla="*/ 32 h 1256"/>
                <a:gd name="T80" fmla="*/ 168 w 1024"/>
                <a:gd name="T81" fmla="*/ 0 h 1256"/>
                <a:gd name="T82" fmla="*/ 2 w 1024"/>
                <a:gd name="T83" fmla="*/ 50 h 1256"/>
                <a:gd name="T84" fmla="*/ 16 w 1024"/>
                <a:gd name="T85" fmla="*/ 196 h 1256"/>
                <a:gd name="T86" fmla="*/ 44 w 1024"/>
                <a:gd name="T87" fmla="*/ 338 h 1256"/>
                <a:gd name="T88" fmla="*/ 86 w 1024"/>
                <a:gd name="T89" fmla="*/ 474 h 1256"/>
                <a:gd name="T90" fmla="*/ 142 w 1024"/>
                <a:gd name="T91" fmla="*/ 606 h 1256"/>
                <a:gd name="T92" fmla="*/ 208 w 1024"/>
                <a:gd name="T93" fmla="*/ 730 h 1256"/>
                <a:gd name="T94" fmla="*/ 286 w 1024"/>
                <a:gd name="T95" fmla="*/ 848 h 1256"/>
                <a:gd name="T96" fmla="*/ 374 w 1024"/>
                <a:gd name="T97" fmla="*/ 958 h 1256"/>
                <a:gd name="T98" fmla="*/ 472 w 1024"/>
                <a:gd name="T99" fmla="*/ 1058 h 1256"/>
                <a:gd name="T100" fmla="*/ 580 w 1024"/>
                <a:gd name="T101" fmla="*/ 1150 h 1256"/>
                <a:gd name="T102" fmla="*/ 696 w 1024"/>
                <a:gd name="T103" fmla="*/ 1232 h 1256"/>
                <a:gd name="T104" fmla="*/ 878 w 1024"/>
                <a:gd name="T105" fmla="*/ 1116 h 1256"/>
                <a:gd name="T106" fmla="*/ 896 w 1024"/>
                <a:gd name="T107" fmla="*/ 1136 h 1256"/>
                <a:gd name="T108" fmla="*/ 908 w 1024"/>
                <a:gd name="T109" fmla="*/ 1166 h 1256"/>
                <a:gd name="T110" fmla="*/ 928 w 1024"/>
                <a:gd name="T111" fmla="*/ 1188 h 1256"/>
                <a:gd name="T112" fmla="*/ 950 w 1024"/>
                <a:gd name="T113" fmla="*/ 1198 h 1256"/>
                <a:gd name="T114" fmla="*/ 974 w 1024"/>
                <a:gd name="T115" fmla="*/ 1200 h 1256"/>
                <a:gd name="T116" fmla="*/ 1004 w 1024"/>
                <a:gd name="T117" fmla="*/ 1182 h 1256"/>
                <a:gd name="T118" fmla="*/ 1020 w 1024"/>
                <a:gd name="T119" fmla="*/ 1152 h 1256"/>
                <a:gd name="T120" fmla="*/ 1022 w 1024"/>
                <a:gd name="T121" fmla="*/ 1116 h 1256"/>
                <a:gd name="T122" fmla="*/ 1010 w 1024"/>
                <a:gd name="T123" fmla="*/ 1098 h 1256"/>
                <a:gd name="T124" fmla="*/ 992 w 1024"/>
                <a:gd name="T125" fmla="*/ 1084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4" h="1256">
                  <a:moveTo>
                    <a:pt x="992" y="1084"/>
                  </a:moveTo>
                  <a:lnTo>
                    <a:pt x="992" y="1084"/>
                  </a:lnTo>
                  <a:lnTo>
                    <a:pt x="982" y="1080"/>
                  </a:lnTo>
                  <a:lnTo>
                    <a:pt x="972" y="1078"/>
                  </a:lnTo>
                  <a:lnTo>
                    <a:pt x="962" y="1078"/>
                  </a:lnTo>
                  <a:lnTo>
                    <a:pt x="952" y="1078"/>
                  </a:lnTo>
                  <a:lnTo>
                    <a:pt x="952" y="1078"/>
                  </a:lnTo>
                  <a:lnTo>
                    <a:pt x="926" y="1082"/>
                  </a:lnTo>
                  <a:lnTo>
                    <a:pt x="914" y="1080"/>
                  </a:lnTo>
                  <a:lnTo>
                    <a:pt x="900" y="1076"/>
                  </a:lnTo>
                  <a:lnTo>
                    <a:pt x="900" y="1076"/>
                  </a:lnTo>
                  <a:lnTo>
                    <a:pt x="900" y="1076"/>
                  </a:lnTo>
                  <a:lnTo>
                    <a:pt x="856" y="1050"/>
                  </a:lnTo>
                  <a:lnTo>
                    <a:pt x="948" y="888"/>
                  </a:lnTo>
                  <a:lnTo>
                    <a:pt x="948" y="888"/>
                  </a:lnTo>
                  <a:lnTo>
                    <a:pt x="898" y="856"/>
                  </a:lnTo>
                  <a:lnTo>
                    <a:pt x="850" y="822"/>
                  </a:lnTo>
                  <a:lnTo>
                    <a:pt x="804" y="784"/>
                  </a:lnTo>
                  <a:lnTo>
                    <a:pt x="760" y="744"/>
                  </a:lnTo>
                  <a:lnTo>
                    <a:pt x="720" y="702"/>
                  </a:lnTo>
                  <a:lnTo>
                    <a:pt x="680" y="658"/>
                  </a:lnTo>
                  <a:lnTo>
                    <a:pt x="644" y="610"/>
                  </a:lnTo>
                  <a:lnTo>
                    <a:pt x="610" y="562"/>
                  </a:lnTo>
                  <a:lnTo>
                    <a:pt x="588" y="574"/>
                  </a:lnTo>
                  <a:lnTo>
                    <a:pt x="588" y="574"/>
                  </a:lnTo>
                  <a:lnTo>
                    <a:pt x="584" y="582"/>
                  </a:lnTo>
                  <a:lnTo>
                    <a:pt x="576" y="600"/>
                  </a:lnTo>
                  <a:lnTo>
                    <a:pt x="576" y="600"/>
                  </a:lnTo>
                  <a:lnTo>
                    <a:pt x="570" y="614"/>
                  </a:lnTo>
                  <a:lnTo>
                    <a:pt x="562" y="628"/>
                  </a:lnTo>
                  <a:lnTo>
                    <a:pt x="550" y="640"/>
                  </a:lnTo>
                  <a:lnTo>
                    <a:pt x="542" y="646"/>
                  </a:lnTo>
                  <a:lnTo>
                    <a:pt x="534" y="652"/>
                  </a:lnTo>
                  <a:lnTo>
                    <a:pt x="534" y="652"/>
                  </a:lnTo>
                  <a:lnTo>
                    <a:pt x="518" y="660"/>
                  </a:lnTo>
                  <a:lnTo>
                    <a:pt x="502" y="666"/>
                  </a:lnTo>
                  <a:lnTo>
                    <a:pt x="484" y="670"/>
                  </a:lnTo>
                  <a:lnTo>
                    <a:pt x="464" y="668"/>
                  </a:lnTo>
                  <a:lnTo>
                    <a:pt x="464" y="668"/>
                  </a:lnTo>
                  <a:lnTo>
                    <a:pt x="454" y="666"/>
                  </a:lnTo>
                  <a:lnTo>
                    <a:pt x="446" y="662"/>
                  </a:lnTo>
                  <a:lnTo>
                    <a:pt x="426" y="652"/>
                  </a:lnTo>
                  <a:lnTo>
                    <a:pt x="410" y="636"/>
                  </a:lnTo>
                  <a:lnTo>
                    <a:pt x="402" y="626"/>
                  </a:lnTo>
                  <a:lnTo>
                    <a:pt x="396" y="616"/>
                  </a:lnTo>
                  <a:lnTo>
                    <a:pt x="396" y="616"/>
                  </a:lnTo>
                  <a:lnTo>
                    <a:pt x="390" y="606"/>
                  </a:lnTo>
                  <a:lnTo>
                    <a:pt x="386" y="594"/>
                  </a:lnTo>
                  <a:lnTo>
                    <a:pt x="382" y="582"/>
                  </a:lnTo>
                  <a:lnTo>
                    <a:pt x="380" y="572"/>
                  </a:lnTo>
                  <a:lnTo>
                    <a:pt x="380" y="560"/>
                  </a:lnTo>
                  <a:lnTo>
                    <a:pt x="380" y="550"/>
                  </a:lnTo>
                  <a:lnTo>
                    <a:pt x="382" y="540"/>
                  </a:lnTo>
                  <a:lnTo>
                    <a:pt x="384" y="530"/>
                  </a:lnTo>
                  <a:lnTo>
                    <a:pt x="384" y="530"/>
                  </a:lnTo>
                  <a:lnTo>
                    <a:pt x="394" y="514"/>
                  </a:lnTo>
                  <a:lnTo>
                    <a:pt x="406" y="498"/>
                  </a:lnTo>
                  <a:lnTo>
                    <a:pt x="418" y="488"/>
                  </a:lnTo>
                  <a:lnTo>
                    <a:pt x="434" y="478"/>
                  </a:lnTo>
                  <a:lnTo>
                    <a:pt x="434" y="478"/>
                  </a:lnTo>
                  <a:lnTo>
                    <a:pt x="450" y="470"/>
                  </a:lnTo>
                  <a:lnTo>
                    <a:pt x="468" y="466"/>
                  </a:lnTo>
                  <a:lnTo>
                    <a:pt x="482" y="466"/>
                  </a:lnTo>
                  <a:lnTo>
                    <a:pt x="496" y="466"/>
                  </a:lnTo>
                  <a:lnTo>
                    <a:pt x="496" y="466"/>
                  </a:lnTo>
                  <a:lnTo>
                    <a:pt x="514" y="468"/>
                  </a:lnTo>
                  <a:lnTo>
                    <a:pt x="520" y="468"/>
                  </a:lnTo>
                  <a:lnTo>
                    <a:pt x="548" y="452"/>
                  </a:lnTo>
                  <a:lnTo>
                    <a:pt x="548" y="452"/>
                  </a:lnTo>
                  <a:lnTo>
                    <a:pt x="522" y="400"/>
                  </a:lnTo>
                  <a:lnTo>
                    <a:pt x="502" y="348"/>
                  </a:lnTo>
                  <a:lnTo>
                    <a:pt x="482" y="292"/>
                  </a:lnTo>
                  <a:lnTo>
                    <a:pt x="466" y="236"/>
                  </a:lnTo>
                  <a:lnTo>
                    <a:pt x="454" y="178"/>
                  </a:lnTo>
                  <a:lnTo>
                    <a:pt x="444" y="120"/>
                  </a:lnTo>
                  <a:lnTo>
                    <a:pt x="438" y="60"/>
                  </a:lnTo>
                  <a:lnTo>
                    <a:pt x="436" y="0"/>
                  </a:lnTo>
                  <a:lnTo>
                    <a:pt x="294" y="0"/>
                  </a:lnTo>
                  <a:lnTo>
                    <a:pt x="294" y="8"/>
                  </a:lnTo>
                  <a:lnTo>
                    <a:pt x="294" y="8"/>
                  </a:lnTo>
                  <a:lnTo>
                    <a:pt x="298" y="16"/>
                  </a:lnTo>
                  <a:lnTo>
                    <a:pt x="310" y="32"/>
                  </a:lnTo>
                  <a:lnTo>
                    <a:pt x="310" y="32"/>
                  </a:lnTo>
                  <a:lnTo>
                    <a:pt x="318" y="44"/>
                  </a:lnTo>
                  <a:lnTo>
                    <a:pt x="326" y="58"/>
                  </a:lnTo>
                  <a:lnTo>
                    <a:pt x="332" y="76"/>
                  </a:lnTo>
                  <a:lnTo>
                    <a:pt x="334" y="84"/>
                  </a:lnTo>
                  <a:lnTo>
                    <a:pt x="334" y="94"/>
                  </a:lnTo>
                  <a:lnTo>
                    <a:pt x="334" y="94"/>
                  </a:lnTo>
                  <a:lnTo>
                    <a:pt x="332" y="112"/>
                  </a:lnTo>
                  <a:lnTo>
                    <a:pt x="328" y="130"/>
                  </a:lnTo>
                  <a:lnTo>
                    <a:pt x="322" y="146"/>
                  </a:lnTo>
                  <a:lnTo>
                    <a:pt x="312" y="162"/>
                  </a:lnTo>
                  <a:lnTo>
                    <a:pt x="312" y="162"/>
                  </a:lnTo>
                  <a:lnTo>
                    <a:pt x="304" y="170"/>
                  </a:lnTo>
                  <a:lnTo>
                    <a:pt x="296" y="176"/>
                  </a:lnTo>
                  <a:lnTo>
                    <a:pt x="278" y="186"/>
                  </a:lnTo>
                  <a:lnTo>
                    <a:pt x="256" y="192"/>
                  </a:lnTo>
                  <a:lnTo>
                    <a:pt x="244" y="194"/>
                  </a:lnTo>
                  <a:lnTo>
                    <a:pt x="232" y="196"/>
                  </a:lnTo>
                  <a:lnTo>
                    <a:pt x="232" y="196"/>
                  </a:lnTo>
                  <a:lnTo>
                    <a:pt x="220" y="194"/>
                  </a:lnTo>
                  <a:lnTo>
                    <a:pt x="208" y="192"/>
                  </a:lnTo>
                  <a:lnTo>
                    <a:pt x="196" y="190"/>
                  </a:lnTo>
                  <a:lnTo>
                    <a:pt x="186" y="186"/>
                  </a:lnTo>
                  <a:lnTo>
                    <a:pt x="176" y="180"/>
                  </a:lnTo>
                  <a:lnTo>
                    <a:pt x="166" y="174"/>
                  </a:lnTo>
                  <a:lnTo>
                    <a:pt x="158" y="168"/>
                  </a:lnTo>
                  <a:lnTo>
                    <a:pt x="152" y="160"/>
                  </a:lnTo>
                  <a:lnTo>
                    <a:pt x="152" y="160"/>
                  </a:lnTo>
                  <a:lnTo>
                    <a:pt x="142" y="144"/>
                  </a:lnTo>
                  <a:lnTo>
                    <a:pt x="136" y="126"/>
                  </a:lnTo>
                  <a:lnTo>
                    <a:pt x="132" y="110"/>
                  </a:lnTo>
                  <a:lnTo>
                    <a:pt x="132" y="92"/>
                  </a:lnTo>
                  <a:lnTo>
                    <a:pt x="132" y="92"/>
                  </a:lnTo>
                  <a:lnTo>
                    <a:pt x="134" y="74"/>
                  </a:lnTo>
                  <a:lnTo>
                    <a:pt x="140" y="56"/>
                  </a:lnTo>
                  <a:lnTo>
                    <a:pt x="148" y="44"/>
                  </a:lnTo>
                  <a:lnTo>
                    <a:pt x="154" y="32"/>
                  </a:lnTo>
                  <a:lnTo>
                    <a:pt x="154" y="32"/>
                  </a:lnTo>
                  <a:lnTo>
                    <a:pt x="166" y="18"/>
                  </a:lnTo>
                  <a:lnTo>
                    <a:pt x="168" y="12"/>
                  </a:lnTo>
                  <a:lnTo>
                    <a:pt x="168" y="0"/>
                  </a:lnTo>
                  <a:lnTo>
                    <a:pt x="0" y="0"/>
                  </a:lnTo>
                  <a:lnTo>
                    <a:pt x="0" y="0"/>
                  </a:lnTo>
                  <a:lnTo>
                    <a:pt x="2" y="50"/>
                  </a:lnTo>
                  <a:lnTo>
                    <a:pt x="4" y="98"/>
                  </a:lnTo>
                  <a:lnTo>
                    <a:pt x="10" y="148"/>
                  </a:lnTo>
                  <a:lnTo>
                    <a:pt x="16" y="196"/>
                  </a:lnTo>
                  <a:lnTo>
                    <a:pt x="24" y="244"/>
                  </a:lnTo>
                  <a:lnTo>
                    <a:pt x="34" y="290"/>
                  </a:lnTo>
                  <a:lnTo>
                    <a:pt x="44" y="338"/>
                  </a:lnTo>
                  <a:lnTo>
                    <a:pt x="58" y="384"/>
                  </a:lnTo>
                  <a:lnTo>
                    <a:pt x="72" y="430"/>
                  </a:lnTo>
                  <a:lnTo>
                    <a:pt x="86" y="474"/>
                  </a:lnTo>
                  <a:lnTo>
                    <a:pt x="104" y="518"/>
                  </a:lnTo>
                  <a:lnTo>
                    <a:pt x="122" y="562"/>
                  </a:lnTo>
                  <a:lnTo>
                    <a:pt x="142" y="606"/>
                  </a:lnTo>
                  <a:lnTo>
                    <a:pt x="162" y="648"/>
                  </a:lnTo>
                  <a:lnTo>
                    <a:pt x="184" y="690"/>
                  </a:lnTo>
                  <a:lnTo>
                    <a:pt x="208" y="730"/>
                  </a:lnTo>
                  <a:lnTo>
                    <a:pt x="232" y="770"/>
                  </a:lnTo>
                  <a:lnTo>
                    <a:pt x="258" y="810"/>
                  </a:lnTo>
                  <a:lnTo>
                    <a:pt x="286" y="848"/>
                  </a:lnTo>
                  <a:lnTo>
                    <a:pt x="314" y="886"/>
                  </a:lnTo>
                  <a:lnTo>
                    <a:pt x="344" y="922"/>
                  </a:lnTo>
                  <a:lnTo>
                    <a:pt x="374" y="958"/>
                  </a:lnTo>
                  <a:lnTo>
                    <a:pt x="406" y="992"/>
                  </a:lnTo>
                  <a:lnTo>
                    <a:pt x="438" y="1026"/>
                  </a:lnTo>
                  <a:lnTo>
                    <a:pt x="472" y="1058"/>
                  </a:lnTo>
                  <a:lnTo>
                    <a:pt x="508" y="1090"/>
                  </a:lnTo>
                  <a:lnTo>
                    <a:pt x="542" y="1122"/>
                  </a:lnTo>
                  <a:lnTo>
                    <a:pt x="580" y="1150"/>
                  </a:lnTo>
                  <a:lnTo>
                    <a:pt x="618" y="1178"/>
                  </a:lnTo>
                  <a:lnTo>
                    <a:pt x="656" y="1206"/>
                  </a:lnTo>
                  <a:lnTo>
                    <a:pt x="696" y="1232"/>
                  </a:lnTo>
                  <a:lnTo>
                    <a:pt x="736" y="1256"/>
                  </a:lnTo>
                  <a:lnTo>
                    <a:pt x="832" y="1090"/>
                  </a:lnTo>
                  <a:lnTo>
                    <a:pt x="878" y="1116"/>
                  </a:lnTo>
                  <a:lnTo>
                    <a:pt x="878" y="1116"/>
                  </a:lnTo>
                  <a:lnTo>
                    <a:pt x="888" y="1126"/>
                  </a:lnTo>
                  <a:lnTo>
                    <a:pt x="896" y="1136"/>
                  </a:lnTo>
                  <a:lnTo>
                    <a:pt x="904" y="1156"/>
                  </a:lnTo>
                  <a:lnTo>
                    <a:pt x="904" y="1156"/>
                  </a:lnTo>
                  <a:lnTo>
                    <a:pt x="908" y="1166"/>
                  </a:lnTo>
                  <a:lnTo>
                    <a:pt x="914" y="1174"/>
                  </a:lnTo>
                  <a:lnTo>
                    <a:pt x="920" y="1182"/>
                  </a:lnTo>
                  <a:lnTo>
                    <a:pt x="928" y="1188"/>
                  </a:lnTo>
                  <a:lnTo>
                    <a:pt x="928" y="1188"/>
                  </a:lnTo>
                  <a:lnTo>
                    <a:pt x="940" y="1194"/>
                  </a:lnTo>
                  <a:lnTo>
                    <a:pt x="950" y="1198"/>
                  </a:lnTo>
                  <a:lnTo>
                    <a:pt x="962" y="1200"/>
                  </a:lnTo>
                  <a:lnTo>
                    <a:pt x="974" y="1200"/>
                  </a:lnTo>
                  <a:lnTo>
                    <a:pt x="974" y="1200"/>
                  </a:lnTo>
                  <a:lnTo>
                    <a:pt x="984" y="1198"/>
                  </a:lnTo>
                  <a:lnTo>
                    <a:pt x="994" y="1192"/>
                  </a:lnTo>
                  <a:lnTo>
                    <a:pt x="1004" y="1182"/>
                  </a:lnTo>
                  <a:lnTo>
                    <a:pt x="1014" y="1168"/>
                  </a:lnTo>
                  <a:lnTo>
                    <a:pt x="1014" y="1168"/>
                  </a:lnTo>
                  <a:lnTo>
                    <a:pt x="1020" y="1152"/>
                  </a:lnTo>
                  <a:lnTo>
                    <a:pt x="1024" y="1138"/>
                  </a:lnTo>
                  <a:lnTo>
                    <a:pt x="1024" y="1126"/>
                  </a:lnTo>
                  <a:lnTo>
                    <a:pt x="1022" y="1116"/>
                  </a:lnTo>
                  <a:lnTo>
                    <a:pt x="1022" y="1116"/>
                  </a:lnTo>
                  <a:lnTo>
                    <a:pt x="1018" y="1108"/>
                  </a:lnTo>
                  <a:lnTo>
                    <a:pt x="1010" y="1098"/>
                  </a:lnTo>
                  <a:lnTo>
                    <a:pt x="1002" y="1090"/>
                  </a:lnTo>
                  <a:lnTo>
                    <a:pt x="992" y="1084"/>
                  </a:lnTo>
                  <a:lnTo>
                    <a:pt x="992" y="108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9" name="chenying0907 12"/>
            <p:cNvSpPr/>
            <p:nvPr/>
          </p:nvSpPr>
          <p:spPr bwMode="auto">
            <a:xfrm>
              <a:off x="1811874" y="3049152"/>
              <a:ext cx="1216025" cy="1670050"/>
            </a:xfrm>
            <a:custGeom>
              <a:avLst/>
              <a:gdLst>
                <a:gd name="T0" fmla="*/ 308 w 766"/>
                <a:gd name="T1" fmla="*/ 142 h 1052"/>
                <a:gd name="T2" fmla="*/ 314 w 766"/>
                <a:gd name="T3" fmla="*/ 118 h 1052"/>
                <a:gd name="T4" fmla="*/ 334 w 766"/>
                <a:gd name="T5" fmla="*/ 90 h 1052"/>
                <a:gd name="T6" fmla="*/ 344 w 766"/>
                <a:gd name="T7" fmla="*/ 62 h 1052"/>
                <a:gd name="T8" fmla="*/ 340 w 766"/>
                <a:gd name="T9" fmla="*/ 38 h 1052"/>
                <a:gd name="T10" fmla="*/ 332 w 766"/>
                <a:gd name="T11" fmla="*/ 18 h 1052"/>
                <a:gd name="T12" fmla="*/ 300 w 766"/>
                <a:gd name="T13" fmla="*/ 0 h 1052"/>
                <a:gd name="T14" fmla="*/ 266 w 766"/>
                <a:gd name="T15" fmla="*/ 0 h 1052"/>
                <a:gd name="T16" fmla="*/ 236 w 766"/>
                <a:gd name="T17" fmla="*/ 18 h 1052"/>
                <a:gd name="T18" fmla="*/ 226 w 766"/>
                <a:gd name="T19" fmla="*/ 36 h 1052"/>
                <a:gd name="T20" fmla="*/ 222 w 766"/>
                <a:gd name="T21" fmla="*/ 60 h 1052"/>
                <a:gd name="T22" fmla="*/ 230 w 766"/>
                <a:gd name="T23" fmla="*/ 90 h 1052"/>
                <a:gd name="T24" fmla="*/ 252 w 766"/>
                <a:gd name="T25" fmla="*/ 118 h 1052"/>
                <a:gd name="T26" fmla="*/ 262 w 766"/>
                <a:gd name="T27" fmla="*/ 142 h 1052"/>
                <a:gd name="T28" fmla="*/ 62 w 766"/>
                <a:gd name="T29" fmla="*/ 202 h 1052"/>
                <a:gd name="T30" fmla="*/ 72 w 766"/>
                <a:gd name="T31" fmla="*/ 326 h 1052"/>
                <a:gd name="T32" fmla="*/ 114 w 766"/>
                <a:gd name="T33" fmla="*/ 504 h 1052"/>
                <a:gd name="T34" fmla="*/ 186 w 766"/>
                <a:gd name="T35" fmla="*/ 668 h 1052"/>
                <a:gd name="T36" fmla="*/ 110 w 766"/>
                <a:gd name="T37" fmla="*/ 710 h 1052"/>
                <a:gd name="T38" fmla="*/ 74 w 766"/>
                <a:gd name="T39" fmla="*/ 708 h 1052"/>
                <a:gd name="T40" fmla="*/ 44 w 766"/>
                <a:gd name="T41" fmla="*/ 710 h 1052"/>
                <a:gd name="T42" fmla="*/ 26 w 766"/>
                <a:gd name="T43" fmla="*/ 720 h 1052"/>
                <a:gd name="T44" fmla="*/ 4 w 766"/>
                <a:gd name="T45" fmla="*/ 748 h 1052"/>
                <a:gd name="T46" fmla="*/ 0 w 766"/>
                <a:gd name="T47" fmla="*/ 770 h 1052"/>
                <a:gd name="T48" fmla="*/ 12 w 766"/>
                <a:gd name="T49" fmla="*/ 798 h 1052"/>
                <a:gd name="T50" fmla="*/ 42 w 766"/>
                <a:gd name="T51" fmla="*/ 828 h 1052"/>
                <a:gd name="T52" fmla="*/ 64 w 766"/>
                <a:gd name="T53" fmla="*/ 830 h 1052"/>
                <a:gd name="T54" fmla="*/ 96 w 766"/>
                <a:gd name="T55" fmla="*/ 820 h 1052"/>
                <a:gd name="T56" fmla="*/ 112 w 766"/>
                <a:gd name="T57" fmla="*/ 806 h 1052"/>
                <a:gd name="T58" fmla="*/ 120 w 766"/>
                <a:gd name="T59" fmla="*/ 788 h 1052"/>
                <a:gd name="T60" fmla="*/ 146 w 766"/>
                <a:gd name="T61" fmla="*/ 744 h 1052"/>
                <a:gd name="T62" fmla="*/ 210 w 766"/>
                <a:gd name="T63" fmla="*/ 708 h 1052"/>
                <a:gd name="T64" fmla="*/ 280 w 766"/>
                <a:gd name="T65" fmla="*/ 808 h 1052"/>
                <a:gd name="T66" fmla="*/ 404 w 766"/>
                <a:gd name="T67" fmla="*/ 942 h 1052"/>
                <a:gd name="T68" fmla="*/ 552 w 766"/>
                <a:gd name="T69" fmla="*/ 1052 h 1052"/>
                <a:gd name="T70" fmla="*/ 616 w 766"/>
                <a:gd name="T71" fmla="*/ 912 h 1052"/>
                <a:gd name="T72" fmla="*/ 588 w 766"/>
                <a:gd name="T73" fmla="*/ 914 h 1052"/>
                <a:gd name="T74" fmla="*/ 540 w 766"/>
                <a:gd name="T75" fmla="*/ 910 h 1052"/>
                <a:gd name="T76" fmla="*/ 522 w 766"/>
                <a:gd name="T77" fmla="*/ 902 h 1052"/>
                <a:gd name="T78" fmla="*/ 482 w 766"/>
                <a:gd name="T79" fmla="*/ 866 h 1052"/>
                <a:gd name="T80" fmla="*/ 472 w 766"/>
                <a:gd name="T81" fmla="*/ 840 h 1052"/>
                <a:gd name="T82" fmla="*/ 476 w 766"/>
                <a:gd name="T83" fmla="*/ 786 h 1052"/>
                <a:gd name="T84" fmla="*/ 486 w 766"/>
                <a:gd name="T85" fmla="*/ 764 h 1052"/>
                <a:gd name="T86" fmla="*/ 508 w 766"/>
                <a:gd name="T87" fmla="*/ 736 h 1052"/>
                <a:gd name="T88" fmla="*/ 536 w 766"/>
                <a:gd name="T89" fmla="*/ 718 h 1052"/>
                <a:gd name="T90" fmla="*/ 556 w 766"/>
                <a:gd name="T91" fmla="*/ 712 h 1052"/>
                <a:gd name="T92" fmla="*/ 610 w 766"/>
                <a:gd name="T93" fmla="*/ 722 h 1052"/>
                <a:gd name="T94" fmla="*/ 640 w 766"/>
                <a:gd name="T95" fmla="*/ 740 h 1052"/>
                <a:gd name="T96" fmla="*/ 666 w 766"/>
                <a:gd name="T97" fmla="*/ 780 h 1052"/>
                <a:gd name="T98" fmla="*/ 676 w 766"/>
                <a:gd name="T99" fmla="*/ 800 h 1052"/>
                <a:gd name="T100" fmla="*/ 766 w 766"/>
                <a:gd name="T101" fmla="*/ 684 h 1052"/>
                <a:gd name="T102" fmla="*/ 684 w 766"/>
                <a:gd name="T103" fmla="*/ 620 h 1052"/>
                <a:gd name="T104" fmla="*/ 614 w 766"/>
                <a:gd name="T105" fmla="*/ 542 h 1052"/>
                <a:gd name="T106" fmla="*/ 560 w 766"/>
                <a:gd name="T107" fmla="*/ 452 h 1052"/>
                <a:gd name="T108" fmla="*/ 522 w 766"/>
                <a:gd name="T109" fmla="*/ 350 h 1052"/>
                <a:gd name="T110" fmla="*/ 500 w 766"/>
                <a:gd name="T111" fmla="*/ 24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6" h="1052">
                  <a:moveTo>
                    <a:pt x="498" y="202"/>
                  </a:moveTo>
                  <a:lnTo>
                    <a:pt x="306" y="202"/>
                  </a:lnTo>
                  <a:lnTo>
                    <a:pt x="308" y="142"/>
                  </a:lnTo>
                  <a:lnTo>
                    <a:pt x="308" y="142"/>
                  </a:lnTo>
                  <a:lnTo>
                    <a:pt x="310" y="130"/>
                  </a:lnTo>
                  <a:lnTo>
                    <a:pt x="314" y="118"/>
                  </a:lnTo>
                  <a:lnTo>
                    <a:pt x="328" y="100"/>
                  </a:lnTo>
                  <a:lnTo>
                    <a:pt x="328" y="100"/>
                  </a:lnTo>
                  <a:lnTo>
                    <a:pt x="334" y="90"/>
                  </a:lnTo>
                  <a:lnTo>
                    <a:pt x="340" y="82"/>
                  </a:lnTo>
                  <a:lnTo>
                    <a:pt x="342" y="72"/>
                  </a:lnTo>
                  <a:lnTo>
                    <a:pt x="344" y="62"/>
                  </a:lnTo>
                  <a:lnTo>
                    <a:pt x="344" y="62"/>
                  </a:lnTo>
                  <a:lnTo>
                    <a:pt x="344" y="50"/>
                  </a:lnTo>
                  <a:lnTo>
                    <a:pt x="340" y="38"/>
                  </a:lnTo>
                  <a:lnTo>
                    <a:pt x="336" y="28"/>
                  </a:lnTo>
                  <a:lnTo>
                    <a:pt x="332" y="18"/>
                  </a:lnTo>
                  <a:lnTo>
                    <a:pt x="332" y="18"/>
                  </a:lnTo>
                  <a:lnTo>
                    <a:pt x="324" y="10"/>
                  </a:lnTo>
                  <a:lnTo>
                    <a:pt x="314" y="4"/>
                  </a:lnTo>
                  <a:lnTo>
                    <a:pt x="300" y="0"/>
                  </a:lnTo>
                  <a:lnTo>
                    <a:pt x="284" y="0"/>
                  </a:lnTo>
                  <a:lnTo>
                    <a:pt x="284" y="0"/>
                  </a:lnTo>
                  <a:lnTo>
                    <a:pt x="266" y="0"/>
                  </a:lnTo>
                  <a:lnTo>
                    <a:pt x="252" y="4"/>
                  </a:lnTo>
                  <a:lnTo>
                    <a:pt x="242" y="10"/>
                  </a:lnTo>
                  <a:lnTo>
                    <a:pt x="236" y="18"/>
                  </a:lnTo>
                  <a:lnTo>
                    <a:pt x="236" y="18"/>
                  </a:lnTo>
                  <a:lnTo>
                    <a:pt x="230" y="26"/>
                  </a:lnTo>
                  <a:lnTo>
                    <a:pt x="226" y="36"/>
                  </a:lnTo>
                  <a:lnTo>
                    <a:pt x="222" y="48"/>
                  </a:lnTo>
                  <a:lnTo>
                    <a:pt x="222" y="60"/>
                  </a:lnTo>
                  <a:lnTo>
                    <a:pt x="222" y="60"/>
                  </a:lnTo>
                  <a:lnTo>
                    <a:pt x="222" y="72"/>
                  </a:lnTo>
                  <a:lnTo>
                    <a:pt x="226" y="80"/>
                  </a:lnTo>
                  <a:lnTo>
                    <a:pt x="230" y="90"/>
                  </a:lnTo>
                  <a:lnTo>
                    <a:pt x="238" y="98"/>
                  </a:lnTo>
                  <a:lnTo>
                    <a:pt x="238" y="98"/>
                  </a:lnTo>
                  <a:lnTo>
                    <a:pt x="252" y="118"/>
                  </a:lnTo>
                  <a:lnTo>
                    <a:pt x="258" y="128"/>
                  </a:lnTo>
                  <a:lnTo>
                    <a:pt x="262" y="142"/>
                  </a:lnTo>
                  <a:lnTo>
                    <a:pt x="262" y="142"/>
                  </a:lnTo>
                  <a:lnTo>
                    <a:pt x="262" y="144"/>
                  </a:lnTo>
                  <a:lnTo>
                    <a:pt x="260" y="202"/>
                  </a:lnTo>
                  <a:lnTo>
                    <a:pt x="62" y="202"/>
                  </a:lnTo>
                  <a:lnTo>
                    <a:pt x="62" y="202"/>
                  </a:lnTo>
                  <a:lnTo>
                    <a:pt x="66" y="266"/>
                  </a:lnTo>
                  <a:lnTo>
                    <a:pt x="72" y="326"/>
                  </a:lnTo>
                  <a:lnTo>
                    <a:pt x="84" y="388"/>
                  </a:lnTo>
                  <a:lnTo>
                    <a:pt x="98" y="446"/>
                  </a:lnTo>
                  <a:lnTo>
                    <a:pt x="114" y="504"/>
                  </a:lnTo>
                  <a:lnTo>
                    <a:pt x="136" y="560"/>
                  </a:lnTo>
                  <a:lnTo>
                    <a:pt x="160" y="614"/>
                  </a:lnTo>
                  <a:lnTo>
                    <a:pt x="186" y="668"/>
                  </a:lnTo>
                  <a:lnTo>
                    <a:pt x="122" y="704"/>
                  </a:lnTo>
                  <a:lnTo>
                    <a:pt x="122" y="704"/>
                  </a:lnTo>
                  <a:lnTo>
                    <a:pt x="110" y="710"/>
                  </a:lnTo>
                  <a:lnTo>
                    <a:pt x="98" y="710"/>
                  </a:lnTo>
                  <a:lnTo>
                    <a:pt x="74" y="708"/>
                  </a:lnTo>
                  <a:lnTo>
                    <a:pt x="74" y="708"/>
                  </a:lnTo>
                  <a:lnTo>
                    <a:pt x="64" y="708"/>
                  </a:lnTo>
                  <a:lnTo>
                    <a:pt x="54" y="708"/>
                  </a:lnTo>
                  <a:lnTo>
                    <a:pt x="44" y="710"/>
                  </a:lnTo>
                  <a:lnTo>
                    <a:pt x="36" y="714"/>
                  </a:lnTo>
                  <a:lnTo>
                    <a:pt x="36" y="714"/>
                  </a:lnTo>
                  <a:lnTo>
                    <a:pt x="26" y="720"/>
                  </a:lnTo>
                  <a:lnTo>
                    <a:pt x="16" y="728"/>
                  </a:lnTo>
                  <a:lnTo>
                    <a:pt x="8" y="738"/>
                  </a:lnTo>
                  <a:lnTo>
                    <a:pt x="4" y="748"/>
                  </a:lnTo>
                  <a:lnTo>
                    <a:pt x="4" y="748"/>
                  </a:lnTo>
                  <a:lnTo>
                    <a:pt x="0" y="758"/>
                  </a:lnTo>
                  <a:lnTo>
                    <a:pt x="0" y="770"/>
                  </a:lnTo>
                  <a:lnTo>
                    <a:pt x="4" y="782"/>
                  </a:lnTo>
                  <a:lnTo>
                    <a:pt x="12" y="798"/>
                  </a:lnTo>
                  <a:lnTo>
                    <a:pt x="12" y="798"/>
                  </a:lnTo>
                  <a:lnTo>
                    <a:pt x="22" y="812"/>
                  </a:lnTo>
                  <a:lnTo>
                    <a:pt x="32" y="822"/>
                  </a:lnTo>
                  <a:lnTo>
                    <a:pt x="42" y="828"/>
                  </a:lnTo>
                  <a:lnTo>
                    <a:pt x="52" y="830"/>
                  </a:lnTo>
                  <a:lnTo>
                    <a:pt x="52" y="830"/>
                  </a:lnTo>
                  <a:lnTo>
                    <a:pt x="64" y="830"/>
                  </a:lnTo>
                  <a:lnTo>
                    <a:pt x="74" y="830"/>
                  </a:lnTo>
                  <a:lnTo>
                    <a:pt x="86" y="826"/>
                  </a:lnTo>
                  <a:lnTo>
                    <a:pt x="96" y="820"/>
                  </a:lnTo>
                  <a:lnTo>
                    <a:pt x="96" y="820"/>
                  </a:lnTo>
                  <a:lnTo>
                    <a:pt x="104" y="814"/>
                  </a:lnTo>
                  <a:lnTo>
                    <a:pt x="112" y="806"/>
                  </a:lnTo>
                  <a:lnTo>
                    <a:pt x="116" y="798"/>
                  </a:lnTo>
                  <a:lnTo>
                    <a:pt x="120" y="788"/>
                  </a:lnTo>
                  <a:lnTo>
                    <a:pt x="120" y="788"/>
                  </a:lnTo>
                  <a:lnTo>
                    <a:pt x="130" y="764"/>
                  </a:lnTo>
                  <a:lnTo>
                    <a:pt x="136" y="754"/>
                  </a:lnTo>
                  <a:lnTo>
                    <a:pt x="146" y="744"/>
                  </a:lnTo>
                  <a:lnTo>
                    <a:pt x="146" y="744"/>
                  </a:lnTo>
                  <a:lnTo>
                    <a:pt x="148" y="742"/>
                  </a:lnTo>
                  <a:lnTo>
                    <a:pt x="210" y="708"/>
                  </a:lnTo>
                  <a:lnTo>
                    <a:pt x="210" y="708"/>
                  </a:lnTo>
                  <a:lnTo>
                    <a:pt x="242" y="760"/>
                  </a:lnTo>
                  <a:lnTo>
                    <a:pt x="280" y="808"/>
                  </a:lnTo>
                  <a:lnTo>
                    <a:pt x="318" y="856"/>
                  </a:lnTo>
                  <a:lnTo>
                    <a:pt x="360" y="900"/>
                  </a:lnTo>
                  <a:lnTo>
                    <a:pt x="404" y="942"/>
                  </a:lnTo>
                  <a:lnTo>
                    <a:pt x="452" y="982"/>
                  </a:lnTo>
                  <a:lnTo>
                    <a:pt x="502" y="1018"/>
                  </a:lnTo>
                  <a:lnTo>
                    <a:pt x="552" y="1052"/>
                  </a:lnTo>
                  <a:lnTo>
                    <a:pt x="630" y="920"/>
                  </a:lnTo>
                  <a:lnTo>
                    <a:pt x="616" y="912"/>
                  </a:lnTo>
                  <a:lnTo>
                    <a:pt x="616" y="912"/>
                  </a:lnTo>
                  <a:lnTo>
                    <a:pt x="608" y="910"/>
                  </a:lnTo>
                  <a:lnTo>
                    <a:pt x="588" y="914"/>
                  </a:lnTo>
                  <a:lnTo>
                    <a:pt x="588" y="914"/>
                  </a:lnTo>
                  <a:lnTo>
                    <a:pt x="574" y="914"/>
                  </a:lnTo>
                  <a:lnTo>
                    <a:pt x="558" y="914"/>
                  </a:lnTo>
                  <a:lnTo>
                    <a:pt x="540" y="910"/>
                  </a:lnTo>
                  <a:lnTo>
                    <a:pt x="530" y="908"/>
                  </a:lnTo>
                  <a:lnTo>
                    <a:pt x="522" y="902"/>
                  </a:lnTo>
                  <a:lnTo>
                    <a:pt x="522" y="902"/>
                  </a:lnTo>
                  <a:lnTo>
                    <a:pt x="508" y="892"/>
                  </a:lnTo>
                  <a:lnTo>
                    <a:pt x="494" y="880"/>
                  </a:lnTo>
                  <a:lnTo>
                    <a:pt x="482" y="866"/>
                  </a:lnTo>
                  <a:lnTo>
                    <a:pt x="474" y="848"/>
                  </a:lnTo>
                  <a:lnTo>
                    <a:pt x="474" y="848"/>
                  </a:lnTo>
                  <a:lnTo>
                    <a:pt x="472" y="840"/>
                  </a:lnTo>
                  <a:lnTo>
                    <a:pt x="470" y="830"/>
                  </a:lnTo>
                  <a:lnTo>
                    <a:pt x="470" y="808"/>
                  </a:lnTo>
                  <a:lnTo>
                    <a:pt x="476" y="786"/>
                  </a:lnTo>
                  <a:lnTo>
                    <a:pt x="480" y="776"/>
                  </a:lnTo>
                  <a:lnTo>
                    <a:pt x="486" y="764"/>
                  </a:lnTo>
                  <a:lnTo>
                    <a:pt x="486" y="764"/>
                  </a:lnTo>
                  <a:lnTo>
                    <a:pt x="492" y="754"/>
                  </a:lnTo>
                  <a:lnTo>
                    <a:pt x="500" y="744"/>
                  </a:lnTo>
                  <a:lnTo>
                    <a:pt x="508" y="736"/>
                  </a:lnTo>
                  <a:lnTo>
                    <a:pt x="518" y="728"/>
                  </a:lnTo>
                  <a:lnTo>
                    <a:pt x="526" y="722"/>
                  </a:lnTo>
                  <a:lnTo>
                    <a:pt x="536" y="718"/>
                  </a:lnTo>
                  <a:lnTo>
                    <a:pt x="546" y="714"/>
                  </a:lnTo>
                  <a:lnTo>
                    <a:pt x="556" y="712"/>
                  </a:lnTo>
                  <a:lnTo>
                    <a:pt x="556" y="712"/>
                  </a:lnTo>
                  <a:lnTo>
                    <a:pt x="574" y="712"/>
                  </a:lnTo>
                  <a:lnTo>
                    <a:pt x="592" y="714"/>
                  </a:lnTo>
                  <a:lnTo>
                    <a:pt x="610" y="722"/>
                  </a:lnTo>
                  <a:lnTo>
                    <a:pt x="626" y="730"/>
                  </a:lnTo>
                  <a:lnTo>
                    <a:pt x="626" y="730"/>
                  </a:lnTo>
                  <a:lnTo>
                    <a:pt x="640" y="740"/>
                  </a:lnTo>
                  <a:lnTo>
                    <a:pt x="652" y="754"/>
                  </a:lnTo>
                  <a:lnTo>
                    <a:pt x="660" y="766"/>
                  </a:lnTo>
                  <a:lnTo>
                    <a:pt x="666" y="780"/>
                  </a:lnTo>
                  <a:lnTo>
                    <a:pt x="666" y="780"/>
                  </a:lnTo>
                  <a:lnTo>
                    <a:pt x="674" y="796"/>
                  </a:lnTo>
                  <a:lnTo>
                    <a:pt x="676" y="800"/>
                  </a:lnTo>
                  <a:lnTo>
                    <a:pt x="692" y="810"/>
                  </a:lnTo>
                  <a:lnTo>
                    <a:pt x="766" y="684"/>
                  </a:lnTo>
                  <a:lnTo>
                    <a:pt x="766" y="684"/>
                  </a:lnTo>
                  <a:lnTo>
                    <a:pt x="738" y="664"/>
                  </a:lnTo>
                  <a:lnTo>
                    <a:pt x="710" y="642"/>
                  </a:lnTo>
                  <a:lnTo>
                    <a:pt x="684" y="620"/>
                  </a:lnTo>
                  <a:lnTo>
                    <a:pt x="660" y="596"/>
                  </a:lnTo>
                  <a:lnTo>
                    <a:pt x="636" y="570"/>
                  </a:lnTo>
                  <a:lnTo>
                    <a:pt x="614" y="542"/>
                  </a:lnTo>
                  <a:lnTo>
                    <a:pt x="594" y="514"/>
                  </a:lnTo>
                  <a:lnTo>
                    <a:pt x="576" y="484"/>
                  </a:lnTo>
                  <a:lnTo>
                    <a:pt x="560" y="452"/>
                  </a:lnTo>
                  <a:lnTo>
                    <a:pt x="546" y="420"/>
                  </a:lnTo>
                  <a:lnTo>
                    <a:pt x="532" y="386"/>
                  </a:lnTo>
                  <a:lnTo>
                    <a:pt x="522" y="350"/>
                  </a:lnTo>
                  <a:lnTo>
                    <a:pt x="512" y="316"/>
                  </a:lnTo>
                  <a:lnTo>
                    <a:pt x="506" y="278"/>
                  </a:lnTo>
                  <a:lnTo>
                    <a:pt x="500" y="240"/>
                  </a:lnTo>
                  <a:lnTo>
                    <a:pt x="498" y="202"/>
                  </a:lnTo>
                  <a:lnTo>
                    <a:pt x="498" y="202"/>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10" name="chenying0907 13"/>
            <p:cNvSpPr/>
            <p:nvPr/>
          </p:nvSpPr>
          <p:spPr bwMode="auto">
            <a:xfrm>
              <a:off x="3888324" y="3369827"/>
              <a:ext cx="1355725" cy="1349375"/>
            </a:xfrm>
            <a:custGeom>
              <a:avLst/>
              <a:gdLst>
                <a:gd name="T0" fmla="*/ 810 w 854"/>
                <a:gd name="T1" fmla="*/ 508 h 850"/>
                <a:gd name="T2" fmla="*/ 780 w 854"/>
                <a:gd name="T3" fmla="*/ 508 h 850"/>
                <a:gd name="T4" fmla="*/ 744 w 854"/>
                <a:gd name="T5" fmla="*/ 510 h 850"/>
                <a:gd name="T6" fmla="*/ 728 w 854"/>
                <a:gd name="T7" fmla="*/ 506 h 850"/>
                <a:gd name="T8" fmla="*/ 694 w 854"/>
                <a:gd name="T9" fmla="*/ 418 h 850"/>
                <a:gd name="T10" fmla="*/ 758 w 854"/>
                <a:gd name="T11" fmla="*/ 246 h 850"/>
                <a:gd name="T12" fmla="*/ 790 w 854"/>
                <a:gd name="T13" fmla="*/ 64 h 850"/>
                <a:gd name="T14" fmla="*/ 634 w 854"/>
                <a:gd name="T15" fmla="*/ 26 h 850"/>
                <a:gd name="T16" fmla="*/ 650 w 854"/>
                <a:gd name="T17" fmla="*/ 48 h 850"/>
                <a:gd name="T18" fmla="*/ 666 w 854"/>
                <a:gd name="T19" fmla="*/ 76 h 850"/>
                <a:gd name="T20" fmla="*/ 674 w 854"/>
                <a:gd name="T21" fmla="*/ 112 h 850"/>
                <a:gd name="T22" fmla="*/ 668 w 854"/>
                <a:gd name="T23" fmla="*/ 146 h 850"/>
                <a:gd name="T24" fmla="*/ 650 w 854"/>
                <a:gd name="T25" fmla="*/ 180 h 850"/>
                <a:gd name="T26" fmla="*/ 618 w 854"/>
                <a:gd name="T27" fmla="*/ 204 h 850"/>
                <a:gd name="T28" fmla="*/ 572 w 854"/>
                <a:gd name="T29" fmla="*/ 212 h 850"/>
                <a:gd name="T30" fmla="*/ 546 w 854"/>
                <a:gd name="T31" fmla="*/ 210 h 850"/>
                <a:gd name="T32" fmla="*/ 514 w 854"/>
                <a:gd name="T33" fmla="*/ 198 h 850"/>
                <a:gd name="T34" fmla="*/ 492 w 854"/>
                <a:gd name="T35" fmla="*/ 178 h 850"/>
                <a:gd name="T36" fmla="*/ 476 w 854"/>
                <a:gd name="T37" fmla="*/ 144 h 850"/>
                <a:gd name="T38" fmla="*/ 472 w 854"/>
                <a:gd name="T39" fmla="*/ 108 h 850"/>
                <a:gd name="T40" fmla="*/ 486 w 854"/>
                <a:gd name="T41" fmla="*/ 60 h 850"/>
                <a:gd name="T42" fmla="*/ 506 w 854"/>
                <a:gd name="T43" fmla="*/ 34 h 850"/>
                <a:gd name="T44" fmla="*/ 358 w 854"/>
                <a:gd name="T45" fmla="*/ 0 h 850"/>
                <a:gd name="T46" fmla="*/ 350 w 854"/>
                <a:gd name="T47" fmla="*/ 76 h 850"/>
                <a:gd name="T48" fmla="*/ 324 w 854"/>
                <a:gd name="T49" fmla="*/ 184 h 850"/>
                <a:gd name="T50" fmla="*/ 280 w 854"/>
                <a:gd name="T51" fmla="*/ 282 h 850"/>
                <a:gd name="T52" fmla="*/ 220 w 854"/>
                <a:gd name="T53" fmla="*/ 368 h 850"/>
                <a:gd name="T54" fmla="*/ 146 w 854"/>
                <a:gd name="T55" fmla="*/ 440 h 850"/>
                <a:gd name="T56" fmla="*/ 184 w 854"/>
                <a:gd name="T57" fmla="*/ 644 h 850"/>
                <a:gd name="T58" fmla="*/ 110 w 854"/>
                <a:gd name="T59" fmla="*/ 682 h 850"/>
                <a:gd name="T60" fmla="*/ 74 w 854"/>
                <a:gd name="T61" fmla="*/ 680 h 850"/>
                <a:gd name="T62" fmla="*/ 44 w 854"/>
                <a:gd name="T63" fmla="*/ 682 h 850"/>
                <a:gd name="T64" fmla="*/ 24 w 854"/>
                <a:gd name="T65" fmla="*/ 692 h 850"/>
                <a:gd name="T66" fmla="*/ 2 w 854"/>
                <a:gd name="T67" fmla="*/ 718 h 850"/>
                <a:gd name="T68" fmla="*/ 0 w 854"/>
                <a:gd name="T69" fmla="*/ 740 h 850"/>
                <a:gd name="T70" fmla="*/ 10 w 854"/>
                <a:gd name="T71" fmla="*/ 770 h 850"/>
                <a:gd name="T72" fmla="*/ 40 w 854"/>
                <a:gd name="T73" fmla="*/ 800 h 850"/>
                <a:gd name="T74" fmla="*/ 60 w 854"/>
                <a:gd name="T75" fmla="*/ 804 h 850"/>
                <a:gd name="T76" fmla="*/ 94 w 854"/>
                <a:gd name="T77" fmla="*/ 792 h 850"/>
                <a:gd name="T78" fmla="*/ 110 w 854"/>
                <a:gd name="T79" fmla="*/ 780 h 850"/>
                <a:gd name="T80" fmla="*/ 120 w 854"/>
                <a:gd name="T81" fmla="*/ 760 h 850"/>
                <a:gd name="T82" fmla="*/ 146 w 854"/>
                <a:gd name="T83" fmla="*/ 718 h 850"/>
                <a:gd name="T84" fmla="*/ 206 w 854"/>
                <a:gd name="T85" fmla="*/ 682 h 850"/>
                <a:gd name="T86" fmla="*/ 354 w 854"/>
                <a:gd name="T87" fmla="*/ 818 h 850"/>
                <a:gd name="T88" fmla="*/ 494 w 854"/>
                <a:gd name="T89" fmla="*/ 700 h 850"/>
                <a:gd name="T90" fmla="*/ 610 w 854"/>
                <a:gd name="T91" fmla="*/ 560 h 850"/>
                <a:gd name="T92" fmla="*/ 708 w 854"/>
                <a:gd name="T93" fmla="*/ 546 h 850"/>
                <a:gd name="T94" fmla="*/ 736 w 854"/>
                <a:gd name="T95" fmla="*/ 586 h 850"/>
                <a:gd name="T96" fmla="*/ 744 w 854"/>
                <a:gd name="T97" fmla="*/ 604 h 850"/>
                <a:gd name="T98" fmla="*/ 760 w 854"/>
                <a:gd name="T99" fmla="*/ 618 h 850"/>
                <a:gd name="T100" fmla="*/ 794 w 854"/>
                <a:gd name="T101" fmla="*/ 628 h 850"/>
                <a:gd name="T102" fmla="*/ 814 w 854"/>
                <a:gd name="T103" fmla="*/ 626 h 850"/>
                <a:gd name="T104" fmla="*/ 844 w 854"/>
                <a:gd name="T105" fmla="*/ 596 h 850"/>
                <a:gd name="T106" fmla="*/ 854 w 854"/>
                <a:gd name="T107" fmla="*/ 566 h 850"/>
                <a:gd name="T108" fmla="*/ 852 w 854"/>
                <a:gd name="T109" fmla="*/ 544 h 850"/>
                <a:gd name="T110" fmla="*/ 832 w 854"/>
                <a:gd name="T111" fmla="*/ 51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4" h="850">
                  <a:moveTo>
                    <a:pt x="820" y="512"/>
                  </a:moveTo>
                  <a:lnTo>
                    <a:pt x="820" y="512"/>
                  </a:lnTo>
                  <a:lnTo>
                    <a:pt x="810" y="508"/>
                  </a:lnTo>
                  <a:lnTo>
                    <a:pt x="802" y="506"/>
                  </a:lnTo>
                  <a:lnTo>
                    <a:pt x="792" y="506"/>
                  </a:lnTo>
                  <a:lnTo>
                    <a:pt x="780" y="508"/>
                  </a:lnTo>
                  <a:lnTo>
                    <a:pt x="780" y="508"/>
                  </a:lnTo>
                  <a:lnTo>
                    <a:pt x="756" y="512"/>
                  </a:lnTo>
                  <a:lnTo>
                    <a:pt x="744" y="510"/>
                  </a:lnTo>
                  <a:lnTo>
                    <a:pt x="730" y="506"/>
                  </a:lnTo>
                  <a:lnTo>
                    <a:pt x="730" y="506"/>
                  </a:lnTo>
                  <a:lnTo>
                    <a:pt x="728" y="506"/>
                  </a:lnTo>
                  <a:lnTo>
                    <a:pt x="668" y="470"/>
                  </a:lnTo>
                  <a:lnTo>
                    <a:pt x="668" y="470"/>
                  </a:lnTo>
                  <a:lnTo>
                    <a:pt x="694" y="418"/>
                  </a:lnTo>
                  <a:lnTo>
                    <a:pt x="718" y="362"/>
                  </a:lnTo>
                  <a:lnTo>
                    <a:pt x="740" y="306"/>
                  </a:lnTo>
                  <a:lnTo>
                    <a:pt x="758" y="246"/>
                  </a:lnTo>
                  <a:lnTo>
                    <a:pt x="772" y="188"/>
                  </a:lnTo>
                  <a:lnTo>
                    <a:pt x="782" y="126"/>
                  </a:lnTo>
                  <a:lnTo>
                    <a:pt x="790" y="64"/>
                  </a:lnTo>
                  <a:lnTo>
                    <a:pt x="794" y="0"/>
                  </a:lnTo>
                  <a:lnTo>
                    <a:pt x="634" y="0"/>
                  </a:lnTo>
                  <a:lnTo>
                    <a:pt x="634" y="26"/>
                  </a:lnTo>
                  <a:lnTo>
                    <a:pt x="634" y="26"/>
                  </a:lnTo>
                  <a:lnTo>
                    <a:pt x="638" y="34"/>
                  </a:lnTo>
                  <a:lnTo>
                    <a:pt x="650" y="48"/>
                  </a:lnTo>
                  <a:lnTo>
                    <a:pt x="650" y="48"/>
                  </a:lnTo>
                  <a:lnTo>
                    <a:pt x="658" y="60"/>
                  </a:lnTo>
                  <a:lnTo>
                    <a:pt x="666" y="76"/>
                  </a:lnTo>
                  <a:lnTo>
                    <a:pt x="672" y="92"/>
                  </a:lnTo>
                  <a:lnTo>
                    <a:pt x="672" y="102"/>
                  </a:lnTo>
                  <a:lnTo>
                    <a:pt x="674" y="112"/>
                  </a:lnTo>
                  <a:lnTo>
                    <a:pt x="674" y="112"/>
                  </a:lnTo>
                  <a:lnTo>
                    <a:pt x="672" y="130"/>
                  </a:lnTo>
                  <a:lnTo>
                    <a:pt x="668" y="146"/>
                  </a:lnTo>
                  <a:lnTo>
                    <a:pt x="662" y="164"/>
                  </a:lnTo>
                  <a:lnTo>
                    <a:pt x="650" y="180"/>
                  </a:lnTo>
                  <a:lnTo>
                    <a:pt x="650" y="180"/>
                  </a:lnTo>
                  <a:lnTo>
                    <a:pt x="644" y="186"/>
                  </a:lnTo>
                  <a:lnTo>
                    <a:pt x="636" y="194"/>
                  </a:lnTo>
                  <a:lnTo>
                    <a:pt x="618" y="204"/>
                  </a:lnTo>
                  <a:lnTo>
                    <a:pt x="596" y="210"/>
                  </a:lnTo>
                  <a:lnTo>
                    <a:pt x="584" y="212"/>
                  </a:lnTo>
                  <a:lnTo>
                    <a:pt x="572" y="212"/>
                  </a:lnTo>
                  <a:lnTo>
                    <a:pt x="572" y="212"/>
                  </a:lnTo>
                  <a:lnTo>
                    <a:pt x="558" y="212"/>
                  </a:lnTo>
                  <a:lnTo>
                    <a:pt x="546" y="210"/>
                  </a:lnTo>
                  <a:lnTo>
                    <a:pt x="536" y="206"/>
                  </a:lnTo>
                  <a:lnTo>
                    <a:pt x="524" y="202"/>
                  </a:lnTo>
                  <a:lnTo>
                    <a:pt x="514" y="198"/>
                  </a:lnTo>
                  <a:lnTo>
                    <a:pt x="506" y="192"/>
                  </a:lnTo>
                  <a:lnTo>
                    <a:pt x="498" y="186"/>
                  </a:lnTo>
                  <a:lnTo>
                    <a:pt x="492" y="178"/>
                  </a:lnTo>
                  <a:lnTo>
                    <a:pt x="492" y="178"/>
                  </a:lnTo>
                  <a:lnTo>
                    <a:pt x="482" y="162"/>
                  </a:lnTo>
                  <a:lnTo>
                    <a:pt x="476" y="144"/>
                  </a:lnTo>
                  <a:lnTo>
                    <a:pt x="472" y="126"/>
                  </a:lnTo>
                  <a:lnTo>
                    <a:pt x="472" y="108"/>
                  </a:lnTo>
                  <a:lnTo>
                    <a:pt x="472" y="108"/>
                  </a:lnTo>
                  <a:lnTo>
                    <a:pt x="474" y="90"/>
                  </a:lnTo>
                  <a:lnTo>
                    <a:pt x="480" y="74"/>
                  </a:lnTo>
                  <a:lnTo>
                    <a:pt x="486" y="60"/>
                  </a:lnTo>
                  <a:lnTo>
                    <a:pt x="494" y="48"/>
                  </a:lnTo>
                  <a:lnTo>
                    <a:pt x="494" y="48"/>
                  </a:lnTo>
                  <a:lnTo>
                    <a:pt x="506" y="34"/>
                  </a:lnTo>
                  <a:lnTo>
                    <a:pt x="508" y="28"/>
                  </a:lnTo>
                  <a:lnTo>
                    <a:pt x="508" y="0"/>
                  </a:lnTo>
                  <a:lnTo>
                    <a:pt x="358" y="0"/>
                  </a:lnTo>
                  <a:lnTo>
                    <a:pt x="358" y="0"/>
                  </a:lnTo>
                  <a:lnTo>
                    <a:pt x="356" y="38"/>
                  </a:lnTo>
                  <a:lnTo>
                    <a:pt x="350" y="76"/>
                  </a:lnTo>
                  <a:lnTo>
                    <a:pt x="344" y="114"/>
                  </a:lnTo>
                  <a:lnTo>
                    <a:pt x="334" y="148"/>
                  </a:lnTo>
                  <a:lnTo>
                    <a:pt x="324" y="184"/>
                  </a:lnTo>
                  <a:lnTo>
                    <a:pt x="310" y="218"/>
                  </a:lnTo>
                  <a:lnTo>
                    <a:pt x="296" y="250"/>
                  </a:lnTo>
                  <a:lnTo>
                    <a:pt x="280" y="282"/>
                  </a:lnTo>
                  <a:lnTo>
                    <a:pt x="262" y="312"/>
                  </a:lnTo>
                  <a:lnTo>
                    <a:pt x="242" y="340"/>
                  </a:lnTo>
                  <a:lnTo>
                    <a:pt x="220" y="368"/>
                  </a:lnTo>
                  <a:lnTo>
                    <a:pt x="196" y="394"/>
                  </a:lnTo>
                  <a:lnTo>
                    <a:pt x="172" y="418"/>
                  </a:lnTo>
                  <a:lnTo>
                    <a:pt x="146" y="440"/>
                  </a:lnTo>
                  <a:lnTo>
                    <a:pt x="120" y="462"/>
                  </a:lnTo>
                  <a:lnTo>
                    <a:pt x="90" y="482"/>
                  </a:lnTo>
                  <a:lnTo>
                    <a:pt x="184" y="644"/>
                  </a:lnTo>
                  <a:lnTo>
                    <a:pt x="122" y="678"/>
                  </a:lnTo>
                  <a:lnTo>
                    <a:pt x="122" y="678"/>
                  </a:lnTo>
                  <a:lnTo>
                    <a:pt x="110" y="682"/>
                  </a:lnTo>
                  <a:lnTo>
                    <a:pt x="98" y="684"/>
                  </a:lnTo>
                  <a:lnTo>
                    <a:pt x="74" y="680"/>
                  </a:lnTo>
                  <a:lnTo>
                    <a:pt x="74" y="680"/>
                  </a:lnTo>
                  <a:lnTo>
                    <a:pt x="64" y="680"/>
                  </a:lnTo>
                  <a:lnTo>
                    <a:pt x="54" y="680"/>
                  </a:lnTo>
                  <a:lnTo>
                    <a:pt x="44" y="682"/>
                  </a:lnTo>
                  <a:lnTo>
                    <a:pt x="36" y="686"/>
                  </a:lnTo>
                  <a:lnTo>
                    <a:pt x="36" y="686"/>
                  </a:lnTo>
                  <a:lnTo>
                    <a:pt x="24" y="692"/>
                  </a:lnTo>
                  <a:lnTo>
                    <a:pt x="16" y="700"/>
                  </a:lnTo>
                  <a:lnTo>
                    <a:pt x="8" y="710"/>
                  </a:lnTo>
                  <a:lnTo>
                    <a:pt x="2" y="718"/>
                  </a:lnTo>
                  <a:lnTo>
                    <a:pt x="2" y="718"/>
                  </a:lnTo>
                  <a:lnTo>
                    <a:pt x="0" y="730"/>
                  </a:lnTo>
                  <a:lnTo>
                    <a:pt x="0" y="740"/>
                  </a:lnTo>
                  <a:lnTo>
                    <a:pt x="2" y="754"/>
                  </a:lnTo>
                  <a:lnTo>
                    <a:pt x="10" y="770"/>
                  </a:lnTo>
                  <a:lnTo>
                    <a:pt x="10" y="770"/>
                  </a:lnTo>
                  <a:lnTo>
                    <a:pt x="20" y="784"/>
                  </a:lnTo>
                  <a:lnTo>
                    <a:pt x="30" y="794"/>
                  </a:lnTo>
                  <a:lnTo>
                    <a:pt x="40" y="800"/>
                  </a:lnTo>
                  <a:lnTo>
                    <a:pt x="50" y="802"/>
                  </a:lnTo>
                  <a:lnTo>
                    <a:pt x="50" y="802"/>
                  </a:lnTo>
                  <a:lnTo>
                    <a:pt x="60" y="804"/>
                  </a:lnTo>
                  <a:lnTo>
                    <a:pt x="72" y="802"/>
                  </a:lnTo>
                  <a:lnTo>
                    <a:pt x="84" y="798"/>
                  </a:lnTo>
                  <a:lnTo>
                    <a:pt x="94" y="792"/>
                  </a:lnTo>
                  <a:lnTo>
                    <a:pt x="94" y="792"/>
                  </a:lnTo>
                  <a:lnTo>
                    <a:pt x="102" y="786"/>
                  </a:lnTo>
                  <a:lnTo>
                    <a:pt x="110" y="780"/>
                  </a:lnTo>
                  <a:lnTo>
                    <a:pt x="114" y="770"/>
                  </a:lnTo>
                  <a:lnTo>
                    <a:pt x="120" y="760"/>
                  </a:lnTo>
                  <a:lnTo>
                    <a:pt x="120" y="760"/>
                  </a:lnTo>
                  <a:lnTo>
                    <a:pt x="128" y="738"/>
                  </a:lnTo>
                  <a:lnTo>
                    <a:pt x="136" y="726"/>
                  </a:lnTo>
                  <a:lnTo>
                    <a:pt x="146" y="718"/>
                  </a:lnTo>
                  <a:lnTo>
                    <a:pt x="146" y="718"/>
                  </a:lnTo>
                  <a:lnTo>
                    <a:pt x="148" y="716"/>
                  </a:lnTo>
                  <a:lnTo>
                    <a:pt x="206" y="682"/>
                  </a:lnTo>
                  <a:lnTo>
                    <a:pt x="304" y="850"/>
                  </a:lnTo>
                  <a:lnTo>
                    <a:pt x="304" y="850"/>
                  </a:lnTo>
                  <a:lnTo>
                    <a:pt x="354" y="818"/>
                  </a:lnTo>
                  <a:lnTo>
                    <a:pt x="404" y="780"/>
                  </a:lnTo>
                  <a:lnTo>
                    <a:pt x="450" y="742"/>
                  </a:lnTo>
                  <a:lnTo>
                    <a:pt x="494" y="700"/>
                  </a:lnTo>
                  <a:lnTo>
                    <a:pt x="536" y="656"/>
                  </a:lnTo>
                  <a:lnTo>
                    <a:pt x="574" y="610"/>
                  </a:lnTo>
                  <a:lnTo>
                    <a:pt x="610" y="560"/>
                  </a:lnTo>
                  <a:lnTo>
                    <a:pt x="644" y="510"/>
                  </a:lnTo>
                  <a:lnTo>
                    <a:pt x="708" y="546"/>
                  </a:lnTo>
                  <a:lnTo>
                    <a:pt x="708" y="546"/>
                  </a:lnTo>
                  <a:lnTo>
                    <a:pt x="718" y="556"/>
                  </a:lnTo>
                  <a:lnTo>
                    <a:pt x="726" y="566"/>
                  </a:lnTo>
                  <a:lnTo>
                    <a:pt x="736" y="586"/>
                  </a:lnTo>
                  <a:lnTo>
                    <a:pt x="736" y="586"/>
                  </a:lnTo>
                  <a:lnTo>
                    <a:pt x="740" y="596"/>
                  </a:lnTo>
                  <a:lnTo>
                    <a:pt x="744" y="604"/>
                  </a:lnTo>
                  <a:lnTo>
                    <a:pt x="752" y="612"/>
                  </a:lnTo>
                  <a:lnTo>
                    <a:pt x="760" y="618"/>
                  </a:lnTo>
                  <a:lnTo>
                    <a:pt x="760" y="618"/>
                  </a:lnTo>
                  <a:lnTo>
                    <a:pt x="770" y="624"/>
                  </a:lnTo>
                  <a:lnTo>
                    <a:pt x="782" y="628"/>
                  </a:lnTo>
                  <a:lnTo>
                    <a:pt x="794" y="628"/>
                  </a:lnTo>
                  <a:lnTo>
                    <a:pt x="804" y="628"/>
                  </a:lnTo>
                  <a:lnTo>
                    <a:pt x="804" y="628"/>
                  </a:lnTo>
                  <a:lnTo>
                    <a:pt x="814" y="626"/>
                  </a:lnTo>
                  <a:lnTo>
                    <a:pt x="824" y="620"/>
                  </a:lnTo>
                  <a:lnTo>
                    <a:pt x="834" y="610"/>
                  </a:lnTo>
                  <a:lnTo>
                    <a:pt x="844" y="596"/>
                  </a:lnTo>
                  <a:lnTo>
                    <a:pt x="844" y="596"/>
                  </a:lnTo>
                  <a:lnTo>
                    <a:pt x="852" y="580"/>
                  </a:lnTo>
                  <a:lnTo>
                    <a:pt x="854" y="566"/>
                  </a:lnTo>
                  <a:lnTo>
                    <a:pt x="854" y="556"/>
                  </a:lnTo>
                  <a:lnTo>
                    <a:pt x="852" y="544"/>
                  </a:lnTo>
                  <a:lnTo>
                    <a:pt x="852" y="544"/>
                  </a:lnTo>
                  <a:lnTo>
                    <a:pt x="846" y="536"/>
                  </a:lnTo>
                  <a:lnTo>
                    <a:pt x="840" y="526"/>
                  </a:lnTo>
                  <a:lnTo>
                    <a:pt x="832" y="518"/>
                  </a:lnTo>
                  <a:lnTo>
                    <a:pt x="820" y="512"/>
                  </a:lnTo>
                  <a:lnTo>
                    <a:pt x="820" y="512"/>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11" name="chenying0907 14"/>
            <p:cNvSpPr/>
            <p:nvPr/>
          </p:nvSpPr>
          <p:spPr bwMode="auto">
            <a:xfrm>
              <a:off x="4405849" y="3074552"/>
              <a:ext cx="1504950" cy="2289175"/>
            </a:xfrm>
            <a:custGeom>
              <a:avLst/>
              <a:gdLst>
                <a:gd name="T0" fmla="*/ 740 w 948"/>
                <a:gd name="T1" fmla="*/ 130 h 1442"/>
                <a:gd name="T2" fmla="*/ 760 w 948"/>
                <a:gd name="T3" fmla="*/ 100 h 1442"/>
                <a:gd name="T4" fmla="*/ 774 w 948"/>
                <a:gd name="T5" fmla="*/ 74 h 1442"/>
                <a:gd name="T6" fmla="*/ 774 w 948"/>
                <a:gd name="T7" fmla="*/ 52 h 1442"/>
                <a:gd name="T8" fmla="*/ 764 w 948"/>
                <a:gd name="T9" fmla="*/ 20 h 1442"/>
                <a:gd name="T10" fmla="*/ 746 w 948"/>
                <a:gd name="T11" fmla="*/ 6 h 1442"/>
                <a:gd name="T12" fmla="*/ 716 w 948"/>
                <a:gd name="T13" fmla="*/ 0 h 1442"/>
                <a:gd name="T14" fmla="*/ 674 w 948"/>
                <a:gd name="T15" fmla="*/ 12 h 1442"/>
                <a:gd name="T16" fmla="*/ 660 w 948"/>
                <a:gd name="T17" fmla="*/ 28 h 1442"/>
                <a:gd name="T18" fmla="*/ 654 w 948"/>
                <a:gd name="T19" fmla="*/ 62 h 1442"/>
                <a:gd name="T20" fmla="*/ 658 w 948"/>
                <a:gd name="T21" fmla="*/ 82 h 1442"/>
                <a:gd name="T22" fmla="*/ 668 w 948"/>
                <a:gd name="T23" fmla="*/ 98 h 1442"/>
                <a:gd name="T24" fmla="*/ 692 w 948"/>
                <a:gd name="T25" fmla="*/ 144 h 1442"/>
                <a:gd name="T26" fmla="*/ 692 w 948"/>
                <a:gd name="T27" fmla="*/ 186 h 1442"/>
                <a:gd name="T28" fmla="*/ 510 w 948"/>
                <a:gd name="T29" fmla="*/ 248 h 1442"/>
                <a:gd name="T30" fmla="*/ 480 w 948"/>
                <a:gd name="T31" fmla="*/ 424 h 1442"/>
                <a:gd name="T32" fmla="*/ 424 w 948"/>
                <a:gd name="T33" fmla="*/ 592 h 1442"/>
                <a:gd name="T34" fmla="*/ 420 w 948"/>
                <a:gd name="T35" fmla="*/ 656 h 1442"/>
                <a:gd name="T36" fmla="*/ 448 w 948"/>
                <a:gd name="T37" fmla="*/ 654 h 1442"/>
                <a:gd name="T38" fmla="*/ 496 w 948"/>
                <a:gd name="T39" fmla="*/ 656 h 1442"/>
                <a:gd name="T40" fmla="*/ 514 w 948"/>
                <a:gd name="T41" fmla="*/ 664 h 1442"/>
                <a:gd name="T42" fmla="*/ 554 w 948"/>
                <a:gd name="T43" fmla="*/ 700 h 1442"/>
                <a:gd name="T44" fmla="*/ 566 w 948"/>
                <a:gd name="T45" fmla="*/ 726 h 1442"/>
                <a:gd name="T46" fmla="*/ 562 w 948"/>
                <a:gd name="T47" fmla="*/ 780 h 1442"/>
                <a:gd name="T48" fmla="*/ 554 w 948"/>
                <a:gd name="T49" fmla="*/ 802 h 1442"/>
                <a:gd name="T50" fmla="*/ 530 w 948"/>
                <a:gd name="T51" fmla="*/ 830 h 1442"/>
                <a:gd name="T52" fmla="*/ 504 w 948"/>
                <a:gd name="T53" fmla="*/ 848 h 1442"/>
                <a:gd name="T54" fmla="*/ 484 w 948"/>
                <a:gd name="T55" fmla="*/ 854 h 1442"/>
                <a:gd name="T56" fmla="*/ 430 w 948"/>
                <a:gd name="T57" fmla="*/ 846 h 1442"/>
                <a:gd name="T58" fmla="*/ 398 w 948"/>
                <a:gd name="T59" fmla="*/ 828 h 1442"/>
                <a:gd name="T60" fmla="*/ 372 w 948"/>
                <a:gd name="T61" fmla="*/ 788 h 1442"/>
                <a:gd name="T62" fmla="*/ 362 w 948"/>
                <a:gd name="T63" fmla="*/ 768 h 1442"/>
                <a:gd name="T64" fmla="*/ 302 w 948"/>
                <a:gd name="T65" fmla="*/ 800 h 1442"/>
                <a:gd name="T66" fmla="*/ 186 w 948"/>
                <a:gd name="T67" fmla="*/ 932 h 1442"/>
                <a:gd name="T68" fmla="*/ 48 w 948"/>
                <a:gd name="T69" fmla="*/ 1042 h 1442"/>
                <a:gd name="T70" fmla="*/ 72 w 948"/>
                <a:gd name="T71" fmla="*/ 1200 h 1442"/>
                <a:gd name="T72" fmla="*/ 84 w 948"/>
                <a:gd name="T73" fmla="*/ 1178 h 1442"/>
                <a:gd name="T74" fmla="*/ 110 w 948"/>
                <a:gd name="T75" fmla="*/ 1138 h 1442"/>
                <a:gd name="T76" fmla="*/ 126 w 948"/>
                <a:gd name="T77" fmla="*/ 1126 h 1442"/>
                <a:gd name="T78" fmla="*/ 176 w 948"/>
                <a:gd name="T79" fmla="*/ 1110 h 1442"/>
                <a:gd name="T80" fmla="*/ 206 w 948"/>
                <a:gd name="T81" fmla="*/ 1114 h 1442"/>
                <a:gd name="T82" fmla="*/ 250 w 948"/>
                <a:gd name="T83" fmla="*/ 1144 h 1442"/>
                <a:gd name="T84" fmla="*/ 270 w 948"/>
                <a:gd name="T85" fmla="*/ 1174 h 1442"/>
                <a:gd name="T86" fmla="*/ 278 w 948"/>
                <a:gd name="T87" fmla="*/ 1208 h 1442"/>
                <a:gd name="T88" fmla="*/ 276 w 948"/>
                <a:gd name="T89" fmla="*/ 1240 h 1442"/>
                <a:gd name="T90" fmla="*/ 264 w 948"/>
                <a:gd name="T91" fmla="*/ 1266 h 1442"/>
                <a:gd name="T92" fmla="*/ 224 w 948"/>
                <a:gd name="T93" fmla="*/ 1302 h 1442"/>
                <a:gd name="T94" fmla="*/ 190 w 948"/>
                <a:gd name="T95" fmla="*/ 1312 h 1442"/>
                <a:gd name="T96" fmla="*/ 160 w 948"/>
                <a:gd name="T97" fmla="*/ 1312 h 1442"/>
                <a:gd name="T98" fmla="*/ 136 w 948"/>
                <a:gd name="T99" fmla="*/ 1310 h 1442"/>
                <a:gd name="T100" fmla="*/ 252 w 948"/>
                <a:gd name="T101" fmla="*/ 1418 h 1442"/>
                <a:gd name="T102" fmla="*/ 368 w 948"/>
                <a:gd name="T103" fmla="*/ 1336 h 1442"/>
                <a:gd name="T104" fmla="*/ 476 w 948"/>
                <a:gd name="T105" fmla="*/ 1244 h 1442"/>
                <a:gd name="T106" fmla="*/ 574 w 948"/>
                <a:gd name="T107" fmla="*/ 1144 h 1442"/>
                <a:gd name="T108" fmla="*/ 662 w 948"/>
                <a:gd name="T109" fmla="*/ 1034 h 1442"/>
                <a:gd name="T110" fmla="*/ 740 w 948"/>
                <a:gd name="T111" fmla="*/ 916 h 1442"/>
                <a:gd name="T112" fmla="*/ 806 w 948"/>
                <a:gd name="T113" fmla="*/ 792 h 1442"/>
                <a:gd name="T114" fmla="*/ 862 w 948"/>
                <a:gd name="T115" fmla="*/ 660 h 1442"/>
                <a:gd name="T116" fmla="*/ 904 w 948"/>
                <a:gd name="T117" fmla="*/ 524 h 1442"/>
                <a:gd name="T118" fmla="*/ 932 w 948"/>
                <a:gd name="T119" fmla="*/ 382 h 1442"/>
                <a:gd name="T120" fmla="*/ 946 w 948"/>
                <a:gd name="T121" fmla="*/ 236 h 1442"/>
                <a:gd name="T122" fmla="*/ 738 w 948"/>
                <a:gd name="T123" fmla="*/ 14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8" h="1442">
                  <a:moveTo>
                    <a:pt x="738" y="144"/>
                  </a:moveTo>
                  <a:lnTo>
                    <a:pt x="738" y="144"/>
                  </a:lnTo>
                  <a:lnTo>
                    <a:pt x="740" y="130"/>
                  </a:lnTo>
                  <a:lnTo>
                    <a:pt x="746" y="118"/>
                  </a:lnTo>
                  <a:lnTo>
                    <a:pt x="760" y="100"/>
                  </a:lnTo>
                  <a:lnTo>
                    <a:pt x="760" y="100"/>
                  </a:lnTo>
                  <a:lnTo>
                    <a:pt x="766" y="92"/>
                  </a:lnTo>
                  <a:lnTo>
                    <a:pt x="770" y="82"/>
                  </a:lnTo>
                  <a:lnTo>
                    <a:pt x="774" y="74"/>
                  </a:lnTo>
                  <a:lnTo>
                    <a:pt x="776" y="64"/>
                  </a:lnTo>
                  <a:lnTo>
                    <a:pt x="776" y="64"/>
                  </a:lnTo>
                  <a:lnTo>
                    <a:pt x="774" y="52"/>
                  </a:lnTo>
                  <a:lnTo>
                    <a:pt x="772" y="40"/>
                  </a:lnTo>
                  <a:lnTo>
                    <a:pt x="768" y="28"/>
                  </a:lnTo>
                  <a:lnTo>
                    <a:pt x="764" y="20"/>
                  </a:lnTo>
                  <a:lnTo>
                    <a:pt x="764" y="20"/>
                  </a:lnTo>
                  <a:lnTo>
                    <a:pt x="756" y="12"/>
                  </a:lnTo>
                  <a:lnTo>
                    <a:pt x="746" y="6"/>
                  </a:lnTo>
                  <a:lnTo>
                    <a:pt x="732" y="2"/>
                  </a:lnTo>
                  <a:lnTo>
                    <a:pt x="716" y="0"/>
                  </a:lnTo>
                  <a:lnTo>
                    <a:pt x="716" y="0"/>
                  </a:lnTo>
                  <a:lnTo>
                    <a:pt x="698" y="2"/>
                  </a:lnTo>
                  <a:lnTo>
                    <a:pt x="684" y="6"/>
                  </a:lnTo>
                  <a:lnTo>
                    <a:pt x="674" y="12"/>
                  </a:lnTo>
                  <a:lnTo>
                    <a:pt x="666" y="18"/>
                  </a:lnTo>
                  <a:lnTo>
                    <a:pt x="666" y="18"/>
                  </a:lnTo>
                  <a:lnTo>
                    <a:pt x="660" y="28"/>
                  </a:lnTo>
                  <a:lnTo>
                    <a:pt x="656" y="38"/>
                  </a:lnTo>
                  <a:lnTo>
                    <a:pt x="654" y="50"/>
                  </a:lnTo>
                  <a:lnTo>
                    <a:pt x="654" y="62"/>
                  </a:lnTo>
                  <a:lnTo>
                    <a:pt x="654" y="62"/>
                  </a:lnTo>
                  <a:lnTo>
                    <a:pt x="654" y="72"/>
                  </a:lnTo>
                  <a:lnTo>
                    <a:pt x="658" y="82"/>
                  </a:lnTo>
                  <a:lnTo>
                    <a:pt x="662" y="90"/>
                  </a:lnTo>
                  <a:lnTo>
                    <a:pt x="668" y="98"/>
                  </a:lnTo>
                  <a:lnTo>
                    <a:pt x="668" y="98"/>
                  </a:lnTo>
                  <a:lnTo>
                    <a:pt x="684" y="118"/>
                  </a:lnTo>
                  <a:lnTo>
                    <a:pt x="690" y="130"/>
                  </a:lnTo>
                  <a:lnTo>
                    <a:pt x="692" y="144"/>
                  </a:lnTo>
                  <a:lnTo>
                    <a:pt x="692" y="144"/>
                  </a:lnTo>
                  <a:lnTo>
                    <a:pt x="692" y="146"/>
                  </a:lnTo>
                  <a:lnTo>
                    <a:pt x="692" y="186"/>
                  </a:lnTo>
                  <a:lnTo>
                    <a:pt x="512" y="186"/>
                  </a:lnTo>
                  <a:lnTo>
                    <a:pt x="512" y="186"/>
                  </a:lnTo>
                  <a:lnTo>
                    <a:pt x="510" y="248"/>
                  </a:lnTo>
                  <a:lnTo>
                    <a:pt x="502" y="308"/>
                  </a:lnTo>
                  <a:lnTo>
                    <a:pt x="494" y="366"/>
                  </a:lnTo>
                  <a:lnTo>
                    <a:pt x="480" y="424"/>
                  </a:lnTo>
                  <a:lnTo>
                    <a:pt x="464" y="482"/>
                  </a:lnTo>
                  <a:lnTo>
                    <a:pt x="446" y="538"/>
                  </a:lnTo>
                  <a:lnTo>
                    <a:pt x="424" y="592"/>
                  </a:lnTo>
                  <a:lnTo>
                    <a:pt x="398" y="644"/>
                  </a:lnTo>
                  <a:lnTo>
                    <a:pt x="420" y="656"/>
                  </a:lnTo>
                  <a:lnTo>
                    <a:pt x="420" y="656"/>
                  </a:lnTo>
                  <a:lnTo>
                    <a:pt x="428" y="656"/>
                  </a:lnTo>
                  <a:lnTo>
                    <a:pt x="448" y="654"/>
                  </a:lnTo>
                  <a:lnTo>
                    <a:pt x="448" y="654"/>
                  </a:lnTo>
                  <a:lnTo>
                    <a:pt x="462" y="652"/>
                  </a:lnTo>
                  <a:lnTo>
                    <a:pt x="480" y="652"/>
                  </a:lnTo>
                  <a:lnTo>
                    <a:pt x="496" y="656"/>
                  </a:lnTo>
                  <a:lnTo>
                    <a:pt x="506" y="660"/>
                  </a:lnTo>
                  <a:lnTo>
                    <a:pt x="514" y="664"/>
                  </a:lnTo>
                  <a:lnTo>
                    <a:pt x="514" y="664"/>
                  </a:lnTo>
                  <a:lnTo>
                    <a:pt x="530" y="674"/>
                  </a:lnTo>
                  <a:lnTo>
                    <a:pt x="544" y="686"/>
                  </a:lnTo>
                  <a:lnTo>
                    <a:pt x="554" y="700"/>
                  </a:lnTo>
                  <a:lnTo>
                    <a:pt x="564" y="716"/>
                  </a:lnTo>
                  <a:lnTo>
                    <a:pt x="564" y="716"/>
                  </a:lnTo>
                  <a:lnTo>
                    <a:pt x="566" y="726"/>
                  </a:lnTo>
                  <a:lnTo>
                    <a:pt x="568" y="736"/>
                  </a:lnTo>
                  <a:lnTo>
                    <a:pt x="568" y="756"/>
                  </a:lnTo>
                  <a:lnTo>
                    <a:pt x="562" y="780"/>
                  </a:lnTo>
                  <a:lnTo>
                    <a:pt x="558" y="790"/>
                  </a:lnTo>
                  <a:lnTo>
                    <a:pt x="554" y="802"/>
                  </a:lnTo>
                  <a:lnTo>
                    <a:pt x="554" y="802"/>
                  </a:lnTo>
                  <a:lnTo>
                    <a:pt x="546" y="812"/>
                  </a:lnTo>
                  <a:lnTo>
                    <a:pt x="538" y="822"/>
                  </a:lnTo>
                  <a:lnTo>
                    <a:pt x="530" y="830"/>
                  </a:lnTo>
                  <a:lnTo>
                    <a:pt x="522" y="838"/>
                  </a:lnTo>
                  <a:lnTo>
                    <a:pt x="512" y="844"/>
                  </a:lnTo>
                  <a:lnTo>
                    <a:pt x="504" y="848"/>
                  </a:lnTo>
                  <a:lnTo>
                    <a:pt x="494" y="852"/>
                  </a:lnTo>
                  <a:lnTo>
                    <a:pt x="484" y="854"/>
                  </a:lnTo>
                  <a:lnTo>
                    <a:pt x="484" y="854"/>
                  </a:lnTo>
                  <a:lnTo>
                    <a:pt x="464" y="856"/>
                  </a:lnTo>
                  <a:lnTo>
                    <a:pt x="446" y="852"/>
                  </a:lnTo>
                  <a:lnTo>
                    <a:pt x="430" y="846"/>
                  </a:lnTo>
                  <a:lnTo>
                    <a:pt x="414" y="838"/>
                  </a:lnTo>
                  <a:lnTo>
                    <a:pt x="414" y="838"/>
                  </a:lnTo>
                  <a:lnTo>
                    <a:pt x="398" y="828"/>
                  </a:lnTo>
                  <a:lnTo>
                    <a:pt x="388" y="814"/>
                  </a:lnTo>
                  <a:lnTo>
                    <a:pt x="378" y="802"/>
                  </a:lnTo>
                  <a:lnTo>
                    <a:pt x="372" y="788"/>
                  </a:lnTo>
                  <a:lnTo>
                    <a:pt x="372" y="788"/>
                  </a:lnTo>
                  <a:lnTo>
                    <a:pt x="366" y="772"/>
                  </a:lnTo>
                  <a:lnTo>
                    <a:pt x="362" y="768"/>
                  </a:lnTo>
                  <a:lnTo>
                    <a:pt x="336" y="752"/>
                  </a:lnTo>
                  <a:lnTo>
                    <a:pt x="336" y="752"/>
                  </a:lnTo>
                  <a:lnTo>
                    <a:pt x="302" y="800"/>
                  </a:lnTo>
                  <a:lnTo>
                    <a:pt x="264" y="846"/>
                  </a:lnTo>
                  <a:lnTo>
                    <a:pt x="226" y="890"/>
                  </a:lnTo>
                  <a:lnTo>
                    <a:pt x="186" y="932"/>
                  </a:lnTo>
                  <a:lnTo>
                    <a:pt x="142" y="972"/>
                  </a:lnTo>
                  <a:lnTo>
                    <a:pt x="96" y="1008"/>
                  </a:lnTo>
                  <a:lnTo>
                    <a:pt x="48" y="1042"/>
                  </a:lnTo>
                  <a:lnTo>
                    <a:pt x="0" y="1074"/>
                  </a:lnTo>
                  <a:lnTo>
                    <a:pt x="72" y="1200"/>
                  </a:lnTo>
                  <a:lnTo>
                    <a:pt x="72" y="1200"/>
                  </a:lnTo>
                  <a:lnTo>
                    <a:pt x="76" y="1194"/>
                  </a:lnTo>
                  <a:lnTo>
                    <a:pt x="84" y="1178"/>
                  </a:lnTo>
                  <a:lnTo>
                    <a:pt x="84" y="1178"/>
                  </a:lnTo>
                  <a:lnTo>
                    <a:pt x="90" y="1164"/>
                  </a:lnTo>
                  <a:lnTo>
                    <a:pt x="98" y="1150"/>
                  </a:lnTo>
                  <a:lnTo>
                    <a:pt x="110" y="1138"/>
                  </a:lnTo>
                  <a:lnTo>
                    <a:pt x="118" y="1132"/>
                  </a:lnTo>
                  <a:lnTo>
                    <a:pt x="126" y="1126"/>
                  </a:lnTo>
                  <a:lnTo>
                    <a:pt x="126" y="1126"/>
                  </a:lnTo>
                  <a:lnTo>
                    <a:pt x="142" y="1118"/>
                  </a:lnTo>
                  <a:lnTo>
                    <a:pt x="158" y="1112"/>
                  </a:lnTo>
                  <a:lnTo>
                    <a:pt x="176" y="1110"/>
                  </a:lnTo>
                  <a:lnTo>
                    <a:pt x="196" y="1110"/>
                  </a:lnTo>
                  <a:lnTo>
                    <a:pt x="196" y="1110"/>
                  </a:lnTo>
                  <a:lnTo>
                    <a:pt x="206" y="1114"/>
                  </a:lnTo>
                  <a:lnTo>
                    <a:pt x="214" y="1116"/>
                  </a:lnTo>
                  <a:lnTo>
                    <a:pt x="232" y="1128"/>
                  </a:lnTo>
                  <a:lnTo>
                    <a:pt x="250" y="1144"/>
                  </a:lnTo>
                  <a:lnTo>
                    <a:pt x="264" y="1164"/>
                  </a:lnTo>
                  <a:lnTo>
                    <a:pt x="264" y="1164"/>
                  </a:lnTo>
                  <a:lnTo>
                    <a:pt x="270" y="1174"/>
                  </a:lnTo>
                  <a:lnTo>
                    <a:pt x="274" y="1186"/>
                  </a:lnTo>
                  <a:lnTo>
                    <a:pt x="276" y="1198"/>
                  </a:lnTo>
                  <a:lnTo>
                    <a:pt x="278" y="1208"/>
                  </a:lnTo>
                  <a:lnTo>
                    <a:pt x="280" y="1220"/>
                  </a:lnTo>
                  <a:lnTo>
                    <a:pt x="278" y="1230"/>
                  </a:lnTo>
                  <a:lnTo>
                    <a:pt x="276" y="1240"/>
                  </a:lnTo>
                  <a:lnTo>
                    <a:pt x="274" y="1250"/>
                  </a:lnTo>
                  <a:lnTo>
                    <a:pt x="274" y="1250"/>
                  </a:lnTo>
                  <a:lnTo>
                    <a:pt x="264" y="1266"/>
                  </a:lnTo>
                  <a:lnTo>
                    <a:pt x="252" y="1280"/>
                  </a:lnTo>
                  <a:lnTo>
                    <a:pt x="238" y="1292"/>
                  </a:lnTo>
                  <a:lnTo>
                    <a:pt x="224" y="1302"/>
                  </a:lnTo>
                  <a:lnTo>
                    <a:pt x="224" y="1302"/>
                  </a:lnTo>
                  <a:lnTo>
                    <a:pt x="206" y="1310"/>
                  </a:lnTo>
                  <a:lnTo>
                    <a:pt x="190" y="1312"/>
                  </a:lnTo>
                  <a:lnTo>
                    <a:pt x="174" y="1312"/>
                  </a:lnTo>
                  <a:lnTo>
                    <a:pt x="160" y="1312"/>
                  </a:lnTo>
                  <a:lnTo>
                    <a:pt x="160" y="1312"/>
                  </a:lnTo>
                  <a:lnTo>
                    <a:pt x="142" y="1310"/>
                  </a:lnTo>
                  <a:lnTo>
                    <a:pt x="136" y="1310"/>
                  </a:lnTo>
                  <a:lnTo>
                    <a:pt x="136" y="1310"/>
                  </a:lnTo>
                  <a:lnTo>
                    <a:pt x="212" y="1442"/>
                  </a:lnTo>
                  <a:lnTo>
                    <a:pt x="212" y="1442"/>
                  </a:lnTo>
                  <a:lnTo>
                    <a:pt x="252" y="1418"/>
                  </a:lnTo>
                  <a:lnTo>
                    <a:pt x="292" y="1392"/>
                  </a:lnTo>
                  <a:lnTo>
                    <a:pt x="330" y="1364"/>
                  </a:lnTo>
                  <a:lnTo>
                    <a:pt x="368" y="1336"/>
                  </a:lnTo>
                  <a:lnTo>
                    <a:pt x="406" y="1308"/>
                  </a:lnTo>
                  <a:lnTo>
                    <a:pt x="440" y="1276"/>
                  </a:lnTo>
                  <a:lnTo>
                    <a:pt x="476" y="1244"/>
                  </a:lnTo>
                  <a:lnTo>
                    <a:pt x="510" y="1212"/>
                  </a:lnTo>
                  <a:lnTo>
                    <a:pt x="542" y="1178"/>
                  </a:lnTo>
                  <a:lnTo>
                    <a:pt x="574" y="1144"/>
                  </a:lnTo>
                  <a:lnTo>
                    <a:pt x="604" y="1108"/>
                  </a:lnTo>
                  <a:lnTo>
                    <a:pt x="634" y="1072"/>
                  </a:lnTo>
                  <a:lnTo>
                    <a:pt x="662" y="1034"/>
                  </a:lnTo>
                  <a:lnTo>
                    <a:pt x="690" y="996"/>
                  </a:lnTo>
                  <a:lnTo>
                    <a:pt x="716" y="956"/>
                  </a:lnTo>
                  <a:lnTo>
                    <a:pt x="740" y="916"/>
                  </a:lnTo>
                  <a:lnTo>
                    <a:pt x="764" y="876"/>
                  </a:lnTo>
                  <a:lnTo>
                    <a:pt x="786" y="834"/>
                  </a:lnTo>
                  <a:lnTo>
                    <a:pt x="806" y="792"/>
                  </a:lnTo>
                  <a:lnTo>
                    <a:pt x="826" y="748"/>
                  </a:lnTo>
                  <a:lnTo>
                    <a:pt x="844" y="704"/>
                  </a:lnTo>
                  <a:lnTo>
                    <a:pt x="862" y="660"/>
                  </a:lnTo>
                  <a:lnTo>
                    <a:pt x="876" y="616"/>
                  </a:lnTo>
                  <a:lnTo>
                    <a:pt x="890" y="570"/>
                  </a:lnTo>
                  <a:lnTo>
                    <a:pt x="904" y="524"/>
                  </a:lnTo>
                  <a:lnTo>
                    <a:pt x="914" y="476"/>
                  </a:lnTo>
                  <a:lnTo>
                    <a:pt x="924" y="430"/>
                  </a:lnTo>
                  <a:lnTo>
                    <a:pt x="932" y="382"/>
                  </a:lnTo>
                  <a:lnTo>
                    <a:pt x="938" y="334"/>
                  </a:lnTo>
                  <a:lnTo>
                    <a:pt x="944" y="284"/>
                  </a:lnTo>
                  <a:lnTo>
                    <a:pt x="946" y="236"/>
                  </a:lnTo>
                  <a:lnTo>
                    <a:pt x="948" y="186"/>
                  </a:lnTo>
                  <a:lnTo>
                    <a:pt x="738" y="186"/>
                  </a:lnTo>
                  <a:lnTo>
                    <a:pt x="738" y="14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sp>
          <p:nvSpPr>
            <p:cNvPr id="12" name="chenying0907 15"/>
            <p:cNvSpPr/>
            <p:nvPr/>
          </p:nvSpPr>
          <p:spPr bwMode="auto">
            <a:xfrm>
              <a:off x="2621499" y="4169927"/>
              <a:ext cx="1685925" cy="1127125"/>
            </a:xfrm>
            <a:custGeom>
              <a:avLst/>
              <a:gdLst>
                <a:gd name="T0" fmla="*/ 962 w 1062"/>
                <a:gd name="T1" fmla="*/ 252 h 710"/>
                <a:gd name="T2" fmla="*/ 948 w 1062"/>
                <a:gd name="T3" fmla="*/ 284 h 710"/>
                <a:gd name="T4" fmla="*/ 920 w 1062"/>
                <a:gd name="T5" fmla="*/ 318 h 710"/>
                <a:gd name="T6" fmla="*/ 896 w 1062"/>
                <a:gd name="T7" fmla="*/ 332 h 710"/>
                <a:gd name="T8" fmla="*/ 842 w 1062"/>
                <a:gd name="T9" fmla="*/ 338 h 710"/>
                <a:gd name="T10" fmla="*/ 822 w 1062"/>
                <a:gd name="T11" fmla="*/ 332 h 710"/>
                <a:gd name="T12" fmla="*/ 774 w 1062"/>
                <a:gd name="T13" fmla="*/ 286 h 710"/>
                <a:gd name="T14" fmla="*/ 764 w 1062"/>
                <a:gd name="T15" fmla="*/ 262 h 710"/>
                <a:gd name="T16" fmla="*/ 758 w 1062"/>
                <a:gd name="T17" fmla="*/ 230 h 710"/>
                <a:gd name="T18" fmla="*/ 764 w 1062"/>
                <a:gd name="T19" fmla="*/ 200 h 710"/>
                <a:gd name="T20" fmla="*/ 784 w 1062"/>
                <a:gd name="T21" fmla="*/ 168 h 710"/>
                <a:gd name="T22" fmla="*/ 814 w 1062"/>
                <a:gd name="T23" fmla="*/ 146 h 710"/>
                <a:gd name="T24" fmla="*/ 864 w 1062"/>
                <a:gd name="T25" fmla="*/ 136 h 710"/>
                <a:gd name="T26" fmla="*/ 896 w 1062"/>
                <a:gd name="T27" fmla="*/ 140 h 710"/>
                <a:gd name="T28" fmla="*/ 850 w 1062"/>
                <a:gd name="T29" fmla="*/ 0 h 710"/>
                <a:gd name="T30" fmla="*/ 786 w 1062"/>
                <a:gd name="T31" fmla="*/ 30 h 710"/>
                <a:gd name="T32" fmla="*/ 682 w 1062"/>
                <a:gd name="T33" fmla="*/ 60 h 710"/>
                <a:gd name="T34" fmla="*/ 572 w 1062"/>
                <a:gd name="T35" fmla="*/ 70 h 710"/>
                <a:gd name="T36" fmla="*/ 498 w 1062"/>
                <a:gd name="T37" fmla="*/ 66 h 710"/>
                <a:gd name="T38" fmla="*/ 392 w 1062"/>
                <a:gd name="T39" fmla="*/ 42 h 710"/>
                <a:gd name="T40" fmla="*/ 294 w 1062"/>
                <a:gd name="T41" fmla="*/ 0 h 710"/>
                <a:gd name="T42" fmla="*/ 146 w 1062"/>
                <a:gd name="T43" fmla="*/ 130 h 710"/>
                <a:gd name="T44" fmla="*/ 120 w 1062"/>
                <a:gd name="T45" fmla="*/ 90 h 710"/>
                <a:gd name="T46" fmla="*/ 110 w 1062"/>
                <a:gd name="T47" fmla="*/ 72 h 710"/>
                <a:gd name="T48" fmla="*/ 96 w 1062"/>
                <a:gd name="T49" fmla="*/ 58 h 710"/>
                <a:gd name="T50" fmla="*/ 62 w 1062"/>
                <a:gd name="T51" fmla="*/ 46 h 710"/>
                <a:gd name="T52" fmla="*/ 40 w 1062"/>
                <a:gd name="T53" fmla="*/ 48 h 710"/>
                <a:gd name="T54" fmla="*/ 10 w 1062"/>
                <a:gd name="T55" fmla="*/ 78 h 710"/>
                <a:gd name="T56" fmla="*/ 0 w 1062"/>
                <a:gd name="T57" fmla="*/ 108 h 710"/>
                <a:gd name="T58" fmla="*/ 2 w 1062"/>
                <a:gd name="T59" fmla="*/ 130 h 710"/>
                <a:gd name="T60" fmla="*/ 22 w 1062"/>
                <a:gd name="T61" fmla="*/ 156 h 710"/>
                <a:gd name="T62" fmla="*/ 42 w 1062"/>
                <a:gd name="T63" fmla="*/ 166 h 710"/>
                <a:gd name="T64" fmla="*/ 72 w 1062"/>
                <a:gd name="T65" fmla="*/ 168 h 710"/>
                <a:gd name="T66" fmla="*/ 110 w 1062"/>
                <a:gd name="T67" fmla="*/ 166 h 710"/>
                <a:gd name="T68" fmla="*/ 124 w 1062"/>
                <a:gd name="T69" fmla="*/ 170 h 710"/>
                <a:gd name="T70" fmla="*/ 82 w 1062"/>
                <a:gd name="T71" fmla="*/ 368 h 710"/>
                <a:gd name="T72" fmla="*/ 246 w 1062"/>
                <a:gd name="T73" fmla="*/ 440 h 710"/>
                <a:gd name="T74" fmla="*/ 422 w 1062"/>
                <a:gd name="T75" fmla="*/ 482 h 710"/>
                <a:gd name="T76" fmla="*/ 546 w 1062"/>
                <a:gd name="T77" fmla="*/ 566 h 710"/>
                <a:gd name="T78" fmla="*/ 540 w 1062"/>
                <a:gd name="T79" fmla="*/ 592 h 710"/>
                <a:gd name="T80" fmla="*/ 520 w 1062"/>
                <a:gd name="T81" fmla="*/ 620 h 710"/>
                <a:gd name="T82" fmla="*/ 512 w 1062"/>
                <a:gd name="T83" fmla="*/ 648 h 710"/>
                <a:gd name="T84" fmla="*/ 514 w 1062"/>
                <a:gd name="T85" fmla="*/ 672 h 710"/>
                <a:gd name="T86" fmla="*/ 524 w 1062"/>
                <a:gd name="T87" fmla="*/ 692 h 710"/>
                <a:gd name="T88" fmla="*/ 554 w 1062"/>
                <a:gd name="T89" fmla="*/ 708 h 710"/>
                <a:gd name="T90" fmla="*/ 590 w 1062"/>
                <a:gd name="T91" fmla="*/ 708 h 710"/>
                <a:gd name="T92" fmla="*/ 620 w 1062"/>
                <a:gd name="T93" fmla="*/ 690 h 710"/>
                <a:gd name="T94" fmla="*/ 630 w 1062"/>
                <a:gd name="T95" fmla="*/ 672 h 710"/>
                <a:gd name="T96" fmla="*/ 634 w 1062"/>
                <a:gd name="T97" fmla="*/ 648 h 710"/>
                <a:gd name="T98" fmla="*/ 624 w 1062"/>
                <a:gd name="T99" fmla="*/ 620 h 710"/>
                <a:gd name="T100" fmla="*/ 602 w 1062"/>
                <a:gd name="T101" fmla="*/ 592 h 710"/>
                <a:gd name="T102" fmla="*/ 592 w 1062"/>
                <a:gd name="T103" fmla="*/ 566 h 710"/>
                <a:gd name="T104" fmla="*/ 592 w 1062"/>
                <a:gd name="T105" fmla="*/ 494 h 710"/>
                <a:gd name="T106" fmla="*/ 778 w 1062"/>
                <a:gd name="T107" fmla="*/ 474 h 710"/>
                <a:gd name="T108" fmla="*/ 954 w 1062"/>
                <a:gd name="T109" fmla="*/ 420 h 710"/>
                <a:gd name="T110" fmla="*/ 986 w 1062"/>
                <a:gd name="T111" fmla="*/ 236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2" h="710">
                  <a:moveTo>
                    <a:pt x="966" y="246"/>
                  </a:moveTo>
                  <a:lnTo>
                    <a:pt x="966" y="246"/>
                  </a:lnTo>
                  <a:lnTo>
                    <a:pt x="962" y="252"/>
                  </a:lnTo>
                  <a:lnTo>
                    <a:pt x="954" y="272"/>
                  </a:lnTo>
                  <a:lnTo>
                    <a:pt x="954" y="272"/>
                  </a:lnTo>
                  <a:lnTo>
                    <a:pt x="948" y="284"/>
                  </a:lnTo>
                  <a:lnTo>
                    <a:pt x="940" y="298"/>
                  </a:lnTo>
                  <a:lnTo>
                    <a:pt x="928" y="312"/>
                  </a:lnTo>
                  <a:lnTo>
                    <a:pt x="920" y="318"/>
                  </a:lnTo>
                  <a:lnTo>
                    <a:pt x="912" y="324"/>
                  </a:lnTo>
                  <a:lnTo>
                    <a:pt x="912" y="324"/>
                  </a:lnTo>
                  <a:lnTo>
                    <a:pt x="896" y="332"/>
                  </a:lnTo>
                  <a:lnTo>
                    <a:pt x="878" y="336"/>
                  </a:lnTo>
                  <a:lnTo>
                    <a:pt x="860" y="340"/>
                  </a:lnTo>
                  <a:lnTo>
                    <a:pt x="842" y="338"/>
                  </a:lnTo>
                  <a:lnTo>
                    <a:pt x="842" y="338"/>
                  </a:lnTo>
                  <a:lnTo>
                    <a:pt x="832" y="336"/>
                  </a:lnTo>
                  <a:lnTo>
                    <a:pt x="822" y="332"/>
                  </a:lnTo>
                  <a:lnTo>
                    <a:pt x="804" y="322"/>
                  </a:lnTo>
                  <a:lnTo>
                    <a:pt x="788" y="306"/>
                  </a:lnTo>
                  <a:lnTo>
                    <a:pt x="774" y="286"/>
                  </a:lnTo>
                  <a:lnTo>
                    <a:pt x="774" y="286"/>
                  </a:lnTo>
                  <a:lnTo>
                    <a:pt x="768" y="274"/>
                  </a:lnTo>
                  <a:lnTo>
                    <a:pt x="764" y="262"/>
                  </a:lnTo>
                  <a:lnTo>
                    <a:pt x="760" y="252"/>
                  </a:lnTo>
                  <a:lnTo>
                    <a:pt x="758" y="240"/>
                  </a:lnTo>
                  <a:lnTo>
                    <a:pt x="758" y="230"/>
                  </a:lnTo>
                  <a:lnTo>
                    <a:pt x="758" y="218"/>
                  </a:lnTo>
                  <a:lnTo>
                    <a:pt x="760" y="208"/>
                  </a:lnTo>
                  <a:lnTo>
                    <a:pt x="764" y="200"/>
                  </a:lnTo>
                  <a:lnTo>
                    <a:pt x="764" y="200"/>
                  </a:lnTo>
                  <a:lnTo>
                    <a:pt x="772" y="182"/>
                  </a:lnTo>
                  <a:lnTo>
                    <a:pt x="784" y="168"/>
                  </a:lnTo>
                  <a:lnTo>
                    <a:pt x="798" y="156"/>
                  </a:lnTo>
                  <a:lnTo>
                    <a:pt x="814" y="146"/>
                  </a:lnTo>
                  <a:lnTo>
                    <a:pt x="814" y="146"/>
                  </a:lnTo>
                  <a:lnTo>
                    <a:pt x="830" y="140"/>
                  </a:lnTo>
                  <a:lnTo>
                    <a:pt x="848" y="136"/>
                  </a:lnTo>
                  <a:lnTo>
                    <a:pt x="864" y="136"/>
                  </a:lnTo>
                  <a:lnTo>
                    <a:pt x="876" y="136"/>
                  </a:lnTo>
                  <a:lnTo>
                    <a:pt x="876" y="136"/>
                  </a:lnTo>
                  <a:lnTo>
                    <a:pt x="896" y="140"/>
                  </a:lnTo>
                  <a:lnTo>
                    <a:pt x="900" y="138"/>
                  </a:lnTo>
                  <a:lnTo>
                    <a:pt x="922" y="126"/>
                  </a:lnTo>
                  <a:lnTo>
                    <a:pt x="850" y="0"/>
                  </a:lnTo>
                  <a:lnTo>
                    <a:pt x="850" y="0"/>
                  </a:lnTo>
                  <a:lnTo>
                    <a:pt x="818" y="16"/>
                  </a:lnTo>
                  <a:lnTo>
                    <a:pt x="786" y="30"/>
                  </a:lnTo>
                  <a:lnTo>
                    <a:pt x="752" y="42"/>
                  </a:lnTo>
                  <a:lnTo>
                    <a:pt x="718" y="52"/>
                  </a:lnTo>
                  <a:lnTo>
                    <a:pt x="682" y="60"/>
                  </a:lnTo>
                  <a:lnTo>
                    <a:pt x="646" y="66"/>
                  </a:lnTo>
                  <a:lnTo>
                    <a:pt x="610" y="68"/>
                  </a:lnTo>
                  <a:lnTo>
                    <a:pt x="572" y="70"/>
                  </a:lnTo>
                  <a:lnTo>
                    <a:pt x="572" y="70"/>
                  </a:lnTo>
                  <a:lnTo>
                    <a:pt x="534" y="68"/>
                  </a:lnTo>
                  <a:lnTo>
                    <a:pt x="498" y="66"/>
                  </a:lnTo>
                  <a:lnTo>
                    <a:pt x="462" y="60"/>
                  </a:lnTo>
                  <a:lnTo>
                    <a:pt x="426" y="52"/>
                  </a:lnTo>
                  <a:lnTo>
                    <a:pt x="392" y="42"/>
                  </a:lnTo>
                  <a:lnTo>
                    <a:pt x="358" y="30"/>
                  </a:lnTo>
                  <a:lnTo>
                    <a:pt x="326" y="16"/>
                  </a:lnTo>
                  <a:lnTo>
                    <a:pt x="294" y="0"/>
                  </a:lnTo>
                  <a:lnTo>
                    <a:pt x="200" y="162"/>
                  </a:lnTo>
                  <a:lnTo>
                    <a:pt x="146" y="130"/>
                  </a:lnTo>
                  <a:lnTo>
                    <a:pt x="146" y="130"/>
                  </a:lnTo>
                  <a:lnTo>
                    <a:pt x="136" y="120"/>
                  </a:lnTo>
                  <a:lnTo>
                    <a:pt x="128" y="110"/>
                  </a:lnTo>
                  <a:lnTo>
                    <a:pt x="120" y="90"/>
                  </a:lnTo>
                  <a:lnTo>
                    <a:pt x="120" y="90"/>
                  </a:lnTo>
                  <a:lnTo>
                    <a:pt x="114" y="80"/>
                  </a:lnTo>
                  <a:lnTo>
                    <a:pt x="110" y="72"/>
                  </a:lnTo>
                  <a:lnTo>
                    <a:pt x="104" y="64"/>
                  </a:lnTo>
                  <a:lnTo>
                    <a:pt x="96" y="58"/>
                  </a:lnTo>
                  <a:lnTo>
                    <a:pt x="96" y="58"/>
                  </a:lnTo>
                  <a:lnTo>
                    <a:pt x="84" y="52"/>
                  </a:lnTo>
                  <a:lnTo>
                    <a:pt x="72" y="48"/>
                  </a:lnTo>
                  <a:lnTo>
                    <a:pt x="62" y="46"/>
                  </a:lnTo>
                  <a:lnTo>
                    <a:pt x="50" y="46"/>
                  </a:lnTo>
                  <a:lnTo>
                    <a:pt x="50" y="46"/>
                  </a:lnTo>
                  <a:lnTo>
                    <a:pt x="40" y="48"/>
                  </a:lnTo>
                  <a:lnTo>
                    <a:pt x="30" y="54"/>
                  </a:lnTo>
                  <a:lnTo>
                    <a:pt x="20" y="64"/>
                  </a:lnTo>
                  <a:lnTo>
                    <a:pt x="10" y="78"/>
                  </a:lnTo>
                  <a:lnTo>
                    <a:pt x="10" y="78"/>
                  </a:lnTo>
                  <a:lnTo>
                    <a:pt x="2" y="94"/>
                  </a:lnTo>
                  <a:lnTo>
                    <a:pt x="0" y="108"/>
                  </a:lnTo>
                  <a:lnTo>
                    <a:pt x="0" y="120"/>
                  </a:lnTo>
                  <a:lnTo>
                    <a:pt x="2" y="130"/>
                  </a:lnTo>
                  <a:lnTo>
                    <a:pt x="2" y="130"/>
                  </a:lnTo>
                  <a:lnTo>
                    <a:pt x="6" y="138"/>
                  </a:lnTo>
                  <a:lnTo>
                    <a:pt x="14" y="148"/>
                  </a:lnTo>
                  <a:lnTo>
                    <a:pt x="22" y="156"/>
                  </a:lnTo>
                  <a:lnTo>
                    <a:pt x="32" y="162"/>
                  </a:lnTo>
                  <a:lnTo>
                    <a:pt x="32" y="162"/>
                  </a:lnTo>
                  <a:lnTo>
                    <a:pt x="42" y="166"/>
                  </a:lnTo>
                  <a:lnTo>
                    <a:pt x="52" y="168"/>
                  </a:lnTo>
                  <a:lnTo>
                    <a:pt x="62" y="168"/>
                  </a:lnTo>
                  <a:lnTo>
                    <a:pt x="72" y="168"/>
                  </a:lnTo>
                  <a:lnTo>
                    <a:pt x="72" y="168"/>
                  </a:lnTo>
                  <a:lnTo>
                    <a:pt x="96" y="164"/>
                  </a:lnTo>
                  <a:lnTo>
                    <a:pt x="110" y="166"/>
                  </a:lnTo>
                  <a:lnTo>
                    <a:pt x="124" y="170"/>
                  </a:lnTo>
                  <a:lnTo>
                    <a:pt x="124" y="170"/>
                  </a:lnTo>
                  <a:lnTo>
                    <a:pt x="124" y="170"/>
                  </a:lnTo>
                  <a:lnTo>
                    <a:pt x="178" y="202"/>
                  </a:lnTo>
                  <a:lnTo>
                    <a:pt x="82" y="368"/>
                  </a:lnTo>
                  <a:lnTo>
                    <a:pt x="82" y="368"/>
                  </a:lnTo>
                  <a:lnTo>
                    <a:pt x="134" y="396"/>
                  </a:lnTo>
                  <a:lnTo>
                    <a:pt x="188" y="420"/>
                  </a:lnTo>
                  <a:lnTo>
                    <a:pt x="246" y="440"/>
                  </a:lnTo>
                  <a:lnTo>
                    <a:pt x="302" y="458"/>
                  </a:lnTo>
                  <a:lnTo>
                    <a:pt x="362" y="472"/>
                  </a:lnTo>
                  <a:lnTo>
                    <a:pt x="422" y="482"/>
                  </a:lnTo>
                  <a:lnTo>
                    <a:pt x="484" y="490"/>
                  </a:lnTo>
                  <a:lnTo>
                    <a:pt x="546" y="494"/>
                  </a:lnTo>
                  <a:lnTo>
                    <a:pt x="546" y="566"/>
                  </a:lnTo>
                  <a:lnTo>
                    <a:pt x="546" y="566"/>
                  </a:lnTo>
                  <a:lnTo>
                    <a:pt x="544" y="580"/>
                  </a:lnTo>
                  <a:lnTo>
                    <a:pt x="540" y="592"/>
                  </a:lnTo>
                  <a:lnTo>
                    <a:pt x="526" y="610"/>
                  </a:lnTo>
                  <a:lnTo>
                    <a:pt x="526" y="610"/>
                  </a:lnTo>
                  <a:lnTo>
                    <a:pt x="520" y="620"/>
                  </a:lnTo>
                  <a:lnTo>
                    <a:pt x="516" y="628"/>
                  </a:lnTo>
                  <a:lnTo>
                    <a:pt x="512" y="638"/>
                  </a:lnTo>
                  <a:lnTo>
                    <a:pt x="512" y="648"/>
                  </a:lnTo>
                  <a:lnTo>
                    <a:pt x="512" y="648"/>
                  </a:lnTo>
                  <a:lnTo>
                    <a:pt x="512" y="660"/>
                  </a:lnTo>
                  <a:lnTo>
                    <a:pt x="514" y="672"/>
                  </a:lnTo>
                  <a:lnTo>
                    <a:pt x="518" y="682"/>
                  </a:lnTo>
                  <a:lnTo>
                    <a:pt x="524" y="692"/>
                  </a:lnTo>
                  <a:lnTo>
                    <a:pt x="524" y="692"/>
                  </a:lnTo>
                  <a:lnTo>
                    <a:pt x="532" y="700"/>
                  </a:lnTo>
                  <a:lnTo>
                    <a:pt x="542" y="706"/>
                  </a:lnTo>
                  <a:lnTo>
                    <a:pt x="554" y="708"/>
                  </a:lnTo>
                  <a:lnTo>
                    <a:pt x="572" y="710"/>
                  </a:lnTo>
                  <a:lnTo>
                    <a:pt x="572" y="710"/>
                  </a:lnTo>
                  <a:lnTo>
                    <a:pt x="590" y="708"/>
                  </a:lnTo>
                  <a:lnTo>
                    <a:pt x="602" y="704"/>
                  </a:lnTo>
                  <a:lnTo>
                    <a:pt x="612" y="698"/>
                  </a:lnTo>
                  <a:lnTo>
                    <a:pt x="620" y="690"/>
                  </a:lnTo>
                  <a:lnTo>
                    <a:pt x="620" y="690"/>
                  </a:lnTo>
                  <a:lnTo>
                    <a:pt x="626" y="682"/>
                  </a:lnTo>
                  <a:lnTo>
                    <a:pt x="630" y="672"/>
                  </a:lnTo>
                  <a:lnTo>
                    <a:pt x="632" y="660"/>
                  </a:lnTo>
                  <a:lnTo>
                    <a:pt x="634" y="648"/>
                  </a:lnTo>
                  <a:lnTo>
                    <a:pt x="634" y="648"/>
                  </a:lnTo>
                  <a:lnTo>
                    <a:pt x="632" y="638"/>
                  </a:lnTo>
                  <a:lnTo>
                    <a:pt x="628" y="628"/>
                  </a:lnTo>
                  <a:lnTo>
                    <a:pt x="624" y="620"/>
                  </a:lnTo>
                  <a:lnTo>
                    <a:pt x="618" y="610"/>
                  </a:lnTo>
                  <a:lnTo>
                    <a:pt x="618" y="610"/>
                  </a:lnTo>
                  <a:lnTo>
                    <a:pt x="602" y="592"/>
                  </a:lnTo>
                  <a:lnTo>
                    <a:pt x="596" y="580"/>
                  </a:lnTo>
                  <a:lnTo>
                    <a:pt x="592" y="566"/>
                  </a:lnTo>
                  <a:lnTo>
                    <a:pt x="592" y="566"/>
                  </a:lnTo>
                  <a:lnTo>
                    <a:pt x="592" y="564"/>
                  </a:lnTo>
                  <a:lnTo>
                    <a:pt x="592" y="494"/>
                  </a:lnTo>
                  <a:lnTo>
                    <a:pt x="592" y="494"/>
                  </a:lnTo>
                  <a:lnTo>
                    <a:pt x="656" y="490"/>
                  </a:lnTo>
                  <a:lnTo>
                    <a:pt x="718" y="484"/>
                  </a:lnTo>
                  <a:lnTo>
                    <a:pt x="778" y="474"/>
                  </a:lnTo>
                  <a:lnTo>
                    <a:pt x="838" y="458"/>
                  </a:lnTo>
                  <a:lnTo>
                    <a:pt x="898" y="442"/>
                  </a:lnTo>
                  <a:lnTo>
                    <a:pt x="954" y="420"/>
                  </a:lnTo>
                  <a:lnTo>
                    <a:pt x="1010" y="396"/>
                  </a:lnTo>
                  <a:lnTo>
                    <a:pt x="1062" y="368"/>
                  </a:lnTo>
                  <a:lnTo>
                    <a:pt x="986" y="236"/>
                  </a:lnTo>
                  <a:lnTo>
                    <a:pt x="966" y="246"/>
                  </a:lnTo>
                  <a:close/>
                </a:path>
              </a:pathLst>
            </a:custGeom>
            <a:blipFill>
              <a:blip r:embed="rId4"/>
              <a:stretch>
                <a:fillRect/>
              </a:stretch>
            </a:blipFill>
            <a:ln>
              <a:noFill/>
            </a:ln>
          </p:spPr>
          <p:txBody>
            <a:bodyPr vert="horz" wrap="square" lIns="91440" tIns="45720" rIns="91440" bIns="45720" numCol="1" anchor="t" anchorCtr="0" compatLnSpc="1"/>
            <a:lstStyle/>
            <a:p>
              <a:endParaRPr lang="zh-CN" altLang="en-US"/>
            </a:p>
          </p:txBody>
        </p:sp>
        <p:sp>
          <p:nvSpPr>
            <p:cNvPr id="13" name="chenying0907 16"/>
            <p:cNvSpPr/>
            <p:nvPr/>
          </p:nvSpPr>
          <p:spPr bwMode="auto">
            <a:xfrm>
              <a:off x="2377024" y="4814452"/>
              <a:ext cx="2409825" cy="882650"/>
            </a:xfrm>
            <a:custGeom>
              <a:avLst/>
              <a:gdLst>
                <a:gd name="T0" fmla="*/ 1456 w 1518"/>
                <a:gd name="T1" fmla="*/ 54 h 556"/>
                <a:gd name="T2" fmla="*/ 1422 w 1518"/>
                <a:gd name="T3" fmla="*/ 64 h 556"/>
                <a:gd name="T4" fmla="*/ 1408 w 1518"/>
                <a:gd name="T5" fmla="*/ 78 h 556"/>
                <a:gd name="T6" fmla="*/ 1398 w 1518"/>
                <a:gd name="T7" fmla="*/ 96 h 556"/>
                <a:gd name="T8" fmla="*/ 1372 w 1518"/>
                <a:gd name="T9" fmla="*/ 140 h 556"/>
                <a:gd name="T10" fmla="*/ 1332 w 1518"/>
                <a:gd name="T11" fmla="*/ 162 h 556"/>
                <a:gd name="T12" fmla="*/ 1188 w 1518"/>
                <a:gd name="T13" fmla="*/ 28 h 556"/>
                <a:gd name="T14" fmla="*/ 1022 w 1518"/>
                <a:gd name="T15" fmla="*/ 90 h 556"/>
                <a:gd name="T16" fmla="*/ 848 w 1518"/>
                <a:gd name="T17" fmla="*/ 126 h 556"/>
                <a:gd name="T18" fmla="*/ 786 w 1518"/>
                <a:gd name="T19" fmla="*/ 156 h 556"/>
                <a:gd name="T20" fmla="*/ 802 w 1518"/>
                <a:gd name="T21" fmla="*/ 180 h 556"/>
                <a:gd name="T22" fmla="*/ 824 w 1518"/>
                <a:gd name="T23" fmla="*/ 222 h 556"/>
                <a:gd name="T24" fmla="*/ 828 w 1518"/>
                <a:gd name="T25" fmla="*/ 242 h 556"/>
                <a:gd name="T26" fmla="*/ 816 w 1518"/>
                <a:gd name="T27" fmla="*/ 294 h 556"/>
                <a:gd name="T28" fmla="*/ 798 w 1518"/>
                <a:gd name="T29" fmla="*/ 318 h 556"/>
                <a:gd name="T30" fmla="*/ 750 w 1518"/>
                <a:gd name="T31" fmla="*/ 342 h 556"/>
                <a:gd name="T32" fmla="*/ 726 w 1518"/>
                <a:gd name="T33" fmla="*/ 344 h 556"/>
                <a:gd name="T34" fmla="*/ 690 w 1518"/>
                <a:gd name="T35" fmla="*/ 338 h 556"/>
                <a:gd name="T36" fmla="*/ 660 w 1518"/>
                <a:gd name="T37" fmla="*/ 324 h 556"/>
                <a:gd name="T38" fmla="*/ 646 w 1518"/>
                <a:gd name="T39" fmla="*/ 310 h 556"/>
                <a:gd name="T40" fmla="*/ 626 w 1518"/>
                <a:gd name="T41" fmla="*/ 260 h 556"/>
                <a:gd name="T42" fmla="*/ 628 w 1518"/>
                <a:gd name="T43" fmla="*/ 224 h 556"/>
                <a:gd name="T44" fmla="*/ 648 w 1518"/>
                <a:gd name="T45" fmla="*/ 182 h 556"/>
                <a:gd name="T46" fmla="*/ 660 w 1518"/>
                <a:gd name="T47" fmla="*/ 162 h 556"/>
                <a:gd name="T48" fmla="*/ 600 w 1518"/>
                <a:gd name="T49" fmla="*/ 126 h 556"/>
                <a:gd name="T50" fmla="*/ 426 w 1518"/>
                <a:gd name="T51" fmla="*/ 90 h 556"/>
                <a:gd name="T52" fmla="*/ 264 w 1518"/>
                <a:gd name="T53" fmla="*/ 28 h 556"/>
                <a:gd name="T54" fmla="*/ 144 w 1518"/>
                <a:gd name="T55" fmla="*/ 130 h 556"/>
                <a:gd name="T56" fmla="*/ 172 w 1518"/>
                <a:gd name="T57" fmla="*/ 128 h 556"/>
                <a:gd name="T58" fmla="*/ 202 w 1518"/>
                <a:gd name="T59" fmla="*/ 128 h 556"/>
                <a:gd name="T60" fmla="*/ 238 w 1518"/>
                <a:gd name="T61" fmla="*/ 140 h 556"/>
                <a:gd name="T62" fmla="*/ 266 w 1518"/>
                <a:gd name="T63" fmla="*/ 162 h 556"/>
                <a:gd name="T64" fmla="*/ 286 w 1518"/>
                <a:gd name="T65" fmla="*/ 194 h 556"/>
                <a:gd name="T66" fmla="*/ 290 w 1518"/>
                <a:gd name="T67" fmla="*/ 234 h 556"/>
                <a:gd name="T68" fmla="*/ 274 w 1518"/>
                <a:gd name="T69" fmla="*/ 278 h 556"/>
                <a:gd name="T70" fmla="*/ 260 w 1518"/>
                <a:gd name="T71" fmla="*/ 298 h 556"/>
                <a:gd name="T72" fmla="*/ 232 w 1518"/>
                <a:gd name="T73" fmla="*/ 320 h 556"/>
                <a:gd name="T74" fmla="*/ 204 w 1518"/>
                <a:gd name="T75" fmla="*/ 330 h 556"/>
                <a:gd name="T76" fmla="*/ 166 w 1518"/>
                <a:gd name="T77" fmla="*/ 328 h 556"/>
                <a:gd name="T78" fmla="*/ 134 w 1518"/>
                <a:gd name="T79" fmla="*/ 312 h 556"/>
                <a:gd name="T80" fmla="*/ 100 w 1518"/>
                <a:gd name="T81" fmla="*/ 276 h 556"/>
                <a:gd name="T82" fmla="*/ 86 w 1518"/>
                <a:gd name="T83" fmla="*/ 246 h 556"/>
                <a:gd name="T84" fmla="*/ 0 w 1518"/>
                <a:gd name="T85" fmla="*/ 370 h 556"/>
                <a:gd name="T86" fmla="*/ 82 w 1518"/>
                <a:gd name="T87" fmla="*/ 412 h 556"/>
                <a:gd name="T88" fmla="*/ 210 w 1518"/>
                <a:gd name="T89" fmla="*/ 466 h 556"/>
                <a:gd name="T90" fmla="*/ 346 w 1518"/>
                <a:gd name="T91" fmla="*/ 508 h 556"/>
                <a:gd name="T92" fmla="*/ 484 w 1518"/>
                <a:gd name="T93" fmla="*/ 538 h 556"/>
                <a:gd name="T94" fmla="*/ 628 w 1518"/>
                <a:gd name="T95" fmla="*/ 554 h 556"/>
                <a:gd name="T96" fmla="*/ 726 w 1518"/>
                <a:gd name="T97" fmla="*/ 556 h 556"/>
                <a:gd name="T98" fmla="*/ 872 w 1518"/>
                <a:gd name="T99" fmla="*/ 550 h 556"/>
                <a:gd name="T100" fmla="*/ 1014 w 1518"/>
                <a:gd name="T101" fmla="*/ 528 h 556"/>
                <a:gd name="T102" fmla="*/ 1152 w 1518"/>
                <a:gd name="T103" fmla="*/ 494 h 556"/>
                <a:gd name="T104" fmla="*/ 1284 w 1518"/>
                <a:gd name="T105" fmla="*/ 448 h 556"/>
                <a:gd name="T106" fmla="*/ 1410 w 1518"/>
                <a:gd name="T107" fmla="*/ 390 h 556"/>
                <a:gd name="T108" fmla="*/ 1394 w 1518"/>
                <a:gd name="T109" fmla="*/ 180 h 556"/>
                <a:gd name="T110" fmla="*/ 1420 w 1518"/>
                <a:gd name="T111" fmla="*/ 174 h 556"/>
                <a:gd name="T112" fmla="*/ 1454 w 1518"/>
                <a:gd name="T113" fmla="*/ 178 h 556"/>
                <a:gd name="T114" fmla="*/ 1482 w 1518"/>
                <a:gd name="T115" fmla="*/ 170 h 556"/>
                <a:gd name="T116" fmla="*/ 1502 w 1518"/>
                <a:gd name="T117" fmla="*/ 156 h 556"/>
                <a:gd name="T118" fmla="*/ 1514 w 1518"/>
                <a:gd name="T119" fmla="*/ 138 h 556"/>
                <a:gd name="T120" fmla="*/ 1514 w 1518"/>
                <a:gd name="T121" fmla="*/ 102 h 556"/>
                <a:gd name="T122" fmla="*/ 1498 w 1518"/>
                <a:gd name="T123" fmla="*/ 74 h 556"/>
                <a:gd name="T124" fmla="*/ 1466 w 1518"/>
                <a:gd name="T125" fmla="*/ 5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8" h="556">
                  <a:moveTo>
                    <a:pt x="1466" y="54"/>
                  </a:moveTo>
                  <a:lnTo>
                    <a:pt x="1466" y="54"/>
                  </a:lnTo>
                  <a:lnTo>
                    <a:pt x="1456" y="54"/>
                  </a:lnTo>
                  <a:lnTo>
                    <a:pt x="1446" y="56"/>
                  </a:lnTo>
                  <a:lnTo>
                    <a:pt x="1434" y="60"/>
                  </a:lnTo>
                  <a:lnTo>
                    <a:pt x="1422" y="64"/>
                  </a:lnTo>
                  <a:lnTo>
                    <a:pt x="1422" y="64"/>
                  </a:lnTo>
                  <a:lnTo>
                    <a:pt x="1414" y="70"/>
                  </a:lnTo>
                  <a:lnTo>
                    <a:pt x="1408" y="78"/>
                  </a:lnTo>
                  <a:lnTo>
                    <a:pt x="1402" y="86"/>
                  </a:lnTo>
                  <a:lnTo>
                    <a:pt x="1398" y="96"/>
                  </a:lnTo>
                  <a:lnTo>
                    <a:pt x="1398" y="96"/>
                  </a:lnTo>
                  <a:lnTo>
                    <a:pt x="1388" y="120"/>
                  </a:lnTo>
                  <a:lnTo>
                    <a:pt x="1382" y="130"/>
                  </a:lnTo>
                  <a:lnTo>
                    <a:pt x="1372" y="140"/>
                  </a:lnTo>
                  <a:lnTo>
                    <a:pt x="1372" y="140"/>
                  </a:lnTo>
                  <a:lnTo>
                    <a:pt x="1370" y="140"/>
                  </a:lnTo>
                  <a:lnTo>
                    <a:pt x="1332" y="162"/>
                  </a:lnTo>
                  <a:lnTo>
                    <a:pt x="1238" y="0"/>
                  </a:lnTo>
                  <a:lnTo>
                    <a:pt x="1238" y="0"/>
                  </a:lnTo>
                  <a:lnTo>
                    <a:pt x="1188" y="28"/>
                  </a:lnTo>
                  <a:lnTo>
                    <a:pt x="1134" y="52"/>
                  </a:lnTo>
                  <a:lnTo>
                    <a:pt x="1080" y="72"/>
                  </a:lnTo>
                  <a:lnTo>
                    <a:pt x="1022" y="90"/>
                  </a:lnTo>
                  <a:lnTo>
                    <a:pt x="966" y="106"/>
                  </a:lnTo>
                  <a:lnTo>
                    <a:pt x="906" y="118"/>
                  </a:lnTo>
                  <a:lnTo>
                    <a:pt x="848" y="126"/>
                  </a:lnTo>
                  <a:lnTo>
                    <a:pt x="786" y="130"/>
                  </a:lnTo>
                  <a:lnTo>
                    <a:pt x="786" y="156"/>
                  </a:lnTo>
                  <a:lnTo>
                    <a:pt x="786" y="156"/>
                  </a:lnTo>
                  <a:lnTo>
                    <a:pt x="790" y="164"/>
                  </a:lnTo>
                  <a:lnTo>
                    <a:pt x="802" y="180"/>
                  </a:lnTo>
                  <a:lnTo>
                    <a:pt x="802" y="180"/>
                  </a:lnTo>
                  <a:lnTo>
                    <a:pt x="810" y="192"/>
                  </a:lnTo>
                  <a:lnTo>
                    <a:pt x="818" y="206"/>
                  </a:lnTo>
                  <a:lnTo>
                    <a:pt x="824" y="222"/>
                  </a:lnTo>
                  <a:lnTo>
                    <a:pt x="826" y="232"/>
                  </a:lnTo>
                  <a:lnTo>
                    <a:pt x="828" y="242"/>
                  </a:lnTo>
                  <a:lnTo>
                    <a:pt x="828" y="242"/>
                  </a:lnTo>
                  <a:lnTo>
                    <a:pt x="826" y="260"/>
                  </a:lnTo>
                  <a:lnTo>
                    <a:pt x="822" y="278"/>
                  </a:lnTo>
                  <a:lnTo>
                    <a:pt x="816" y="294"/>
                  </a:lnTo>
                  <a:lnTo>
                    <a:pt x="806" y="310"/>
                  </a:lnTo>
                  <a:lnTo>
                    <a:pt x="806" y="310"/>
                  </a:lnTo>
                  <a:lnTo>
                    <a:pt x="798" y="318"/>
                  </a:lnTo>
                  <a:lnTo>
                    <a:pt x="792" y="324"/>
                  </a:lnTo>
                  <a:lnTo>
                    <a:pt x="772" y="334"/>
                  </a:lnTo>
                  <a:lnTo>
                    <a:pt x="750" y="342"/>
                  </a:lnTo>
                  <a:lnTo>
                    <a:pt x="738" y="344"/>
                  </a:lnTo>
                  <a:lnTo>
                    <a:pt x="726" y="344"/>
                  </a:lnTo>
                  <a:lnTo>
                    <a:pt x="726" y="344"/>
                  </a:lnTo>
                  <a:lnTo>
                    <a:pt x="714" y="344"/>
                  </a:lnTo>
                  <a:lnTo>
                    <a:pt x="702" y="342"/>
                  </a:lnTo>
                  <a:lnTo>
                    <a:pt x="690" y="338"/>
                  </a:lnTo>
                  <a:lnTo>
                    <a:pt x="680" y="334"/>
                  </a:lnTo>
                  <a:lnTo>
                    <a:pt x="670" y="330"/>
                  </a:lnTo>
                  <a:lnTo>
                    <a:pt x="660" y="324"/>
                  </a:lnTo>
                  <a:lnTo>
                    <a:pt x="654" y="318"/>
                  </a:lnTo>
                  <a:lnTo>
                    <a:pt x="646" y="310"/>
                  </a:lnTo>
                  <a:lnTo>
                    <a:pt x="646" y="310"/>
                  </a:lnTo>
                  <a:lnTo>
                    <a:pt x="636" y="294"/>
                  </a:lnTo>
                  <a:lnTo>
                    <a:pt x="630" y="276"/>
                  </a:lnTo>
                  <a:lnTo>
                    <a:pt x="626" y="260"/>
                  </a:lnTo>
                  <a:lnTo>
                    <a:pt x="626" y="242"/>
                  </a:lnTo>
                  <a:lnTo>
                    <a:pt x="626" y="242"/>
                  </a:lnTo>
                  <a:lnTo>
                    <a:pt x="628" y="224"/>
                  </a:lnTo>
                  <a:lnTo>
                    <a:pt x="632" y="206"/>
                  </a:lnTo>
                  <a:lnTo>
                    <a:pt x="640" y="192"/>
                  </a:lnTo>
                  <a:lnTo>
                    <a:pt x="648" y="182"/>
                  </a:lnTo>
                  <a:lnTo>
                    <a:pt x="648" y="182"/>
                  </a:lnTo>
                  <a:lnTo>
                    <a:pt x="658" y="166"/>
                  </a:lnTo>
                  <a:lnTo>
                    <a:pt x="660" y="162"/>
                  </a:lnTo>
                  <a:lnTo>
                    <a:pt x="660" y="130"/>
                  </a:lnTo>
                  <a:lnTo>
                    <a:pt x="660" y="130"/>
                  </a:lnTo>
                  <a:lnTo>
                    <a:pt x="600" y="126"/>
                  </a:lnTo>
                  <a:lnTo>
                    <a:pt x="542" y="116"/>
                  </a:lnTo>
                  <a:lnTo>
                    <a:pt x="484" y="104"/>
                  </a:lnTo>
                  <a:lnTo>
                    <a:pt x="426" y="90"/>
                  </a:lnTo>
                  <a:lnTo>
                    <a:pt x="372" y="72"/>
                  </a:lnTo>
                  <a:lnTo>
                    <a:pt x="316" y="50"/>
                  </a:lnTo>
                  <a:lnTo>
                    <a:pt x="264" y="28"/>
                  </a:lnTo>
                  <a:lnTo>
                    <a:pt x="214" y="0"/>
                  </a:lnTo>
                  <a:lnTo>
                    <a:pt x="140" y="128"/>
                  </a:lnTo>
                  <a:lnTo>
                    <a:pt x="144" y="130"/>
                  </a:lnTo>
                  <a:lnTo>
                    <a:pt x="144" y="130"/>
                  </a:lnTo>
                  <a:lnTo>
                    <a:pt x="152" y="132"/>
                  </a:lnTo>
                  <a:lnTo>
                    <a:pt x="172" y="128"/>
                  </a:lnTo>
                  <a:lnTo>
                    <a:pt x="172" y="128"/>
                  </a:lnTo>
                  <a:lnTo>
                    <a:pt x="186" y="128"/>
                  </a:lnTo>
                  <a:lnTo>
                    <a:pt x="202" y="128"/>
                  </a:lnTo>
                  <a:lnTo>
                    <a:pt x="220" y="132"/>
                  </a:lnTo>
                  <a:lnTo>
                    <a:pt x="228" y="134"/>
                  </a:lnTo>
                  <a:lnTo>
                    <a:pt x="238" y="140"/>
                  </a:lnTo>
                  <a:lnTo>
                    <a:pt x="238" y="140"/>
                  </a:lnTo>
                  <a:lnTo>
                    <a:pt x="252" y="150"/>
                  </a:lnTo>
                  <a:lnTo>
                    <a:pt x="266" y="162"/>
                  </a:lnTo>
                  <a:lnTo>
                    <a:pt x="276" y="176"/>
                  </a:lnTo>
                  <a:lnTo>
                    <a:pt x="286" y="194"/>
                  </a:lnTo>
                  <a:lnTo>
                    <a:pt x="286" y="194"/>
                  </a:lnTo>
                  <a:lnTo>
                    <a:pt x="288" y="202"/>
                  </a:lnTo>
                  <a:lnTo>
                    <a:pt x="290" y="212"/>
                  </a:lnTo>
                  <a:lnTo>
                    <a:pt x="290" y="234"/>
                  </a:lnTo>
                  <a:lnTo>
                    <a:pt x="284" y="256"/>
                  </a:lnTo>
                  <a:lnTo>
                    <a:pt x="280" y="266"/>
                  </a:lnTo>
                  <a:lnTo>
                    <a:pt x="274" y="278"/>
                  </a:lnTo>
                  <a:lnTo>
                    <a:pt x="274" y="278"/>
                  </a:lnTo>
                  <a:lnTo>
                    <a:pt x="268" y="288"/>
                  </a:lnTo>
                  <a:lnTo>
                    <a:pt x="260" y="298"/>
                  </a:lnTo>
                  <a:lnTo>
                    <a:pt x="252" y="306"/>
                  </a:lnTo>
                  <a:lnTo>
                    <a:pt x="242" y="314"/>
                  </a:lnTo>
                  <a:lnTo>
                    <a:pt x="232" y="320"/>
                  </a:lnTo>
                  <a:lnTo>
                    <a:pt x="224" y="324"/>
                  </a:lnTo>
                  <a:lnTo>
                    <a:pt x="214" y="328"/>
                  </a:lnTo>
                  <a:lnTo>
                    <a:pt x="204" y="330"/>
                  </a:lnTo>
                  <a:lnTo>
                    <a:pt x="204" y="330"/>
                  </a:lnTo>
                  <a:lnTo>
                    <a:pt x="184" y="330"/>
                  </a:lnTo>
                  <a:lnTo>
                    <a:pt x="166" y="328"/>
                  </a:lnTo>
                  <a:lnTo>
                    <a:pt x="150" y="320"/>
                  </a:lnTo>
                  <a:lnTo>
                    <a:pt x="134" y="312"/>
                  </a:lnTo>
                  <a:lnTo>
                    <a:pt x="134" y="312"/>
                  </a:lnTo>
                  <a:lnTo>
                    <a:pt x="120" y="302"/>
                  </a:lnTo>
                  <a:lnTo>
                    <a:pt x="108" y="288"/>
                  </a:lnTo>
                  <a:lnTo>
                    <a:pt x="100" y="276"/>
                  </a:lnTo>
                  <a:lnTo>
                    <a:pt x="94" y="262"/>
                  </a:lnTo>
                  <a:lnTo>
                    <a:pt x="94" y="262"/>
                  </a:lnTo>
                  <a:lnTo>
                    <a:pt x="86" y="246"/>
                  </a:lnTo>
                  <a:lnTo>
                    <a:pt x="84" y="242"/>
                  </a:lnTo>
                  <a:lnTo>
                    <a:pt x="76" y="238"/>
                  </a:lnTo>
                  <a:lnTo>
                    <a:pt x="0" y="370"/>
                  </a:lnTo>
                  <a:lnTo>
                    <a:pt x="0" y="370"/>
                  </a:lnTo>
                  <a:lnTo>
                    <a:pt x="42" y="390"/>
                  </a:lnTo>
                  <a:lnTo>
                    <a:pt x="82" y="412"/>
                  </a:lnTo>
                  <a:lnTo>
                    <a:pt x="124" y="430"/>
                  </a:lnTo>
                  <a:lnTo>
                    <a:pt x="168" y="448"/>
                  </a:lnTo>
                  <a:lnTo>
                    <a:pt x="210" y="466"/>
                  </a:lnTo>
                  <a:lnTo>
                    <a:pt x="256" y="480"/>
                  </a:lnTo>
                  <a:lnTo>
                    <a:pt x="300" y="496"/>
                  </a:lnTo>
                  <a:lnTo>
                    <a:pt x="346" y="508"/>
                  </a:lnTo>
                  <a:lnTo>
                    <a:pt x="390" y="518"/>
                  </a:lnTo>
                  <a:lnTo>
                    <a:pt x="438" y="528"/>
                  </a:lnTo>
                  <a:lnTo>
                    <a:pt x="484" y="538"/>
                  </a:lnTo>
                  <a:lnTo>
                    <a:pt x="532" y="544"/>
                  </a:lnTo>
                  <a:lnTo>
                    <a:pt x="580" y="550"/>
                  </a:lnTo>
                  <a:lnTo>
                    <a:pt x="628" y="554"/>
                  </a:lnTo>
                  <a:lnTo>
                    <a:pt x="676" y="556"/>
                  </a:lnTo>
                  <a:lnTo>
                    <a:pt x="726" y="556"/>
                  </a:lnTo>
                  <a:lnTo>
                    <a:pt x="726" y="556"/>
                  </a:lnTo>
                  <a:lnTo>
                    <a:pt x="776" y="556"/>
                  </a:lnTo>
                  <a:lnTo>
                    <a:pt x="824" y="554"/>
                  </a:lnTo>
                  <a:lnTo>
                    <a:pt x="872" y="550"/>
                  </a:lnTo>
                  <a:lnTo>
                    <a:pt x="920" y="544"/>
                  </a:lnTo>
                  <a:lnTo>
                    <a:pt x="968" y="538"/>
                  </a:lnTo>
                  <a:lnTo>
                    <a:pt x="1014" y="528"/>
                  </a:lnTo>
                  <a:lnTo>
                    <a:pt x="1062" y="518"/>
                  </a:lnTo>
                  <a:lnTo>
                    <a:pt x="1106" y="508"/>
                  </a:lnTo>
                  <a:lnTo>
                    <a:pt x="1152" y="494"/>
                  </a:lnTo>
                  <a:lnTo>
                    <a:pt x="1196" y="480"/>
                  </a:lnTo>
                  <a:lnTo>
                    <a:pt x="1242" y="466"/>
                  </a:lnTo>
                  <a:lnTo>
                    <a:pt x="1284" y="448"/>
                  </a:lnTo>
                  <a:lnTo>
                    <a:pt x="1328" y="430"/>
                  </a:lnTo>
                  <a:lnTo>
                    <a:pt x="1370" y="412"/>
                  </a:lnTo>
                  <a:lnTo>
                    <a:pt x="1410" y="390"/>
                  </a:lnTo>
                  <a:lnTo>
                    <a:pt x="1452" y="370"/>
                  </a:lnTo>
                  <a:lnTo>
                    <a:pt x="1354" y="202"/>
                  </a:lnTo>
                  <a:lnTo>
                    <a:pt x="1394" y="180"/>
                  </a:lnTo>
                  <a:lnTo>
                    <a:pt x="1394" y="180"/>
                  </a:lnTo>
                  <a:lnTo>
                    <a:pt x="1408" y="174"/>
                  </a:lnTo>
                  <a:lnTo>
                    <a:pt x="1420" y="174"/>
                  </a:lnTo>
                  <a:lnTo>
                    <a:pt x="1444" y="176"/>
                  </a:lnTo>
                  <a:lnTo>
                    <a:pt x="1444" y="176"/>
                  </a:lnTo>
                  <a:lnTo>
                    <a:pt x="1454" y="178"/>
                  </a:lnTo>
                  <a:lnTo>
                    <a:pt x="1464" y="176"/>
                  </a:lnTo>
                  <a:lnTo>
                    <a:pt x="1472" y="176"/>
                  </a:lnTo>
                  <a:lnTo>
                    <a:pt x="1482" y="170"/>
                  </a:lnTo>
                  <a:lnTo>
                    <a:pt x="1482" y="170"/>
                  </a:lnTo>
                  <a:lnTo>
                    <a:pt x="1492" y="164"/>
                  </a:lnTo>
                  <a:lnTo>
                    <a:pt x="1502" y="156"/>
                  </a:lnTo>
                  <a:lnTo>
                    <a:pt x="1510" y="148"/>
                  </a:lnTo>
                  <a:lnTo>
                    <a:pt x="1514" y="138"/>
                  </a:lnTo>
                  <a:lnTo>
                    <a:pt x="1514" y="138"/>
                  </a:lnTo>
                  <a:lnTo>
                    <a:pt x="1518" y="128"/>
                  </a:lnTo>
                  <a:lnTo>
                    <a:pt x="1518" y="116"/>
                  </a:lnTo>
                  <a:lnTo>
                    <a:pt x="1514" y="102"/>
                  </a:lnTo>
                  <a:lnTo>
                    <a:pt x="1508" y="88"/>
                  </a:lnTo>
                  <a:lnTo>
                    <a:pt x="1508" y="88"/>
                  </a:lnTo>
                  <a:lnTo>
                    <a:pt x="1498" y="74"/>
                  </a:lnTo>
                  <a:lnTo>
                    <a:pt x="1488" y="64"/>
                  </a:lnTo>
                  <a:lnTo>
                    <a:pt x="1476" y="58"/>
                  </a:lnTo>
                  <a:lnTo>
                    <a:pt x="1466" y="54"/>
                  </a:lnTo>
                  <a:lnTo>
                    <a:pt x="1466" y="54"/>
                  </a:lnTo>
                  <a:close/>
                </a:path>
              </a:pathLst>
            </a:custGeom>
            <a:blipFill>
              <a:blip r:embed="rId3"/>
              <a:stretch>
                <a:fillRect/>
              </a:stretch>
            </a:blipFill>
            <a:ln>
              <a:noFill/>
            </a:ln>
          </p:spPr>
          <p:txBody>
            <a:bodyPr vert="horz" wrap="square" lIns="91440" tIns="45720" rIns="91440" bIns="45720" numCol="1" anchor="t" anchorCtr="0" compatLnSpc="1"/>
            <a:lstStyle/>
            <a:p>
              <a:endParaRPr lang="zh-CN" altLang="en-US"/>
            </a:p>
          </p:txBody>
        </p:sp>
      </p:grpSp>
      <p:sp>
        <p:nvSpPr>
          <p:cNvPr id="15" name="文本框 14"/>
          <p:cNvSpPr txBox="1"/>
          <p:nvPr/>
        </p:nvSpPr>
        <p:spPr>
          <a:xfrm>
            <a:off x="2622581" y="1198165"/>
            <a:ext cx="4580806" cy="3154710"/>
          </a:xfrm>
          <a:prstGeom prst="rect">
            <a:avLst/>
          </a:prstGeom>
          <a:noFill/>
        </p:spPr>
        <p:txBody>
          <a:bodyPr wrap="none" rtlCol="0">
            <a:spAutoFit/>
          </a:bodyPr>
          <a:lstStyle/>
          <a:p>
            <a:r>
              <a:rPr lang="en-US" altLang="zh-CN" sz="19900" b="1">
                <a:blipFill>
                  <a:blip r:embed="rId3"/>
                  <a:stretch>
                    <a:fillRect/>
                  </a:stretch>
                </a:blipFill>
                <a:latin typeface="微软雅黑" panose="020B0503020204020204" pitchFamily="34" charset="-122"/>
                <a:ea typeface="微软雅黑" panose="020B0503020204020204" pitchFamily="34" charset="-122"/>
              </a:rPr>
              <a:t>TW</a:t>
            </a:r>
            <a:endParaRPr lang="zh-CN" altLang="en-US" sz="19900" b="1" dirty="0">
              <a:blipFill>
                <a:blip r:embed="rId3"/>
                <a:stretch>
                  <a:fillRect/>
                </a:stretch>
              </a:blipFill>
              <a:latin typeface="微软雅黑" panose="020B0503020204020204" pitchFamily="34" charset="-122"/>
              <a:ea typeface="微软雅黑" panose="020B0503020204020204" pitchFamily="34" charset="-122"/>
            </a:endParaRPr>
          </a:p>
        </p:txBody>
      </p:sp>
      <p:sp>
        <p:nvSpPr>
          <p:cNvPr id="16" name="任意多边形 15"/>
          <p:cNvSpPr/>
          <p:nvPr/>
        </p:nvSpPr>
        <p:spPr>
          <a:xfrm rot="16200000" flipH="1">
            <a:off x="6300813" y="-70360"/>
            <a:ext cx="45719" cy="8034659"/>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a:blip r:embed="rId3"/>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ea typeface="幼圆" panose="02010509060101010101" pitchFamily="49" charset="-122"/>
            </a:endParaRPr>
          </a:p>
        </p:txBody>
      </p:sp>
      <p:sp>
        <p:nvSpPr>
          <p:cNvPr id="17" name="矩形 16"/>
          <p:cNvSpPr/>
          <p:nvPr/>
        </p:nvSpPr>
        <p:spPr>
          <a:xfrm>
            <a:off x="1861548" y="4055955"/>
            <a:ext cx="4415906" cy="830997"/>
          </a:xfrm>
          <a:prstGeom prst="rect">
            <a:avLst/>
          </a:prstGeom>
        </p:spPr>
        <p:txBody>
          <a:bodyPr wrap="square">
            <a:spAutoFit/>
          </a:bodyPr>
          <a:lstStyle/>
          <a:p>
            <a:pPr>
              <a:defRPr/>
            </a:pPr>
            <a:r>
              <a:rPr lang="zh-CN" altLang="en-US" sz="4800" kern="0">
                <a:effectLst>
                  <a:glow rad="63500">
                    <a:prstClr val="white">
                      <a:lumMod val="65000"/>
                      <a:alpha val="40000"/>
                    </a:prstClr>
                  </a:glow>
                </a:effectLst>
                <a:latin typeface="微软雅黑" panose="020B0503020204020204" pitchFamily="34" charset="-122"/>
                <a:ea typeface="微软雅黑" panose="020B0503020204020204" pitchFamily="34" charset="-122"/>
              </a:rPr>
              <a:t>完成情况</a:t>
            </a:r>
          </a:p>
        </p:txBody>
      </p:sp>
      <p:sp>
        <p:nvSpPr>
          <p:cNvPr id="18" name="矩形 17"/>
          <p:cNvSpPr/>
          <p:nvPr/>
        </p:nvSpPr>
        <p:spPr>
          <a:xfrm>
            <a:off x="4197656" y="4088976"/>
            <a:ext cx="6553396" cy="830997"/>
          </a:xfrm>
          <a:prstGeom prst="rect">
            <a:avLst/>
          </a:prstGeom>
        </p:spPr>
        <p:txBody>
          <a:bodyPr wrap="none">
            <a:spAutoFit/>
          </a:bodyPr>
          <a:lstStyle/>
          <a:p>
            <a:pPr algn="ctr">
              <a:defRPr/>
            </a:pPr>
            <a:r>
              <a:rPr lang="en-US" altLang="zh-CN" sz="4800" kern="0">
                <a:solidFill>
                  <a:srgbClr val="6CD1C1"/>
                </a:solidFill>
                <a:effectLst>
                  <a:glow rad="63500">
                    <a:prstClr val="white">
                      <a:lumMod val="65000"/>
                      <a:alpha val="40000"/>
                    </a:prstClr>
                  </a:glow>
                </a:effectLst>
                <a:latin typeface="微软雅黑" panose="020B0503020204020204" pitchFamily="34" charset="-122"/>
                <a:ea typeface="微软雅黑" panose="020B0503020204020204" pitchFamily="34" charset="-122"/>
              </a:rPr>
              <a:t> WORK COMPLETION</a:t>
            </a: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40000">
                                      <p:stCondLst>
                                        <p:cond delay="0"/>
                                      </p:stCondLst>
                                      <p:iterate type="lt">
                                        <p:tmPct val="26667"/>
                                      </p:iterate>
                                      <p:childTnLst>
                                        <p:set>
                                          <p:cBhvr>
                                            <p:cTn id="6" dur="1" fill="hold">
                                              <p:stCondLst>
                                                <p:cond delay="0"/>
                                              </p:stCondLst>
                                            </p:cTn>
                                            <p:tgtEl>
                                              <p:spTgt spid="15"/>
                                            </p:tgtEl>
                                            <p:attrNameLst>
                                              <p:attrName>style.visibility</p:attrName>
                                            </p:attrNameLst>
                                          </p:cBhvr>
                                          <p:to>
                                            <p:strVal val="visible"/>
                                          </p:to>
                                        </p:set>
                                        <p:anim calcmode="lin" valueType="num" p14:bounceEnd="40000">
                                          <p:cBhvr additive="base">
                                            <p:cTn id="7"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633"/>
                                </p:stCondLst>
                                <p:childTnLst>
                                  <p:par>
                                    <p:cTn id="10" presetID="2" presetClass="entr" presetSubtype="2" fill="hold" nodeType="afterEffect" p14:presetBounceEnd="40000">
                                      <p:stCondLst>
                                        <p:cond delay="0"/>
                                      </p:stCondLst>
                                      <p:iterate type="lt">
                                        <p:tmPct val="26667"/>
                                      </p:iterate>
                                      <p:childTnLst>
                                        <p:set>
                                          <p:cBhvr>
                                            <p:cTn id="11" dur="1" fill="hold">
                                              <p:stCondLst>
                                                <p:cond delay="0"/>
                                              </p:stCondLst>
                                            </p:cTn>
                                            <p:tgtEl>
                                              <p:spTgt spid="14"/>
                                            </p:tgtEl>
                                            <p:attrNameLst>
                                              <p:attrName>style.visibility</p:attrName>
                                            </p:attrNameLst>
                                          </p:cBhvr>
                                          <p:to>
                                            <p:strVal val="visible"/>
                                          </p:to>
                                        </p:set>
                                        <p:anim calcmode="lin" valueType="num" p14:bounceEnd="40000">
                                          <p:cBhvr additive="base">
                                            <p:cTn id="12"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133"/>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633"/>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133"/>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8"/>
                                            </p:tgtEl>
                                            <p:attrNameLst>
                                              <p:attrName>style.visibility</p:attrName>
                                            </p:attrNameLst>
                                          </p:cBhvr>
                                          <p:to>
                                            <p:strVal val="visible"/>
                                          </p:to>
                                        </p:set>
                                        <p:anim calcmode="discrete" valueType="clr">
                                          <p:cBhvr override="childStyle">
                                            <p:cTn id="2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
                                            </p:tgtEl>
                                            <p:attrNameLst>
                                              <p:attrName>fillcolor</p:attrName>
                                            </p:attrNameLst>
                                          </p:cBhvr>
                                          <p:tavLst>
                                            <p:tav tm="0">
                                              <p:val>
                                                <p:clrVal>
                                                  <a:schemeClr val="accent2"/>
                                                </p:clrVal>
                                              </p:val>
                                            </p:tav>
                                            <p:tav tm="50000">
                                              <p:val>
                                                <p:clrVal>
                                                  <a:schemeClr val="hlink"/>
                                                </p:clrVal>
                                              </p:val>
                                            </p:tav>
                                          </p:tavLst>
                                        </p:anim>
                                        <p:set>
                                          <p:cBhvr>
                                            <p:cTn id="27"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26667"/>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633"/>
                                </p:stCondLst>
                                <p:childTnLst>
                                  <p:par>
                                    <p:cTn id="10" presetID="2" presetClass="entr" presetSubtype="2" fill="hold" nodeType="afterEffect">
                                      <p:stCondLst>
                                        <p:cond delay="0"/>
                                      </p:stCondLst>
                                      <p:iterate type="lt">
                                        <p:tmPct val="26667"/>
                                      </p:iterate>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133"/>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633"/>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133"/>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8"/>
                                            </p:tgtEl>
                                            <p:attrNameLst>
                                              <p:attrName>style.visibility</p:attrName>
                                            </p:attrNameLst>
                                          </p:cBhvr>
                                          <p:to>
                                            <p:strVal val="visible"/>
                                          </p:to>
                                        </p:set>
                                        <p:anim calcmode="discrete" valueType="clr">
                                          <p:cBhvr override="childStyle">
                                            <p:cTn id="2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
                                            </p:tgtEl>
                                            <p:attrNameLst>
                                              <p:attrName>fillcolor</p:attrName>
                                            </p:attrNameLst>
                                          </p:cBhvr>
                                          <p:tavLst>
                                            <p:tav tm="0">
                                              <p:val>
                                                <p:clrVal>
                                                  <a:schemeClr val="accent2"/>
                                                </p:clrVal>
                                              </p:val>
                                            </p:tav>
                                            <p:tav tm="50000">
                                              <p:val>
                                                <p:clrVal>
                                                  <a:schemeClr val="hlink"/>
                                                </p:clrVal>
                                              </p:val>
                                            </p:tav>
                                          </p:tavLst>
                                        </p:anim>
                                        <p:set>
                                          <p:cBhvr>
                                            <p:cTn id="27"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1449" y="326573"/>
            <a:ext cx="4909101" cy="584775"/>
          </a:xfrm>
          <a:prstGeom prst="rect">
            <a:avLst/>
          </a:prstGeom>
          <a:noFill/>
        </p:spPr>
        <p:txBody>
          <a:bodyPr wrap="none" rtlCol="0">
            <a:spAutoFit/>
          </a:bodyPr>
          <a:lstStyle/>
          <a:p>
            <a:pPr algn="ctr"/>
            <a:r>
              <a:rPr lang="en-US" altLang="zh-CN" sz="3200" b="1" dirty="0">
                <a:blipFill>
                  <a:blip r:embed="rId3"/>
                  <a:stretch>
                    <a:fillRect/>
                  </a:stretch>
                </a:blipFill>
                <a:latin typeface="微软雅黑" panose="020B0503020204020204" pitchFamily="34" charset="-122"/>
                <a:ea typeface="微软雅黑" panose="020B0503020204020204" pitchFamily="34" charset="-122"/>
              </a:rPr>
              <a:t>ADD YOUR TITLE HERE</a:t>
            </a:r>
            <a:endParaRPr lang="zh-CN" altLang="en-US" sz="3200" b="1" dirty="0">
              <a:blipFill>
                <a:blip r:embed="rId3"/>
                <a:stretch>
                  <a:fillRect/>
                </a:stretch>
              </a:blipFill>
              <a:latin typeface="微软雅黑" panose="020B0503020204020204" pitchFamily="34" charset="-122"/>
              <a:ea typeface="微软雅黑" panose="020B0503020204020204" pitchFamily="34" charset="-122"/>
            </a:endParaRPr>
          </a:p>
        </p:txBody>
      </p:sp>
      <p:grpSp>
        <p:nvGrpSpPr>
          <p:cNvPr id="19" name="chenying0907 18"/>
          <p:cNvGrpSpPr/>
          <p:nvPr/>
        </p:nvGrpSpPr>
        <p:grpSpPr>
          <a:xfrm>
            <a:off x="3801979" y="911348"/>
            <a:ext cx="4584032" cy="87273"/>
            <a:chOff x="1672389" y="1937084"/>
            <a:chExt cx="6256424" cy="288758"/>
          </a:xfrm>
        </p:grpSpPr>
        <p:sp>
          <p:nvSpPr>
            <p:cNvPr id="15" name="矩形 14"/>
            <p:cNvSpPr/>
            <p:nvPr/>
          </p:nvSpPr>
          <p:spPr>
            <a:xfrm>
              <a:off x="1672389" y="1937084"/>
              <a:ext cx="1564106" cy="28875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236495" y="1937084"/>
              <a:ext cx="1564106" cy="28875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0601" y="1937084"/>
              <a:ext cx="1564106" cy="28875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64707" y="1937084"/>
              <a:ext cx="1564106" cy="28875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chenying0907 7"/>
          <p:cNvGrpSpPr/>
          <p:nvPr/>
        </p:nvGrpSpPr>
        <p:grpSpPr>
          <a:xfrm>
            <a:off x="9180718" y="2168274"/>
            <a:ext cx="2660212" cy="1092245"/>
            <a:chOff x="8893871" y="1368213"/>
            <a:chExt cx="2660212" cy="1092245"/>
          </a:xfrm>
        </p:grpSpPr>
        <p:sp>
          <p:nvSpPr>
            <p:cNvPr id="9" name="矩形 8"/>
            <p:cNvSpPr>
              <a:spLocks noChangeArrowheads="1"/>
            </p:cNvSpPr>
            <p:nvPr/>
          </p:nvSpPr>
          <p:spPr bwMode="auto">
            <a:xfrm>
              <a:off x="8893871" y="1875683"/>
              <a:ext cx="2660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10" name="文本框 48"/>
            <p:cNvSpPr>
              <a:spLocks noChangeArrowheads="1"/>
            </p:cNvSpPr>
            <p:nvPr/>
          </p:nvSpPr>
          <p:spPr bwMode="auto">
            <a:xfrm>
              <a:off x="8912115" y="1368213"/>
              <a:ext cx="25312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TITLE</a:t>
              </a:r>
              <a:r>
                <a:rPr lang="en-US" sz="2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HERE</a:t>
              </a:r>
              <a:endParaRPr lang="zh-CN" altLang="en-US" sz="2800" b="1" dirty="0">
                <a:solidFill>
                  <a:schemeClr val="tx1">
                    <a:lumMod val="65000"/>
                    <a:lumOff val="35000"/>
                  </a:schemeClr>
                </a:solidFill>
                <a:latin typeface="Calibri" panose="020F0502020204030204" pitchFamily="34" charset="0"/>
                <a:sym typeface="宋体" panose="02010600030101010101" pitchFamily="2" charset="-122"/>
              </a:endParaRPr>
            </a:p>
          </p:txBody>
        </p:sp>
      </p:grpSp>
      <p:grpSp>
        <p:nvGrpSpPr>
          <p:cNvPr id="11" name="chenying0907 10"/>
          <p:cNvGrpSpPr/>
          <p:nvPr/>
        </p:nvGrpSpPr>
        <p:grpSpPr>
          <a:xfrm>
            <a:off x="9180718" y="5003680"/>
            <a:ext cx="2660212" cy="1092245"/>
            <a:chOff x="8912285" y="4096649"/>
            <a:chExt cx="2660212" cy="1092245"/>
          </a:xfrm>
        </p:grpSpPr>
        <p:sp>
          <p:nvSpPr>
            <p:cNvPr id="12" name="矩形 11"/>
            <p:cNvSpPr>
              <a:spLocks noChangeArrowheads="1"/>
            </p:cNvSpPr>
            <p:nvPr/>
          </p:nvSpPr>
          <p:spPr bwMode="auto">
            <a:xfrm>
              <a:off x="8912285" y="4604119"/>
              <a:ext cx="2660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13" name="文本框 48"/>
            <p:cNvSpPr>
              <a:spLocks noChangeArrowheads="1"/>
            </p:cNvSpPr>
            <p:nvPr/>
          </p:nvSpPr>
          <p:spPr bwMode="auto">
            <a:xfrm>
              <a:off x="8930529" y="4096649"/>
              <a:ext cx="25312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TITLE</a:t>
              </a:r>
              <a:r>
                <a:rPr lang="en-US" sz="2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HERE</a:t>
              </a:r>
              <a:endParaRPr lang="zh-CN" altLang="en-US" sz="2800" b="1" dirty="0">
                <a:solidFill>
                  <a:schemeClr val="tx1">
                    <a:lumMod val="65000"/>
                    <a:lumOff val="35000"/>
                  </a:schemeClr>
                </a:solidFill>
                <a:latin typeface="Calibri" panose="020F0502020204030204" pitchFamily="34" charset="0"/>
                <a:sym typeface="宋体" panose="02010600030101010101" pitchFamily="2" charset="-122"/>
              </a:endParaRPr>
            </a:p>
          </p:txBody>
        </p:sp>
      </p:grpSp>
      <p:grpSp>
        <p:nvGrpSpPr>
          <p:cNvPr id="14" name="chenying0907 13"/>
          <p:cNvGrpSpPr/>
          <p:nvPr/>
        </p:nvGrpSpPr>
        <p:grpSpPr>
          <a:xfrm>
            <a:off x="394503" y="2168274"/>
            <a:ext cx="2660212" cy="1092245"/>
            <a:chOff x="152897" y="1483965"/>
            <a:chExt cx="2660212" cy="1092245"/>
          </a:xfrm>
        </p:grpSpPr>
        <p:sp>
          <p:nvSpPr>
            <p:cNvPr id="20" name="矩形 19"/>
            <p:cNvSpPr>
              <a:spLocks noChangeArrowheads="1"/>
            </p:cNvSpPr>
            <p:nvPr/>
          </p:nvSpPr>
          <p:spPr bwMode="auto">
            <a:xfrm>
              <a:off x="152897" y="1991435"/>
              <a:ext cx="2660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1" name="文本框 48"/>
            <p:cNvSpPr>
              <a:spLocks noChangeArrowheads="1"/>
            </p:cNvSpPr>
            <p:nvPr/>
          </p:nvSpPr>
          <p:spPr bwMode="auto">
            <a:xfrm>
              <a:off x="171141" y="1483965"/>
              <a:ext cx="25312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TITLE</a:t>
              </a:r>
              <a:r>
                <a:rPr lang="en-US" sz="2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HERE</a:t>
              </a:r>
              <a:endParaRPr lang="zh-CN" altLang="en-US" sz="2800" b="1" dirty="0">
                <a:solidFill>
                  <a:schemeClr val="tx1">
                    <a:lumMod val="65000"/>
                    <a:lumOff val="35000"/>
                  </a:schemeClr>
                </a:solidFill>
                <a:latin typeface="Calibri" panose="020F0502020204030204" pitchFamily="34" charset="0"/>
                <a:sym typeface="宋体" panose="02010600030101010101" pitchFamily="2" charset="-122"/>
              </a:endParaRPr>
            </a:p>
          </p:txBody>
        </p:sp>
      </p:grpSp>
      <p:grpSp>
        <p:nvGrpSpPr>
          <p:cNvPr id="22" name="chenying0907 21"/>
          <p:cNvGrpSpPr/>
          <p:nvPr/>
        </p:nvGrpSpPr>
        <p:grpSpPr>
          <a:xfrm>
            <a:off x="394503" y="5003680"/>
            <a:ext cx="2660212" cy="1092245"/>
            <a:chOff x="355306" y="4426341"/>
            <a:chExt cx="2660212" cy="1092245"/>
          </a:xfrm>
        </p:grpSpPr>
        <p:sp>
          <p:nvSpPr>
            <p:cNvPr id="23" name="矩形 22"/>
            <p:cNvSpPr>
              <a:spLocks noChangeArrowheads="1"/>
            </p:cNvSpPr>
            <p:nvPr/>
          </p:nvSpPr>
          <p:spPr bwMode="auto">
            <a:xfrm>
              <a:off x="355306" y="4933811"/>
              <a:ext cx="2660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4" name="文本框 48"/>
            <p:cNvSpPr>
              <a:spLocks noChangeArrowheads="1"/>
            </p:cNvSpPr>
            <p:nvPr/>
          </p:nvSpPr>
          <p:spPr bwMode="auto">
            <a:xfrm>
              <a:off x="373550" y="4426341"/>
              <a:ext cx="25312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TITLE</a:t>
              </a:r>
              <a:r>
                <a:rPr lang="en-US" sz="28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HERE</a:t>
              </a:r>
              <a:endParaRPr lang="zh-CN" altLang="en-US" sz="2800" b="1" dirty="0">
                <a:solidFill>
                  <a:schemeClr val="tx1">
                    <a:lumMod val="65000"/>
                    <a:lumOff val="35000"/>
                  </a:schemeClr>
                </a:solidFill>
                <a:latin typeface="Calibri" panose="020F0502020204030204" pitchFamily="34" charset="0"/>
                <a:sym typeface="宋体" panose="02010600030101010101" pitchFamily="2" charset="-122"/>
              </a:endParaRPr>
            </a:p>
          </p:txBody>
        </p:sp>
      </p:grpSp>
      <p:grpSp>
        <p:nvGrpSpPr>
          <p:cNvPr id="25" name="chenying0907 24"/>
          <p:cNvGrpSpPr/>
          <p:nvPr/>
        </p:nvGrpSpPr>
        <p:grpSpPr>
          <a:xfrm>
            <a:off x="3672422" y="1573517"/>
            <a:ext cx="2590940" cy="2232000"/>
            <a:chOff x="3650705" y="981678"/>
            <a:chExt cx="2590940" cy="2232000"/>
          </a:xfrm>
        </p:grpSpPr>
        <p:sp>
          <p:nvSpPr>
            <p:cNvPr id="26" name="任意多边形 25"/>
            <p:cNvSpPr/>
            <p:nvPr/>
          </p:nvSpPr>
          <p:spPr>
            <a:xfrm rot="5400000">
              <a:off x="3830175" y="802208"/>
              <a:ext cx="2232000" cy="2590940"/>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blipFill>
              <a:blip r:embed="rId3"/>
              <a:stretch>
                <a:fillRect/>
              </a:stretch>
            </a:bli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chenying0907 26"/>
            <p:cNvGrpSpPr/>
            <p:nvPr/>
          </p:nvGrpSpPr>
          <p:grpSpPr>
            <a:xfrm>
              <a:off x="4457208" y="1872283"/>
              <a:ext cx="583246" cy="528812"/>
              <a:chOff x="6942138" y="1422400"/>
              <a:chExt cx="357188" cy="323851"/>
            </a:xfrm>
          </p:grpSpPr>
          <p:sp>
            <p:nvSpPr>
              <p:cNvPr id="29" name="chenying0907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chenying0907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chenying0907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chenying0907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chenying0907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chenying0907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chenying0907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8" name="文本框 226"/>
            <p:cNvSpPr txBox="1"/>
            <p:nvPr/>
          </p:nvSpPr>
          <p:spPr>
            <a:xfrm>
              <a:off x="4035712" y="2590829"/>
              <a:ext cx="129715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2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36" name="chenying0907 35"/>
          <p:cNvGrpSpPr/>
          <p:nvPr/>
        </p:nvGrpSpPr>
        <p:grpSpPr>
          <a:xfrm>
            <a:off x="6318550" y="1583396"/>
            <a:ext cx="2232000" cy="2590940"/>
            <a:chOff x="6296833" y="991557"/>
            <a:chExt cx="2232000" cy="2590940"/>
          </a:xfrm>
        </p:grpSpPr>
        <p:sp>
          <p:nvSpPr>
            <p:cNvPr id="37" name="任意多边形 36"/>
            <p:cNvSpPr/>
            <p:nvPr/>
          </p:nvSpPr>
          <p:spPr>
            <a:xfrm flipH="1" flipV="1">
              <a:off x="6296833" y="991557"/>
              <a:ext cx="2232000" cy="2590940"/>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blipFill>
              <a:blip r:embed="rId4"/>
              <a:stretch>
                <a:fillRect/>
              </a:stretch>
            </a:bli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chenying0907 37"/>
            <p:cNvGrpSpPr/>
            <p:nvPr/>
          </p:nvGrpSpPr>
          <p:grpSpPr>
            <a:xfrm>
              <a:off x="7016499" y="1971589"/>
              <a:ext cx="541490" cy="452171"/>
              <a:chOff x="9478963" y="1489075"/>
              <a:chExt cx="307975" cy="257176"/>
            </a:xfrm>
          </p:grpSpPr>
          <p:sp>
            <p:nvSpPr>
              <p:cNvPr id="40" name="chenying0907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chenying0907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chenying0907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chenying0907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chenying0907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9" name="文本框 227"/>
            <p:cNvSpPr txBox="1"/>
            <p:nvPr/>
          </p:nvSpPr>
          <p:spPr>
            <a:xfrm>
              <a:off x="6721061" y="2590829"/>
              <a:ext cx="129715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2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5" name="chenying0907 44"/>
          <p:cNvGrpSpPr/>
          <p:nvPr/>
        </p:nvGrpSpPr>
        <p:grpSpPr>
          <a:xfrm>
            <a:off x="3593124" y="3873304"/>
            <a:ext cx="2232000" cy="2590940"/>
            <a:chOff x="3571407" y="3281465"/>
            <a:chExt cx="2232000" cy="2590940"/>
          </a:xfrm>
        </p:grpSpPr>
        <p:sp>
          <p:nvSpPr>
            <p:cNvPr id="46" name="任意多边形 45"/>
            <p:cNvSpPr/>
            <p:nvPr/>
          </p:nvSpPr>
          <p:spPr>
            <a:xfrm flipH="1">
              <a:off x="3571407" y="3281465"/>
              <a:ext cx="2232000" cy="2590940"/>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blipFill>
              <a:blip r:embed="rId6"/>
              <a:stretch>
                <a:fillRect/>
              </a:stretch>
            </a:bli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chenying0907 46"/>
            <p:cNvGrpSpPr/>
            <p:nvPr/>
          </p:nvGrpSpPr>
          <p:grpSpPr>
            <a:xfrm>
              <a:off x="4374615" y="4678229"/>
              <a:ext cx="748356" cy="531809"/>
              <a:chOff x="6934200" y="4259263"/>
              <a:chExt cx="373063" cy="265113"/>
            </a:xfrm>
          </p:grpSpPr>
          <p:sp>
            <p:nvSpPr>
              <p:cNvPr id="49"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chenying0907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chenying0907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chenying0907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chenying0907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chenying0907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48" name="文本框 228"/>
            <p:cNvSpPr txBox="1"/>
            <p:nvPr/>
          </p:nvSpPr>
          <p:spPr>
            <a:xfrm>
              <a:off x="4035712" y="5347642"/>
              <a:ext cx="129715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2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9" name="chenying0907 58"/>
          <p:cNvGrpSpPr/>
          <p:nvPr/>
        </p:nvGrpSpPr>
        <p:grpSpPr>
          <a:xfrm>
            <a:off x="5959610" y="4236162"/>
            <a:ext cx="2590940" cy="2232000"/>
            <a:chOff x="5937893" y="3644323"/>
            <a:chExt cx="2590940" cy="2232000"/>
          </a:xfrm>
        </p:grpSpPr>
        <p:sp>
          <p:nvSpPr>
            <p:cNvPr id="60" name="任意多边形 59"/>
            <p:cNvSpPr/>
            <p:nvPr/>
          </p:nvSpPr>
          <p:spPr>
            <a:xfrm rot="16200000" flipH="1">
              <a:off x="6117363" y="3464853"/>
              <a:ext cx="2232000" cy="2590940"/>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blipFill>
              <a:blip r:embed="rId5"/>
              <a:stretch>
                <a:fillRect/>
              </a:stretch>
            </a:bli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chenying0907 60"/>
            <p:cNvGrpSpPr/>
            <p:nvPr/>
          </p:nvGrpSpPr>
          <p:grpSpPr>
            <a:xfrm>
              <a:off x="6952979" y="4607504"/>
              <a:ext cx="668473" cy="674690"/>
              <a:chOff x="9488488" y="4192588"/>
              <a:chExt cx="341313" cy="344487"/>
            </a:xfrm>
          </p:grpSpPr>
          <p:sp>
            <p:nvSpPr>
              <p:cNvPr id="63" name="chenying0907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chenying0907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chenying0907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62" name="文本框 229"/>
            <p:cNvSpPr txBox="1"/>
            <p:nvPr/>
          </p:nvSpPr>
          <p:spPr>
            <a:xfrm>
              <a:off x="6721061" y="5347642"/>
              <a:ext cx="1297150"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20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70" name="chenying0907 69"/>
          <p:cNvGrpSpPr/>
          <p:nvPr/>
        </p:nvGrpSpPr>
        <p:grpSpPr>
          <a:xfrm>
            <a:off x="3054842" y="2130540"/>
            <a:ext cx="1155620" cy="1129600"/>
            <a:chOff x="3033125" y="1538701"/>
            <a:chExt cx="1155620" cy="1129600"/>
          </a:xfrm>
        </p:grpSpPr>
        <p:sp>
          <p:nvSpPr>
            <p:cNvPr id="71" name="椭圆 70"/>
            <p:cNvSpPr/>
            <p:nvPr/>
          </p:nvSpPr>
          <p:spPr>
            <a:xfrm>
              <a:off x="3033125" y="1538701"/>
              <a:ext cx="1129600" cy="112960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2" name="椭圆 71"/>
            <p:cNvSpPr/>
            <p:nvPr/>
          </p:nvSpPr>
          <p:spPr>
            <a:xfrm>
              <a:off x="3160157" y="1665733"/>
              <a:ext cx="875537" cy="875537"/>
            </a:xfrm>
            <a:prstGeom prst="ellipse">
              <a:avLst/>
            </a:prstGeom>
            <a:blipFill>
              <a:blip r:embed="rId3"/>
              <a:stretch>
                <a:fillRect/>
              </a:stretch>
            </a:bli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chenying0907 72"/>
            <p:cNvGrpSpPr/>
            <p:nvPr/>
          </p:nvGrpSpPr>
          <p:grpSpPr>
            <a:xfrm>
              <a:off x="3372744" y="1856158"/>
              <a:ext cx="816001" cy="751239"/>
              <a:chOff x="5722963" y="2742165"/>
              <a:chExt cx="500063" cy="460375"/>
            </a:xfrm>
          </p:grpSpPr>
          <p:sp>
            <p:nvSpPr>
              <p:cNvPr id="74" name="chenying0907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chenying0907 56"/>
              <p:cNvSpPr>
                <a:spLocks noEditPoints="1"/>
              </p:cNvSpPr>
              <p:nvPr/>
            </p:nvSpPr>
            <p:spPr bwMode="auto">
              <a:xfrm>
                <a:off x="5722963" y="2742165"/>
                <a:ext cx="115888" cy="290513"/>
              </a:xfrm>
              <a:custGeom>
                <a:avLst/>
                <a:gdLst>
                  <a:gd name="T0" fmla="*/ 17 w 31"/>
                  <a:gd name="T1" fmla="*/ 0 h 77"/>
                  <a:gd name="T2" fmla="*/ 28 w 31"/>
                  <a:gd name="T3" fmla="*/ 5 h 77"/>
                  <a:gd name="T4" fmla="*/ 31 w 31"/>
                  <a:gd name="T5" fmla="*/ 18 h 77"/>
                  <a:gd name="T6" fmla="*/ 31 w 31"/>
                  <a:gd name="T7" fmla="*/ 63 h 77"/>
                  <a:gd name="T8" fmla="*/ 27 w 31"/>
                  <a:gd name="T9" fmla="*/ 74 h 77"/>
                  <a:gd name="T10" fmla="*/ 16 w 31"/>
                  <a:gd name="T11" fmla="*/ 77 h 77"/>
                  <a:gd name="T12" fmla="*/ 2 w 31"/>
                  <a:gd name="T13" fmla="*/ 72 h 77"/>
                  <a:gd name="T14" fmla="*/ 0 w 31"/>
                  <a:gd name="T15" fmla="*/ 57 h 77"/>
                  <a:gd name="T16" fmla="*/ 0 w 31"/>
                  <a:gd name="T17" fmla="*/ 21 h 77"/>
                  <a:gd name="T18" fmla="*/ 3 w 31"/>
                  <a:gd name="T19" fmla="*/ 6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chenying0907 57"/>
              <p:cNvSpPr/>
              <p:nvPr/>
            </p:nvSpPr>
            <p:spPr bwMode="auto">
              <a:xfrm>
                <a:off x="5876951" y="2745340"/>
                <a:ext cx="68263" cy="287338"/>
              </a:xfrm>
              <a:custGeom>
                <a:avLst/>
                <a:gdLst>
                  <a:gd name="T0" fmla="*/ 0 w 18"/>
                  <a:gd name="T1" fmla="*/ 11 h 76"/>
                  <a:gd name="T2" fmla="*/ 11 w 18"/>
                  <a:gd name="T3" fmla="*/ 0 h 76"/>
                  <a:gd name="T4" fmla="*/ 18 w 18"/>
                  <a:gd name="T5" fmla="*/ 0 h 76"/>
                  <a:gd name="T6" fmla="*/ 18 w 18"/>
                  <a:gd name="T7" fmla="*/ 76 h 76"/>
                  <a:gd name="T8" fmla="*/ 8 w 18"/>
                  <a:gd name="T9" fmla="*/ 76 h 76"/>
                  <a:gd name="T10" fmla="*/ 8 w 18"/>
                  <a:gd name="T11" fmla="*/ 19 h 76"/>
                  <a:gd name="T12" fmla="*/ 0 w 18"/>
                  <a:gd name="T13" fmla="*/ 19 h 76"/>
                  <a:gd name="T14" fmla="*/ 0 w 18"/>
                  <a:gd name="T15" fmla="*/ 11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7" name="chenying0907 76"/>
          <p:cNvGrpSpPr/>
          <p:nvPr/>
        </p:nvGrpSpPr>
        <p:grpSpPr>
          <a:xfrm>
            <a:off x="7943832" y="2130540"/>
            <a:ext cx="1168818" cy="1129600"/>
            <a:chOff x="7922115" y="1538701"/>
            <a:chExt cx="1168818" cy="1129600"/>
          </a:xfrm>
        </p:grpSpPr>
        <p:sp>
          <p:nvSpPr>
            <p:cNvPr id="78" name="椭圆 77"/>
            <p:cNvSpPr/>
            <p:nvPr/>
          </p:nvSpPr>
          <p:spPr>
            <a:xfrm>
              <a:off x="7922115" y="1538701"/>
              <a:ext cx="1129600" cy="112960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椭圆 78"/>
            <p:cNvSpPr/>
            <p:nvPr/>
          </p:nvSpPr>
          <p:spPr>
            <a:xfrm>
              <a:off x="8049147" y="1665733"/>
              <a:ext cx="875537" cy="875537"/>
            </a:xfrm>
            <a:prstGeom prst="ellipse">
              <a:avLst/>
            </a:prstGeom>
            <a:blipFill>
              <a:blip r:embed="rId4"/>
              <a:stretch>
                <a:fillRect/>
              </a:stretch>
            </a:bli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chenying0907 79"/>
            <p:cNvGrpSpPr/>
            <p:nvPr/>
          </p:nvGrpSpPr>
          <p:grpSpPr>
            <a:xfrm>
              <a:off x="8256799" y="1847833"/>
              <a:ext cx="834134" cy="751239"/>
              <a:chOff x="952501" y="6013451"/>
              <a:chExt cx="511175" cy="460375"/>
            </a:xfrm>
          </p:grpSpPr>
          <p:sp>
            <p:nvSpPr>
              <p:cNvPr id="81" name="chenying0907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chenying0907 59"/>
              <p:cNvSpPr>
                <a:spLocks noEditPoints="1"/>
              </p:cNvSpPr>
              <p:nvPr/>
            </p:nvSpPr>
            <p:spPr bwMode="auto">
              <a:xfrm>
                <a:off x="952501" y="6013451"/>
                <a:ext cx="115888" cy="290513"/>
              </a:xfrm>
              <a:custGeom>
                <a:avLst/>
                <a:gdLst>
                  <a:gd name="T0" fmla="*/ 17 w 31"/>
                  <a:gd name="T1" fmla="*/ 0 h 77"/>
                  <a:gd name="T2" fmla="*/ 28 w 31"/>
                  <a:gd name="T3" fmla="*/ 5 h 77"/>
                  <a:gd name="T4" fmla="*/ 31 w 31"/>
                  <a:gd name="T5" fmla="*/ 18 h 77"/>
                  <a:gd name="T6" fmla="*/ 31 w 31"/>
                  <a:gd name="T7" fmla="*/ 62 h 77"/>
                  <a:gd name="T8" fmla="*/ 27 w 31"/>
                  <a:gd name="T9" fmla="*/ 73 h 77"/>
                  <a:gd name="T10" fmla="*/ 16 w 31"/>
                  <a:gd name="T11" fmla="*/ 77 h 77"/>
                  <a:gd name="T12" fmla="*/ 3 w 31"/>
                  <a:gd name="T13" fmla="*/ 71 h 77"/>
                  <a:gd name="T14" fmla="*/ 0 w 31"/>
                  <a:gd name="T15" fmla="*/ 56 h 77"/>
                  <a:gd name="T16" fmla="*/ 0 w 31"/>
                  <a:gd name="T17" fmla="*/ 21 h 77"/>
                  <a:gd name="T18" fmla="*/ 3 w 31"/>
                  <a:gd name="T19" fmla="*/ 5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chenying0907 60"/>
              <p:cNvSpPr/>
              <p:nvPr/>
            </p:nvSpPr>
            <p:spPr bwMode="auto">
              <a:xfrm>
                <a:off x="1090613" y="6013451"/>
                <a:ext cx="117475" cy="290513"/>
              </a:xfrm>
              <a:custGeom>
                <a:avLst/>
                <a:gdLst>
                  <a:gd name="T0" fmla="*/ 0 w 31"/>
                  <a:gd name="T1" fmla="*/ 16 h 77"/>
                  <a:gd name="T2" fmla="*/ 4 w 31"/>
                  <a:gd name="T3" fmla="*/ 4 h 77"/>
                  <a:gd name="T4" fmla="*/ 16 w 31"/>
                  <a:gd name="T5" fmla="*/ 0 h 77"/>
                  <a:gd name="T6" fmla="*/ 29 w 31"/>
                  <a:gd name="T7" fmla="*/ 6 h 77"/>
                  <a:gd name="T8" fmla="*/ 31 w 31"/>
                  <a:gd name="T9" fmla="*/ 22 h 77"/>
                  <a:gd name="T10" fmla="*/ 30 w 31"/>
                  <a:gd name="T11" fmla="*/ 30 h 77"/>
                  <a:gd name="T12" fmla="*/ 27 w 31"/>
                  <a:gd name="T13" fmla="*/ 38 h 77"/>
                  <a:gd name="T14" fmla="*/ 18 w 31"/>
                  <a:gd name="T15" fmla="*/ 52 h 77"/>
                  <a:gd name="T16" fmla="*/ 11 w 31"/>
                  <a:gd name="T17" fmla="*/ 68 h 77"/>
                  <a:gd name="T18" fmla="*/ 31 w 31"/>
                  <a:gd name="T19" fmla="*/ 68 h 77"/>
                  <a:gd name="T20" fmla="*/ 31 w 31"/>
                  <a:gd name="T21" fmla="*/ 76 h 77"/>
                  <a:gd name="T22" fmla="*/ 8 w 31"/>
                  <a:gd name="T23" fmla="*/ 77 h 77"/>
                  <a:gd name="T24" fmla="*/ 0 w 31"/>
                  <a:gd name="T25" fmla="*/ 76 h 77"/>
                  <a:gd name="T26" fmla="*/ 0 w 31"/>
                  <a:gd name="T27" fmla="*/ 76 h 77"/>
                  <a:gd name="T28" fmla="*/ 5 w 31"/>
                  <a:gd name="T29" fmla="*/ 55 h 77"/>
                  <a:gd name="T30" fmla="*/ 17 w 31"/>
                  <a:gd name="T31" fmla="*/ 37 h 77"/>
                  <a:gd name="T32" fmla="*/ 21 w 31"/>
                  <a:gd name="T33" fmla="*/ 20 h 77"/>
                  <a:gd name="T34" fmla="*/ 21 w 31"/>
                  <a:gd name="T35" fmla="*/ 19 h 77"/>
                  <a:gd name="T36" fmla="*/ 21 w 31"/>
                  <a:gd name="T37" fmla="*/ 17 h 77"/>
                  <a:gd name="T38" fmla="*/ 21 w 31"/>
                  <a:gd name="T39" fmla="*/ 12 h 77"/>
                  <a:gd name="T40" fmla="*/ 15 w 31"/>
                  <a:gd name="T41" fmla="*/ 7 h 77"/>
                  <a:gd name="T42" fmla="*/ 10 w 31"/>
                  <a:gd name="T43" fmla="*/ 16 h 77"/>
                  <a:gd name="T44" fmla="*/ 10 w 31"/>
                  <a:gd name="T45" fmla="*/ 19 h 77"/>
                  <a:gd name="T46" fmla="*/ 10 w 31"/>
                  <a:gd name="T47" fmla="*/ 21 h 77"/>
                  <a:gd name="T48" fmla="*/ 10 w 31"/>
                  <a:gd name="T49" fmla="*/ 23 h 77"/>
                  <a:gd name="T50" fmla="*/ 10 w 31"/>
                  <a:gd name="T51" fmla="*/ 26 h 77"/>
                  <a:gd name="T52" fmla="*/ 0 w 31"/>
                  <a:gd name="T53" fmla="*/ 26 h 77"/>
                  <a:gd name="T54" fmla="*/ 0 w 31"/>
                  <a:gd name="T5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84" name="chenying0907 83"/>
          <p:cNvGrpSpPr/>
          <p:nvPr/>
        </p:nvGrpSpPr>
        <p:grpSpPr>
          <a:xfrm>
            <a:off x="3104875" y="4810731"/>
            <a:ext cx="1193115" cy="1129600"/>
            <a:chOff x="3083158" y="4218892"/>
            <a:chExt cx="1193115" cy="1129600"/>
          </a:xfrm>
        </p:grpSpPr>
        <p:sp>
          <p:nvSpPr>
            <p:cNvPr id="85" name="椭圆 84"/>
            <p:cNvSpPr/>
            <p:nvPr/>
          </p:nvSpPr>
          <p:spPr>
            <a:xfrm>
              <a:off x="3083158" y="4218892"/>
              <a:ext cx="1129600" cy="112960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6" name="椭圆 85"/>
            <p:cNvSpPr/>
            <p:nvPr/>
          </p:nvSpPr>
          <p:spPr>
            <a:xfrm>
              <a:off x="3210190" y="4345924"/>
              <a:ext cx="875537" cy="875537"/>
            </a:xfrm>
            <a:prstGeom prst="ellipse">
              <a:avLst/>
            </a:prstGeom>
            <a:blipFill>
              <a:blip r:embed="rId6"/>
              <a:stretch>
                <a:fillRect/>
              </a:stretch>
            </a:bli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chenying0907 86"/>
            <p:cNvGrpSpPr/>
            <p:nvPr/>
          </p:nvGrpSpPr>
          <p:grpSpPr>
            <a:xfrm>
              <a:off x="3429186" y="4574702"/>
              <a:ext cx="847087" cy="753829"/>
              <a:chOff x="688976" y="7240588"/>
              <a:chExt cx="519113" cy="461963"/>
            </a:xfrm>
          </p:grpSpPr>
          <p:sp>
            <p:nvSpPr>
              <p:cNvPr id="88" name="chenying0907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chenying0907 65"/>
              <p:cNvSpPr>
                <a:spLocks noEditPoints="1"/>
              </p:cNvSpPr>
              <p:nvPr/>
            </p:nvSpPr>
            <p:spPr bwMode="auto">
              <a:xfrm>
                <a:off x="688976" y="7240588"/>
                <a:ext cx="115888" cy="295275"/>
              </a:xfrm>
              <a:custGeom>
                <a:avLst/>
                <a:gdLst>
                  <a:gd name="T0" fmla="*/ 17 w 31"/>
                  <a:gd name="T1" fmla="*/ 0 h 78"/>
                  <a:gd name="T2" fmla="*/ 29 w 31"/>
                  <a:gd name="T3" fmla="*/ 5 h 78"/>
                  <a:gd name="T4" fmla="*/ 31 w 31"/>
                  <a:gd name="T5" fmla="*/ 18 h 78"/>
                  <a:gd name="T6" fmla="*/ 31 w 31"/>
                  <a:gd name="T7" fmla="*/ 63 h 78"/>
                  <a:gd name="T8" fmla="*/ 27 w 31"/>
                  <a:gd name="T9" fmla="*/ 74 h 78"/>
                  <a:gd name="T10" fmla="*/ 16 w 31"/>
                  <a:gd name="T11" fmla="*/ 78 h 78"/>
                  <a:gd name="T12" fmla="*/ 3 w 31"/>
                  <a:gd name="T13" fmla="*/ 72 h 78"/>
                  <a:gd name="T14" fmla="*/ 0 w 31"/>
                  <a:gd name="T15" fmla="*/ 57 h 78"/>
                  <a:gd name="T16" fmla="*/ 0 w 31"/>
                  <a:gd name="T17" fmla="*/ 21 h 78"/>
                  <a:gd name="T18" fmla="*/ 3 w 31"/>
                  <a:gd name="T19" fmla="*/ 6 h 78"/>
                  <a:gd name="T20" fmla="*/ 17 w 31"/>
                  <a:gd name="T21" fmla="*/ 0 h 78"/>
                  <a:gd name="T22" fmla="*/ 16 w 31"/>
                  <a:gd name="T23" fmla="*/ 70 h 78"/>
                  <a:gd name="T24" fmla="*/ 23 w 31"/>
                  <a:gd name="T25" fmla="*/ 60 h 78"/>
                  <a:gd name="T26" fmla="*/ 23 w 31"/>
                  <a:gd name="T27" fmla="*/ 17 h 78"/>
                  <a:gd name="T28" fmla="*/ 16 w 31"/>
                  <a:gd name="T29" fmla="*/ 7 h 78"/>
                  <a:gd name="T30" fmla="*/ 9 w 31"/>
                  <a:gd name="T31" fmla="*/ 17 h 78"/>
                  <a:gd name="T32" fmla="*/ 9 w 31"/>
                  <a:gd name="T33" fmla="*/ 20 h 78"/>
                  <a:gd name="T34" fmla="*/ 9 w 31"/>
                  <a:gd name="T35" fmla="*/ 23 h 78"/>
                  <a:gd name="T36" fmla="*/ 9 w 31"/>
                  <a:gd name="T37" fmla="*/ 36 h 78"/>
                  <a:gd name="T38" fmla="*/ 9 w 31"/>
                  <a:gd name="T39" fmla="*/ 48 h 78"/>
                  <a:gd name="T40" fmla="*/ 9 w 31"/>
                  <a:gd name="T41" fmla="*/ 59 h 78"/>
                  <a:gd name="T42" fmla="*/ 16 w 31"/>
                  <a:gd name="T43"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chenying0907 66"/>
              <p:cNvSpPr>
                <a:spLocks noEditPoints="1"/>
              </p:cNvSpPr>
              <p:nvPr/>
            </p:nvSpPr>
            <p:spPr bwMode="auto">
              <a:xfrm>
                <a:off x="817563" y="7245351"/>
                <a:ext cx="134938" cy="287338"/>
              </a:xfrm>
              <a:custGeom>
                <a:avLst/>
                <a:gdLst>
                  <a:gd name="T0" fmla="*/ 17 w 36"/>
                  <a:gd name="T1" fmla="*/ 0 h 76"/>
                  <a:gd name="T2" fmla="*/ 30 w 36"/>
                  <a:gd name="T3" fmla="*/ 0 h 76"/>
                  <a:gd name="T4" fmla="*/ 30 w 36"/>
                  <a:gd name="T5" fmla="*/ 51 h 76"/>
                  <a:gd name="T6" fmla="*/ 36 w 36"/>
                  <a:gd name="T7" fmla="*/ 51 h 76"/>
                  <a:gd name="T8" fmla="*/ 36 w 36"/>
                  <a:gd name="T9" fmla="*/ 58 h 76"/>
                  <a:gd name="T10" fmla="*/ 30 w 36"/>
                  <a:gd name="T11" fmla="*/ 58 h 76"/>
                  <a:gd name="T12" fmla="*/ 30 w 36"/>
                  <a:gd name="T13" fmla="*/ 76 h 76"/>
                  <a:gd name="T14" fmla="*/ 21 w 36"/>
                  <a:gd name="T15" fmla="*/ 76 h 76"/>
                  <a:gd name="T16" fmla="*/ 21 w 36"/>
                  <a:gd name="T17" fmla="*/ 58 h 76"/>
                  <a:gd name="T18" fmla="*/ 0 w 36"/>
                  <a:gd name="T19" fmla="*/ 58 h 76"/>
                  <a:gd name="T20" fmla="*/ 0 w 36"/>
                  <a:gd name="T21" fmla="*/ 51 h 76"/>
                  <a:gd name="T22" fmla="*/ 17 w 36"/>
                  <a:gd name="T23" fmla="*/ 0 h 76"/>
                  <a:gd name="T24" fmla="*/ 21 w 36"/>
                  <a:gd name="T25" fmla="*/ 51 h 76"/>
                  <a:gd name="T26" fmla="*/ 21 w 36"/>
                  <a:gd name="T27" fmla="*/ 11 h 76"/>
                  <a:gd name="T28" fmla="*/ 15 w 36"/>
                  <a:gd name="T29" fmla="*/ 31 h 76"/>
                  <a:gd name="T30" fmla="*/ 9 w 36"/>
                  <a:gd name="T31" fmla="*/ 51 h 76"/>
                  <a:gd name="T32" fmla="*/ 21 w 36"/>
                  <a:gd name="T33"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91" name="chenying0907 90"/>
          <p:cNvGrpSpPr/>
          <p:nvPr/>
        </p:nvGrpSpPr>
        <p:grpSpPr>
          <a:xfrm>
            <a:off x="7939087" y="4785599"/>
            <a:ext cx="1129600" cy="1129600"/>
            <a:chOff x="7917370" y="4193760"/>
            <a:chExt cx="1129600" cy="1129600"/>
          </a:xfrm>
        </p:grpSpPr>
        <p:sp>
          <p:nvSpPr>
            <p:cNvPr id="92" name="椭圆 91"/>
            <p:cNvSpPr/>
            <p:nvPr/>
          </p:nvSpPr>
          <p:spPr>
            <a:xfrm>
              <a:off x="7917370" y="4193760"/>
              <a:ext cx="1129600" cy="112960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3" name="椭圆 92"/>
            <p:cNvSpPr/>
            <p:nvPr/>
          </p:nvSpPr>
          <p:spPr>
            <a:xfrm>
              <a:off x="8044402" y="4320792"/>
              <a:ext cx="875537" cy="875537"/>
            </a:xfrm>
            <a:prstGeom prst="ellipse">
              <a:avLst/>
            </a:prstGeom>
            <a:blipFill>
              <a:blip r:embed="rId5"/>
              <a:stretch>
                <a:fillRect/>
              </a:stretch>
            </a:bli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chenying0907 93"/>
            <p:cNvGrpSpPr/>
            <p:nvPr/>
          </p:nvGrpSpPr>
          <p:grpSpPr>
            <a:xfrm>
              <a:off x="8212836" y="4508605"/>
              <a:ext cx="834134" cy="751239"/>
              <a:chOff x="5405438" y="6815138"/>
              <a:chExt cx="511175" cy="460375"/>
            </a:xfrm>
          </p:grpSpPr>
          <p:sp>
            <p:nvSpPr>
              <p:cNvPr id="95" name="chenying0907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chenying0907 62"/>
              <p:cNvSpPr>
                <a:spLocks noEditPoints="1"/>
              </p:cNvSpPr>
              <p:nvPr/>
            </p:nvSpPr>
            <p:spPr bwMode="auto">
              <a:xfrm>
                <a:off x="5405438" y="6815138"/>
                <a:ext cx="117475" cy="290513"/>
              </a:xfrm>
              <a:custGeom>
                <a:avLst/>
                <a:gdLst>
                  <a:gd name="T0" fmla="*/ 17 w 31"/>
                  <a:gd name="T1" fmla="*/ 0 h 77"/>
                  <a:gd name="T2" fmla="*/ 29 w 31"/>
                  <a:gd name="T3" fmla="*/ 5 h 77"/>
                  <a:gd name="T4" fmla="*/ 31 w 31"/>
                  <a:gd name="T5" fmla="*/ 18 h 77"/>
                  <a:gd name="T6" fmla="*/ 31 w 31"/>
                  <a:gd name="T7" fmla="*/ 62 h 77"/>
                  <a:gd name="T8" fmla="*/ 27 w 31"/>
                  <a:gd name="T9" fmla="*/ 73 h 77"/>
                  <a:gd name="T10" fmla="*/ 16 w 31"/>
                  <a:gd name="T11" fmla="*/ 77 h 77"/>
                  <a:gd name="T12" fmla="*/ 3 w 31"/>
                  <a:gd name="T13" fmla="*/ 72 h 77"/>
                  <a:gd name="T14" fmla="*/ 0 w 31"/>
                  <a:gd name="T15" fmla="*/ 56 h 77"/>
                  <a:gd name="T16" fmla="*/ 0 w 31"/>
                  <a:gd name="T17" fmla="*/ 21 h 77"/>
                  <a:gd name="T18" fmla="*/ 3 w 31"/>
                  <a:gd name="T19" fmla="*/ 5 h 77"/>
                  <a:gd name="T20" fmla="*/ 17 w 31"/>
                  <a:gd name="T21" fmla="*/ 0 h 77"/>
                  <a:gd name="T22" fmla="*/ 16 w 31"/>
                  <a:gd name="T23" fmla="*/ 70 h 77"/>
                  <a:gd name="T24" fmla="*/ 23 w 31"/>
                  <a:gd name="T25" fmla="*/ 59 h 77"/>
                  <a:gd name="T26" fmla="*/ 23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chenying0907 63"/>
              <p:cNvSpPr/>
              <p:nvPr/>
            </p:nvSpPr>
            <p:spPr bwMode="auto">
              <a:xfrm>
                <a:off x="5545138" y="6815138"/>
                <a:ext cx="112713" cy="290513"/>
              </a:xfrm>
              <a:custGeom>
                <a:avLst/>
                <a:gdLst>
                  <a:gd name="T0" fmla="*/ 9 w 30"/>
                  <a:gd name="T1" fmla="*/ 54 h 77"/>
                  <a:gd name="T2" fmla="*/ 9 w 30"/>
                  <a:gd name="T3" fmla="*/ 62 h 77"/>
                  <a:gd name="T4" fmla="*/ 10 w 30"/>
                  <a:gd name="T5" fmla="*/ 68 h 77"/>
                  <a:gd name="T6" fmla="*/ 16 w 30"/>
                  <a:gd name="T7" fmla="*/ 70 h 77"/>
                  <a:gd name="T8" fmla="*/ 21 w 30"/>
                  <a:gd name="T9" fmla="*/ 65 h 77"/>
                  <a:gd name="T10" fmla="*/ 21 w 30"/>
                  <a:gd name="T11" fmla="*/ 58 h 77"/>
                  <a:gd name="T12" fmla="*/ 21 w 30"/>
                  <a:gd name="T13" fmla="*/ 52 h 77"/>
                  <a:gd name="T14" fmla="*/ 20 w 30"/>
                  <a:gd name="T15" fmla="*/ 43 h 77"/>
                  <a:gd name="T16" fmla="*/ 12 w 30"/>
                  <a:gd name="T17" fmla="*/ 39 h 77"/>
                  <a:gd name="T18" fmla="*/ 10 w 30"/>
                  <a:gd name="T19" fmla="*/ 39 h 77"/>
                  <a:gd name="T20" fmla="*/ 7 w 30"/>
                  <a:gd name="T21" fmla="*/ 40 h 77"/>
                  <a:gd name="T22" fmla="*/ 7 w 30"/>
                  <a:gd name="T23" fmla="*/ 31 h 77"/>
                  <a:gd name="T24" fmla="*/ 9 w 30"/>
                  <a:gd name="T25" fmla="*/ 31 h 77"/>
                  <a:gd name="T26" fmla="*/ 19 w 30"/>
                  <a:gd name="T27" fmla="*/ 22 h 77"/>
                  <a:gd name="T28" fmla="*/ 19 w 30"/>
                  <a:gd name="T29" fmla="*/ 14 h 77"/>
                  <a:gd name="T30" fmla="*/ 14 w 30"/>
                  <a:gd name="T31" fmla="*/ 7 h 77"/>
                  <a:gd name="T32" fmla="*/ 9 w 30"/>
                  <a:gd name="T33" fmla="*/ 15 h 77"/>
                  <a:gd name="T34" fmla="*/ 9 w 30"/>
                  <a:gd name="T35" fmla="*/ 17 h 77"/>
                  <a:gd name="T36" fmla="*/ 9 w 30"/>
                  <a:gd name="T37" fmla="*/ 19 h 77"/>
                  <a:gd name="T38" fmla="*/ 0 w 30"/>
                  <a:gd name="T39" fmla="*/ 19 h 77"/>
                  <a:gd name="T40" fmla="*/ 0 w 30"/>
                  <a:gd name="T41" fmla="*/ 12 h 77"/>
                  <a:gd name="T42" fmla="*/ 15 w 30"/>
                  <a:gd name="T43" fmla="*/ 0 h 77"/>
                  <a:gd name="T44" fmla="*/ 29 w 30"/>
                  <a:gd name="T45" fmla="*/ 13 h 77"/>
                  <a:gd name="T46" fmla="*/ 29 w 30"/>
                  <a:gd name="T47" fmla="*/ 17 h 77"/>
                  <a:gd name="T48" fmla="*/ 29 w 30"/>
                  <a:gd name="T49" fmla="*/ 20 h 77"/>
                  <a:gd name="T50" fmla="*/ 22 w 30"/>
                  <a:gd name="T51" fmla="*/ 34 h 77"/>
                  <a:gd name="T52" fmla="*/ 28 w 30"/>
                  <a:gd name="T53" fmla="*/ 39 h 77"/>
                  <a:gd name="T54" fmla="*/ 30 w 30"/>
                  <a:gd name="T55" fmla="*/ 48 h 77"/>
                  <a:gd name="T56" fmla="*/ 30 w 30"/>
                  <a:gd name="T57" fmla="*/ 64 h 77"/>
                  <a:gd name="T58" fmla="*/ 14 w 30"/>
                  <a:gd name="T59" fmla="*/ 77 h 77"/>
                  <a:gd name="T60" fmla="*/ 0 w 30"/>
                  <a:gd name="T61" fmla="*/ 64 h 77"/>
                  <a:gd name="T62" fmla="*/ 0 w 30"/>
                  <a:gd name="T63" fmla="*/ 54 h 77"/>
                  <a:gd name="T64" fmla="*/ 9 w 30"/>
                  <a:gd name="T6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47"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1000"/>
                                        <p:tgtEl>
                                          <p:spTgt spid="70"/>
                                        </p:tgtEl>
                                      </p:cBhvr>
                                    </p:animEffect>
                                    <p:anim calcmode="lin" valueType="num">
                                      <p:cBhvr>
                                        <p:cTn id="11" dur="1000" fill="hold"/>
                                        <p:tgtEl>
                                          <p:spTgt spid="70"/>
                                        </p:tgtEl>
                                        <p:attrNameLst>
                                          <p:attrName>ppt_x</p:attrName>
                                        </p:attrNameLst>
                                      </p:cBhvr>
                                      <p:tavLst>
                                        <p:tav tm="0">
                                          <p:val>
                                            <p:strVal val="#ppt_x"/>
                                          </p:val>
                                        </p:tav>
                                        <p:tav tm="100000">
                                          <p:val>
                                            <p:strVal val="#ppt_x"/>
                                          </p:val>
                                        </p:tav>
                                      </p:tavLst>
                                    </p:anim>
                                    <p:anim calcmode="lin" valueType="num">
                                      <p:cBhvr>
                                        <p:cTn id="12" dur="1000" fill="hold"/>
                                        <p:tgtEl>
                                          <p:spTgt spid="70"/>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par>
                                <p:cTn id="17" presetID="47"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1000"/>
                                        <p:tgtEl>
                                          <p:spTgt spid="77"/>
                                        </p:tgtEl>
                                      </p:cBhvr>
                                    </p:animEffect>
                                    <p:anim calcmode="lin" valueType="num">
                                      <p:cBhvr>
                                        <p:cTn id="20" dur="1000" fill="hold"/>
                                        <p:tgtEl>
                                          <p:spTgt spid="77"/>
                                        </p:tgtEl>
                                        <p:attrNameLst>
                                          <p:attrName>ppt_x</p:attrName>
                                        </p:attrNameLst>
                                      </p:cBhvr>
                                      <p:tavLst>
                                        <p:tav tm="0">
                                          <p:val>
                                            <p:strVal val="#ppt_x"/>
                                          </p:val>
                                        </p:tav>
                                        <p:tav tm="100000">
                                          <p:val>
                                            <p:strVal val="#ppt_x"/>
                                          </p:val>
                                        </p:tav>
                                      </p:tavLst>
                                    </p:anim>
                                    <p:anim calcmode="lin" valueType="num">
                                      <p:cBhvr>
                                        <p:cTn id="21" dur="1000" fill="hold"/>
                                        <p:tgtEl>
                                          <p:spTgt spid="7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2"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right)">
                                      <p:cBhvr>
                                        <p:cTn id="25" dur="500"/>
                                        <p:tgtEl>
                                          <p:spTgt spid="59"/>
                                        </p:tgtEl>
                                      </p:cBhvr>
                                    </p:animEffect>
                                  </p:childTnLst>
                                </p:cTn>
                              </p:par>
                              <p:par>
                                <p:cTn id="26" presetID="47" presetClass="entr" presetSubtype="0" fill="hold" nodeType="with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1000"/>
                                        <p:tgtEl>
                                          <p:spTgt spid="91"/>
                                        </p:tgtEl>
                                      </p:cBhvr>
                                    </p:animEffect>
                                    <p:anim calcmode="lin" valueType="num">
                                      <p:cBhvr>
                                        <p:cTn id="29" dur="1000" fill="hold"/>
                                        <p:tgtEl>
                                          <p:spTgt spid="91"/>
                                        </p:tgtEl>
                                        <p:attrNameLst>
                                          <p:attrName>ppt_x</p:attrName>
                                        </p:attrNameLst>
                                      </p:cBhvr>
                                      <p:tavLst>
                                        <p:tav tm="0">
                                          <p:val>
                                            <p:strVal val="#ppt_x"/>
                                          </p:val>
                                        </p:tav>
                                        <p:tav tm="100000">
                                          <p:val>
                                            <p:strVal val="#ppt_x"/>
                                          </p:val>
                                        </p:tav>
                                      </p:tavLst>
                                    </p:anim>
                                    <p:anim calcmode="lin" valueType="num">
                                      <p:cBhvr>
                                        <p:cTn id="30" dur="1000" fill="hold"/>
                                        <p:tgtEl>
                                          <p:spTgt spid="91"/>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par>
                                <p:cTn id="35" presetID="47" presetClass="entr" presetSubtype="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1000"/>
                                        <p:tgtEl>
                                          <p:spTgt spid="84"/>
                                        </p:tgtEl>
                                      </p:cBhvr>
                                    </p:animEffect>
                                    <p:anim calcmode="lin" valueType="num">
                                      <p:cBhvr>
                                        <p:cTn id="38" dur="1000" fill="hold"/>
                                        <p:tgtEl>
                                          <p:spTgt spid="84"/>
                                        </p:tgtEl>
                                        <p:attrNameLst>
                                          <p:attrName>ppt_x</p:attrName>
                                        </p:attrNameLst>
                                      </p:cBhvr>
                                      <p:tavLst>
                                        <p:tav tm="0">
                                          <p:val>
                                            <p:strVal val="#ppt_x"/>
                                          </p:val>
                                        </p:tav>
                                        <p:tav tm="100000">
                                          <p:val>
                                            <p:strVal val="#ppt_x"/>
                                          </p:val>
                                        </p:tav>
                                      </p:tavLst>
                                    </p:anim>
                                    <p:anim calcmode="lin" valueType="num">
                                      <p:cBhvr>
                                        <p:cTn id="39" dur="1000" fill="hold"/>
                                        <p:tgtEl>
                                          <p:spTgt spid="8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anim calcmode="lin" valueType="num">
                                      <p:cBhvr>
                                        <p:cTn id="44" dur="500" fill="hold"/>
                                        <p:tgtEl>
                                          <p:spTgt spid="14"/>
                                        </p:tgtEl>
                                        <p:attrNameLst>
                                          <p:attrName>ppt_x</p:attrName>
                                        </p:attrNameLst>
                                      </p:cBhvr>
                                      <p:tavLst>
                                        <p:tav tm="0">
                                          <p:val>
                                            <p:strVal val="#ppt_x"/>
                                          </p:val>
                                        </p:tav>
                                        <p:tav tm="100000">
                                          <p:val>
                                            <p:strVal val="#ppt_x"/>
                                          </p:val>
                                        </p:tav>
                                      </p:tavLst>
                                    </p:anim>
                                    <p:anim calcmode="lin" valueType="num">
                                      <p:cBhvr>
                                        <p:cTn id="45" dur="5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25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anim calcmode="lin" valueType="num">
                                      <p:cBhvr>
                                        <p:cTn id="49" dur="500" fill="hold"/>
                                        <p:tgtEl>
                                          <p:spTgt spid="8"/>
                                        </p:tgtEl>
                                        <p:attrNameLst>
                                          <p:attrName>ppt_x</p:attrName>
                                        </p:attrNameLst>
                                      </p:cBhvr>
                                      <p:tavLst>
                                        <p:tav tm="0">
                                          <p:val>
                                            <p:strVal val="#ppt_x"/>
                                          </p:val>
                                        </p:tav>
                                        <p:tav tm="100000">
                                          <p:val>
                                            <p:strVal val="#ppt_x"/>
                                          </p:val>
                                        </p:tav>
                                      </p:tavLst>
                                    </p:anim>
                                    <p:anim calcmode="lin" valueType="num">
                                      <p:cBhvr>
                                        <p:cTn id="50" dur="5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50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anim calcmode="lin" valueType="num">
                                      <p:cBhvr>
                                        <p:cTn id="54" dur="500" fill="hold"/>
                                        <p:tgtEl>
                                          <p:spTgt spid="11"/>
                                        </p:tgtEl>
                                        <p:attrNameLst>
                                          <p:attrName>ppt_x</p:attrName>
                                        </p:attrNameLst>
                                      </p:cBhvr>
                                      <p:tavLst>
                                        <p:tav tm="0">
                                          <p:val>
                                            <p:strVal val="#ppt_x"/>
                                          </p:val>
                                        </p:tav>
                                        <p:tav tm="100000">
                                          <p:val>
                                            <p:strVal val="#ppt_x"/>
                                          </p:val>
                                        </p:tav>
                                      </p:tavLst>
                                    </p:anim>
                                    <p:anim calcmode="lin" valueType="num">
                                      <p:cBhvr>
                                        <p:cTn id="55" dur="5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75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anim calcmode="lin" valueType="num">
                                      <p:cBhvr>
                                        <p:cTn id="59" dur="500" fill="hold"/>
                                        <p:tgtEl>
                                          <p:spTgt spid="22"/>
                                        </p:tgtEl>
                                        <p:attrNameLst>
                                          <p:attrName>ppt_x</p:attrName>
                                        </p:attrNameLst>
                                      </p:cBhvr>
                                      <p:tavLst>
                                        <p:tav tm="0">
                                          <p:val>
                                            <p:strVal val="#ppt_x"/>
                                          </p:val>
                                        </p:tav>
                                        <p:tav tm="100000">
                                          <p:val>
                                            <p:strVal val="#ppt_x"/>
                                          </p:val>
                                        </p:tav>
                                      </p:tavLst>
                                    </p:anim>
                                    <p:anim calcmode="lin" valueType="num">
                                      <p:cBhvr>
                                        <p:cTn id="60"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29d32a6ae88bdf790992cfd79f3eeaeda4072"/>
  <p:tag name="ISPRING_ULTRA_SCORM_COURSE_ID" val="89E12FE3-4189-40F6-82ED-927FBF59286D"/>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Aj0V7BdOSwAEAANoDAAAPAAAAbm9uZS9wbGF5ZXIueG1spZJPb9QwEMXPW6nfIfK99m4Rolo59ICUE0WVFhC3lTeZJqaOHTwTsvvtmfzZpFuQQOKQaPIy72fPs/X9sXbJT4hog0/FRq5FAj4PhfVlKr58zm7uxP376yvdOHOCmNgiFT54EEkBmEfbEPseDVWpeCFIhoqEXx63R7SpqIiarVJd18nujQyxVLfr9UZ9e/i4yyuozY31SMbnzF32ciuSJtoQLZ1S8W4trq9WA/ICZ5F7fInBtf3KKPNQqyYCgieIatz2bN3S38381MErOjWAgkdfDbMfTP78EIrWAfbaSo9tOyDqCYO20rS1mzufYMxTMTbsa0A0JaB0vhRq9Ko/mPWTM1hNHLzA9tymPTiLFYsjfejeL+r+bBmyVxNHXYJ0PUwwnGLWOpeBoTZCIZIIP1rLVdZjv85HsN6IcTnP3Xt8tl5il7PGVWZyCvH0gR18JFOUco5ejtHLwdTbh+ITF49TnLsFMgezhKArqt3bf86j7/6fOAp4Mq0jcV7B+gKOmeW/BDWPQsAz9pqkxsl+tTOVd9ce6hdX40Iadzdl8R1FQiaWwNewMGTUos8w9Zqm1fg5JTTHotXv91JPRC5/AVBLAQIAABQAAgAIAIOAj0V7BdOSwAEAANoDAAAPAAAAAAAAAAEAAAAAAAAAAABub25lL3BsYXllci54bWxQSwUGAAAAAAEAAQA9AAAA7QEAAAAA"/>
  <p:tag name="ISPRING_PRESENTATION_TITLE" val="2"/>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1066</Words>
  <Application>Microsoft Office PowerPoint</Application>
  <PresentationFormat>宽屏</PresentationFormat>
  <Paragraphs>234</Paragraphs>
  <Slides>23</Slides>
  <Notes>23</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 Unicode MS</vt:lpstr>
      <vt:lpstr>等线</vt:lpstr>
      <vt:lpstr>等线 Light</vt:lpstr>
      <vt:lpstr>方正姚体</vt:lpstr>
      <vt:lpstr>微软雅黑</vt:lpstr>
      <vt:lpstr>幼圆</vt:lpstr>
      <vt:lpstr>Arial</vt:lpstr>
      <vt:lpstr>Arial Black</vt:lpstr>
      <vt:lpstr>Calibri</vt:lpstr>
      <vt:lpstr>Impact</vt:lpstr>
      <vt:lpstr>Leelawadee</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2016-04-25T08:39:00Z</dcterms:created>
  <dcterms:modified xsi:type="dcterms:W3CDTF">2021-01-06T01:19:52Z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