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66" r:id="rId10"/>
    <p:sldId id="267" r:id="rId11"/>
    <p:sldId id="269" r:id="rId12"/>
    <p:sldId id="270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6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14C"/>
    <a:srgbClr val="EFAC25"/>
    <a:srgbClr val="F2BC51"/>
    <a:srgbClr val="98BB14"/>
    <a:srgbClr val="3E5D14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B23C-3CA1-4284-9DC2-1F285047A6B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DFD04-853A-43D8-9BB2-FBDEA5393C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FD04-853A-43D8-9BB2-FBDEA5393C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FD04-853A-43D8-9BB2-FBDEA5393C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FD04-853A-43D8-9BB2-FBDEA5393C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FD04-853A-43D8-9BB2-FBDEA5393C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FD04-853A-43D8-9BB2-FBDEA5393CF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FD04-853A-43D8-9BB2-FBDEA5393CF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DFD04-853A-43D8-9BB2-FBDEA5393CF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71F1-230E-400A-A750-E5CDD49FCD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549A6-126E-4235-BD81-E5239430CEC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489666"/>
            <a:ext cx="12192000" cy="1368333"/>
          </a:xfrm>
          <a:prstGeom prst="rect">
            <a:avLst/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83" y="723901"/>
            <a:ext cx="5198437" cy="613409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1356" y="2867619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建筑建材工作汇报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42510" y="3790950"/>
            <a:ext cx="5291024" cy="38081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1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[</a:t>
            </a:r>
            <a:r>
              <a:rPr lang="zh-CN" altLang="en-US" sz="1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工作报告</a:t>
            </a:r>
            <a:r>
              <a:rPr lang="en-US" altLang="zh-CN" sz="1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][</a:t>
            </a:r>
            <a:r>
              <a:rPr lang="zh-CN" altLang="en-US" sz="1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工作总结</a:t>
            </a:r>
            <a:r>
              <a:rPr lang="en-US" altLang="zh-CN" sz="1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][</a:t>
            </a:r>
            <a:r>
              <a:rPr lang="zh-CN" altLang="en-US" sz="1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年度会议</a:t>
            </a:r>
            <a:r>
              <a:rPr lang="en-US" altLang="zh-CN" sz="16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]</a:t>
            </a:r>
            <a:endParaRPr lang="zh-CN" altLang="en-US" sz="1600" spc="3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511" y="1701392"/>
            <a:ext cx="929090" cy="929090"/>
          </a:xfrm>
          <a:prstGeom prst="rect">
            <a:avLst/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50833" y="1903459"/>
            <a:ext cx="515027" cy="561247"/>
            <a:chOff x="11776098" y="6153160"/>
            <a:chExt cx="619126" cy="674688"/>
          </a:xfrm>
          <a:solidFill>
            <a:schemeClr val="tx1">
              <a:lumMod val="95000"/>
              <a:lumOff val="5000"/>
            </a:schemeClr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11776098" y="6153160"/>
              <a:ext cx="592139" cy="319088"/>
              <a:chOff x="11776098" y="6153160"/>
              <a:chExt cx="592139" cy="319088"/>
            </a:xfrm>
            <a:grpFill/>
          </p:grpSpPr>
          <p:sp>
            <p:nvSpPr>
              <p:cNvPr id="16" name="Freeform 370"/>
              <p:cNvSpPr/>
              <p:nvPr/>
            </p:nvSpPr>
            <p:spPr bwMode="auto">
              <a:xfrm>
                <a:off x="11936436" y="6153160"/>
                <a:ext cx="431801" cy="319088"/>
              </a:xfrm>
              <a:custGeom>
                <a:avLst/>
                <a:gdLst>
                  <a:gd name="T0" fmla="*/ 42 w 115"/>
                  <a:gd name="T1" fmla="*/ 85 h 85"/>
                  <a:gd name="T2" fmla="*/ 0 w 115"/>
                  <a:gd name="T3" fmla="*/ 20 h 85"/>
                  <a:gd name="T4" fmla="*/ 98 w 115"/>
                  <a:gd name="T5" fmla="*/ 32 h 85"/>
                  <a:gd name="T6" fmla="*/ 115 w 115"/>
                  <a:gd name="T7" fmla="*/ 61 h 85"/>
                  <a:gd name="T8" fmla="*/ 42 w 115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85">
                    <a:moveTo>
                      <a:pt x="42" y="85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31" y="0"/>
                      <a:pt x="72" y="5"/>
                      <a:pt x="98" y="32"/>
                    </a:cubicBezTo>
                    <a:cubicBezTo>
                      <a:pt x="105" y="40"/>
                      <a:pt x="111" y="50"/>
                      <a:pt x="115" y="61"/>
                    </a:cubicBezTo>
                    <a:lnTo>
                      <a:pt x="42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71"/>
              <p:cNvSpPr/>
              <p:nvPr/>
            </p:nvSpPr>
            <p:spPr bwMode="auto">
              <a:xfrm>
                <a:off x="11776098" y="6216660"/>
                <a:ext cx="266701" cy="239713"/>
              </a:xfrm>
              <a:custGeom>
                <a:avLst/>
                <a:gdLst>
                  <a:gd name="T0" fmla="*/ 71 w 71"/>
                  <a:gd name="T1" fmla="*/ 64 h 64"/>
                  <a:gd name="T2" fmla="*/ 0 w 71"/>
                  <a:gd name="T3" fmla="*/ 35 h 64"/>
                  <a:gd name="T4" fmla="*/ 19 w 71"/>
                  <a:gd name="T5" fmla="*/ 8 h 64"/>
                  <a:gd name="T6" fmla="*/ 29 w 71"/>
                  <a:gd name="T7" fmla="*/ 0 h 64"/>
                  <a:gd name="T8" fmla="*/ 71 w 71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64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5" y="25"/>
                      <a:pt x="11" y="15"/>
                      <a:pt x="19" y="8"/>
                    </a:cubicBezTo>
                    <a:cubicBezTo>
                      <a:pt x="22" y="5"/>
                      <a:pt x="26" y="2"/>
                      <a:pt x="29" y="0"/>
                    </a:cubicBezTo>
                    <a:lnTo>
                      <a:pt x="71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" name="Freeform 372"/>
            <p:cNvSpPr/>
            <p:nvPr/>
          </p:nvSpPr>
          <p:spPr bwMode="auto">
            <a:xfrm>
              <a:off x="11779273" y="6403985"/>
              <a:ext cx="615951" cy="423863"/>
            </a:xfrm>
            <a:custGeom>
              <a:avLst/>
              <a:gdLst>
                <a:gd name="T0" fmla="*/ 82 w 164"/>
                <a:gd name="T1" fmla="*/ 28 h 113"/>
                <a:gd name="T2" fmla="*/ 155 w 164"/>
                <a:gd name="T3" fmla="*/ 4 h 113"/>
                <a:gd name="T4" fmla="*/ 135 w 164"/>
                <a:gd name="T5" fmla="*/ 84 h 113"/>
                <a:gd name="T6" fmla="*/ 26 w 164"/>
                <a:gd name="T7" fmla="*/ 81 h 113"/>
                <a:gd name="T8" fmla="*/ 11 w 164"/>
                <a:gd name="T9" fmla="*/ 0 h 113"/>
                <a:gd name="T10" fmla="*/ 82 w 164"/>
                <a:gd name="T1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13">
                  <a:moveTo>
                    <a:pt x="82" y="28"/>
                  </a:moveTo>
                  <a:cubicBezTo>
                    <a:pt x="155" y="4"/>
                    <a:pt x="155" y="4"/>
                    <a:pt x="155" y="4"/>
                  </a:cubicBezTo>
                  <a:cubicBezTo>
                    <a:pt x="164" y="33"/>
                    <a:pt x="156" y="64"/>
                    <a:pt x="135" y="84"/>
                  </a:cubicBezTo>
                  <a:cubicBezTo>
                    <a:pt x="104" y="113"/>
                    <a:pt x="55" y="111"/>
                    <a:pt x="26" y="81"/>
                  </a:cubicBezTo>
                  <a:cubicBezTo>
                    <a:pt x="6" y="59"/>
                    <a:pt x="0" y="28"/>
                    <a:pt x="11" y="0"/>
                  </a:cubicBezTo>
                  <a:lnTo>
                    <a:pt x="8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营销模式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13" name="Freeform 19"/>
          <p:cNvSpPr>
            <a:spLocks noEditPoints="1"/>
          </p:cNvSpPr>
          <p:nvPr/>
        </p:nvSpPr>
        <p:spPr bwMode="auto">
          <a:xfrm>
            <a:off x="2240560" y="1843199"/>
            <a:ext cx="837118" cy="841335"/>
          </a:xfrm>
          <a:custGeom>
            <a:avLst/>
            <a:gdLst>
              <a:gd name="T0" fmla="*/ 171 w 171"/>
              <a:gd name="T1" fmla="*/ 79 h 171"/>
              <a:gd name="T2" fmla="*/ 168 w 171"/>
              <a:gd name="T3" fmla="*/ 77 h 171"/>
              <a:gd name="T4" fmla="*/ 152 w 171"/>
              <a:gd name="T5" fmla="*/ 65 h 171"/>
              <a:gd name="T6" fmla="*/ 165 w 171"/>
              <a:gd name="T7" fmla="*/ 54 h 171"/>
              <a:gd name="T8" fmla="*/ 161 w 171"/>
              <a:gd name="T9" fmla="*/ 52 h 171"/>
              <a:gd name="T10" fmla="*/ 142 w 171"/>
              <a:gd name="T11" fmla="*/ 45 h 171"/>
              <a:gd name="T12" fmla="*/ 152 w 171"/>
              <a:gd name="T13" fmla="*/ 32 h 171"/>
              <a:gd name="T14" fmla="*/ 147 w 171"/>
              <a:gd name="T15" fmla="*/ 30 h 171"/>
              <a:gd name="T16" fmla="*/ 127 w 171"/>
              <a:gd name="T17" fmla="*/ 30 h 171"/>
              <a:gd name="T18" fmla="*/ 132 w 171"/>
              <a:gd name="T19" fmla="*/ 15 h 171"/>
              <a:gd name="T20" fmla="*/ 127 w 171"/>
              <a:gd name="T21" fmla="*/ 14 h 171"/>
              <a:gd name="T22" fmla="*/ 108 w 171"/>
              <a:gd name="T23" fmla="*/ 20 h 171"/>
              <a:gd name="T24" fmla="*/ 108 w 171"/>
              <a:gd name="T25" fmla="*/ 5 h 171"/>
              <a:gd name="T26" fmla="*/ 103 w 171"/>
              <a:gd name="T27" fmla="*/ 4 h 171"/>
              <a:gd name="T28" fmla="*/ 86 w 171"/>
              <a:gd name="T29" fmla="*/ 16 h 171"/>
              <a:gd name="T30" fmla="*/ 79 w 171"/>
              <a:gd name="T31" fmla="*/ 0 h 171"/>
              <a:gd name="T32" fmla="*/ 77 w 171"/>
              <a:gd name="T33" fmla="*/ 3 h 171"/>
              <a:gd name="T34" fmla="*/ 65 w 171"/>
              <a:gd name="T35" fmla="*/ 19 h 171"/>
              <a:gd name="T36" fmla="*/ 53 w 171"/>
              <a:gd name="T37" fmla="*/ 6 h 171"/>
              <a:gd name="T38" fmla="*/ 52 w 171"/>
              <a:gd name="T39" fmla="*/ 10 h 171"/>
              <a:gd name="T40" fmla="*/ 45 w 171"/>
              <a:gd name="T41" fmla="*/ 29 h 171"/>
              <a:gd name="T42" fmla="*/ 30 w 171"/>
              <a:gd name="T43" fmla="*/ 20 h 171"/>
              <a:gd name="T44" fmla="*/ 30 w 171"/>
              <a:gd name="T45" fmla="*/ 24 h 171"/>
              <a:gd name="T46" fmla="*/ 30 w 171"/>
              <a:gd name="T47" fmla="*/ 44 h 171"/>
              <a:gd name="T48" fmla="*/ 13 w 171"/>
              <a:gd name="T49" fmla="*/ 40 h 171"/>
              <a:gd name="T50" fmla="*/ 14 w 171"/>
              <a:gd name="T51" fmla="*/ 44 h 171"/>
              <a:gd name="T52" fmla="*/ 20 w 171"/>
              <a:gd name="T53" fmla="*/ 63 h 171"/>
              <a:gd name="T54" fmla="*/ 2 w 171"/>
              <a:gd name="T55" fmla="*/ 65 h 171"/>
              <a:gd name="T56" fmla="*/ 4 w 171"/>
              <a:gd name="T57" fmla="*/ 68 h 171"/>
              <a:gd name="T58" fmla="*/ 16 w 171"/>
              <a:gd name="T59" fmla="*/ 84 h 171"/>
              <a:gd name="T60" fmla="*/ 0 w 171"/>
              <a:gd name="T61" fmla="*/ 91 h 171"/>
              <a:gd name="T62" fmla="*/ 3 w 171"/>
              <a:gd name="T63" fmla="*/ 94 h 171"/>
              <a:gd name="T64" fmla="*/ 19 w 171"/>
              <a:gd name="T65" fmla="*/ 106 h 171"/>
              <a:gd name="T66" fmla="*/ 6 w 171"/>
              <a:gd name="T67" fmla="*/ 116 h 171"/>
              <a:gd name="T68" fmla="*/ 10 w 171"/>
              <a:gd name="T69" fmla="*/ 119 h 171"/>
              <a:gd name="T70" fmla="*/ 29 w 171"/>
              <a:gd name="T71" fmla="*/ 125 h 171"/>
              <a:gd name="T72" fmla="*/ 19 w 171"/>
              <a:gd name="T73" fmla="*/ 139 h 171"/>
              <a:gd name="T74" fmla="*/ 24 w 171"/>
              <a:gd name="T75" fmla="*/ 141 h 171"/>
              <a:gd name="T76" fmla="*/ 44 w 171"/>
              <a:gd name="T77" fmla="*/ 141 h 171"/>
              <a:gd name="T78" fmla="*/ 39 w 171"/>
              <a:gd name="T79" fmla="*/ 156 h 171"/>
              <a:gd name="T80" fmla="*/ 44 w 171"/>
              <a:gd name="T81" fmla="*/ 157 h 171"/>
              <a:gd name="T82" fmla="*/ 63 w 171"/>
              <a:gd name="T83" fmla="*/ 151 h 171"/>
              <a:gd name="T84" fmla="*/ 63 w 171"/>
              <a:gd name="T85" fmla="*/ 166 h 171"/>
              <a:gd name="T86" fmla="*/ 68 w 171"/>
              <a:gd name="T87" fmla="*/ 166 h 171"/>
              <a:gd name="T88" fmla="*/ 85 w 171"/>
              <a:gd name="T89" fmla="*/ 155 h 171"/>
              <a:gd name="T90" fmla="*/ 91 w 171"/>
              <a:gd name="T91" fmla="*/ 171 h 171"/>
              <a:gd name="T92" fmla="*/ 94 w 171"/>
              <a:gd name="T93" fmla="*/ 168 h 171"/>
              <a:gd name="T94" fmla="*/ 96 w 171"/>
              <a:gd name="T95" fmla="*/ 154 h 171"/>
              <a:gd name="T96" fmla="*/ 114 w 171"/>
              <a:gd name="T97" fmla="*/ 163 h 171"/>
              <a:gd name="T98" fmla="*/ 119 w 171"/>
              <a:gd name="T99" fmla="*/ 162 h 171"/>
              <a:gd name="T100" fmla="*/ 117 w 171"/>
              <a:gd name="T101" fmla="*/ 147 h 171"/>
              <a:gd name="T102" fmla="*/ 137 w 171"/>
              <a:gd name="T103" fmla="*/ 150 h 171"/>
              <a:gd name="T104" fmla="*/ 142 w 171"/>
              <a:gd name="T105" fmla="*/ 149 h 171"/>
              <a:gd name="T106" fmla="*/ 135 w 171"/>
              <a:gd name="T107" fmla="*/ 134 h 171"/>
              <a:gd name="T108" fmla="*/ 154 w 171"/>
              <a:gd name="T109" fmla="*/ 131 h 171"/>
              <a:gd name="T110" fmla="*/ 159 w 171"/>
              <a:gd name="T111" fmla="*/ 129 h 171"/>
              <a:gd name="T112" fmla="*/ 147 w 171"/>
              <a:gd name="T113" fmla="*/ 117 h 171"/>
              <a:gd name="T114" fmla="*/ 165 w 171"/>
              <a:gd name="T115" fmla="*/ 108 h 171"/>
              <a:gd name="T116" fmla="*/ 169 w 171"/>
              <a:gd name="T117" fmla="*/ 105 h 171"/>
              <a:gd name="T118" fmla="*/ 154 w 171"/>
              <a:gd name="T119" fmla="*/ 96 h 171"/>
              <a:gd name="T120" fmla="*/ 168 w 171"/>
              <a:gd name="T121" fmla="*/ 82 h 171"/>
              <a:gd name="T122" fmla="*/ 70 w 171"/>
              <a:gd name="T123" fmla="*/ 85 h 171"/>
              <a:gd name="T124" fmla="*/ 101 w 171"/>
              <a:gd name="T125" fmla="*/ 85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1" h="171">
                <a:moveTo>
                  <a:pt x="168" y="82"/>
                </a:moveTo>
                <a:cubicBezTo>
                  <a:pt x="170" y="82"/>
                  <a:pt x="171" y="81"/>
                  <a:pt x="171" y="79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1" y="78"/>
                  <a:pt x="169" y="77"/>
                  <a:pt x="168" y="77"/>
                </a:cubicBezTo>
                <a:cubicBezTo>
                  <a:pt x="154" y="75"/>
                  <a:pt x="154" y="75"/>
                  <a:pt x="154" y="75"/>
                </a:cubicBezTo>
                <a:cubicBezTo>
                  <a:pt x="154" y="71"/>
                  <a:pt x="153" y="68"/>
                  <a:pt x="152" y="6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4" y="56"/>
                  <a:pt x="165" y="55"/>
                  <a:pt x="165" y="54"/>
                </a:cubicBezTo>
                <a:cubicBezTo>
                  <a:pt x="165" y="54"/>
                  <a:pt x="165" y="53"/>
                  <a:pt x="165" y="53"/>
                </a:cubicBezTo>
                <a:cubicBezTo>
                  <a:pt x="164" y="52"/>
                  <a:pt x="163" y="51"/>
                  <a:pt x="161" y="52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46" y="51"/>
                  <a:pt x="144" y="48"/>
                  <a:pt x="142" y="4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1" y="34"/>
                  <a:pt x="152" y="33"/>
                  <a:pt x="152" y="32"/>
                </a:cubicBezTo>
                <a:cubicBezTo>
                  <a:pt x="152" y="31"/>
                  <a:pt x="151" y="31"/>
                  <a:pt x="151" y="30"/>
                </a:cubicBezTo>
                <a:cubicBezTo>
                  <a:pt x="150" y="29"/>
                  <a:pt x="148" y="29"/>
                  <a:pt x="147" y="30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2" y="34"/>
                  <a:pt x="130" y="32"/>
                  <a:pt x="127" y="30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5"/>
                </a:cubicBezTo>
                <a:cubicBezTo>
                  <a:pt x="132" y="14"/>
                  <a:pt x="132" y="13"/>
                  <a:pt x="131" y="13"/>
                </a:cubicBezTo>
                <a:cubicBezTo>
                  <a:pt x="129" y="12"/>
                  <a:pt x="128" y="12"/>
                  <a:pt x="127" y="1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4" y="22"/>
                  <a:pt x="111" y="21"/>
                  <a:pt x="108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4"/>
                  <a:pt x="107" y="3"/>
                  <a:pt x="106" y="2"/>
                </a:cubicBezTo>
                <a:cubicBezTo>
                  <a:pt x="105" y="2"/>
                  <a:pt x="103" y="3"/>
                  <a:pt x="103" y="4"/>
                </a:cubicBezTo>
                <a:cubicBezTo>
                  <a:pt x="96" y="17"/>
                  <a:pt x="96" y="17"/>
                  <a:pt x="96" y="17"/>
                </a:cubicBezTo>
                <a:cubicBezTo>
                  <a:pt x="93" y="16"/>
                  <a:pt x="90" y="16"/>
                  <a:pt x="86" y="16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1" y="0"/>
                  <a:pt x="79" y="0"/>
                </a:cubicBezTo>
                <a:cubicBezTo>
                  <a:pt x="78" y="0"/>
                  <a:pt x="77" y="1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5" y="17"/>
                  <a:pt x="75" y="17"/>
                  <a:pt x="75" y="17"/>
                </a:cubicBezTo>
                <a:cubicBezTo>
                  <a:pt x="71" y="17"/>
                  <a:pt x="68" y="18"/>
                  <a:pt x="65" y="19"/>
                </a:cubicBezTo>
                <a:cubicBezTo>
                  <a:pt x="57" y="8"/>
                  <a:pt x="57" y="8"/>
                  <a:pt x="57" y="8"/>
                </a:cubicBezTo>
                <a:cubicBezTo>
                  <a:pt x="56" y="6"/>
                  <a:pt x="55" y="5"/>
                  <a:pt x="53" y="6"/>
                </a:cubicBezTo>
                <a:cubicBezTo>
                  <a:pt x="52" y="6"/>
                  <a:pt x="52" y="7"/>
                  <a:pt x="52" y="9"/>
                </a:cubicBezTo>
                <a:cubicBezTo>
                  <a:pt x="52" y="9"/>
                  <a:pt x="52" y="9"/>
                  <a:pt x="52" y="10"/>
                </a:cubicBezTo>
                <a:cubicBezTo>
                  <a:pt x="54" y="23"/>
                  <a:pt x="54" y="23"/>
                  <a:pt x="54" y="23"/>
                </a:cubicBezTo>
                <a:cubicBezTo>
                  <a:pt x="51" y="25"/>
                  <a:pt x="48" y="27"/>
                  <a:pt x="45" y="29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19"/>
                  <a:pt x="32" y="19"/>
                  <a:pt x="30" y="20"/>
                </a:cubicBezTo>
                <a:cubicBezTo>
                  <a:pt x="30" y="20"/>
                  <a:pt x="29" y="21"/>
                  <a:pt x="29" y="22"/>
                </a:cubicBezTo>
                <a:cubicBezTo>
                  <a:pt x="29" y="23"/>
                  <a:pt x="30" y="23"/>
                  <a:pt x="30" y="24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9"/>
                  <a:pt x="32" y="41"/>
                  <a:pt x="30" y="44"/>
                </a:cubicBezTo>
                <a:cubicBezTo>
                  <a:pt x="17" y="39"/>
                  <a:pt x="17" y="39"/>
                  <a:pt x="17" y="39"/>
                </a:cubicBezTo>
                <a:cubicBezTo>
                  <a:pt x="15" y="38"/>
                  <a:pt x="14" y="39"/>
                  <a:pt x="13" y="40"/>
                </a:cubicBezTo>
                <a:cubicBezTo>
                  <a:pt x="13" y="41"/>
                  <a:pt x="12" y="41"/>
                  <a:pt x="12" y="42"/>
                </a:cubicBezTo>
                <a:cubicBezTo>
                  <a:pt x="12" y="42"/>
                  <a:pt x="13" y="43"/>
                  <a:pt x="14" y="44"/>
                </a:cubicBezTo>
                <a:cubicBezTo>
                  <a:pt x="24" y="54"/>
                  <a:pt x="24" y="54"/>
                  <a:pt x="24" y="54"/>
                </a:cubicBezTo>
                <a:cubicBezTo>
                  <a:pt x="22" y="57"/>
                  <a:pt x="21" y="60"/>
                  <a:pt x="20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4" y="62"/>
                  <a:pt x="3" y="63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7"/>
                  <a:pt x="3" y="68"/>
                  <a:pt x="4" y="68"/>
                </a:cubicBezTo>
                <a:cubicBezTo>
                  <a:pt x="17" y="74"/>
                  <a:pt x="17" y="74"/>
                  <a:pt x="17" y="74"/>
                </a:cubicBezTo>
                <a:cubicBezTo>
                  <a:pt x="16" y="78"/>
                  <a:pt x="16" y="81"/>
                  <a:pt x="16" y="84"/>
                </a:cubicBezTo>
                <a:cubicBezTo>
                  <a:pt x="3" y="89"/>
                  <a:pt x="3" y="89"/>
                  <a:pt x="3" y="89"/>
                </a:cubicBezTo>
                <a:cubicBezTo>
                  <a:pt x="1" y="89"/>
                  <a:pt x="0" y="90"/>
                  <a:pt x="0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2" y="94"/>
                  <a:pt x="3" y="94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9"/>
                  <a:pt x="18" y="103"/>
                  <a:pt x="19" y="106"/>
                </a:cubicBezTo>
                <a:cubicBezTo>
                  <a:pt x="8" y="114"/>
                  <a:pt x="8" y="114"/>
                  <a:pt x="8" y="114"/>
                </a:cubicBezTo>
                <a:cubicBezTo>
                  <a:pt x="7" y="114"/>
                  <a:pt x="6" y="115"/>
                  <a:pt x="6" y="116"/>
                </a:cubicBezTo>
                <a:cubicBezTo>
                  <a:pt x="6" y="117"/>
                  <a:pt x="6" y="117"/>
                  <a:pt x="6" y="118"/>
                </a:cubicBezTo>
                <a:cubicBezTo>
                  <a:pt x="7" y="119"/>
                  <a:pt x="8" y="120"/>
                  <a:pt x="10" y="119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5" y="120"/>
                  <a:pt x="27" y="123"/>
                  <a:pt x="29" y="125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19" y="138"/>
                  <a:pt x="19" y="139"/>
                </a:cubicBezTo>
                <a:cubicBezTo>
                  <a:pt x="19" y="139"/>
                  <a:pt x="20" y="140"/>
                  <a:pt x="20" y="140"/>
                </a:cubicBezTo>
                <a:cubicBezTo>
                  <a:pt x="21" y="142"/>
                  <a:pt x="23" y="142"/>
                  <a:pt x="24" y="141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9" y="137"/>
                  <a:pt x="41" y="139"/>
                  <a:pt x="44" y="141"/>
                </a:cubicBezTo>
                <a:cubicBezTo>
                  <a:pt x="39" y="154"/>
                  <a:pt x="39" y="154"/>
                  <a:pt x="39" y="154"/>
                </a:cubicBezTo>
                <a:cubicBezTo>
                  <a:pt x="39" y="155"/>
                  <a:pt x="39" y="155"/>
                  <a:pt x="39" y="156"/>
                </a:cubicBezTo>
                <a:cubicBezTo>
                  <a:pt x="39" y="157"/>
                  <a:pt x="39" y="157"/>
                  <a:pt x="40" y="158"/>
                </a:cubicBezTo>
                <a:cubicBezTo>
                  <a:pt x="42" y="159"/>
                  <a:pt x="43" y="158"/>
                  <a:pt x="44" y="157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7" y="149"/>
                  <a:pt x="60" y="150"/>
                  <a:pt x="63" y="151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63" y="165"/>
                  <a:pt x="63" y="166"/>
                  <a:pt x="63" y="166"/>
                </a:cubicBezTo>
                <a:cubicBezTo>
                  <a:pt x="63" y="167"/>
                  <a:pt x="64" y="168"/>
                  <a:pt x="65" y="168"/>
                </a:cubicBezTo>
                <a:cubicBezTo>
                  <a:pt x="66" y="169"/>
                  <a:pt x="68" y="168"/>
                  <a:pt x="68" y="166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8" y="154"/>
                  <a:pt x="81" y="155"/>
                  <a:pt x="85" y="155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70"/>
                  <a:pt x="90" y="171"/>
                  <a:pt x="91" y="171"/>
                </a:cubicBezTo>
                <a:cubicBezTo>
                  <a:pt x="91" y="171"/>
                  <a:pt x="92" y="171"/>
                  <a:pt x="92" y="171"/>
                </a:cubicBezTo>
                <a:cubicBezTo>
                  <a:pt x="93" y="171"/>
                  <a:pt x="94" y="169"/>
                  <a:pt x="94" y="168"/>
                </a:cubicBezTo>
                <a:cubicBezTo>
                  <a:pt x="94" y="168"/>
                  <a:pt x="94" y="168"/>
                  <a:pt x="94" y="168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0" y="153"/>
                  <a:pt x="103" y="153"/>
                  <a:pt x="106" y="152"/>
                </a:cubicBezTo>
                <a:cubicBezTo>
                  <a:pt x="114" y="163"/>
                  <a:pt x="114" y="163"/>
                  <a:pt x="114" y="163"/>
                </a:cubicBezTo>
                <a:cubicBezTo>
                  <a:pt x="115" y="165"/>
                  <a:pt x="116" y="165"/>
                  <a:pt x="118" y="165"/>
                </a:cubicBezTo>
                <a:cubicBezTo>
                  <a:pt x="119" y="164"/>
                  <a:pt x="119" y="163"/>
                  <a:pt x="119" y="162"/>
                </a:cubicBezTo>
                <a:cubicBezTo>
                  <a:pt x="119" y="162"/>
                  <a:pt x="119" y="161"/>
                  <a:pt x="119" y="161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20" y="146"/>
                  <a:pt x="123" y="144"/>
                  <a:pt x="126" y="142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8" y="152"/>
                  <a:pt x="139" y="152"/>
                  <a:pt x="141" y="151"/>
                </a:cubicBezTo>
                <a:cubicBezTo>
                  <a:pt x="141" y="150"/>
                  <a:pt x="142" y="149"/>
                  <a:pt x="142" y="149"/>
                </a:cubicBezTo>
                <a:cubicBezTo>
                  <a:pt x="142" y="148"/>
                  <a:pt x="141" y="147"/>
                  <a:pt x="141" y="147"/>
                </a:cubicBezTo>
                <a:cubicBezTo>
                  <a:pt x="135" y="134"/>
                  <a:pt x="135" y="134"/>
                  <a:pt x="135" y="134"/>
                </a:cubicBezTo>
                <a:cubicBezTo>
                  <a:pt x="137" y="132"/>
                  <a:pt x="139" y="130"/>
                  <a:pt x="141" y="127"/>
                </a:cubicBezTo>
                <a:cubicBezTo>
                  <a:pt x="154" y="131"/>
                  <a:pt x="154" y="131"/>
                  <a:pt x="154" y="131"/>
                </a:cubicBezTo>
                <a:cubicBezTo>
                  <a:pt x="156" y="132"/>
                  <a:pt x="157" y="132"/>
                  <a:pt x="158" y="131"/>
                </a:cubicBezTo>
                <a:cubicBezTo>
                  <a:pt x="158" y="130"/>
                  <a:pt x="159" y="130"/>
                  <a:pt x="159" y="129"/>
                </a:cubicBezTo>
                <a:cubicBezTo>
                  <a:pt x="159" y="128"/>
                  <a:pt x="158" y="127"/>
                  <a:pt x="157" y="127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49" y="114"/>
                  <a:pt x="150" y="111"/>
                  <a:pt x="151" y="108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7" y="108"/>
                  <a:pt x="168" y="107"/>
                  <a:pt x="169" y="106"/>
                </a:cubicBezTo>
                <a:cubicBezTo>
                  <a:pt x="169" y="106"/>
                  <a:pt x="169" y="105"/>
                  <a:pt x="169" y="105"/>
                </a:cubicBezTo>
                <a:cubicBezTo>
                  <a:pt x="169" y="104"/>
                  <a:pt x="168" y="103"/>
                  <a:pt x="167" y="10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5" y="93"/>
                  <a:pt x="155" y="90"/>
                  <a:pt x="155" y="86"/>
                </a:cubicBezTo>
                <a:lnTo>
                  <a:pt x="168" y="82"/>
                </a:lnTo>
                <a:close/>
                <a:moveTo>
                  <a:pt x="86" y="101"/>
                </a:moveTo>
                <a:cubicBezTo>
                  <a:pt x="77" y="101"/>
                  <a:pt x="70" y="94"/>
                  <a:pt x="70" y="85"/>
                </a:cubicBezTo>
                <a:cubicBezTo>
                  <a:pt x="70" y="77"/>
                  <a:pt x="77" y="70"/>
                  <a:pt x="86" y="70"/>
                </a:cubicBezTo>
                <a:cubicBezTo>
                  <a:pt x="94" y="70"/>
                  <a:pt x="101" y="77"/>
                  <a:pt x="101" y="85"/>
                </a:cubicBezTo>
                <a:cubicBezTo>
                  <a:pt x="101" y="94"/>
                  <a:pt x="94" y="101"/>
                  <a:pt x="86" y="101"/>
                </a:cubicBezTo>
                <a:close/>
              </a:path>
            </a:pathLst>
          </a:cu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Freeform 20"/>
          <p:cNvSpPr>
            <a:spLocks noEditPoints="1"/>
          </p:cNvSpPr>
          <p:nvPr/>
        </p:nvSpPr>
        <p:spPr bwMode="auto">
          <a:xfrm>
            <a:off x="2992842" y="1541874"/>
            <a:ext cx="541222" cy="543948"/>
          </a:xfrm>
          <a:custGeom>
            <a:avLst/>
            <a:gdLst>
              <a:gd name="T0" fmla="*/ 121 w 121"/>
              <a:gd name="T1" fmla="*/ 56 h 121"/>
              <a:gd name="T2" fmla="*/ 119 w 121"/>
              <a:gd name="T3" fmla="*/ 54 h 121"/>
              <a:gd name="T4" fmla="*/ 108 w 121"/>
              <a:gd name="T5" fmla="*/ 46 h 121"/>
              <a:gd name="T6" fmla="*/ 117 w 121"/>
              <a:gd name="T7" fmla="*/ 38 h 121"/>
              <a:gd name="T8" fmla="*/ 115 w 121"/>
              <a:gd name="T9" fmla="*/ 37 h 121"/>
              <a:gd name="T10" fmla="*/ 101 w 121"/>
              <a:gd name="T11" fmla="*/ 32 h 121"/>
              <a:gd name="T12" fmla="*/ 108 w 121"/>
              <a:gd name="T13" fmla="*/ 23 h 121"/>
              <a:gd name="T14" fmla="*/ 105 w 121"/>
              <a:gd name="T15" fmla="*/ 21 h 121"/>
              <a:gd name="T16" fmla="*/ 90 w 121"/>
              <a:gd name="T17" fmla="*/ 21 h 121"/>
              <a:gd name="T18" fmla="*/ 94 w 121"/>
              <a:gd name="T19" fmla="*/ 11 h 121"/>
              <a:gd name="T20" fmla="*/ 90 w 121"/>
              <a:gd name="T21" fmla="*/ 10 h 121"/>
              <a:gd name="T22" fmla="*/ 77 w 121"/>
              <a:gd name="T23" fmla="*/ 14 h 121"/>
              <a:gd name="T24" fmla="*/ 77 w 121"/>
              <a:gd name="T25" fmla="*/ 3 h 121"/>
              <a:gd name="T26" fmla="*/ 73 w 121"/>
              <a:gd name="T27" fmla="*/ 3 h 121"/>
              <a:gd name="T28" fmla="*/ 61 w 121"/>
              <a:gd name="T29" fmla="*/ 11 h 121"/>
              <a:gd name="T30" fmla="*/ 56 w 121"/>
              <a:gd name="T31" fmla="*/ 0 h 121"/>
              <a:gd name="T32" fmla="*/ 55 w 121"/>
              <a:gd name="T33" fmla="*/ 2 h 121"/>
              <a:gd name="T34" fmla="*/ 46 w 121"/>
              <a:gd name="T35" fmla="*/ 13 h 121"/>
              <a:gd name="T36" fmla="*/ 38 w 121"/>
              <a:gd name="T37" fmla="*/ 4 h 121"/>
              <a:gd name="T38" fmla="*/ 37 w 121"/>
              <a:gd name="T39" fmla="*/ 7 h 121"/>
              <a:gd name="T40" fmla="*/ 32 w 121"/>
              <a:gd name="T41" fmla="*/ 20 h 121"/>
              <a:gd name="T42" fmla="*/ 22 w 121"/>
              <a:gd name="T43" fmla="*/ 14 h 121"/>
              <a:gd name="T44" fmla="*/ 21 w 121"/>
              <a:gd name="T45" fmla="*/ 17 h 121"/>
              <a:gd name="T46" fmla="*/ 21 w 121"/>
              <a:gd name="T47" fmla="*/ 31 h 121"/>
              <a:gd name="T48" fmla="*/ 9 w 121"/>
              <a:gd name="T49" fmla="*/ 28 h 121"/>
              <a:gd name="T50" fmla="*/ 10 w 121"/>
              <a:gd name="T51" fmla="*/ 31 h 121"/>
              <a:gd name="T52" fmla="*/ 14 w 121"/>
              <a:gd name="T53" fmla="*/ 45 h 121"/>
              <a:gd name="T54" fmla="*/ 2 w 121"/>
              <a:gd name="T55" fmla="*/ 46 h 121"/>
              <a:gd name="T56" fmla="*/ 3 w 121"/>
              <a:gd name="T57" fmla="*/ 48 h 121"/>
              <a:gd name="T58" fmla="*/ 11 w 121"/>
              <a:gd name="T59" fmla="*/ 60 h 121"/>
              <a:gd name="T60" fmla="*/ 0 w 121"/>
              <a:gd name="T61" fmla="*/ 65 h 121"/>
              <a:gd name="T62" fmla="*/ 2 w 121"/>
              <a:gd name="T63" fmla="*/ 67 h 121"/>
              <a:gd name="T64" fmla="*/ 14 w 121"/>
              <a:gd name="T65" fmla="*/ 75 h 121"/>
              <a:gd name="T66" fmla="*/ 4 w 121"/>
              <a:gd name="T67" fmla="*/ 83 h 121"/>
              <a:gd name="T68" fmla="*/ 7 w 121"/>
              <a:gd name="T69" fmla="*/ 84 h 121"/>
              <a:gd name="T70" fmla="*/ 20 w 121"/>
              <a:gd name="T71" fmla="*/ 89 h 121"/>
              <a:gd name="T72" fmla="*/ 14 w 121"/>
              <a:gd name="T73" fmla="*/ 98 h 121"/>
              <a:gd name="T74" fmla="*/ 17 w 121"/>
              <a:gd name="T75" fmla="*/ 100 h 121"/>
              <a:gd name="T76" fmla="*/ 31 w 121"/>
              <a:gd name="T77" fmla="*/ 100 h 121"/>
              <a:gd name="T78" fmla="*/ 28 w 121"/>
              <a:gd name="T79" fmla="*/ 110 h 121"/>
              <a:gd name="T80" fmla="*/ 31 w 121"/>
              <a:gd name="T81" fmla="*/ 112 h 121"/>
              <a:gd name="T82" fmla="*/ 45 w 121"/>
              <a:gd name="T83" fmla="*/ 107 h 121"/>
              <a:gd name="T84" fmla="*/ 45 w 121"/>
              <a:gd name="T85" fmla="*/ 118 h 121"/>
              <a:gd name="T86" fmla="*/ 49 w 121"/>
              <a:gd name="T87" fmla="*/ 118 h 121"/>
              <a:gd name="T88" fmla="*/ 60 w 121"/>
              <a:gd name="T89" fmla="*/ 110 h 121"/>
              <a:gd name="T90" fmla="*/ 65 w 121"/>
              <a:gd name="T91" fmla="*/ 121 h 121"/>
              <a:gd name="T92" fmla="*/ 67 w 121"/>
              <a:gd name="T93" fmla="*/ 119 h 121"/>
              <a:gd name="T94" fmla="*/ 68 w 121"/>
              <a:gd name="T95" fmla="*/ 109 h 121"/>
              <a:gd name="T96" fmla="*/ 81 w 121"/>
              <a:gd name="T97" fmla="*/ 116 h 121"/>
              <a:gd name="T98" fmla="*/ 85 w 121"/>
              <a:gd name="T99" fmla="*/ 115 h 121"/>
              <a:gd name="T100" fmla="*/ 83 w 121"/>
              <a:gd name="T101" fmla="*/ 104 h 121"/>
              <a:gd name="T102" fmla="*/ 97 w 121"/>
              <a:gd name="T103" fmla="*/ 107 h 121"/>
              <a:gd name="T104" fmla="*/ 101 w 121"/>
              <a:gd name="T105" fmla="*/ 106 h 121"/>
              <a:gd name="T106" fmla="*/ 96 w 121"/>
              <a:gd name="T107" fmla="*/ 95 h 121"/>
              <a:gd name="T108" fmla="*/ 110 w 121"/>
              <a:gd name="T109" fmla="*/ 93 h 121"/>
              <a:gd name="T110" fmla="*/ 113 w 121"/>
              <a:gd name="T111" fmla="*/ 92 h 121"/>
              <a:gd name="T112" fmla="*/ 105 w 121"/>
              <a:gd name="T113" fmla="*/ 83 h 121"/>
              <a:gd name="T114" fmla="*/ 117 w 121"/>
              <a:gd name="T115" fmla="*/ 77 h 121"/>
              <a:gd name="T116" fmla="*/ 120 w 121"/>
              <a:gd name="T117" fmla="*/ 75 h 121"/>
              <a:gd name="T118" fmla="*/ 109 w 121"/>
              <a:gd name="T119" fmla="*/ 68 h 121"/>
              <a:gd name="T120" fmla="*/ 120 w 121"/>
              <a:gd name="T121" fmla="*/ 58 h 121"/>
              <a:gd name="T122" fmla="*/ 50 w 121"/>
              <a:gd name="T123" fmla="*/ 61 h 121"/>
              <a:gd name="T124" fmla="*/ 72 w 121"/>
              <a:gd name="T125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" h="121">
                <a:moveTo>
                  <a:pt x="120" y="58"/>
                </a:moveTo>
                <a:cubicBezTo>
                  <a:pt x="121" y="58"/>
                  <a:pt x="121" y="57"/>
                  <a:pt x="121" y="56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1" y="55"/>
                  <a:pt x="120" y="54"/>
                  <a:pt x="119" y="54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09" y="50"/>
                  <a:pt x="109" y="48"/>
                  <a:pt x="108" y="46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7" y="40"/>
                  <a:pt x="117" y="39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7"/>
                  <a:pt x="116" y="36"/>
                  <a:pt x="11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4" y="36"/>
                  <a:pt x="102" y="34"/>
                  <a:pt x="101" y="32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8" y="24"/>
                  <a:pt x="108" y="23"/>
                  <a:pt x="108" y="23"/>
                </a:cubicBezTo>
                <a:cubicBezTo>
                  <a:pt x="108" y="22"/>
                  <a:pt x="108" y="22"/>
                  <a:pt x="107" y="21"/>
                </a:cubicBezTo>
                <a:cubicBezTo>
                  <a:pt x="107" y="21"/>
                  <a:pt x="105" y="20"/>
                  <a:pt x="105" y="21"/>
                </a:cubicBezTo>
                <a:cubicBezTo>
                  <a:pt x="96" y="26"/>
                  <a:pt x="96" y="26"/>
                  <a:pt x="96" y="26"/>
                </a:cubicBezTo>
                <a:cubicBezTo>
                  <a:pt x="94" y="24"/>
                  <a:pt x="92" y="22"/>
                  <a:pt x="90" y="21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1"/>
                  <a:pt x="94" y="11"/>
                </a:cubicBezTo>
                <a:cubicBezTo>
                  <a:pt x="94" y="10"/>
                  <a:pt x="94" y="9"/>
                  <a:pt x="93" y="9"/>
                </a:cubicBezTo>
                <a:cubicBezTo>
                  <a:pt x="92" y="8"/>
                  <a:pt x="91" y="9"/>
                  <a:pt x="90" y="10"/>
                </a:cubicBezTo>
                <a:cubicBezTo>
                  <a:pt x="83" y="17"/>
                  <a:pt x="83" y="17"/>
                  <a:pt x="83" y="17"/>
                </a:cubicBezTo>
                <a:cubicBezTo>
                  <a:pt x="81" y="15"/>
                  <a:pt x="79" y="15"/>
                  <a:pt x="77" y="1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3"/>
                </a:cubicBezTo>
                <a:cubicBezTo>
                  <a:pt x="77" y="2"/>
                  <a:pt x="76" y="2"/>
                  <a:pt x="75" y="1"/>
                </a:cubicBezTo>
                <a:cubicBezTo>
                  <a:pt x="74" y="1"/>
                  <a:pt x="73" y="2"/>
                  <a:pt x="73" y="3"/>
                </a:cubicBezTo>
                <a:cubicBezTo>
                  <a:pt x="69" y="12"/>
                  <a:pt x="69" y="12"/>
                  <a:pt x="69" y="12"/>
                </a:cubicBezTo>
                <a:cubicBezTo>
                  <a:pt x="66" y="11"/>
                  <a:pt x="64" y="11"/>
                  <a:pt x="61" y="11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1"/>
                  <a:pt x="58" y="0"/>
                  <a:pt x="56" y="0"/>
                </a:cubicBezTo>
                <a:cubicBezTo>
                  <a:pt x="55" y="0"/>
                  <a:pt x="55" y="1"/>
                  <a:pt x="55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51" y="12"/>
                  <a:pt x="48" y="13"/>
                  <a:pt x="46" y="13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39" y="4"/>
                  <a:pt x="38" y="4"/>
                </a:cubicBezTo>
                <a:cubicBezTo>
                  <a:pt x="37" y="4"/>
                  <a:pt x="37" y="5"/>
                  <a:pt x="37" y="6"/>
                </a:cubicBezTo>
                <a:cubicBezTo>
                  <a:pt x="37" y="6"/>
                  <a:pt x="37" y="6"/>
                  <a:pt x="37" y="7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18"/>
                  <a:pt x="34" y="19"/>
                  <a:pt x="32" y="20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2" y="13"/>
                  <a:pt x="22" y="14"/>
                </a:cubicBezTo>
                <a:cubicBezTo>
                  <a:pt x="21" y="14"/>
                  <a:pt x="21" y="15"/>
                  <a:pt x="21" y="15"/>
                </a:cubicBezTo>
                <a:cubicBezTo>
                  <a:pt x="21" y="16"/>
                  <a:pt x="21" y="16"/>
                  <a:pt x="21" y="17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7"/>
                  <a:pt x="23" y="29"/>
                  <a:pt x="21" y="31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7"/>
                  <a:pt x="10" y="27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9" y="31"/>
                  <a:pt x="10" y="31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40"/>
                  <a:pt x="15" y="42"/>
                  <a:pt x="14" y="45"/>
                </a:cubicBezTo>
                <a:cubicBezTo>
                  <a:pt x="4" y="44"/>
                  <a:pt x="4" y="44"/>
                  <a:pt x="4" y="44"/>
                </a:cubicBezTo>
                <a:cubicBezTo>
                  <a:pt x="3" y="44"/>
                  <a:pt x="2" y="45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7"/>
                  <a:pt x="2" y="48"/>
                  <a:pt x="3" y="48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5"/>
                  <a:pt x="11" y="57"/>
                  <a:pt x="11" y="60"/>
                </a:cubicBezTo>
                <a:cubicBezTo>
                  <a:pt x="2" y="63"/>
                  <a:pt x="2" y="63"/>
                  <a:pt x="2" y="63"/>
                </a:cubicBezTo>
                <a:cubicBezTo>
                  <a:pt x="1" y="63"/>
                  <a:pt x="0" y="64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6"/>
                  <a:pt x="1" y="67"/>
                  <a:pt x="2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71"/>
                  <a:pt x="13" y="73"/>
                  <a:pt x="14" y="75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4" y="82"/>
                  <a:pt x="4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5" y="84"/>
                  <a:pt x="6" y="85"/>
                  <a:pt x="7" y="84"/>
                </a:cubicBezTo>
                <a:cubicBezTo>
                  <a:pt x="17" y="83"/>
                  <a:pt x="17" y="83"/>
                  <a:pt x="17" y="83"/>
                </a:cubicBezTo>
                <a:cubicBezTo>
                  <a:pt x="18" y="85"/>
                  <a:pt x="19" y="87"/>
                  <a:pt x="20" y="89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7"/>
                  <a:pt x="14" y="98"/>
                  <a:pt x="14" y="98"/>
                </a:cubicBezTo>
                <a:cubicBezTo>
                  <a:pt x="14" y="99"/>
                  <a:pt x="14" y="99"/>
                  <a:pt x="14" y="100"/>
                </a:cubicBezTo>
                <a:cubicBezTo>
                  <a:pt x="15" y="100"/>
                  <a:pt x="16" y="101"/>
                  <a:pt x="17" y="100"/>
                </a:cubicBezTo>
                <a:cubicBezTo>
                  <a:pt x="26" y="95"/>
                  <a:pt x="26" y="95"/>
                  <a:pt x="26" y="95"/>
                </a:cubicBezTo>
                <a:cubicBezTo>
                  <a:pt x="28" y="97"/>
                  <a:pt x="29" y="99"/>
                  <a:pt x="31" y="100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1"/>
                  <a:pt x="28" y="112"/>
                  <a:pt x="29" y="112"/>
                </a:cubicBezTo>
                <a:cubicBezTo>
                  <a:pt x="30" y="113"/>
                  <a:pt x="31" y="112"/>
                  <a:pt x="31" y="112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40" y="106"/>
                  <a:pt x="43" y="106"/>
                  <a:pt x="45" y="10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5" y="117"/>
                  <a:pt x="45" y="118"/>
                </a:cubicBezTo>
                <a:cubicBezTo>
                  <a:pt x="45" y="119"/>
                  <a:pt x="45" y="119"/>
                  <a:pt x="46" y="120"/>
                </a:cubicBezTo>
                <a:cubicBezTo>
                  <a:pt x="47" y="120"/>
                  <a:pt x="48" y="119"/>
                  <a:pt x="49" y="11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5" y="110"/>
                  <a:pt x="58" y="110"/>
                  <a:pt x="60" y="110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3" y="120"/>
                  <a:pt x="64" y="121"/>
                  <a:pt x="65" y="121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6" y="121"/>
                  <a:pt x="67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71" y="109"/>
                  <a:pt x="73" y="108"/>
                  <a:pt x="75" y="108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7"/>
                  <a:pt x="83" y="117"/>
                  <a:pt x="84" y="117"/>
                </a:cubicBezTo>
                <a:cubicBezTo>
                  <a:pt x="84" y="117"/>
                  <a:pt x="85" y="116"/>
                  <a:pt x="85" y="115"/>
                </a:cubicBezTo>
                <a:cubicBezTo>
                  <a:pt x="85" y="115"/>
                  <a:pt x="85" y="115"/>
                  <a:pt x="85" y="11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5" y="103"/>
                  <a:pt x="87" y="102"/>
                  <a:pt x="89" y="101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8" y="108"/>
                  <a:pt x="99" y="108"/>
                  <a:pt x="100" y="107"/>
                </a:cubicBezTo>
                <a:cubicBezTo>
                  <a:pt x="100" y="107"/>
                  <a:pt x="101" y="106"/>
                  <a:pt x="101" y="106"/>
                </a:cubicBezTo>
                <a:cubicBezTo>
                  <a:pt x="101" y="105"/>
                  <a:pt x="100" y="105"/>
                  <a:pt x="100" y="104"/>
                </a:cubicBezTo>
                <a:cubicBezTo>
                  <a:pt x="96" y="95"/>
                  <a:pt x="96" y="95"/>
                  <a:pt x="96" y="95"/>
                </a:cubicBezTo>
                <a:cubicBezTo>
                  <a:pt x="97" y="94"/>
                  <a:pt x="99" y="92"/>
                  <a:pt x="100" y="90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1" y="94"/>
                  <a:pt x="112" y="94"/>
                  <a:pt x="112" y="93"/>
                </a:cubicBezTo>
                <a:cubicBezTo>
                  <a:pt x="113" y="92"/>
                  <a:pt x="113" y="92"/>
                  <a:pt x="113" y="92"/>
                </a:cubicBezTo>
                <a:cubicBezTo>
                  <a:pt x="113" y="91"/>
                  <a:pt x="112" y="90"/>
                  <a:pt x="112" y="90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1"/>
                  <a:pt x="107" y="79"/>
                  <a:pt x="107" y="76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8" y="77"/>
                  <a:pt x="120" y="76"/>
                  <a:pt x="120" y="75"/>
                </a:cubicBezTo>
                <a:cubicBezTo>
                  <a:pt x="120" y="75"/>
                  <a:pt x="120" y="75"/>
                  <a:pt x="120" y="75"/>
                </a:cubicBezTo>
                <a:cubicBezTo>
                  <a:pt x="120" y="74"/>
                  <a:pt x="119" y="73"/>
                  <a:pt x="118" y="73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10" y="66"/>
                  <a:pt x="110" y="64"/>
                  <a:pt x="110" y="61"/>
                </a:cubicBezTo>
                <a:lnTo>
                  <a:pt x="120" y="58"/>
                </a:lnTo>
                <a:close/>
                <a:moveTo>
                  <a:pt x="61" y="72"/>
                </a:moveTo>
                <a:cubicBezTo>
                  <a:pt x="55" y="72"/>
                  <a:pt x="50" y="67"/>
                  <a:pt x="50" y="61"/>
                </a:cubicBezTo>
                <a:cubicBezTo>
                  <a:pt x="50" y="54"/>
                  <a:pt x="55" y="49"/>
                  <a:pt x="61" y="49"/>
                </a:cubicBezTo>
                <a:cubicBezTo>
                  <a:pt x="67" y="49"/>
                  <a:pt x="72" y="54"/>
                  <a:pt x="72" y="61"/>
                </a:cubicBezTo>
                <a:cubicBezTo>
                  <a:pt x="72" y="67"/>
                  <a:pt x="67" y="72"/>
                  <a:pt x="61" y="72"/>
                </a:cubicBezTo>
                <a:close/>
              </a:path>
            </a:pathLst>
          </a:cu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3337502" y="2871596"/>
            <a:ext cx="204378" cy="205407"/>
          </a:xfrm>
          <a:prstGeom prst="ellipse">
            <a:avLst/>
          </a:pr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2478359" y="3267194"/>
            <a:ext cx="138145" cy="142644"/>
          </a:xfrm>
          <a:prstGeom prst="ellipse">
            <a:avLst/>
          </a:pr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3006335" y="3670401"/>
            <a:ext cx="92727" cy="95096"/>
          </a:xfrm>
          <a:prstGeom prst="ellipse">
            <a:avLst/>
          </a:pr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Freeform 23"/>
          <p:cNvSpPr>
            <a:spLocks noEditPoints="1"/>
          </p:cNvSpPr>
          <p:nvPr/>
        </p:nvSpPr>
        <p:spPr bwMode="auto">
          <a:xfrm>
            <a:off x="1289941" y="2844969"/>
            <a:ext cx="3209487" cy="3185711"/>
          </a:xfrm>
          <a:custGeom>
            <a:avLst/>
            <a:gdLst>
              <a:gd name="T0" fmla="*/ 605 w 718"/>
              <a:gd name="T1" fmla="*/ 20 h 709"/>
              <a:gd name="T2" fmla="*/ 602 w 718"/>
              <a:gd name="T3" fmla="*/ 58 h 709"/>
              <a:gd name="T4" fmla="*/ 587 w 718"/>
              <a:gd name="T5" fmla="*/ 93 h 709"/>
              <a:gd name="T6" fmla="*/ 563 w 718"/>
              <a:gd name="T7" fmla="*/ 121 h 709"/>
              <a:gd name="T8" fmla="*/ 530 w 718"/>
              <a:gd name="T9" fmla="*/ 141 h 709"/>
              <a:gd name="T10" fmla="*/ 493 w 718"/>
              <a:gd name="T11" fmla="*/ 149 h 709"/>
              <a:gd name="T12" fmla="*/ 456 w 718"/>
              <a:gd name="T13" fmla="*/ 147 h 709"/>
              <a:gd name="T14" fmla="*/ 420 w 718"/>
              <a:gd name="T15" fmla="*/ 134 h 709"/>
              <a:gd name="T16" fmla="*/ 391 w 718"/>
              <a:gd name="T17" fmla="*/ 110 h 709"/>
              <a:gd name="T18" fmla="*/ 371 w 718"/>
              <a:gd name="T19" fmla="*/ 78 h 709"/>
              <a:gd name="T20" fmla="*/ 361 w 718"/>
              <a:gd name="T21" fmla="*/ 42 h 709"/>
              <a:gd name="T22" fmla="*/ 363 w 718"/>
              <a:gd name="T23" fmla="*/ 4 h 709"/>
              <a:gd name="T24" fmla="*/ 68 w 718"/>
              <a:gd name="T25" fmla="*/ 221 h 709"/>
              <a:gd name="T26" fmla="*/ 162 w 718"/>
              <a:gd name="T27" fmla="*/ 514 h 709"/>
              <a:gd name="T28" fmla="*/ 334 w 718"/>
              <a:gd name="T29" fmla="*/ 176 h 709"/>
              <a:gd name="T30" fmla="*/ 311 w 718"/>
              <a:gd name="T31" fmla="*/ 189 h 709"/>
              <a:gd name="T32" fmla="*/ 288 w 718"/>
              <a:gd name="T33" fmla="*/ 197 h 709"/>
              <a:gd name="T34" fmla="*/ 258 w 718"/>
              <a:gd name="T35" fmla="*/ 192 h 709"/>
              <a:gd name="T36" fmla="*/ 234 w 718"/>
              <a:gd name="T37" fmla="*/ 181 h 709"/>
              <a:gd name="T38" fmla="*/ 214 w 718"/>
              <a:gd name="T39" fmla="*/ 164 h 709"/>
              <a:gd name="T40" fmla="*/ 201 w 718"/>
              <a:gd name="T41" fmla="*/ 141 h 709"/>
              <a:gd name="T42" fmla="*/ 195 w 718"/>
              <a:gd name="T43" fmla="*/ 116 h 709"/>
              <a:gd name="T44" fmla="*/ 197 w 718"/>
              <a:gd name="T45" fmla="*/ 89 h 709"/>
              <a:gd name="T46" fmla="*/ 207 w 718"/>
              <a:gd name="T47" fmla="*/ 64 h 709"/>
              <a:gd name="T48" fmla="*/ 225 w 718"/>
              <a:gd name="T49" fmla="*/ 43 h 709"/>
              <a:gd name="T50" fmla="*/ 249 w 718"/>
              <a:gd name="T51" fmla="*/ 29 h 709"/>
              <a:gd name="T52" fmla="*/ 275 w 718"/>
              <a:gd name="T53" fmla="*/ 23 h 709"/>
              <a:gd name="T54" fmla="*/ 305 w 718"/>
              <a:gd name="T55" fmla="*/ 28 h 709"/>
              <a:gd name="T56" fmla="*/ 329 w 718"/>
              <a:gd name="T57" fmla="*/ 38 h 709"/>
              <a:gd name="T58" fmla="*/ 349 w 718"/>
              <a:gd name="T59" fmla="*/ 55 h 709"/>
              <a:gd name="T60" fmla="*/ 362 w 718"/>
              <a:gd name="T61" fmla="*/ 78 h 709"/>
              <a:gd name="T62" fmla="*/ 368 w 718"/>
              <a:gd name="T63" fmla="*/ 104 h 709"/>
              <a:gd name="T64" fmla="*/ 366 w 718"/>
              <a:gd name="T65" fmla="*/ 131 h 709"/>
              <a:gd name="T66" fmla="*/ 356 w 718"/>
              <a:gd name="T67" fmla="*/ 156 h 709"/>
              <a:gd name="T68" fmla="*/ 338 w 718"/>
              <a:gd name="T69" fmla="*/ 176 h 709"/>
              <a:gd name="T70" fmla="*/ 451 w 718"/>
              <a:gd name="T71" fmla="*/ 208 h 709"/>
              <a:gd name="T72" fmla="*/ 444 w 718"/>
              <a:gd name="T73" fmla="*/ 224 h 709"/>
              <a:gd name="T74" fmla="*/ 433 w 718"/>
              <a:gd name="T75" fmla="*/ 237 h 709"/>
              <a:gd name="T76" fmla="*/ 418 w 718"/>
              <a:gd name="T77" fmla="*/ 247 h 709"/>
              <a:gd name="T78" fmla="*/ 401 w 718"/>
              <a:gd name="T79" fmla="*/ 251 h 709"/>
              <a:gd name="T80" fmla="*/ 383 w 718"/>
              <a:gd name="T81" fmla="*/ 250 h 709"/>
              <a:gd name="T82" fmla="*/ 367 w 718"/>
              <a:gd name="T83" fmla="*/ 243 h 709"/>
              <a:gd name="T84" fmla="*/ 353 w 718"/>
              <a:gd name="T85" fmla="*/ 232 h 709"/>
              <a:gd name="T86" fmla="*/ 343 w 718"/>
              <a:gd name="T87" fmla="*/ 217 h 709"/>
              <a:gd name="T88" fmla="*/ 339 w 718"/>
              <a:gd name="T89" fmla="*/ 200 h 709"/>
              <a:gd name="T90" fmla="*/ 340 w 718"/>
              <a:gd name="T91" fmla="*/ 183 h 709"/>
              <a:gd name="T92" fmla="*/ 346 w 718"/>
              <a:gd name="T93" fmla="*/ 166 h 709"/>
              <a:gd name="T94" fmla="*/ 357 w 718"/>
              <a:gd name="T95" fmla="*/ 153 h 709"/>
              <a:gd name="T96" fmla="*/ 372 w 718"/>
              <a:gd name="T97" fmla="*/ 143 h 709"/>
              <a:gd name="T98" fmla="*/ 389 w 718"/>
              <a:gd name="T99" fmla="*/ 138 h 709"/>
              <a:gd name="T100" fmla="*/ 407 w 718"/>
              <a:gd name="T101" fmla="*/ 139 h 709"/>
              <a:gd name="T102" fmla="*/ 423 w 718"/>
              <a:gd name="T103" fmla="*/ 146 h 709"/>
              <a:gd name="T104" fmla="*/ 437 w 718"/>
              <a:gd name="T105" fmla="*/ 157 h 709"/>
              <a:gd name="T106" fmla="*/ 446 w 718"/>
              <a:gd name="T107" fmla="*/ 172 h 709"/>
              <a:gd name="T108" fmla="*/ 451 w 718"/>
              <a:gd name="T109" fmla="*/ 18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18" h="709">
                <a:moveTo>
                  <a:pt x="606" y="330"/>
                </a:moveTo>
                <a:cubicBezTo>
                  <a:pt x="718" y="140"/>
                  <a:pt x="627" y="0"/>
                  <a:pt x="627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4"/>
                  <a:pt x="580" y="9"/>
                  <a:pt x="581" y="13"/>
                </a:cubicBezTo>
                <a:cubicBezTo>
                  <a:pt x="601" y="16"/>
                  <a:pt x="601" y="16"/>
                  <a:pt x="601" y="16"/>
                </a:cubicBezTo>
                <a:cubicBezTo>
                  <a:pt x="603" y="16"/>
                  <a:pt x="605" y="18"/>
                  <a:pt x="605" y="20"/>
                </a:cubicBezTo>
                <a:cubicBezTo>
                  <a:pt x="605" y="20"/>
                  <a:pt x="605" y="20"/>
                  <a:pt x="605" y="20"/>
                </a:cubicBezTo>
                <a:cubicBezTo>
                  <a:pt x="605" y="23"/>
                  <a:pt x="604" y="24"/>
                  <a:pt x="601" y="24"/>
                </a:cubicBezTo>
                <a:cubicBezTo>
                  <a:pt x="582" y="30"/>
                  <a:pt x="582" y="30"/>
                  <a:pt x="582" y="30"/>
                </a:cubicBezTo>
                <a:cubicBezTo>
                  <a:pt x="582" y="35"/>
                  <a:pt x="581" y="40"/>
                  <a:pt x="581" y="45"/>
                </a:cubicBezTo>
                <a:cubicBezTo>
                  <a:pt x="599" y="54"/>
                  <a:pt x="599" y="54"/>
                  <a:pt x="599" y="54"/>
                </a:cubicBezTo>
                <a:cubicBezTo>
                  <a:pt x="601" y="55"/>
                  <a:pt x="602" y="56"/>
                  <a:pt x="602" y="58"/>
                </a:cubicBezTo>
                <a:cubicBezTo>
                  <a:pt x="602" y="58"/>
                  <a:pt x="602" y="59"/>
                  <a:pt x="602" y="59"/>
                </a:cubicBezTo>
                <a:cubicBezTo>
                  <a:pt x="601" y="61"/>
                  <a:pt x="599" y="62"/>
                  <a:pt x="597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75" y="66"/>
                  <a:pt x="573" y="71"/>
                  <a:pt x="571" y="75"/>
                </a:cubicBezTo>
                <a:cubicBezTo>
                  <a:pt x="585" y="89"/>
                  <a:pt x="585" y="89"/>
                  <a:pt x="585" y="89"/>
                </a:cubicBezTo>
                <a:cubicBezTo>
                  <a:pt x="587" y="90"/>
                  <a:pt x="587" y="91"/>
                  <a:pt x="587" y="93"/>
                </a:cubicBezTo>
                <a:cubicBezTo>
                  <a:pt x="587" y="94"/>
                  <a:pt x="587" y="94"/>
                  <a:pt x="587" y="95"/>
                </a:cubicBezTo>
                <a:cubicBezTo>
                  <a:pt x="585" y="97"/>
                  <a:pt x="583" y="97"/>
                  <a:pt x="581" y="96"/>
                </a:cubicBezTo>
                <a:cubicBezTo>
                  <a:pt x="562" y="90"/>
                  <a:pt x="562" y="90"/>
                  <a:pt x="562" y="90"/>
                </a:cubicBezTo>
                <a:cubicBezTo>
                  <a:pt x="559" y="94"/>
                  <a:pt x="556" y="97"/>
                  <a:pt x="552" y="101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62" y="120"/>
                  <a:pt x="563" y="120"/>
                  <a:pt x="563" y="121"/>
                </a:cubicBezTo>
                <a:cubicBezTo>
                  <a:pt x="563" y="122"/>
                  <a:pt x="562" y="124"/>
                  <a:pt x="561" y="124"/>
                </a:cubicBezTo>
                <a:cubicBezTo>
                  <a:pt x="559" y="126"/>
                  <a:pt x="557" y="126"/>
                  <a:pt x="555" y="124"/>
                </a:cubicBezTo>
                <a:cubicBezTo>
                  <a:pt x="539" y="112"/>
                  <a:pt x="539" y="112"/>
                  <a:pt x="539" y="112"/>
                </a:cubicBezTo>
                <a:cubicBezTo>
                  <a:pt x="535" y="114"/>
                  <a:pt x="531" y="117"/>
                  <a:pt x="527" y="119"/>
                </a:cubicBezTo>
                <a:cubicBezTo>
                  <a:pt x="530" y="139"/>
                  <a:pt x="530" y="139"/>
                  <a:pt x="530" y="139"/>
                </a:cubicBezTo>
                <a:cubicBezTo>
                  <a:pt x="530" y="140"/>
                  <a:pt x="530" y="140"/>
                  <a:pt x="530" y="141"/>
                </a:cubicBezTo>
                <a:cubicBezTo>
                  <a:pt x="530" y="142"/>
                  <a:pt x="529" y="144"/>
                  <a:pt x="528" y="145"/>
                </a:cubicBezTo>
                <a:cubicBezTo>
                  <a:pt x="526" y="145"/>
                  <a:pt x="523" y="144"/>
                  <a:pt x="522" y="142"/>
                </a:cubicBezTo>
                <a:cubicBezTo>
                  <a:pt x="511" y="126"/>
                  <a:pt x="511" y="126"/>
                  <a:pt x="511" y="126"/>
                </a:cubicBezTo>
                <a:cubicBezTo>
                  <a:pt x="506" y="127"/>
                  <a:pt x="501" y="128"/>
                  <a:pt x="497" y="129"/>
                </a:cubicBezTo>
                <a:cubicBezTo>
                  <a:pt x="493" y="149"/>
                  <a:pt x="493" y="149"/>
                  <a:pt x="493" y="149"/>
                </a:cubicBezTo>
                <a:cubicBezTo>
                  <a:pt x="493" y="149"/>
                  <a:pt x="493" y="149"/>
                  <a:pt x="493" y="149"/>
                </a:cubicBezTo>
                <a:cubicBezTo>
                  <a:pt x="493" y="151"/>
                  <a:pt x="492" y="153"/>
                  <a:pt x="490" y="153"/>
                </a:cubicBezTo>
                <a:cubicBezTo>
                  <a:pt x="490" y="153"/>
                  <a:pt x="490" y="153"/>
                  <a:pt x="489" y="153"/>
                </a:cubicBezTo>
                <a:cubicBezTo>
                  <a:pt x="487" y="153"/>
                  <a:pt x="486" y="152"/>
                  <a:pt x="485" y="150"/>
                </a:cubicBezTo>
                <a:cubicBezTo>
                  <a:pt x="479" y="130"/>
                  <a:pt x="479" y="130"/>
                  <a:pt x="479" y="130"/>
                </a:cubicBezTo>
                <a:cubicBezTo>
                  <a:pt x="475" y="130"/>
                  <a:pt x="470" y="130"/>
                  <a:pt x="465" y="129"/>
                </a:cubicBezTo>
                <a:cubicBezTo>
                  <a:pt x="456" y="147"/>
                  <a:pt x="456" y="147"/>
                  <a:pt x="456" y="147"/>
                </a:cubicBezTo>
                <a:cubicBezTo>
                  <a:pt x="455" y="149"/>
                  <a:pt x="453" y="151"/>
                  <a:pt x="451" y="150"/>
                </a:cubicBezTo>
                <a:cubicBezTo>
                  <a:pt x="449" y="150"/>
                  <a:pt x="448" y="148"/>
                  <a:pt x="448" y="146"/>
                </a:cubicBezTo>
                <a:cubicBezTo>
                  <a:pt x="448" y="146"/>
                  <a:pt x="448" y="146"/>
                  <a:pt x="448" y="145"/>
                </a:cubicBezTo>
                <a:cubicBezTo>
                  <a:pt x="448" y="125"/>
                  <a:pt x="448" y="125"/>
                  <a:pt x="448" y="125"/>
                </a:cubicBezTo>
                <a:cubicBezTo>
                  <a:pt x="444" y="123"/>
                  <a:pt x="439" y="121"/>
                  <a:pt x="435" y="119"/>
                </a:cubicBezTo>
                <a:cubicBezTo>
                  <a:pt x="420" y="134"/>
                  <a:pt x="420" y="134"/>
                  <a:pt x="420" y="134"/>
                </a:cubicBezTo>
                <a:cubicBezTo>
                  <a:pt x="419" y="135"/>
                  <a:pt x="417" y="136"/>
                  <a:pt x="415" y="135"/>
                </a:cubicBezTo>
                <a:cubicBezTo>
                  <a:pt x="414" y="134"/>
                  <a:pt x="413" y="133"/>
                  <a:pt x="413" y="131"/>
                </a:cubicBezTo>
                <a:cubicBezTo>
                  <a:pt x="413" y="131"/>
                  <a:pt x="413" y="130"/>
                  <a:pt x="414" y="129"/>
                </a:cubicBezTo>
                <a:cubicBezTo>
                  <a:pt x="420" y="110"/>
                  <a:pt x="420" y="110"/>
                  <a:pt x="420" y="110"/>
                </a:cubicBezTo>
                <a:cubicBezTo>
                  <a:pt x="416" y="107"/>
                  <a:pt x="413" y="104"/>
                  <a:pt x="409" y="101"/>
                </a:cubicBezTo>
                <a:cubicBezTo>
                  <a:pt x="391" y="110"/>
                  <a:pt x="391" y="110"/>
                  <a:pt x="391" y="110"/>
                </a:cubicBezTo>
                <a:cubicBezTo>
                  <a:pt x="389" y="111"/>
                  <a:pt x="387" y="111"/>
                  <a:pt x="386" y="109"/>
                </a:cubicBezTo>
                <a:cubicBezTo>
                  <a:pt x="385" y="109"/>
                  <a:pt x="385" y="108"/>
                  <a:pt x="385" y="107"/>
                </a:cubicBezTo>
                <a:cubicBezTo>
                  <a:pt x="385" y="106"/>
                  <a:pt x="385" y="104"/>
                  <a:pt x="386" y="104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395" y="83"/>
                  <a:pt x="393" y="79"/>
                  <a:pt x="391" y="75"/>
                </a:cubicBezTo>
                <a:cubicBezTo>
                  <a:pt x="371" y="78"/>
                  <a:pt x="371" y="78"/>
                  <a:pt x="371" y="78"/>
                </a:cubicBezTo>
                <a:cubicBezTo>
                  <a:pt x="369" y="79"/>
                  <a:pt x="366" y="78"/>
                  <a:pt x="365" y="76"/>
                </a:cubicBezTo>
                <a:cubicBezTo>
                  <a:pt x="365" y="75"/>
                  <a:pt x="365" y="75"/>
                  <a:pt x="365" y="74"/>
                </a:cubicBezTo>
                <a:cubicBezTo>
                  <a:pt x="365" y="73"/>
                  <a:pt x="366" y="71"/>
                  <a:pt x="368" y="71"/>
                </a:cubicBezTo>
                <a:cubicBezTo>
                  <a:pt x="384" y="59"/>
                  <a:pt x="384" y="59"/>
                  <a:pt x="384" y="59"/>
                </a:cubicBezTo>
                <a:cubicBezTo>
                  <a:pt x="383" y="54"/>
                  <a:pt x="382" y="50"/>
                  <a:pt x="381" y="45"/>
                </a:cubicBezTo>
                <a:cubicBezTo>
                  <a:pt x="361" y="42"/>
                  <a:pt x="361" y="42"/>
                  <a:pt x="361" y="42"/>
                </a:cubicBezTo>
                <a:cubicBezTo>
                  <a:pt x="359" y="42"/>
                  <a:pt x="357" y="40"/>
                  <a:pt x="357" y="38"/>
                </a:cubicBezTo>
                <a:cubicBezTo>
                  <a:pt x="357" y="38"/>
                  <a:pt x="357" y="38"/>
                  <a:pt x="357" y="38"/>
                </a:cubicBezTo>
                <a:cubicBezTo>
                  <a:pt x="357" y="36"/>
                  <a:pt x="358" y="34"/>
                  <a:pt x="360" y="34"/>
                </a:cubicBezTo>
                <a:cubicBezTo>
                  <a:pt x="380" y="28"/>
                  <a:pt x="380" y="28"/>
                  <a:pt x="380" y="28"/>
                </a:cubicBezTo>
                <a:cubicBezTo>
                  <a:pt x="380" y="23"/>
                  <a:pt x="380" y="18"/>
                  <a:pt x="381" y="13"/>
                </a:cubicBezTo>
                <a:cubicBezTo>
                  <a:pt x="363" y="4"/>
                  <a:pt x="363" y="4"/>
                  <a:pt x="363" y="4"/>
                </a:cubicBezTo>
                <a:cubicBezTo>
                  <a:pt x="361" y="4"/>
                  <a:pt x="360" y="2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3" y="41"/>
                  <a:pt x="83" y="85"/>
                  <a:pt x="83" y="85"/>
                </a:cubicBezTo>
                <a:cubicBezTo>
                  <a:pt x="71" y="115"/>
                  <a:pt x="79" y="137"/>
                  <a:pt x="79" y="137"/>
                </a:cubicBezTo>
                <a:cubicBezTo>
                  <a:pt x="103" y="178"/>
                  <a:pt x="84" y="200"/>
                  <a:pt x="68" y="221"/>
                </a:cubicBezTo>
                <a:cubicBezTo>
                  <a:pt x="53" y="242"/>
                  <a:pt x="0" y="315"/>
                  <a:pt x="51" y="317"/>
                </a:cubicBezTo>
                <a:cubicBezTo>
                  <a:pt x="99" y="318"/>
                  <a:pt x="84" y="334"/>
                  <a:pt x="84" y="334"/>
                </a:cubicBezTo>
                <a:cubicBezTo>
                  <a:pt x="63" y="380"/>
                  <a:pt x="96" y="381"/>
                  <a:pt x="96" y="381"/>
                </a:cubicBezTo>
                <a:cubicBezTo>
                  <a:pt x="81" y="408"/>
                  <a:pt x="103" y="409"/>
                  <a:pt x="103" y="409"/>
                </a:cubicBezTo>
                <a:cubicBezTo>
                  <a:pt x="135" y="409"/>
                  <a:pt x="118" y="438"/>
                  <a:pt x="118" y="438"/>
                </a:cubicBezTo>
                <a:cubicBezTo>
                  <a:pt x="79" y="481"/>
                  <a:pt x="113" y="524"/>
                  <a:pt x="162" y="514"/>
                </a:cubicBezTo>
                <a:cubicBezTo>
                  <a:pt x="259" y="494"/>
                  <a:pt x="309" y="527"/>
                  <a:pt x="286" y="597"/>
                </a:cubicBezTo>
                <a:cubicBezTo>
                  <a:pt x="263" y="666"/>
                  <a:pt x="232" y="709"/>
                  <a:pt x="232" y="709"/>
                </a:cubicBezTo>
                <a:cubicBezTo>
                  <a:pt x="659" y="709"/>
                  <a:pt x="659" y="709"/>
                  <a:pt x="659" y="709"/>
                </a:cubicBezTo>
                <a:cubicBezTo>
                  <a:pt x="568" y="521"/>
                  <a:pt x="568" y="521"/>
                  <a:pt x="568" y="521"/>
                </a:cubicBezTo>
                <a:cubicBezTo>
                  <a:pt x="540" y="458"/>
                  <a:pt x="606" y="330"/>
                  <a:pt x="606" y="330"/>
                </a:cubicBezTo>
                <a:close/>
                <a:moveTo>
                  <a:pt x="334" y="176"/>
                </a:moveTo>
                <a:cubicBezTo>
                  <a:pt x="322" y="168"/>
                  <a:pt x="322" y="168"/>
                  <a:pt x="322" y="168"/>
                </a:cubicBezTo>
                <a:cubicBezTo>
                  <a:pt x="320" y="169"/>
                  <a:pt x="317" y="171"/>
                  <a:pt x="314" y="173"/>
                </a:cubicBezTo>
                <a:cubicBezTo>
                  <a:pt x="316" y="187"/>
                  <a:pt x="316" y="187"/>
                  <a:pt x="316" y="187"/>
                </a:cubicBezTo>
                <a:cubicBezTo>
                  <a:pt x="316" y="187"/>
                  <a:pt x="316" y="188"/>
                  <a:pt x="316" y="188"/>
                </a:cubicBezTo>
                <a:cubicBezTo>
                  <a:pt x="316" y="189"/>
                  <a:pt x="315" y="190"/>
                  <a:pt x="314" y="191"/>
                </a:cubicBezTo>
                <a:cubicBezTo>
                  <a:pt x="313" y="191"/>
                  <a:pt x="311" y="190"/>
                  <a:pt x="311" y="189"/>
                </a:cubicBezTo>
                <a:cubicBezTo>
                  <a:pt x="302" y="177"/>
                  <a:pt x="302" y="177"/>
                  <a:pt x="302" y="177"/>
                </a:cubicBezTo>
                <a:cubicBezTo>
                  <a:pt x="299" y="178"/>
                  <a:pt x="296" y="179"/>
                  <a:pt x="293" y="180"/>
                </a:cubicBezTo>
                <a:cubicBezTo>
                  <a:pt x="290" y="194"/>
                  <a:pt x="290" y="194"/>
                  <a:pt x="290" y="194"/>
                </a:cubicBezTo>
                <a:cubicBezTo>
                  <a:pt x="290" y="194"/>
                  <a:pt x="290" y="194"/>
                  <a:pt x="290" y="194"/>
                </a:cubicBezTo>
                <a:cubicBezTo>
                  <a:pt x="290" y="195"/>
                  <a:pt x="289" y="197"/>
                  <a:pt x="288" y="197"/>
                </a:cubicBezTo>
                <a:cubicBezTo>
                  <a:pt x="288" y="197"/>
                  <a:pt x="288" y="197"/>
                  <a:pt x="288" y="197"/>
                </a:cubicBezTo>
                <a:cubicBezTo>
                  <a:pt x="286" y="197"/>
                  <a:pt x="285" y="196"/>
                  <a:pt x="285" y="194"/>
                </a:cubicBezTo>
                <a:cubicBezTo>
                  <a:pt x="281" y="180"/>
                  <a:pt x="281" y="180"/>
                  <a:pt x="281" y="180"/>
                </a:cubicBezTo>
                <a:cubicBezTo>
                  <a:pt x="277" y="180"/>
                  <a:pt x="274" y="180"/>
                  <a:pt x="270" y="180"/>
                </a:cubicBezTo>
                <a:cubicBezTo>
                  <a:pt x="264" y="192"/>
                  <a:pt x="264" y="192"/>
                  <a:pt x="264" y="192"/>
                </a:cubicBezTo>
                <a:cubicBezTo>
                  <a:pt x="264" y="194"/>
                  <a:pt x="262" y="195"/>
                  <a:pt x="261" y="194"/>
                </a:cubicBezTo>
                <a:cubicBezTo>
                  <a:pt x="259" y="194"/>
                  <a:pt x="258" y="193"/>
                  <a:pt x="258" y="192"/>
                </a:cubicBezTo>
                <a:cubicBezTo>
                  <a:pt x="258" y="191"/>
                  <a:pt x="258" y="191"/>
                  <a:pt x="259" y="191"/>
                </a:cubicBezTo>
                <a:cubicBezTo>
                  <a:pt x="259" y="177"/>
                  <a:pt x="259" y="177"/>
                  <a:pt x="259" y="177"/>
                </a:cubicBezTo>
                <a:cubicBezTo>
                  <a:pt x="255" y="176"/>
                  <a:pt x="252" y="174"/>
                  <a:pt x="249" y="173"/>
                </a:cubicBezTo>
                <a:cubicBezTo>
                  <a:pt x="239" y="183"/>
                  <a:pt x="239" y="183"/>
                  <a:pt x="239" y="183"/>
                </a:cubicBezTo>
                <a:cubicBezTo>
                  <a:pt x="238" y="184"/>
                  <a:pt x="237" y="185"/>
                  <a:pt x="235" y="184"/>
                </a:cubicBezTo>
                <a:cubicBezTo>
                  <a:pt x="235" y="183"/>
                  <a:pt x="234" y="182"/>
                  <a:pt x="234" y="181"/>
                </a:cubicBezTo>
                <a:cubicBezTo>
                  <a:pt x="234" y="181"/>
                  <a:pt x="234" y="180"/>
                  <a:pt x="235" y="180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36" y="164"/>
                  <a:pt x="234" y="162"/>
                  <a:pt x="231" y="160"/>
                </a:cubicBezTo>
                <a:cubicBezTo>
                  <a:pt x="219" y="166"/>
                  <a:pt x="219" y="166"/>
                  <a:pt x="219" y="166"/>
                </a:cubicBezTo>
                <a:cubicBezTo>
                  <a:pt x="218" y="167"/>
                  <a:pt x="216" y="167"/>
                  <a:pt x="215" y="166"/>
                </a:cubicBezTo>
                <a:cubicBezTo>
                  <a:pt x="214" y="165"/>
                  <a:pt x="214" y="165"/>
                  <a:pt x="214" y="164"/>
                </a:cubicBezTo>
                <a:cubicBezTo>
                  <a:pt x="214" y="163"/>
                  <a:pt x="214" y="163"/>
                  <a:pt x="215" y="162"/>
                </a:cubicBezTo>
                <a:cubicBezTo>
                  <a:pt x="224" y="151"/>
                  <a:pt x="224" y="151"/>
                  <a:pt x="224" y="151"/>
                </a:cubicBezTo>
                <a:cubicBezTo>
                  <a:pt x="222" y="148"/>
                  <a:pt x="220" y="145"/>
                  <a:pt x="218" y="142"/>
                </a:cubicBezTo>
                <a:cubicBezTo>
                  <a:pt x="204" y="144"/>
                  <a:pt x="204" y="144"/>
                  <a:pt x="204" y="144"/>
                </a:cubicBezTo>
                <a:cubicBezTo>
                  <a:pt x="203" y="145"/>
                  <a:pt x="201" y="144"/>
                  <a:pt x="201" y="143"/>
                </a:cubicBezTo>
                <a:cubicBezTo>
                  <a:pt x="201" y="142"/>
                  <a:pt x="201" y="142"/>
                  <a:pt x="201" y="141"/>
                </a:cubicBezTo>
                <a:cubicBezTo>
                  <a:pt x="201" y="140"/>
                  <a:pt x="201" y="139"/>
                  <a:pt x="202" y="139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213" y="127"/>
                  <a:pt x="212" y="124"/>
                  <a:pt x="212" y="121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96" y="119"/>
                  <a:pt x="195" y="118"/>
                  <a:pt x="195" y="116"/>
                </a:cubicBezTo>
                <a:cubicBezTo>
                  <a:pt x="195" y="116"/>
                  <a:pt x="195" y="116"/>
                  <a:pt x="195" y="116"/>
                </a:cubicBezTo>
                <a:cubicBezTo>
                  <a:pt x="195" y="114"/>
                  <a:pt x="196" y="113"/>
                  <a:pt x="197" y="113"/>
                </a:cubicBezTo>
                <a:cubicBezTo>
                  <a:pt x="211" y="109"/>
                  <a:pt x="211" y="109"/>
                  <a:pt x="211" y="109"/>
                </a:cubicBezTo>
                <a:cubicBezTo>
                  <a:pt x="211" y="105"/>
                  <a:pt x="211" y="102"/>
                  <a:pt x="212" y="99"/>
                </a:cubicBezTo>
                <a:cubicBezTo>
                  <a:pt x="199" y="92"/>
                  <a:pt x="199" y="92"/>
                  <a:pt x="199" y="92"/>
                </a:cubicBezTo>
                <a:cubicBezTo>
                  <a:pt x="198" y="92"/>
                  <a:pt x="197" y="91"/>
                  <a:pt x="197" y="89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197" y="87"/>
                  <a:pt x="199" y="86"/>
                  <a:pt x="200" y="87"/>
                </a:cubicBezTo>
                <a:cubicBezTo>
                  <a:pt x="215" y="87"/>
                  <a:pt x="215" y="87"/>
                  <a:pt x="215" y="87"/>
                </a:cubicBezTo>
                <a:cubicBezTo>
                  <a:pt x="216" y="84"/>
                  <a:pt x="217" y="81"/>
                  <a:pt x="218" y="78"/>
                </a:cubicBezTo>
                <a:cubicBezTo>
                  <a:pt x="208" y="68"/>
                  <a:pt x="208" y="68"/>
                  <a:pt x="208" y="68"/>
                </a:cubicBezTo>
                <a:cubicBezTo>
                  <a:pt x="208" y="67"/>
                  <a:pt x="207" y="66"/>
                  <a:pt x="207" y="65"/>
                </a:cubicBezTo>
                <a:cubicBezTo>
                  <a:pt x="207" y="65"/>
                  <a:pt x="207" y="64"/>
                  <a:pt x="207" y="64"/>
                </a:cubicBezTo>
                <a:cubicBezTo>
                  <a:pt x="208" y="62"/>
                  <a:pt x="210" y="62"/>
                  <a:pt x="211" y="63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7" y="65"/>
                  <a:pt x="229" y="62"/>
                  <a:pt x="232" y="60"/>
                </a:cubicBezTo>
                <a:cubicBezTo>
                  <a:pt x="225" y="47"/>
                  <a:pt x="225" y="47"/>
                  <a:pt x="225" y="47"/>
                </a:cubicBezTo>
                <a:cubicBezTo>
                  <a:pt x="225" y="46"/>
                  <a:pt x="224" y="46"/>
                  <a:pt x="224" y="45"/>
                </a:cubicBezTo>
                <a:cubicBezTo>
                  <a:pt x="224" y="44"/>
                  <a:pt x="225" y="44"/>
                  <a:pt x="225" y="43"/>
                </a:cubicBezTo>
                <a:cubicBezTo>
                  <a:pt x="227" y="42"/>
                  <a:pt x="228" y="42"/>
                  <a:pt x="229" y="43"/>
                </a:cubicBezTo>
                <a:cubicBezTo>
                  <a:pt x="241" y="52"/>
                  <a:pt x="241" y="52"/>
                  <a:pt x="241" y="52"/>
                </a:cubicBezTo>
                <a:cubicBezTo>
                  <a:pt x="243" y="50"/>
                  <a:pt x="246" y="48"/>
                  <a:pt x="249" y="47"/>
                </a:cubicBezTo>
                <a:cubicBezTo>
                  <a:pt x="247" y="33"/>
                  <a:pt x="247" y="33"/>
                  <a:pt x="247" y="33"/>
                </a:cubicBezTo>
                <a:cubicBezTo>
                  <a:pt x="247" y="32"/>
                  <a:pt x="247" y="32"/>
                  <a:pt x="247" y="32"/>
                </a:cubicBezTo>
                <a:cubicBezTo>
                  <a:pt x="247" y="30"/>
                  <a:pt x="248" y="29"/>
                  <a:pt x="249" y="29"/>
                </a:cubicBezTo>
                <a:cubicBezTo>
                  <a:pt x="250" y="28"/>
                  <a:pt x="252" y="29"/>
                  <a:pt x="252" y="31"/>
                </a:cubicBezTo>
                <a:cubicBezTo>
                  <a:pt x="261" y="42"/>
                  <a:pt x="261" y="42"/>
                  <a:pt x="261" y="42"/>
                </a:cubicBezTo>
                <a:cubicBezTo>
                  <a:pt x="264" y="41"/>
                  <a:pt x="267" y="40"/>
                  <a:pt x="270" y="40"/>
                </a:cubicBezTo>
                <a:cubicBezTo>
                  <a:pt x="273" y="26"/>
                  <a:pt x="273" y="26"/>
                  <a:pt x="273" y="26"/>
                </a:cubicBezTo>
                <a:cubicBezTo>
                  <a:pt x="273" y="26"/>
                  <a:pt x="273" y="26"/>
                  <a:pt x="273" y="26"/>
                </a:cubicBezTo>
                <a:cubicBezTo>
                  <a:pt x="273" y="24"/>
                  <a:pt x="274" y="23"/>
                  <a:pt x="275" y="23"/>
                </a:cubicBezTo>
                <a:cubicBezTo>
                  <a:pt x="277" y="23"/>
                  <a:pt x="278" y="24"/>
                  <a:pt x="278" y="25"/>
                </a:cubicBezTo>
                <a:cubicBezTo>
                  <a:pt x="282" y="39"/>
                  <a:pt x="282" y="39"/>
                  <a:pt x="282" y="39"/>
                </a:cubicBezTo>
                <a:cubicBezTo>
                  <a:pt x="286" y="39"/>
                  <a:pt x="289" y="39"/>
                  <a:pt x="293" y="40"/>
                </a:cubicBezTo>
                <a:cubicBezTo>
                  <a:pt x="299" y="27"/>
                  <a:pt x="299" y="27"/>
                  <a:pt x="299" y="27"/>
                </a:cubicBezTo>
                <a:cubicBezTo>
                  <a:pt x="299" y="26"/>
                  <a:pt x="301" y="25"/>
                  <a:pt x="302" y="25"/>
                </a:cubicBezTo>
                <a:cubicBezTo>
                  <a:pt x="304" y="25"/>
                  <a:pt x="305" y="27"/>
                  <a:pt x="305" y="28"/>
                </a:cubicBezTo>
                <a:cubicBezTo>
                  <a:pt x="305" y="28"/>
                  <a:pt x="305" y="28"/>
                  <a:pt x="304" y="29"/>
                </a:cubicBezTo>
                <a:cubicBezTo>
                  <a:pt x="304" y="43"/>
                  <a:pt x="304" y="43"/>
                  <a:pt x="304" y="43"/>
                </a:cubicBezTo>
                <a:cubicBezTo>
                  <a:pt x="308" y="44"/>
                  <a:pt x="311" y="45"/>
                  <a:pt x="314" y="47"/>
                </a:cubicBezTo>
                <a:cubicBezTo>
                  <a:pt x="324" y="37"/>
                  <a:pt x="324" y="37"/>
                  <a:pt x="324" y="37"/>
                </a:cubicBezTo>
                <a:cubicBezTo>
                  <a:pt x="325" y="35"/>
                  <a:pt x="326" y="35"/>
                  <a:pt x="328" y="36"/>
                </a:cubicBezTo>
                <a:cubicBezTo>
                  <a:pt x="328" y="36"/>
                  <a:pt x="329" y="37"/>
                  <a:pt x="329" y="38"/>
                </a:cubicBezTo>
                <a:cubicBezTo>
                  <a:pt x="329" y="39"/>
                  <a:pt x="329" y="39"/>
                  <a:pt x="328" y="40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7" y="55"/>
                  <a:pt x="329" y="57"/>
                  <a:pt x="332" y="60"/>
                </a:cubicBezTo>
                <a:cubicBezTo>
                  <a:pt x="344" y="53"/>
                  <a:pt x="344" y="53"/>
                  <a:pt x="344" y="53"/>
                </a:cubicBezTo>
                <a:cubicBezTo>
                  <a:pt x="345" y="52"/>
                  <a:pt x="347" y="52"/>
                  <a:pt x="348" y="54"/>
                </a:cubicBezTo>
                <a:cubicBezTo>
                  <a:pt x="349" y="54"/>
                  <a:pt x="349" y="55"/>
                  <a:pt x="349" y="55"/>
                </a:cubicBezTo>
                <a:cubicBezTo>
                  <a:pt x="349" y="56"/>
                  <a:pt x="349" y="57"/>
                  <a:pt x="348" y="58"/>
                </a:cubicBezTo>
                <a:cubicBezTo>
                  <a:pt x="339" y="69"/>
                  <a:pt x="339" y="69"/>
                  <a:pt x="339" y="69"/>
                </a:cubicBezTo>
                <a:cubicBezTo>
                  <a:pt x="341" y="72"/>
                  <a:pt x="343" y="75"/>
                  <a:pt x="345" y="78"/>
                </a:cubicBezTo>
                <a:cubicBezTo>
                  <a:pt x="359" y="75"/>
                  <a:pt x="359" y="75"/>
                  <a:pt x="359" y="75"/>
                </a:cubicBezTo>
                <a:cubicBezTo>
                  <a:pt x="360" y="75"/>
                  <a:pt x="362" y="76"/>
                  <a:pt x="362" y="77"/>
                </a:cubicBezTo>
                <a:cubicBezTo>
                  <a:pt x="362" y="77"/>
                  <a:pt x="362" y="78"/>
                  <a:pt x="362" y="78"/>
                </a:cubicBezTo>
                <a:cubicBezTo>
                  <a:pt x="362" y="79"/>
                  <a:pt x="362" y="80"/>
                  <a:pt x="361" y="81"/>
                </a:cubicBezTo>
                <a:cubicBezTo>
                  <a:pt x="349" y="89"/>
                  <a:pt x="349" y="89"/>
                  <a:pt x="349" y="89"/>
                </a:cubicBezTo>
                <a:cubicBezTo>
                  <a:pt x="350" y="92"/>
                  <a:pt x="351" y="95"/>
                  <a:pt x="351" y="99"/>
                </a:cubicBezTo>
                <a:cubicBezTo>
                  <a:pt x="365" y="101"/>
                  <a:pt x="365" y="101"/>
                  <a:pt x="365" y="101"/>
                </a:cubicBezTo>
                <a:cubicBezTo>
                  <a:pt x="367" y="101"/>
                  <a:pt x="368" y="102"/>
                  <a:pt x="368" y="104"/>
                </a:cubicBezTo>
                <a:cubicBezTo>
                  <a:pt x="368" y="104"/>
                  <a:pt x="368" y="104"/>
                  <a:pt x="368" y="104"/>
                </a:cubicBezTo>
                <a:cubicBezTo>
                  <a:pt x="368" y="105"/>
                  <a:pt x="367" y="106"/>
                  <a:pt x="366" y="107"/>
                </a:cubicBezTo>
                <a:cubicBezTo>
                  <a:pt x="352" y="111"/>
                  <a:pt x="352" y="111"/>
                  <a:pt x="352" y="111"/>
                </a:cubicBezTo>
                <a:cubicBezTo>
                  <a:pt x="352" y="114"/>
                  <a:pt x="352" y="118"/>
                  <a:pt x="351" y="121"/>
                </a:cubicBezTo>
                <a:cubicBezTo>
                  <a:pt x="364" y="127"/>
                  <a:pt x="364" y="127"/>
                  <a:pt x="364" y="127"/>
                </a:cubicBezTo>
                <a:cubicBezTo>
                  <a:pt x="365" y="128"/>
                  <a:pt x="366" y="129"/>
                  <a:pt x="366" y="130"/>
                </a:cubicBezTo>
                <a:cubicBezTo>
                  <a:pt x="366" y="130"/>
                  <a:pt x="366" y="130"/>
                  <a:pt x="366" y="131"/>
                </a:cubicBezTo>
                <a:cubicBezTo>
                  <a:pt x="366" y="132"/>
                  <a:pt x="364" y="133"/>
                  <a:pt x="363" y="133"/>
                </a:cubicBezTo>
                <a:cubicBezTo>
                  <a:pt x="348" y="133"/>
                  <a:pt x="348" y="133"/>
                  <a:pt x="348" y="133"/>
                </a:cubicBezTo>
                <a:cubicBezTo>
                  <a:pt x="347" y="136"/>
                  <a:pt x="346" y="139"/>
                  <a:pt x="345" y="142"/>
                </a:cubicBezTo>
                <a:cubicBezTo>
                  <a:pt x="355" y="152"/>
                  <a:pt x="355" y="152"/>
                  <a:pt x="355" y="152"/>
                </a:cubicBezTo>
                <a:cubicBezTo>
                  <a:pt x="355" y="153"/>
                  <a:pt x="356" y="153"/>
                  <a:pt x="356" y="154"/>
                </a:cubicBezTo>
                <a:cubicBezTo>
                  <a:pt x="356" y="155"/>
                  <a:pt x="356" y="155"/>
                  <a:pt x="356" y="156"/>
                </a:cubicBezTo>
                <a:cubicBezTo>
                  <a:pt x="355" y="157"/>
                  <a:pt x="353" y="158"/>
                  <a:pt x="352" y="157"/>
                </a:cubicBezTo>
                <a:cubicBezTo>
                  <a:pt x="338" y="152"/>
                  <a:pt x="338" y="152"/>
                  <a:pt x="338" y="152"/>
                </a:cubicBezTo>
                <a:cubicBezTo>
                  <a:pt x="336" y="155"/>
                  <a:pt x="334" y="157"/>
                  <a:pt x="331" y="160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9" y="174"/>
                  <a:pt x="339" y="174"/>
                </a:cubicBezTo>
                <a:cubicBezTo>
                  <a:pt x="339" y="175"/>
                  <a:pt x="338" y="176"/>
                  <a:pt x="338" y="176"/>
                </a:cubicBezTo>
                <a:cubicBezTo>
                  <a:pt x="336" y="177"/>
                  <a:pt x="335" y="177"/>
                  <a:pt x="334" y="176"/>
                </a:cubicBezTo>
                <a:close/>
                <a:moveTo>
                  <a:pt x="451" y="192"/>
                </a:moveTo>
                <a:cubicBezTo>
                  <a:pt x="442" y="195"/>
                  <a:pt x="442" y="195"/>
                  <a:pt x="442" y="195"/>
                </a:cubicBezTo>
                <a:cubicBezTo>
                  <a:pt x="442" y="197"/>
                  <a:pt x="442" y="200"/>
                  <a:pt x="441" y="202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51" y="206"/>
                  <a:pt x="451" y="207"/>
                  <a:pt x="451" y="208"/>
                </a:cubicBezTo>
                <a:cubicBezTo>
                  <a:pt x="451" y="208"/>
                  <a:pt x="451" y="208"/>
                  <a:pt x="451" y="208"/>
                </a:cubicBezTo>
                <a:cubicBezTo>
                  <a:pt x="451" y="209"/>
                  <a:pt x="450" y="210"/>
                  <a:pt x="449" y="210"/>
                </a:cubicBezTo>
                <a:cubicBezTo>
                  <a:pt x="439" y="210"/>
                  <a:pt x="439" y="210"/>
                  <a:pt x="439" y="210"/>
                </a:cubicBezTo>
                <a:cubicBezTo>
                  <a:pt x="439" y="212"/>
                  <a:pt x="438" y="214"/>
                  <a:pt x="437" y="216"/>
                </a:cubicBezTo>
                <a:cubicBezTo>
                  <a:pt x="444" y="223"/>
                  <a:pt x="444" y="223"/>
                  <a:pt x="444" y="223"/>
                </a:cubicBezTo>
                <a:cubicBezTo>
                  <a:pt x="444" y="223"/>
                  <a:pt x="444" y="224"/>
                  <a:pt x="444" y="224"/>
                </a:cubicBezTo>
                <a:cubicBezTo>
                  <a:pt x="444" y="225"/>
                  <a:pt x="444" y="225"/>
                  <a:pt x="444" y="225"/>
                </a:cubicBezTo>
                <a:cubicBezTo>
                  <a:pt x="444" y="226"/>
                  <a:pt x="443" y="226"/>
                  <a:pt x="442" y="226"/>
                </a:cubicBezTo>
                <a:cubicBezTo>
                  <a:pt x="433" y="223"/>
                  <a:pt x="433" y="223"/>
                  <a:pt x="433" y="223"/>
                </a:cubicBezTo>
                <a:cubicBezTo>
                  <a:pt x="431" y="224"/>
                  <a:pt x="430" y="226"/>
                  <a:pt x="428" y="228"/>
                </a:cubicBezTo>
                <a:cubicBezTo>
                  <a:pt x="433" y="236"/>
                  <a:pt x="433" y="236"/>
                  <a:pt x="433" y="236"/>
                </a:cubicBezTo>
                <a:cubicBezTo>
                  <a:pt x="433" y="237"/>
                  <a:pt x="433" y="237"/>
                  <a:pt x="433" y="237"/>
                </a:cubicBezTo>
                <a:cubicBezTo>
                  <a:pt x="433" y="238"/>
                  <a:pt x="433" y="239"/>
                  <a:pt x="432" y="239"/>
                </a:cubicBezTo>
                <a:cubicBezTo>
                  <a:pt x="431" y="240"/>
                  <a:pt x="430" y="239"/>
                  <a:pt x="430" y="239"/>
                </a:cubicBezTo>
                <a:cubicBezTo>
                  <a:pt x="422" y="233"/>
                  <a:pt x="422" y="233"/>
                  <a:pt x="422" y="233"/>
                </a:cubicBezTo>
                <a:cubicBezTo>
                  <a:pt x="420" y="234"/>
                  <a:pt x="418" y="235"/>
                  <a:pt x="416" y="236"/>
                </a:cubicBezTo>
                <a:cubicBezTo>
                  <a:pt x="418" y="246"/>
                  <a:pt x="418" y="246"/>
                  <a:pt x="418" y="246"/>
                </a:cubicBezTo>
                <a:cubicBezTo>
                  <a:pt x="418" y="246"/>
                  <a:pt x="418" y="246"/>
                  <a:pt x="418" y="247"/>
                </a:cubicBezTo>
                <a:cubicBezTo>
                  <a:pt x="418" y="247"/>
                  <a:pt x="417" y="248"/>
                  <a:pt x="417" y="248"/>
                </a:cubicBezTo>
                <a:cubicBezTo>
                  <a:pt x="416" y="249"/>
                  <a:pt x="415" y="248"/>
                  <a:pt x="414" y="247"/>
                </a:cubicBezTo>
                <a:cubicBezTo>
                  <a:pt x="409" y="239"/>
                  <a:pt x="409" y="239"/>
                  <a:pt x="409" y="239"/>
                </a:cubicBezTo>
                <a:cubicBezTo>
                  <a:pt x="407" y="240"/>
                  <a:pt x="404" y="241"/>
                  <a:pt x="402" y="241"/>
                </a:cubicBezTo>
                <a:cubicBezTo>
                  <a:pt x="401" y="250"/>
                  <a:pt x="401" y="250"/>
                  <a:pt x="401" y="250"/>
                </a:cubicBezTo>
                <a:cubicBezTo>
                  <a:pt x="401" y="250"/>
                  <a:pt x="401" y="251"/>
                  <a:pt x="401" y="251"/>
                </a:cubicBezTo>
                <a:cubicBezTo>
                  <a:pt x="401" y="252"/>
                  <a:pt x="400" y="252"/>
                  <a:pt x="399" y="252"/>
                </a:cubicBezTo>
                <a:cubicBezTo>
                  <a:pt x="399" y="252"/>
                  <a:pt x="399" y="252"/>
                  <a:pt x="399" y="252"/>
                </a:cubicBezTo>
                <a:cubicBezTo>
                  <a:pt x="398" y="252"/>
                  <a:pt x="397" y="252"/>
                  <a:pt x="397" y="251"/>
                </a:cubicBezTo>
                <a:cubicBezTo>
                  <a:pt x="394" y="242"/>
                  <a:pt x="394" y="242"/>
                  <a:pt x="394" y="242"/>
                </a:cubicBezTo>
                <a:cubicBezTo>
                  <a:pt x="392" y="242"/>
                  <a:pt x="390" y="241"/>
                  <a:pt x="387" y="241"/>
                </a:cubicBezTo>
                <a:cubicBezTo>
                  <a:pt x="383" y="250"/>
                  <a:pt x="383" y="250"/>
                  <a:pt x="383" y="250"/>
                </a:cubicBezTo>
                <a:cubicBezTo>
                  <a:pt x="383" y="251"/>
                  <a:pt x="382" y="251"/>
                  <a:pt x="381" y="251"/>
                </a:cubicBezTo>
                <a:cubicBezTo>
                  <a:pt x="380" y="251"/>
                  <a:pt x="379" y="250"/>
                  <a:pt x="379" y="249"/>
                </a:cubicBezTo>
                <a:cubicBezTo>
                  <a:pt x="379" y="249"/>
                  <a:pt x="379" y="249"/>
                  <a:pt x="379" y="249"/>
                </a:cubicBezTo>
                <a:cubicBezTo>
                  <a:pt x="380" y="239"/>
                  <a:pt x="380" y="239"/>
                  <a:pt x="380" y="239"/>
                </a:cubicBezTo>
                <a:cubicBezTo>
                  <a:pt x="377" y="238"/>
                  <a:pt x="375" y="237"/>
                  <a:pt x="373" y="236"/>
                </a:cubicBezTo>
                <a:cubicBezTo>
                  <a:pt x="367" y="243"/>
                  <a:pt x="367" y="243"/>
                  <a:pt x="367" y="243"/>
                </a:cubicBezTo>
                <a:cubicBezTo>
                  <a:pt x="366" y="244"/>
                  <a:pt x="365" y="244"/>
                  <a:pt x="364" y="244"/>
                </a:cubicBezTo>
                <a:cubicBezTo>
                  <a:pt x="364" y="243"/>
                  <a:pt x="363" y="243"/>
                  <a:pt x="363" y="242"/>
                </a:cubicBezTo>
                <a:cubicBezTo>
                  <a:pt x="363" y="242"/>
                  <a:pt x="363" y="242"/>
                  <a:pt x="364" y="241"/>
                </a:cubicBezTo>
                <a:cubicBezTo>
                  <a:pt x="367" y="232"/>
                  <a:pt x="367" y="232"/>
                  <a:pt x="367" y="232"/>
                </a:cubicBezTo>
                <a:cubicBezTo>
                  <a:pt x="365" y="231"/>
                  <a:pt x="363" y="229"/>
                  <a:pt x="361" y="228"/>
                </a:cubicBezTo>
                <a:cubicBezTo>
                  <a:pt x="353" y="232"/>
                  <a:pt x="353" y="232"/>
                  <a:pt x="353" y="232"/>
                </a:cubicBezTo>
                <a:cubicBezTo>
                  <a:pt x="352" y="233"/>
                  <a:pt x="351" y="233"/>
                  <a:pt x="350" y="232"/>
                </a:cubicBezTo>
                <a:cubicBezTo>
                  <a:pt x="350" y="232"/>
                  <a:pt x="350" y="231"/>
                  <a:pt x="350" y="231"/>
                </a:cubicBezTo>
                <a:cubicBezTo>
                  <a:pt x="350" y="230"/>
                  <a:pt x="350" y="230"/>
                  <a:pt x="351" y="229"/>
                </a:cubicBezTo>
                <a:cubicBezTo>
                  <a:pt x="356" y="222"/>
                  <a:pt x="356" y="222"/>
                  <a:pt x="356" y="222"/>
                </a:cubicBezTo>
                <a:cubicBezTo>
                  <a:pt x="355" y="220"/>
                  <a:pt x="354" y="218"/>
                  <a:pt x="353" y="216"/>
                </a:cubicBezTo>
                <a:cubicBezTo>
                  <a:pt x="343" y="217"/>
                  <a:pt x="343" y="217"/>
                  <a:pt x="343" y="217"/>
                </a:cubicBezTo>
                <a:cubicBezTo>
                  <a:pt x="342" y="218"/>
                  <a:pt x="341" y="217"/>
                  <a:pt x="341" y="216"/>
                </a:cubicBezTo>
                <a:cubicBezTo>
                  <a:pt x="341" y="216"/>
                  <a:pt x="341" y="216"/>
                  <a:pt x="341" y="216"/>
                </a:cubicBezTo>
                <a:cubicBezTo>
                  <a:pt x="341" y="215"/>
                  <a:pt x="341" y="214"/>
                  <a:pt x="342" y="214"/>
                </a:cubicBezTo>
                <a:cubicBezTo>
                  <a:pt x="350" y="208"/>
                  <a:pt x="350" y="208"/>
                  <a:pt x="350" y="208"/>
                </a:cubicBezTo>
                <a:cubicBezTo>
                  <a:pt x="349" y="206"/>
                  <a:pt x="349" y="204"/>
                  <a:pt x="348" y="202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8" y="200"/>
                  <a:pt x="337" y="200"/>
                  <a:pt x="337" y="199"/>
                </a:cubicBezTo>
                <a:cubicBezTo>
                  <a:pt x="337" y="199"/>
                  <a:pt x="337" y="198"/>
                  <a:pt x="337" y="198"/>
                </a:cubicBezTo>
                <a:cubicBezTo>
                  <a:pt x="337" y="197"/>
                  <a:pt x="338" y="197"/>
                  <a:pt x="339" y="197"/>
                </a:cubicBezTo>
                <a:cubicBezTo>
                  <a:pt x="348" y="194"/>
                  <a:pt x="348" y="194"/>
                  <a:pt x="348" y="194"/>
                </a:cubicBezTo>
                <a:cubicBezTo>
                  <a:pt x="348" y="191"/>
                  <a:pt x="348" y="189"/>
                  <a:pt x="348" y="187"/>
                </a:cubicBezTo>
                <a:cubicBezTo>
                  <a:pt x="340" y="183"/>
                  <a:pt x="340" y="183"/>
                  <a:pt x="340" y="183"/>
                </a:cubicBezTo>
                <a:cubicBezTo>
                  <a:pt x="339" y="182"/>
                  <a:pt x="338" y="182"/>
                  <a:pt x="338" y="181"/>
                </a:cubicBezTo>
                <a:cubicBezTo>
                  <a:pt x="338" y="181"/>
                  <a:pt x="338" y="181"/>
                  <a:pt x="338" y="180"/>
                </a:cubicBezTo>
                <a:cubicBezTo>
                  <a:pt x="339" y="179"/>
                  <a:pt x="340" y="179"/>
                  <a:pt x="341" y="179"/>
                </a:cubicBezTo>
                <a:cubicBezTo>
                  <a:pt x="350" y="179"/>
                  <a:pt x="350" y="179"/>
                  <a:pt x="350" y="179"/>
                </a:cubicBezTo>
                <a:cubicBezTo>
                  <a:pt x="351" y="177"/>
                  <a:pt x="352" y="175"/>
                  <a:pt x="353" y="173"/>
                </a:cubicBezTo>
                <a:cubicBezTo>
                  <a:pt x="346" y="166"/>
                  <a:pt x="346" y="166"/>
                  <a:pt x="346" y="166"/>
                </a:cubicBezTo>
                <a:cubicBezTo>
                  <a:pt x="346" y="166"/>
                  <a:pt x="345" y="165"/>
                  <a:pt x="345" y="165"/>
                </a:cubicBezTo>
                <a:cubicBezTo>
                  <a:pt x="345" y="164"/>
                  <a:pt x="345" y="164"/>
                  <a:pt x="345" y="164"/>
                </a:cubicBezTo>
                <a:cubicBezTo>
                  <a:pt x="346" y="163"/>
                  <a:pt x="347" y="163"/>
                  <a:pt x="348" y="163"/>
                </a:cubicBezTo>
                <a:cubicBezTo>
                  <a:pt x="357" y="166"/>
                  <a:pt x="357" y="166"/>
                  <a:pt x="357" y="166"/>
                </a:cubicBezTo>
                <a:cubicBezTo>
                  <a:pt x="358" y="164"/>
                  <a:pt x="360" y="163"/>
                  <a:pt x="361" y="161"/>
                </a:cubicBezTo>
                <a:cubicBezTo>
                  <a:pt x="357" y="153"/>
                  <a:pt x="357" y="153"/>
                  <a:pt x="357" y="153"/>
                </a:cubicBezTo>
                <a:cubicBezTo>
                  <a:pt x="357" y="152"/>
                  <a:pt x="357" y="152"/>
                  <a:pt x="357" y="151"/>
                </a:cubicBezTo>
                <a:cubicBezTo>
                  <a:pt x="357" y="151"/>
                  <a:pt x="357" y="150"/>
                  <a:pt x="357" y="150"/>
                </a:cubicBezTo>
                <a:cubicBezTo>
                  <a:pt x="358" y="149"/>
                  <a:pt x="359" y="149"/>
                  <a:pt x="360" y="150"/>
                </a:cubicBezTo>
                <a:cubicBezTo>
                  <a:pt x="368" y="156"/>
                  <a:pt x="368" y="156"/>
                  <a:pt x="368" y="156"/>
                </a:cubicBezTo>
                <a:cubicBezTo>
                  <a:pt x="369" y="155"/>
                  <a:pt x="371" y="153"/>
                  <a:pt x="373" y="152"/>
                </a:cubicBezTo>
                <a:cubicBezTo>
                  <a:pt x="372" y="143"/>
                  <a:pt x="372" y="143"/>
                  <a:pt x="372" y="143"/>
                </a:cubicBezTo>
                <a:cubicBezTo>
                  <a:pt x="372" y="143"/>
                  <a:pt x="372" y="143"/>
                  <a:pt x="372" y="142"/>
                </a:cubicBezTo>
                <a:cubicBezTo>
                  <a:pt x="372" y="142"/>
                  <a:pt x="372" y="141"/>
                  <a:pt x="373" y="141"/>
                </a:cubicBezTo>
                <a:cubicBezTo>
                  <a:pt x="374" y="140"/>
                  <a:pt x="375" y="141"/>
                  <a:pt x="375" y="142"/>
                </a:cubicBezTo>
                <a:cubicBezTo>
                  <a:pt x="381" y="149"/>
                  <a:pt x="381" y="149"/>
                  <a:pt x="381" y="149"/>
                </a:cubicBezTo>
                <a:cubicBezTo>
                  <a:pt x="383" y="149"/>
                  <a:pt x="385" y="148"/>
                  <a:pt x="387" y="148"/>
                </a:cubicBezTo>
                <a:cubicBezTo>
                  <a:pt x="389" y="138"/>
                  <a:pt x="389" y="138"/>
                  <a:pt x="389" y="138"/>
                </a:cubicBezTo>
                <a:cubicBezTo>
                  <a:pt x="389" y="138"/>
                  <a:pt x="389" y="138"/>
                  <a:pt x="389" y="138"/>
                </a:cubicBezTo>
                <a:cubicBezTo>
                  <a:pt x="389" y="137"/>
                  <a:pt x="390" y="136"/>
                  <a:pt x="391" y="136"/>
                </a:cubicBezTo>
                <a:cubicBezTo>
                  <a:pt x="392" y="136"/>
                  <a:pt x="393" y="137"/>
                  <a:pt x="393" y="138"/>
                </a:cubicBezTo>
                <a:cubicBezTo>
                  <a:pt x="395" y="147"/>
                  <a:pt x="395" y="147"/>
                  <a:pt x="395" y="147"/>
                </a:cubicBezTo>
                <a:cubicBezTo>
                  <a:pt x="398" y="147"/>
                  <a:pt x="400" y="147"/>
                  <a:pt x="402" y="148"/>
                </a:cubicBezTo>
                <a:cubicBezTo>
                  <a:pt x="407" y="139"/>
                  <a:pt x="407" y="139"/>
                  <a:pt x="407" y="139"/>
                </a:cubicBezTo>
                <a:cubicBezTo>
                  <a:pt x="407" y="138"/>
                  <a:pt x="408" y="138"/>
                  <a:pt x="409" y="138"/>
                </a:cubicBezTo>
                <a:cubicBezTo>
                  <a:pt x="410" y="138"/>
                  <a:pt x="410" y="139"/>
                  <a:pt x="410" y="140"/>
                </a:cubicBezTo>
                <a:cubicBezTo>
                  <a:pt x="410" y="140"/>
                  <a:pt x="410" y="140"/>
                  <a:pt x="410" y="140"/>
                </a:cubicBezTo>
                <a:cubicBezTo>
                  <a:pt x="410" y="150"/>
                  <a:pt x="410" y="150"/>
                  <a:pt x="410" y="150"/>
                </a:cubicBezTo>
                <a:cubicBezTo>
                  <a:pt x="412" y="150"/>
                  <a:pt x="414" y="151"/>
                  <a:pt x="416" y="152"/>
                </a:cubicBezTo>
                <a:cubicBezTo>
                  <a:pt x="423" y="146"/>
                  <a:pt x="423" y="146"/>
                  <a:pt x="423" y="146"/>
                </a:cubicBezTo>
                <a:cubicBezTo>
                  <a:pt x="424" y="145"/>
                  <a:pt x="425" y="145"/>
                  <a:pt x="426" y="145"/>
                </a:cubicBezTo>
                <a:cubicBezTo>
                  <a:pt x="426" y="145"/>
                  <a:pt x="426" y="146"/>
                  <a:pt x="426" y="147"/>
                </a:cubicBezTo>
                <a:cubicBezTo>
                  <a:pt x="426" y="147"/>
                  <a:pt x="426" y="147"/>
                  <a:pt x="426" y="148"/>
                </a:cubicBezTo>
                <a:cubicBezTo>
                  <a:pt x="423" y="157"/>
                  <a:pt x="423" y="157"/>
                  <a:pt x="423" y="157"/>
                </a:cubicBezTo>
                <a:cubicBezTo>
                  <a:pt x="425" y="158"/>
                  <a:pt x="427" y="159"/>
                  <a:pt x="428" y="161"/>
                </a:cubicBezTo>
                <a:cubicBezTo>
                  <a:pt x="437" y="157"/>
                  <a:pt x="437" y="157"/>
                  <a:pt x="437" y="157"/>
                </a:cubicBezTo>
                <a:cubicBezTo>
                  <a:pt x="437" y="156"/>
                  <a:pt x="439" y="156"/>
                  <a:pt x="439" y="157"/>
                </a:cubicBezTo>
                <a:cubicBezTo>
                  <a:pt x="440" y="157"/>
                  <a:pt x="440" y="158"/>
                  <a:pt x="440" y="158"/>
                </a:cubicBezTo>
                <a:cubicBezTo>
                  <a:pt x="440" y="159"/>
                  <a:pt x="440" y="159"/>
                  <a:pt x="439" y="160"/>
                </a:cubicBezTo>
                <a:cubicBezTo>
                  <a:pt x="433" y="167"/>
                  <a:pt x="433" y="167"/>
                  <a:pt x="433" y="167"/>
                </a:cubicBezTo>
                <a:cubicBezTo>
                  <a:pt x="435" y="169"/>
                  <a:pt x="436" y="171"/>
                  <a:pt x="437" y="173"/>
                </a:cubicBezTo>
                <a:cubicBezTo>
                  <a:pt x="446" y="172"/>
                  <a:pt x="446" y="172"/>
                  <a:pt x="446" y="172"/>
                </a:cubicBezTo>
                <a:cubicBezTo>
                  <a:pt x="447" y="171"/>
                  <a:pt x="448" y="172"/>
                  <a:pt x="449" y="173"/>
                </a:cubicBezTo>
                <a:cubicBezTo>
                  <a:pt x="449" y="173"/>
                  <a:pt x="449" y="173"/>
                  <a:pt x="449" y="173"/>
                </a:cubicBezTo>
                <a:cubicBezTo>
                  <a:pt x="449" y="174"/>
                  <a:pt x="448" y="175"/>
                  <a:pt x="448" y="175"/>
                </a:cubicBezTo>
                <a:cubicBezTo>
                  <a:pt x="440" y="180"/>
                  <a:pt x="440" y="180"/>
                  <a:pt x="440" y="180"/>
                </a:cubicBezTo>
                <a:cubicBezTo>
                  <a:pt x="441" y="183"/>
                  <a:pt x="441" y="185"/>
                  <a:pt x="441" y="187"/>
                </a:cubicBezTo>
                <a:cubicBezTo>
                  <a:pt x="451" y="189"/>
                  <a:pt x="451" y="189"/>
                  <a:pt x="451" y="189"/>
                </a:cubicBezTo>
                <a:cubicBezTo>
                  <a:pt x="452" y="188"/>
                  <a:pt x="453" y="189"/>
                  <a:pt x="453" y="190"/>
                </a:cubicBezTo>
                <a:cubicBezTo>
                  <a:pt x="453" y="190"/>
                  <a:pt x="453" y="190"/>
                  <a:pt x="453" y="190"/>
                </a:cubicBezTo>
                <a:cubicBezTo>
                  <a:pt x="453" y="191"/>
                  <a:pt x="452" y="192"/>
                  <a:pt x="451" y="192"/>
                </a:cubicBezTo>
                <a:close/>
              </a:path>
            </a:pathLst>
          </a:cu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Freeform 25"/>
          <p:cNvSpPr/>
          <p:nvPr/>
        </p:nvSpPr>
        <p:spPr bwMode="auto">
          <a:xfrm>
            <a:off x="2898469" y="2417037"/>
            <a:ext cx="1059736" cy="427932"/>
          </a:xfrm>
          <a:custGeom>
            <a:avLst/>
            <a:gdLst>
              <a:gd name="T0" fmla="*/ 218 w 237"/>
              <a:gd name="T1" fmla="*/ 95 h 95"/>
              <a:gd name="T2" fmla="*/ 217 w 237"/>
              <a:gd name="T3" fmla="*/ 94 h 95"/>
              <a:gd name="T4" fmla="*/ 234 w 237"/>
              <a:gd name="T5" fmla="*/ 82 h 95"/>
              <a:gd name="T6" fmla="*/ 237 w 237"/>
              <a:gd name="T7" fmla="*/ 79 h 95"/>
              <a:gd name="T8" fmla="*/ 236 w 237"/>
              <a:gd name="T9" fmla="*/ 77 h 95"/>
              <a:gd name="T10" fmla="*/ 231 w 237"/>
              <a:gd name="T11" fmla="*/ 75 h 95"/>
              <a:gd name="T12" fmla="*/ 211 w 237"/>
              <a:gd name="T13" fmla="*/ 78 h 95"/>
              <a:gd name="T14" fmla="*/ 203 w 237"/>
              <a:gd name="T15" fmla="*/ 66 h 95"/>
              <a:gd name="T16" fmla="*/ 216 w 237"/>
              <a:gd name="T17" fmla="*/ 49 h 95"/>
              <a:gd name="T18" fmla="*/ 217 w 237"/>
              <a:gd name="T19" fmla="*/ 46 h 95"/>
              <a:gd name="T20" fmla="*/ 216 w 237"/>
              <a:gd name="T21" fmla="*/ 44 h 95"/>
              <a:gd name="T22" fmla="*/ 211 w 237"/>
              <a:gd name="T23" fmla="*/ 43 h 95"/>
              <a:gd name="T24" fmla="*/ 192 w 237"/>
              <a:gd name="T25" fmla="*/ 53 h 95"/>
              <a:gd name="T26" fmla="*/ 181 w 237"/>
              <a:gd name="T27" fmla="*/ 43 h 95"/>
              <a:gd name="T28" fmla="*/ 188 w 237"/>
              <a:gd name="T29" fmla="*/ 24 h 95"/>
              <a:gd name="T30" fmla="*/ 189 w 237"/>
              <a:gd name="T31" fmla="*/ 22 h 95"/>
              <a:gd name="T32" fmla="*/ 187 w 237"/>
              <a:gd name="T33" fmla="*/ 18 h 95"/>
              <a:gd name="T34" fmla="*/ 181 w 237"/>
              <a:gd name="T35" fmla="*/ 20 h 95"/>
              <a:gd name="T36" fmla="*/ 167 w 237"/>
              <a:gd name="T37" fmla="*/ 34 h 95"/>
              <a:gd name="T38" fmla="*/ 153 w 237"/>
              <a:gd name="T39" fmla="*/ 28 h 95"/>
              <a:gd name="T40" fmla="*/ 154 w 237"/>
              <a:gd name="T41" fmla="*/ 8 h 95"/>
              <a:gd name="T42" fmla="*/ 154 w 237"/>
              <a:gd name="T43" fmla="*/ 7 h 95"/>
              <a:gd name="T44" fmla="*/ 151 w 237"/>
              <a:gd name="T45" fmla="*/ 3 h 95"/>
              <a:gd name="T46" fmla="*/ 146 w 237"/>
              <a:gd name="T47" fmla="*/ 6 h 95"/>
              <a:gd name="T48" fmla="*/ 137 w 237"/>
              <a:gd name="T49" fmla="*/ 24 h 95"/>
              <a:gd name="T50" fmla="*/ 122 w 237"/>
              <a:gd name="T51" fmla="*/ 23 h 95"/>
              <a:gd name="T52" fmla="*/ 116 w 237"/>
              <a:gd name="T53" fmla="*/ 4 h 95"/>
              <a:gd name="T54" fmla="*/ 112 w 237"/>
              <a:gd name="T55" fmla="*/ 0 h 95"/>
              <a:gd name="T56" fmla="*/ 108 w 237"/>
              <a:gd name="T57" fmla="*/ 4 h 95"/>
              <a:gd name="T58" fmla="*/ 108 w 237"/>
              <a:gd name="T59" fmla="*/ 4 h 95"/>
              <a:gd name="T60" fmla="*/ 105 w 237"/>
              <a:gd name="T61" fmla="*/ 24 h 95"/>
              <a:gd name="T62" fmla="*/ 91 w 237"/>
              <a:gd name="T63" fmla="*/ 28 h 95"/>
              <a:gd name="T64" fmla="*/ 79 w 237"/>
              <a:gd name="T65" fmla="*/ 11 h 95"/>
              <a:gd name="T66" fmla="*/ 74 w 237"/>
              <a:gd name="T67" fmla="*/ 9 h 95"/>
              <a:gd name="T68" fmla="*/ 71 w 237"/>
              <a:gd name="T69" fmla="*/ 12 h 95"/>
              <a:gd name="T70" fmla="*/ 72 w 237"/>
              <a:gd name="T71" fmla="*/ 14 h 95"/>
              <a:gd name="T72" fmla="*/ 75 w 237"/>
              <a:gd name="T73" fmla="*/ 34 h 95"/>
              <a:gd name="T74" fmla="*/ 63 w 237"/>
              <a:gd name="T75" fmla="*/ 42 h 95"/>
              <a:gd name="T76" fmla="*/ 46 w 237"/>
              <a:gd name="T77" fmla="*/ 29 h 95"/>
              <a:gd name="T78" fmla="*/ 41 w 237"/>
              <a:gd name="T79" fmla="*/ 29 h 95"/>
              <a:gd name="T80" fmla="*/ 39 w 237"/>
              <a:gd name="T81" fmla="*/ 32 h 95"/>
              <a:gd name="T82" fmla="*/ 40 w 237"/>
              <a:gd name="T83" fmla="*/ 34 h 95"/>
              <a:gd name="T84" fmla="*/ 49 w 237"/>
              <a:gd name="T85" fmla="*/ 53 h 95"/>
              <a:gd name="T86" fmla="*/ 40 w 237"/>
              <a:gd name="T87" fmla="*/ 64 h 95"/>
              <a:gd name="T88" fmla="*/ 21 w 237"/>
              <a:gd name="T89" fmla="*/ 57 h 95"/>
              <a:gd name="T90" fmla="*/ 15 w 237"/>
              <a:gd name="T91" fmla="*/ 58 h 95"/>
              <a:gd name="T92" fmla="*/ 14 w 237"/>
              <a:gd name="T93" fmla="*/ 60 h 95"/>
              <a:gd name="T94" fmla="*/ 16 w 237"/>
              <a:gd name="T95" fmla="*/ 64 h 95"/>
              <a:gd name="T96" fmla="*/ 31 w 237"/>
              <a:gd name="T97" fmla="*/ 78 h 95"/>
              <a:gd name="T98" fmla="*/ 25 w 237"/>
              <a:gd name="T99" fmla="*/ 92 h 95"/>
              <a:gd name="T100" fmla="*/ 5 w 237"/>
              <a:gd name="T101" fmla="*/ 91 h 95"/>
              <a:gd name="T102" fmla="*/ 0 w 237"/>
              <a:gd name="T103" fmla="*/ 94 h 95"/>
              <a:gd name="T104" fmla="*/ 0 w 237"/>
              <a:gd name="T105" fmla="*/ 95 h 95"/>
              <a:gd name="T106" fmla="*/ 218 w 237"/>
              <a:gd name="T10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7" h="95">
                <a:moveTo>
                  <a:pt x="218" y="95"/>
                </a:moveTo>
                <a:cubicBezTo>
                  <a:pt x="218" y="95"/>
                  <a:pt x="217" y="94"/>
                  <a:pt x="217" y="94"/>
                </a:cubicBezTo>
                <a:cubicBezTo>
                  <a:pt x="234" y="82"/>
                  <a:pt x="234" y="82"/>
                  <a:pt x="234" y="82"/>
                </a:cubicBezTo>
                <a:cubicBezTo>
                  <a:pt x="236" y="82"/>
                  <a:pt x="237" y="80"/>
                  <a:pt x="237" y="79"/>
                </a:cubicBezTo>
                <a:cubicBezTo>
                  <a:pt x="237" y="78"/>
                  <a:pt x="236" y="78"/>
                  <a:pt x="236" y="77"/>
                </a:cubicBezTo>
                <a:cubicBezTo>
                  <a:pt x="235" y="75"/>
                  <a:pt x="233" y="74"/>
                  <a:pt x="231" y="75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209" y="74"/>
                  <a:pt x="206" y="70"/>
                  <a:pt x="203" y="66"/>
                </a:cubicBezTo>
                <a:cubicBezTo>
                  <a:pt x="216" y="49"/>
                  <a:pt x="216" y="49"/>
                  <a:pt x="216" y="49"/>
                </a:cubicBezTo>
                <a:cubicBezTo>
                  <a:pt x="217" y="49"/>
                  <a:pt x="217" y="48"/>
                  <a:pt x="217" y="46"/>
                </a:cubicBezTo>
                <a:cubicBezTo>
                  <a:pt x="217" y="46"/>
                  <a:pt x="217" y="45"/>
                  <a:pt x="216" y="44"/>
                </a:cubicBezTo>
                <a:cubicBezTo>
                  <a:pt x="215" y="42"/>
                  <a:pt x="212" y="42"/>
                  <a:pt x="211" y="43"/>
                </a:cubicBezTo>
                <a:cubicBezTo>
                  <a:pt x="192" y="53"/>
                  <a:pt x="192" y="53"/>
                  <a:pt x="192" y="53"/>
                </a:cubicBezTo>
                <a:cubicBezTo>
                  <a:pt x="189" y="49"/>
                  <a:pt x="185" y="46"/>
                  <a:pt x="181" y="43"/>
                </a:cubicBezTo>
                <a:cubicBezTo>
                  <a:pt x="188" y="24"/>
                  <a:pt x="188" y="24"/>
                  <a:pt x="188" y="24"/>
                </a:cubicBezTo>
                <a:cubicBezTo>
                  <a:pt x="188" y="23"/>
                  <a:pt x="189" y="22"/>
                  <a:pt x="189" y="22"/>
                </a:cubicBezTo>
                <a:cubicBezTo>
                  <a:pt x="189" y="20"/>
                  <a:pt x="188" y="19"/>
                  <a:pt x="187" y="18"/>
                </a:cubicBezTo>
                <a:cubicBezTo>
                  <a:pt x="185" y="17"/>
                  <a:pt x="182" y="18"/>
                  <a:pt x="181" y="20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2" y="32"/>
                  <a:pt x="158" y="30"/>
                  <a:pt x="153" y="28"/>
                </a:cubicBezTo>
                <a:cubicBezTo>
                  <a:pt x="154" y="8"/>
                  <a:pt x="154" y="8"/>
                  <a:pt x="154" y="8"/>
                </a:cubicBezTo>
                <a:cubicBezTo>
                  <a:pt x="154" y="8"/>
                  <a:pt x="154" y="7"/>
                  <a:pt x="154" y="7"/>
                </a:cubicBezTo>
                <a:cubicBezTo>
                  <a:pt x="154" y="5"/>
                  <a:pt x="153" y="4"/>
                  <a:pt x="151" y="3"/>
                </a:cubicBezTo>
                <a:cubicBezTo>
                  <a:pt x="149" y="3"/>
                  <a:pt x="146" y="4"/>
                  <a:pt x="146" y="6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2" y="24"/>
                  <a:pt x="127" y="23"/>
                  <a:pt x="122" y="23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1"/>
                  <a:pt x="114" y="0"/>
                  <a:pt x="112" y="0"/>
                </a:cubicBezTo>
                <a:cubicBezTo>
                  <a:pt x="110" y="0"/>
                  <a:pt x="108" y="2"/>
                  <a:pt x="108" y="4"/>
                </a:cubicBezTo>
                <a:cubicBezTo>
                  <a:pt x="108" y="4"/>
                  <a:pt x="108" y="4"/>
                  <a:pt x="108" y="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0" y="25"/>
                  <a:pt x="95" y="26"/>
                  <a:pt x="91" y="28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9"/>
                  <a:pt x="76" y="8"/>
                  <a:pt x="74" y="9"/>
                </a:cubicBezTo>
                <a:cubicBezTo>
                  <a:pt x="72" y="9"/>
                  <a:pt x="71" y="11"/>
                  <a:pt x="71" y="12"/>
                </a:cubicBezTo>
                <a:cubicBezTo>
                  <a:pt x="71" y="13"/>
                  <a:pt x="72" y="13"/>
                  <a:pt x="72" y="14"/>
                </a:cubicBezTo>
                <a:cubicBezTo>
                  <a:pt x="75" y="34"/>
                  <a:pt x="75" y="34"/>
                  <a:pt x="75" y="34"/>
                </a:cubicBezTo>
                <a:cubicBezTo>
                  <a:pt x="71" y="36"/>
                  <a:pt x="66" y="39"/>
                  <a:pt x="63" y="42"/>
                </a:cubicBezTo>
                <a:cubicBezTo>
                  <a:pt x="46" y="29"/>
                  <a:pt x="46" y="29"/>
                  <a:pt x="46" y="29"/>
                </a:cubicBezTo>
                <a:cubicBezTo>
                  <a:pt x="45" y="28"/>
                  <a:pt x="42" y="27"/>
                  <a:pt x="41" y="29"/>
                </a:cubicBezTo>
                <a:cubicBezTo>
                  <a:pt x="40" y="30"/>
                  <a:pt x="39" y="31"/>
                  <a:pt x="39" y="32"/>
                </a:cubicBezTo>
                <a:cubicBezTo>
                  <a:pt x="39" y="33"/>
                  <a:pt x="39" y="34"/>
                  <a:pt x="40" y="34"/>
                </a:cubicBezTo>
                <a:cubicBezTo>
                  <a:pt x="49" y="53"/>
                  <a:pt x="49" y="53"/>
                  <a:pt x="49" y="53"/>
                </a:cubicBezTo>
                <a:cubicBezTo>
                  <a:pt x="46" y="56"/>
                  <a:pt x="43" y="60"/>
                  <a:pt x="40" y="64"/>
                </a:cubicBezTo>
                <a:cubicBezTo>
                  <a:pt x="21" y="57"/>
                  <a:pt x="21" y="57"/>
                  <a:pt x="21" y="57"/>
                </a:cubicBezTo>
                <a:cubicBezTo>
                  <a:pt x="19" y="56"/>
                  <a:pt x="16" y="56"/>
                  <a:pt x="15" y="58"/>
                </a:cubicBezTo>
                <a:cubicBezTo>
                  <a:pt x="15" y="59"/>
                  <a:pt x="14" y="60"/>
                  <a:pt x="14" y="60"/>
                </a:cubicBezTo>
                <a:cubicBezTo>
                  <a:pt x="14" y="62"/>
                  <a:pt x="15" y="63"/>
                  <a:pt x="16" y="64"/>
                </a:cubicBezTo>
                <a:cubicBezTo>
                  <a:pt x="31" y="78"/>
                  <a:pt x="31" y="78"/>
                  <a:pt x="31" y="78"/>
                </a:cubicBezTo>
                <a:cubicBezTo>
                  <a:pt x="29" y="82"/>
                  <a:pt x="27" y="87"/>
                  <a:pt x="25" y="92"/>
                </a:cubicBezTo>
                <a:cubicBezTo>
                  <a:pt x="5" y="91"/>
                  <a:pt x="5" y="91"/>
                  <a:pt x="5" y="91"/>
                </a:cubicBezTo>
                <a:cubicBezTo>
                  <a:pt x="3" y="91"/>
                  <a:pt x="0" y="92"/>
                  <a:pt x="0" y="94"/>
                </a:cubicBezTo>
                <a:cubicBezTo>
                  <a:pt x="0" y="94"/>
                  <a:pt x="0" y="95"/>
                  <a:pt x="0" y="95"/>
                </a:cubicBezTo>
                <a:lnTo>
                  <a:pt x="218" y="95"/>
                </a:lnTo>
                <a:close/>
              </a:path>
            </a:pathLst>
          </a:cu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3059416" y="3894547"/>
            <a:ext cx="621155" cy="624284"/>
          </a:xfrm>
          <a:custGeom>
            <a:avLst/>
            <a:gdLst>
              <a:gd name="T0" fmla="*/ 171 w 171"/>
              <a:gd name="T1" fmla="*/ 79 h 171"/>
              <a:gd name="T2" fmla="*/ 168 w 171"/>
              <a:gd name="T3" fmla="*/ 77 h 171"/>
              <a:gd name="T4" fmla="*/ 152 w 171"/>
              <a:gd name="T5" fmla="*/ 65 h 171"/>
              <a:gd name="T6" fmla="*/ 165 w 171"/>
              <a:gd name="T7" fmla="*/ 54 h 171"/>
              <a:gd name="T8" fmla="*/ 161 w 171"/>
              <a:gd name="T9" fmla="*/ 52 h 171"/>
              <a:gd name="T10" fmla="*/ 142 w 171"/>
              <a:gd name="T11" fmla="*/ 45 h 171"/>
              <a:gd name="T12" fmla="*/ 152 w 171"/>
              <a:gd name="T13" fmla="*/ 32 h 171"/>
              <a:gd name="T14" fmla="*/ 147 w 171"/>
              <a:gd name="T15" fmla="*/ 30 h 171"/>
              <a:gd name="T16" fmla="*/ 127 w 171"/>
              <a:gd name="T17" fmla="*/ 30 h 171"/>
              <a:gd name="T18" fmla="*/ 132 w 171"/>
              <a:gd name="T19" fmla="*/ 15 h 171"/>
              <a:gd name="T20" fmla="*/ 127 w 171"/>
              <a:gd name="T21" fmla="*/ 14 h 171"/>
              <a:gd name="T22" fmla="*/ 108 w 171"/>
              <a:gd name="T23" fmla="*/ 20 h 171"/>
              <a:gd name="T24" fmla="*/ 108 w 171"/>
              <a:gd name="T25" fmla="*/ 5 h 171"/>
              <a:gd name="T26" fmla="*/ 103 w 171"/>
              <a:gd name="T27" fmla="*/ 4 h 171"/>
              <a:gd name="T28" fmla="*/ 86 w 171"/>
              <a:gd name="T29" fmla="*/ 16 h 171"/>
              <a:gd name="T30" fmla="*/ 79 w 171"/>
              <a:gd name="T31" fmla="*/ 0 h 171"/>
              <a:gd name="T32" fmla="*/ 77 w 171"/>
              <a:gd name="T33" fmla="*/ 3 h 171"/>
              <a:gd name="T34" fmla="*/ 65 w 171"/>
              <a:gd name="T35" fmla="*/ 19 h 171"/>
              <a:gd name="T36" fmla="*/ 53 w 171"/>
              <a:gd name="T37" fmla="*/ 6 h 171"/>
              <a:gd name="T38" fmla="*/ 52 w 171"/>
              <a:gd name="T39" fmla="*/ 10 h 171"/>
              <a:gd name="T40" fmla="*/ 45 w 171"/>
              <a:gd name="T41" fmla="*/ 29 h 171"/>
              <a:gd name="T42" fmla="*/ 30 w 171"/>
              <a:gd name="T43" fmla="*/ 20 h 171"/>
              <a:gd name="T44" fmla="*/ 30 w 171"/>
              <a:gd name="T45" fmla="*/ 24 h 171"/>
              <a:gd name="T46" fmla="*/ 30 w 171"/>
              <a:gd name="T47" fmla="*/ 44 h 171"/>
              <a:gd name="T48" fmla="*/ 13 w 171"/>
              <a:gd name="T49" fmla="*/ 40 h 171"/>
              <a:gd name="T50" fmla="*/ 14 w 171"/>
              <a:gd name="T51" fmla="*/ 44 h 171"/>
              <a:gd name="T52" fmla="*/ 20 w 171"/>
              <a:gd name="T53" fmla="*/ 63 h 171"/>
              <a:gd name="T54" fmla="*/ 2 w 171"/>
              <a:gd name="T55" fmla="*/ 65 h 171"/>
              <a:gd name="T56" fmla="*/ 4 w 171"/>
              <a:gd name="T57" fmla="*/ 68 h 171"/>
              <a:gd name="T58" fmla="*/ 16 w 171"/>
              <a:gd name="T59" fmla="*/ 84 h 171"/>
              <a:gd name="T60" fmla="*/ 0 w 171"/>
              <a:gd name="T61" fmla="*/ 91 h 171"/>
              <a:gd name="T62" fmla="*/ 3 w 171"/>
              <a:gd name="T63" fmla="*/ 94 h 171"/>
              <a:gd name="T64" fmla="*/ 19 w 171"/>
              <a:gd name="T65" fmla="*/ 106 h 171"/>
              <a:gd name="T66" fmla="*/ 6 w 171"/>
              <a:gd name="T67" fmla="*/ 116 h 171"/>
              <a:gd name="T68" fmla="*/ 10 w 171"/>
              <a:gd name="T69" fmla="*/ 119 h 171"/>
              <a:gd name="T70" fmla="*/ 29 w 171"/>
              <a:gd name="T71" fmla="*/ 125 h 171"/>
              <a:gd name="T72" fmla="*/ 19 w 171"/>
              <a:gd name="T73" fmla="*/ 139 h 171"/>
              <a:gd name="T74" fmla="*/ 24 w 171"/>
              <a:gd name="T75" fmla="*/ 141 h 171"/>
              <a:gd name="T76" fmla="*/ 44 w 171"/>
              <a:gd name="T77" fmla="*/ 141 h 171"/>
              <a:gd name="T78" fmla="*/ 39 w 171"/>
              <a:gd name="T79" fmla="*/ 156 h 171"/>
              <a:gd name="T80" fmla="*/ 44 w 171"/>
              <a:gd name="T81" fmla="*/ 157 h 171"/>
              <a:gd name="T82" fmla="*/ 63 w 171"/>
              <a:gd name="T83" fmla="*/ 151 h 171"/>
              <a:gd name="T84" fmla="*/ 63 w 171"/>
              <a:gd name="T85" fmla="*/ 166 h 171"/>
              <a:gd name="T86" fmla="*/ 68 w 171"/>
              <a:gd name="T87" fmla="*/ 166 h 171"/>
              <a:gd name="T88" fmla="*/ 85 w 171"/>
              <a:gd name="T89" fmla="*/ 155 h 171"/>
              <a:gd name="T90" fmla="*/ 91 w 171"/>
              <a:gd name="T91" fmla="*/ 171 h 171"/>
              <a:gd name="T92" fmla="*/ 94 w 171"/>
              <a:gd name="T93" fmla="*/ 168 h 171"/>
              <a:gd name="T94" fmla="*/ 96 w 171"/>
              <a:gd name="T95" fmla="*/ 154 h 171"/>
              <a:gd name="T96" fmla="*/ 114 w 171"/>
              <a:gd name="T97" fmla="*/ 163 h 171"/>
              <a:gd name="T98" fmla="*/ 119 w 171"/>
              <a:gd name="T99" fmla="*/ 162 h 171"/>
              <a:gd name="T100" fmla="*/ 117 w 171"/>
              <a:gd name="T101" fmla="*/ 147 h 171"/>
              <a:gd name="T102" fmla="*/ 137 w 171"/>
              <a:gd name="T103" fmla="*/ 150 h 171"/>
              <a:gd name="T104" fmla="*/ 142 w 171"/>
              <a:gd name="T105" fmla="*/ 149 h 171"/>
              <a:gd name="T106" fmla="*/ 135 w 171"/>
              <a:gd name="T107" fmla="*/ 134 h 171"/>
              <a:gd name="T108" fmla="*/ 154 w 171"/>
              <a:gd name="T109" fmla="*/ 131 h 171"/>
              <a:gd name="T110" fmla="*/ 159 w 171"/>
              <a:gd name="T111" fmla="*/ 129 h 171"/>
              <a:gd name="T112" fmla="*/ 147 w 171"/>
              <a:gd name="T113" fmla="*/ 117 h 171"/>
              <a:gd name="T114" fmla="*/ 165 w 171"/>
              <a:gd name="T115" fmla="*/ 108 h 171"/>
              <a:gd name="T116" fmla="*/ 169 w 171"/>
              <a:gd name="T117" fmla="*/ 105 h 171"/>
              <a:gd name="T118" fmla="*/ 154 w 171"/>
              <a:gd name="T119" fmla="*/ 96 h 171"/>
              <a:gd name="T120" fmla="*/ 168 w 171"/>
              <a:gd name="T121" fmla="*/ 82 h 171"/>
              <a:gd name="T122" fmla="*/ 70 w 171"/>
              <a:gd name="T123" fmla="*/ 85 h 171"/>
              <a:gd name="T124" fmla="*/ 101 w 171"/>
              <a:gd name="T125" fmla="*/ 85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1" h="171">
                <a:moveTo>
                  <a:pt x="168" y="82"/>
                </a:moveTo>
                <a:cubicBezTo>
                  <a:pt x="170" y="82"/>
                  <a:pt x="171" y="81"/>
                  <a:pt x="171" y="79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1" y="78"/>
                  <a:pt x="169" y="77"/>
                  <a:pt x="168" y="77"/>
                </a:cubicBezTo>
                <a:cubicBezTo>
                  <a:pt x="154" y="75"/>
                  <a:pt x="154" y="75"/>
                  <a:pt x="154" y="75"/>
                </a:cubicBezTo>
                <a:cubicBezTo>
                  <a:pt x="154" y="71"/>
                  <a:pt x="153" y="68"/>
                  <a:pt x="152" y="6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4" y="56"/>
                  <a:pt x="165" y="55"/>
                  <a:pt x="165" y="54"/>
                </a:cubicBezTo>
                <a:cubicBezTo>
                  <a:pt x="165" y="54"/>
                  <a:pt x="165" y="53"/>
                  <a:pt x="165" y="53"/>
                </a:cubicBezTo>
                <a:cubicBezTo>
                  <a:pt x="164" y="52"/>
                  <a:pt x="163" y="51"/>
                  <a:pt x="161" y="52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46" y="51"/>
                  <a:pt x="144" y="48"/>
                  <a:pt x="142" y="4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1" y="34"/>
                  <a:pt x="152" y="33"/>
                  <a:pt x="152" y="32"/>
                </a:cubicBezTo>
                <a:cubicBezTo>
                  <a:pt x="152" y="31"/>
                  <a:pt x="151" y="31"/>
                  <a:pt x="151" y="30"/>
                </a:cubicBezTo>
                <a:cubicBezTo>
                  <a:pt x="150" y="29"/>
                  <a:pt x="148" y="29"/>
                  <a:pt x="147" y="30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2" y="34"/>
                  <a:pt x="130" y="32"/>
                  <a:pt x="127" y="30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5"/>
                </a:cubicBezTo>
                <a:cubicBezTo>
                  <a:pt x="132" y="14"/>
                  <a:pt x="132" y="13"/>
                  <a:pt x="131" y="13"/>
                </a:cubicBezTo>
                <a:cubicBezTo>
                  <a:pt x="129" y="12"/>
                  <a:pt x="128" y="12"/>
                  <a:pt x="127" y="1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4" y="22"/>
                  <a:pt x="111" y="21"/>
                  <a:pt x="108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4"/>
                  <a:pt x="107" y="3"/>
                  <a:pt x="106" y="2"/>
                </a:cubicBezTo>
                <a:cubicBezTo>
                  <a:pt x="105" y="2"/>
                  <a:pt x="103" y="3"/>
                  <a:pt x="103" y="4"/>
                </a:cubicBezTo>
                <a:cubicBezTo>
                  <a:pt x="96" y="17"/>
                  <a:pt x="96" y="17"/>
                  <a:pt x="96" y="17"/>
                </a:cubicBezTo>
                <a:cubicBezTo>
                  <a:pt x="93" y="16"/>
                  <a:pt x="90" y="16"/>
                  <a:pt x="86" y="16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1" y="0"/>
                  <a:pt x="79" y="0"/>
                </a:cubicBezTo>
                <a:cubicBezTo>
                  <a:pt x="78" y="0"/>
                  <a:pt x="77" y="1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5" y="17"/>
                  <a:pt x="75" y="17"/>
                  <a:pt x="75" y="17"/>
                </a:cubicBezTo>
                <a:cubicBezTo>
                  <a:pt x="71" y="17"/>
                  <a:pt x="68" y="18"/>
                  <a:pt x="65" y="19"/>
                </a:cubicBezTo>
                <a:cubicBezTo>
                  <a:pt x="57" y="8"/>
                  <a:pt x="57" y="8"/>
                  <a:pt x="57" y="8"/>
                </a:cubicBezTo>
                <a:cubicBezTo>
                  <a:pt x="56" y="6"/>
                  <a:pt x="55" y="5"/>
                  <a:pt x="53" y="6"/>
                </a:cubicBezTo>
                <a:cubicBezTo>
                  <a:pt x="52" y="6"/>
                  <a:pt x="52" y="7"/>
                  <a:pt x="52" y="9"/>
                </a:cubicBezTo>
                <a:cubicBezTo>
                  <a:pt x="52" y="9"/>
                  <a:pt x="52" y="9"/>
                  <a:pt x="52" y="10"/>
                </a:cubicBezTo>
                <a:cubicBezTo>
                  <a:pt x="54" y="23"/>
                  <a:pt x="54" y="23"/>
                  <a:pt x="54" y="23"/>
                </a:cubicBezTo>
                <a:cubicBezTo>
                  <a:pt x="51" y="25"/>
                  <a:pt x="48" y="27"/>
                  <a:pt x="45" y="29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19"/>
                  <a:pt x="32" y="19"/>
                  <a:pt x="30" y="20"/>
                </a:cubicBezTo>
                <a:cubicBezTo>
                  <a:pt x="30" y="20"/>
                  <a:pt x="29" y="21"/>
                  <a:pt x="29" y="22"/>
                </a:cubicBezTo>
                <a:cubicBezTo>
                  <a:pt x="29" y="23"/>
                  <a:pt x="30" y="23"/>
                  <a:pt x="30" y="24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9"/>
                  <a:pt x="32" y="41"/>
                  <a:pt x="30" y="44"/>
                </a:cubicBezTo>
                <a:cubicBezTo>
                  <a:pt x="17" y="39"/>
                  <a:pt x="17" y="39"/>
                  <a:pt x="17" y="39"/>
                </a:cubicBezTo>
                <a:cubicBezTo>
                  <a:pt x="15" y="38"/>
                  <a:pt x="14" y="39"/>
                  <a:pt x="13" y="40"/>
                </a:cubicBezTo>
                <a:cubicBezTo>
                  <a:pt x="13" y="41"/>
                  <a:pt x="12" y="41"/>
                  <a:pt x="12" y="42"/>
                </a:cubicBezTo>
                <a:cubicBezTo>
                  <a:pt x="12" y="42"/>
                  <a:pt x="13" y="43"/>
                  <a:pt x="14" y="44"/>
                </a:cubicBezTo>
                <a:cubicBezTo>
                  <a:pt x="24" y="54"/>
                  <a:pt x="24" y="54"/>
                  <a:pt x="24" y="54"/>
                </a:cubicBezTo>
                <a:cubicBezTo>
                  <a:pt x="22" y="57"/>
                  <a:pt x="21" y="60"/>
                  <a:pt x="20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4" y="62"/>
                  <a:pt x="3" y="63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7"/>
                  <a:pt x="3" y="68"/>
                  <a:pt x="4" y="68"/>
                </a:cubicBezTo>
                <a:cubicBezTo>
                  <a:pt x="17" y="74"/>
                  <a:pt x="17" y="74"/>
                  <a:pt x="17" y="74"/>
                </a:cubicBezTo>
                <a:cubicBezTo>
                  <a:pt x="16" y="78"/>
                  <a:pt x="16" y="81"/>
                  <a:pt x="16" y="84"/>
                </a:cubicBezTo>
                <a:cubicBezTo>
                  <a:pt x="3" y="89"/>
                  <a:pt x="3" y="89"/>
                  <a:pt x="3" y="89"/>
                </a:cubicBezTo>
                <a:cubicBezTo>
                  <a:pt x="1" y="89"/>
                  <a:pt x="0" y="90"/>
                  <a:pt x="0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2" y="94"/>
                  <a:pt x="3" y="94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9"/>
                  <a:pt x="18" y="103"/>
                  <a:pt x="19" y="106"/>
                </a:cubicBezTo>
                <a:cubicBezTo>
                  <a:pt x="8" y="114"/>
                  <a:pt x="8" y="114"/>
                  <a:pt x="8" y="114"/>
                </a:cubicBezTo>
                <a:cubicBezTo>
                  <a:pt x="7" y="114"/>
                  <a:pt x="6" y="115"/>
                  <a:pt x="6" y="116"/>
                </a:cubicBezTo>
                <a:cubicBezTo>
                  <a:pt x="6" y="117"/>
                  <a:pt x="6" y="117"/>
                  <a:pt x="6" y="118"/>
                </a:cubicBezTo>
                <a:cubicBezTo>
                  <a:pt x="7" y="119"/>
                  <a:pt x="8" y="120"/>
                  <a:pt x="10" y="119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5" y="120"/>
                  <a:pt x="27" y="123"/>
                  <a:pt x="29" y="125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19" y="138"/>
                  <a:pt x="19" y="139"/>
                </a:cubicBezTo>
                <a:cubicBezTo>
                  <a:pt x="19" y="139"/>
                  <a:pt x="20" y="140"/>
                  <a:pt x="20" y="140"/>
                </a:cubicBezTo>
                <a:cubicBezTo>
                  <a:pt x="21" y="142"/>
                  <a:pt x="23" y="142"/>
                  <a:pt x="24" y="141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9" y="137"/>
                  <a:pt x="41" y="139"/>
                  <a:pt x="44" y="141"/>
                </a:cubicBezTo>
                <a:cubicBezTo>
                  <a:pt x="39" y="154"/>
                  <a:pt x="39" y="154"/>
                  <a:pt x="39" y="154"/>
                </a:cubicBezTo>
                <a:cubicBezTo>
                  <a:pt x="39" y="155"/>
                  <a:pt x="39" y="155"/>
                  <a:pt x="39" y="156"/>
                </a:cubicBezTo>
                <a:cubicBezTo>
                  <a:pt x="39" y="157"/>
                  <a:pt x="39" y="157"/>
                  <a:pt x="40" y="158"/>
                </a:cubicBezTo>
                <a:cubicBezTo>
                  <a:pt x="42" y="159"/>
                  <a:pt x="43" y="158"/>
                  <a:pt x="44" y="157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7" y="149"/>
                  <a:pt x="60" y="150"/>
                  <a:pt x="63" y="151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63" y="165"/>
                  <a:pt x="63" y="166"/>
                  <a:pt x="63" y="166"/>
                </a:cubicBezTo>
                <a:cubicBezTo>
                  <a:pt x="63" y="167"/>
                  <a:pt x="64" y="168"/>
                  <a:pt x="65" y="168"/>
                </a:cubicBezTo>
                <a:cubicBezTo>
                  <a:pt x="66" y="169"/>
                  <a:pt x="68" y="168"/>
                  <a:pt x="68" y="166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8" y="154"/>
                  <a:pt x="81" y="155"/>
                  <a:pt x="85" y="155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70"/>
                  <a:pt x="90" y="171"/>
                  <a:pt x="91" y="171"/>
                </a:cubicBezTo>
                <a:cubicBezTo>
                  <a:pt x="91" y="171"/>
                  <a:pt x="92" y="171"/>
                  <a:pt x="92" y="171"/>
                </a:cubicBezTo>
                <a:cubicBezTo>
                  <a:pt x="93" y="171"/>
                  <a:pt x="94" y="169"/>
                  <a:pt x="94" y="168"/>
                </a:cubicBezTo>
                <a:cubicBezTo>
                  <a:pt x="94" y="168"/>
                  <a:pt x="94" y="168"/>
                  <a:pt x="94" y="168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0" y="153"/>
                  <a:pt x="103" y="153"/>
                  <a:pt x="106" y="152"/>
                </a:cubicBezTo>
                <a:cubicBezTo>
                  <a:pt x="114" y="163"/>
                  <a:pt x="114" y="163"/>
                  <a:pt x="114" y="163"/>
                </a:cubicBezTo>
                <a:cubicBezTo>
                  <a:pt x="115" y="165"/>
                  <a:pt x="116" y="165"/>
                  <a:pt x="118" y="165"/>
                </a:cubicBezTo>
                <a:cubicBezTo>
                  <a:pt x="119" y="164"/>
                  <a:pt x="119" y="163"/>
                  <a:pt x="119" y="162"/>
                </a:cubicBezTo>
                <a:cubicBezTo>
                  <a:pt x="119" y="162"/>
                  <a:pt x="119" y="161"/>
                  <a:pt x="119" y="161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20" y="146"/>
                  <a:pt x="123" y="144"/>
                  <a:pt x="126" y="142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8" y="152"/>
                  <a:pt x="139" y="152"/>
                  <a:pt x="141" y="151"/>
                </a:cubicBezTo>
                <a:cubicBezTo>
                  <a:pt x="141" y="150"/>
                  <a:pt x="142" y="149"/>
                  <a:pt x="142" y="149"/>
                </a:cubicBezTo>
                <a:cubicBezTo>
                  <a:pt x="142" y="148"/>
                  <a:pt x="141" y="147"/>
                  <a:pt x="141" y="147"/>
                </a:cubicBezTo>
                <a:cubicBezTo>
                  <a:pt x="135" y="134"/>
                  <a:pt x="135" y="134"/>
                  <a:pt x="135" y="134"/>
                </a:cubicBezTo>
                <a:cubicBezTo>
                  <a:pt x="137" y="132"/>
                  <a:pt x="139" y="130"/>
                  <a:pt x="141" y="127"/>
                </a:cubicBezTo>
                <a:cubicBezTo>
                  <a:pt x="154" y="131"/>
                  <a:pt x="154" y="131"/>
                  <a:pt x="154" y="131"/>
                </a:cubicBezTo>
                <a:cubicBezTo>
                  <a:pt x="156" y="132"/>
                  <a:pt x="157" y="132"/>
                  <a:pt x="158" y="131"/>
                </a:cubicBezTo>
                <a:cubicBezTo>
                  <a:pt x="158" y="130"/>
                  <a:pt x="159" y="130"/>
                  <a:pt x="159" y="129"/>
                </a:cubicBezTo>
                <a:cubicBezTo>
                  <a:pt x="159" y="128"/>
                  <a:pt x="158" y="127"/>
                  <a:pt x="157" y="127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49" y="114"/>
                  <a:pt x="150" y="111"/>
                  <a:pt x="151" y="108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7" y="108"/>
                  <a:pt x="168" y="107"/>
                  <a:pt x="169" y="106"/>
                </a:cubicBezTo>
                <a:cubicBezTo>
                  <a:pt x="169" y="106"/>
                  <a:pt x="169" y="105"/>
                  <a:pt x="169" y="105"/>
                </a:cubicBezTo>
                <a:cubicBezTo>
                  <a:pt x="169" y="104"/>
                  <a:pt x="168" y="103"/>
                  <a:pt x="167" y="10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5" y="93"/>
                  <a:pt x="155" y="90"/>
                  <a:pt x="155" y="86"/>
                </a:cubicBezTo>
                <a:lnTo>
                  <a:pt x="168" y="82"/>
                </a:lnTo>
                <a:close/>
                <a:moveTo>
                  <a:pt x="86" y="101"/>
                </a:moveTo>
                <a:cubicBezTo>
                  <a:pt x="77" y="101"/>
                  <a:pt x="70" y="94"/>
                  <a:pt x="70" y="85"/>
                </a:cubicBezTo>
                <a:cubicBezTo>
                  <a:pt x="70" y="77"/>
                  <a:pt x="77" y="70"/>
                  <a:pt x="86" y="70"/>
                </a:cubicBezTo>
                <a:cubicBezTo>
                  <a:pt x="94" y="70"/>
                  <a:pt x="101" y="77"/>
                  <a:pt x="101" y="85"/>
                </a:cubicBezTo>
                <a:cubicBezTo>
                  <a:pt x="101" y="94"/>
                  <a:pt x="94" y="101"/>
                  <a:pt x="86" y="101"/>
                </a:cubicBezTo>
                <a:close/>
              </a:path>
            </a:pathLst>
          </a:cu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670313" y="3342623"/>
            <a:ext cx="6636316" cy="1303812"/>
            <a:chOff x="931405" y="2605858"/>
            <a:chExt cx="5621282" cy="1303812"/>
          </a:xfrm>
        </p:grpSpPr>
        <p:sp>
          <p:nvSpPr>
            <p:cNvPr id="24" name="矩形 47"/>
            <p:cNvSpPr>
              <a:spLocks noChangeArrowheads="1"/>
            </p:cNvSpPr>
            <p:nvPr/>
          </p:nvSpPr>
          <p:spPr bwMode="auto">
            <a:xfrm>
              <a:off x="931405" y="3005968"/>
              <a:ext cx="5621282" cy="90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spcAft>
                  <a:spcPts val="395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931405" y="2605858"/>
              <a:ext cx="30512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在此输入您的标题内容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营销模式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17" name="矩形 16"/>
          <p:cNvSpPr/>
          <p:nvPr/>
        </p:nvSpPr>
        <p:spPr>
          <a:xfrm>
            <a:off x="2012836" y="2611133"/>
            <a:ext cx="3538364" cy="75733"/>
          </a:xfrm>
          <a:prstGeom prst="rect">
            <a:avLst/>
          </a:prstGeom>
          <a:solidFill>
            <a:srgbClr val="F5C1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601" tIns="35300" rIns="70601" bIns="35300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64"/>
          <p:cNvSpPr>
            <a:spLocks noChangeArrowheads="1"/>
          </p:cNvSpPr>
          <p:nvPr/>
        </p:nvSpPr>
        <p:spPr bwMode="auto">
          <a:xfrm>
            <a:off x="1040337" y="2306381"/>
            <a:ext cx="1173689" cy="1173385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89858" y="5029040"/>
            <a:ext cx="3538364" cy="75733"/>
          </a:xfrm>
          <a:prstGeom prst="rect">
            <a:avLst/>
          </a:prstGeom>
          <a:solidFill>
            <a:srgbClr val="F5C1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601" tIns="35300" rIns="70601" bIns="35300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64"/>
          <p:cNvSpPr>
            <a:spLocks noChangeArrowheads="1"/>
          </p:cNvSpPr>
          <p:nvPr/>
        </p:nvSpPr>
        <p:spPr bwMode="auto">
          <a:xfrm>
            <a:off x="9973284" y="4201520"/>
            <a:ext cx="1173689" cy="1173385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22" name="Shape 4394"/>
          <p:cNvSpPr/>
          <p:nvPr/>
        </p:nvSpPr>
        <p:spPr bwMode="auto">
          <a:xfrm>
            <a:off x="1433635" y="2698440"/>
            <a:ext cx="387091" cy="38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176" extrusionOk="0">
                <a:moveTo>
                  <a:pt x="18635" y="2703"/>
                </a:moveTo>
                <a:lnTo>
                  <a:pt x="11841" y="15322"/>
                </a:lnTo>
                <a:lnTo>
                  <a:pt x="11150" y="9587"/>
                </a:lnTo>
                <a:cubicBezTo>
                  <a:pt x="11150" y="9587"/>
                  <a:pt x="18635" y="2703"/>
                  <a:pt x="18635" y="2703"/>
                </a:cubicBezTo>
                <a:close/>
                <a:moveTo>
                  <a:pt x="20880" y="297"/>
                </a:moveTo>
                <a:cubicBezTo>
                  <a:pt x="20158" y="-424"/>
                  <a:pt x="19471" y="257"/>
                  <a:pt x="17135" y="1379"/>
                </a:cubicBezTo>
                <a:cubicBezTo>
                  <a:pt x="10889" y="4382"/>
                  <a:pt x="0" y="10484"/>
                  <a:pt x="0" y="10484"/>
                </a:cubicBezTo>
                <a:lnTo>
                  <a:pt x="9356" y="11821"/>
                </a:lnTo>
                <a:lnTo>
                  <a:pt x="10692" y="21176"/>
                </a:lnTo>
                <a:cubicBezTo>
                  <a:pt x="10692" y="21176"/>
                  <a:pt x="16794" y="10288"/>
                  <a:pt x="19796" y="4041"/>
                </a:cubicBezTo>
                <a:cubicBezTo>
                  <a:pt x="20920" y="1706"/>
                  <a:pt x="21600" y="1018"/>
                  <a:pt x="20880" y="29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miter lim="400000"/>
          </a:ln>
          <a:effectLst/>
        </p:spPr>
        <p:txBody>
          <a:bodyPr lIns="38100" tIns="38100" rIns="38100" bIns="381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23" name="Shape 4397"/>
          <p:cNvSpPr/>
          <p:nvPr/>
        </p:nvSpPr>
        <p:spPr bwMode="auto">
          <a:xfrm>
            <a:off x="10340486" y="4615800"/>
            <a:ext cx="439283" cy="350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miter lim="400000"/>
          </a:ln>
          <a:effectLst/>
        </p:spPr>
        <p:txBody>
          <a:bodyPr lIns="38100" tIns="38100" rIns="38100" bIns="381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43052" y="2798922"/>
            <a:ext cx="153701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25" name="TextBox 54"/>
          <p:cNvSpPr txBox="1"/>
          <p:nvPr/>
        </p:nvSpPr>
        <p:spPr>
          <a:xfrm>
            <a:off x="2243052" y="3199032"/>
            <a:ext cx="861568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6" name="矩形 35"/>
          <p:cNvSpPr/>
          <p:nvPr/>
        </p:nvSpPr>
        <p:spPr>
          <a:xfrm>
            <a:off x="8322030" y="4049988"/>
            <a:ext cx="153701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37" name="TextBox 54"/>
          <p:cNvSpPr txBox="1"/>
          <p:nvPr/>
        </p:nvSpPr>
        <p:spPr>
          <a:xfrm>
            <a:off x="1243356" y="4450098"/>
            <a:ext cx="861568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营销模式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17" name="Oval 65"/>
          <p:cNvSpPr/>
          <p:nvPr/>
        </p:nvSpPr>
        <p:spPr>
          <a:xfrm>
            <a:off x="5737865" y="2741486"/>
            <a:ext cx="648000" cy="648000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18" name="Group 70"/>
          <p:cNvGrpSpPr/>
          <p:nvPr/>
        </p:nvGrpSpPr>
        <p:grpSpPr>
          <a:xfrm>
            <a:off x="5925306" y="2950073"/>
            <a:ext cx="272418" cy="229184"/>
            <a:chOff x="5368132" y="2625725"/>
            <a:chExt cx="465138" cy="391319"/>
          </a:xfrm>
          <a:solidFill>
            <a:schemeClr val="tx1">
              <a:lumMod val="95000"/>
              <a:lumOff val="5000"/>
            </a:schemeClr>
          </a:solidFill>
          <a:effectLst/>
        </p:grpSpPr>
        <p:sp>
          <p:nvSpPr>
            <p:cNvPr id="2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Oval 67"/>
          <p:cNvSpPr/>
          <p:nvPr/>
        </p:nvSpPr>
        <p:spPr>
          <a:xfrm>
            <a:off x="3612565" y="3830547"/>
            <a:ext cx="648000" cy="648000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24" name="Group 74"/>
          <p:cNvGrpSpPr/>
          <p:nvPr/>
        </p:nvGrpSpPr>
        <p:grpSpPr>
          <a:xfrm>
            <a:off x="3812949" y="4021117"/>
            <a:ext cx="247234" cy="247230"/>
            <a:chOff x="4439437" y="1652586"/>
            <a:chExt cx="464351" cy="464343"/>
          </a:xfrm>
          <a:solidFill>
            <a:schemeClr val="tx1">
              <a:lumMod val="95000"/>
              <a:lumOff val="5000"/>
            </a:schemeClr>
          </a:solidFill>
          <a:effectLst/>
        </p:grpSpPr>
        <p:sp>
          <p:nvSpPr>
            <p:cNvPr id="25" name="AutoShape 136"/>
            <p:cNvSpPr/>
            <p:nvPr/>
          </p:nvSpPr>
          <p:spPr bwMode="auto">
            <a:xfrm>
              <a:off x="4686294" y="1710530"/>
              <a:ext cx="152400" cy="1523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AutoShape 137"/>
            <p:cNvSpPr/>
            <p:nvPr/>
          </p:nvSpPr>
          <p:spPr bwMode="auto">
            <a:xfrm>
              <a:off x="4439437" y="1652586"/>
              <a:ext cx="464343" cy="464343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Oval 66"/>
          <p:cNvSpPr/>
          <p:nvPr/>
        </p:nvSpPr>
        <p:spPr>
          <a:xfrm>
            <a:off x="7863164" y="3830548"/>
            <a:ext cx="648000" cy="648000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39" name="Group 78"/>
          <p:cNvGrpSpPr/>
          <p:nvPr/>
        </p:nvGrpSpPr>
        <p:grpSpPr>
          <a:xfrm>
            <a:off x="8074784" y="4048356"/>
            <a:ext cx="224754" cy="225139"/>
            <a:chOff x="9145583" y="4435511"/>
            <a:chExt cx="464344" cy="465142"/>
          </a:xfrm>
          <a:solidFill>
            <a:schemeClr val="tx1">
              <a:lumMod val="95000"/>
              <a:lumOff val="5000"/>
            </a:schemeClr>
          </a:solidFill>
          <a:effectLst/>
        </p:grpSpPr>
        <p:sp>
          <p:nvSpPr>
            <p:cNvPr id="40" name="AutoShape 7"/>
            <p:cNvSpPr/>
            <p:nvPr/>
          </p:nvSpPr>
          <p:spPr bwMode="auto">
            <a:xfrm>
              <a:off x="9145583" y="4435511"/>
              <a:ext cx="464344" cy="465142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8"/>
            <p:cNvSpPr/>
            <p:nvPr/>
          </p:nvSpPr>
          <p:spPr bwMode="auto">
            <a:xfrm>
              <a:off x="9348783" y="4638713"/>
              <a:ext cx="57943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9"/>
            <p:cNvSpPr/>
            <p:nvPr/>
          </p:nvSpPr>
          <p:spPr bwMode="auto">
            <a:xfrm>
              <a:off x="9290045" y="4580769"/>
              <a:ext cx="174625" cy="174626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AutoShape 10"/>
            <p:cNvSpPr/>
            <p:nvPr/>
          </p:nvSpPr>
          <p:spPr bwMode="auto">
            <a:xfrm>
              <a:off x="9406727" y="4696659"/>
              <a:ext cx="72232" cy="74614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AutoShape 11"/>
            <p:cNvSpPr/>
            <p:nvPr/>
          </p:nvSpPr>
          <p:spPr bwMode="auto">
            <a:xfrm>
              <a:off x="9435306" y="4726029"/>
              <a:ext cx="103980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12"/>
            <p:cNvSpPr/>
            <p:nvPr/>
          </p:nvSpPr>
          <p:spPr bwMode="auto">
            <a:xfrm>
              <a:off x="9421036" y="4711745"/>
              <a:ext cx="88105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13"/>
            <p:cNvSpPr/>
            <p:nvPr/>
          </p:nvSpPr>
          <p:spPr bwMode="auto">
            <a:xfrm>
              <a:off x="9275796" y="4566456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14"/>
            <p:cNvSpPr/>
            <p:nvPr/>
          </p:nvSpPr>
          <p:spPr bwMode="auto">
            <a:xfrm>
              <a:off x="9217813" y="4508504"/>
              <a:ext cx="103980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15"/>
            <p:cNvSpPr/>
            <p:nvPr/>
          </p:nvSpPr>
          <p:spPr bwMode="auto">
            <a:xfrm>
              <a:off x="9247188" y="4537075"/>
              <a:ext cx="88107" cy="90489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Oval 68"/>
          <p:cNvSpPr/>
          <p:nvPr/>
        </p:nvSpPr>
        <p:spPr>
          <a:xfrm>
            <a:off x="1487266" y="2798582"/>
            <a:ext cx="648000" cy="648000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50" name="Group 88"/>
          <p:cNvGrpSpPr/>
          <p:nvPr/>
        </p:nvGrpSpPr>
        <p:grpSpPr>
          <a:xfrm>
            <a:off x="1687650" y="2999967"/>
            <a:ext cx="247230" cy="247230"/>
            <a:chOff x="4439442" y="2582067"/>
            <a:chExt cx="464344" cy="464344"/>
          </a:xfrm>
          <a:solidFill>
            <a:schemeClr val="tx1">
              <a:lumMod val="95000"/>
              <a:lumOff val="5000"/>
            </a:schemeClr>
          </a:solidFill>
          <a:effectLst/>
        </p:grpSpPr>
        <p:sp>
          <p:nvSpPr>
            <p:cNvPr id="51" name="AutoShape 123"/>
            <p:cNvSpPr/>
            <p:nvPr/>
          </p:nvSpPr>
          <p:spPr bwMode="auto">
            <a:xfrm>
              <a:off x="4439442" y="2582067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AutoShape 124"/>
            <p:cNvSpPr/>
            <p:nvPr/>
          </p:nvSpPr>
          <p:spPr bwMode="auto">
            <a:xfrm>
              <a:off x="4570400" y="2712237"/>
              <a:ext cx="203199" cy="2031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AutoShape 125"/>
            <p:cNvSpPr/>
            <p:nvPr/>
          </p:nvSpPr>
          <p:spPr bwMode="auto">
            <a:xfrm>
              <a:off x="4613275" y="2755901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" name="Oval 69"/>
          <p:cNvSpPr/>
          <p:nvPr/>
        </p:nvSpPr>
        <p:spPr>
          <a:xfrm>
            <a:off x="9988463" y="2741486"/>
            <a:ext cx="648000" cy="648000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55" name="Group 92"/>
          <p:cNvGrpSpPr/>
          <p:nvPr/>
        </p:nvGrpSpPr>
        <p:grpSpPr>
          <a:xfrm>
            <a:off x="10200085" y="2953765"/>
            <a:ext cx="224752" cy="225140"/>
            <a:chOff x="7287435" y="3505974"/>
            <a:chExt cx="464341" cy="465138"/>
          </a:xfrm>
          <a:solidFill>
            <a:schemeClr val="tx1">
              <a:lumMod val="95000"/>
              <a:lumOff val="5000"/>
            </a:schemeClr>
          </a:solidFill>
          <a:effectLst/>
        </p:grpSpPr>
        <p:sp>
          <p:nvSpPr>
            <p:cNvPr id="56" name="AutoShape 37"/>
            <p:cNvSpPr/>
            <p:nvPr/>
          </p:nvSpPr>
          <p:spPr bwMode="auto">
            <a:xfrm>
              <a:off x="7287435" y="3549633"/>
              <a:ext cx="423070" cy="421479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AutoShape 38"/>
            <p:cNvSpPr/>
            <p:nvPr/>
          </p:nvSpPr>
          <p:spPr bwMode="auto">
            <a:xfrm>
              <a:off x="7490636" y="3738545"/>
              <a:ext cx="72232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AutoShape 39"/>
            <p:cNvSpPr/>
            <p:nvPr/>
          </p:nvSpPr>
          <p:spPr bwMode="auto">
            <a:xfrm>
              <a:off x="7679544" y="3505974"/>
              <a:ext cx="72232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AutoShape 40"/>
            <p:cNvSpPr/>
            <p:nvPr/>
          </p:nvSpPr>
          <p:spPr bwMode="auto">
            <a:xfrm>
              <a:off x="7403322" y="3724254"/>
              <a:ext cx="57943" cy="57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AutoShape 41"/>
            <p:cNvSpPr/>
            <p:nvPr/>
          </p:nvSpPr>
          <p:spPr bwMode="auto">
            <a:xfrm>
              <a:off x="7461255" y="3825845"/>
              <a:ext cx="29368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AutoShape 42"/>
            <p:cNvSpPr/>
            <p:nvPr/>
          </p:nvSpPr>
          <p:spPr bwMode="auto">
            <a:xfrm>
              <a:off x="7693820" y="3607594"/>
              <a:ext cx="28575" cy="2936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89" tIns="20089" rIns="20089" bIns="20089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1047536" y="3829133"/>
            <a:ext cx="153701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63" name="TextBox 54"/>
          <p:cNvSpPr txBox="1"/>
          <p:nvPr/>
        </p:nvSpPr>
        <p:spPr>
          <a:xfrm>
            <a:off x="814633" y="4229243"/>
            <a:ext cx="20028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4" name="矩形 63"/>
          <p:cNvSpPr/>
          <p:nvPr/>
        </p:nvSpPr>
        <p:spPr>
          <a:xfrm>
            <a:off x="3239289" y="2228065"/>
            <a:ext cx="153701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65" name="TextBox 54"/>
          <p:cNvSpPr txBox="1"/>
          <p:nvPr/>
        </p:nvSpPr>
        <p:spPr>
          <a:xfrm>
            <a:off x="3006386" y="2628175"/>
            <a:ext cx="20028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6" name="矩形 65"/>
          <p:cNvSpPr/>
          <p:nvPr/>
        </p:nvSpPr>
        <p:spPr>
          <a:xfrm>
            <a:off x="7388393" y="2228065"/>
            <a:ext cx="153701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67" name="TextBox 54"/>
          <p:cNvSpPr txBox="1"/>
          <p:nvPr/>
        </p:nvSpPr>
        <p:spPr>
          <a:xfrm>
            <a:off x="7155490" y="2628175"/>
            <a:ext cx="20028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8" name="矩形 67"/>
          <p:cNvSpPr/>
          <p:nvPr/>
        </p:nvSpPr>
        <p:spPr>
          <a:xfrm>
            <a:off x="5327494" y="3829133"/>
            <a:ext cx="153701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69" name="TextBox 54"/>
          <p:cNvSpPr txBox="1"/>
          <p:nvPr/>
        </p:nvSpPr>
        <p:spPr>
          <a:xfrm>
            <a:off x="5094591" y="4229243"/>
            <a:ext cx="20028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0" name="矩形 69"/>
          <p:cNvSpPr/>
          <p:nvPr/>
        </p:nvSpPr>
        <p:spPr>
          <a:xfrm>
            <a:off x="9476598" y="3829133"/>
            <a:ext cx="153701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71" name="TextBox 54"/>
          <p:cNvSpPr txBox="1"/>
          <p:nvPr/>
        </p:nvSpPr>
        <p:spPr>
          <a:xfrm>
            <a:off x="9243695" y="4229243"/>
            <a:ext cx="20028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营销模式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19" name="上箭头 2"/>
          <p:cNvSpPr>
            <a:spLocks noChangeArrowheads="1"/>
          </p:cNvSpPr>
          <p:nvPr/>
        </p:nvSpPr>
        <p:spPr bwMode="auto">
          <a:xfrm>
            <a:off x="1249359" y="2487827"/>
            <a:ext cx="1865992" cy="2019300"/>
          </a:xfrm>
          <a:prstGeom prst="upArrow">
            <a:avLst>
              <a:gd name="adj1" fmla="val 50000"/>
              <a:gd name="adj2" fmla="val 61418"/>
            </a:avLst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95000"/>
                  <a:lumOff val="5000"/>
                </a:schemeClr>
              </a:solidFill>
              <a:sym typeface="宋体" panose="02010600030101010101" pitchFamily="2" charset="-122"/>
            </a:endParaRPr>
          </a:p>
        </p:txBody>
      </p:sp>
      <p:sp>
        <p:nvSpPr>
          <p:cNvPr id="26" name="文本框 3"/>
          <p:cNvSpPr>
            <a:spLocks noChangeArrowheads="1"/>
          </p:cNvSpPr>
          <p:nvPr/>
        </p:nvSpPr>
        <p:spPr bwMode="auto">
          <a:xfrm>
            <a:off x="2982913" y="3480795"/>
            <a:ext cx="2167467" cy="99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865" dirty="0">
                <a:solidFill>
                  <a:schemeClr val="tx1">
                    <a:lumMod val="95000"/>
                    <a:lumOff val="5000"/>
                  </a:schemeClr>
                </a:solidFill>
                <a:ea typeface="Adobe 黑体 Std R" panose="020B0400000000000000" pitchFamily="34" charset="-122"/>
                <a:cs typeface="Arial" panose="020B0604020202020204" pitchFamily="34" charset="0"/>
                <a:sym typeface="Adobe 黑体 Std R" panose="020B0400000000000000" pitchFamily="34" charset="-122"/>
              </a:rPr>
              <a:t>30%</a:t>
            </a:r>
            <a:endParaRPr lang="zh-CN" altLang="en-US" sz="5865" dirty="0">
              <a:solidFill>
                <a:schemeClr val="tx1">
                  <a:lumMod val="95000"/>
                  <a:lumOff val="5000"/>
                </a:schemeClr>
              </a:solidFill>
              <a:ea typeface="Adobe 黑体 Std R" panose="020B0400000000000000" pitchFamily="34" charset="-122"/>
              <a:cs typeface="Arial" panose="020B0604020202020204" pitchFamily="34" charset="0"/>
              <a:sym typeface="Adobe 黑体 Std R" panose="020B0400000000000000" pitchFamily="34" charset="-122"/>
            </a:endParaRPr>
          </a:p>
        </p:txBody>
      </p:sp>
      <p:sp>
        <p:nvSpPr>
          <p:cNvPr id="27" name="Freeform 246"/>
          <p:cNvSpPr>
            <a:spLocks noEditPoints="1"/>
          </p:cNvSpPr>
          <p:nvPr/>
        </p:nvSpPr>
        <p:spPr bwMode="auto">
          <a:xfrm>
            <a:off x="1925995" y="3251202"/>
            <a:ext cx="458075" cy="492553"/>
          </a:xfrm>
          <a:custGeom>
            <a:avLst/>
            <a:gdLst>
              <a:gd name="T0" fmla="*/ 6419 w 46"/>
              <a:gd name="T1" fmla="*/ 0 h 50"/>
              <a:gd name="T2" fmla="*/ 147637 w 46"/>
              <a:gd name="T3" fmla="*/ 6350 h 50"/>
              <a:gd name="T4" fmla="*/ 147637 w 46"/>
              <a:gd name="T5" fmla="*/ 152400 h 50"/>
              <a:gd name="T6" fmla="*/ 141218 w 46"/>
              <a:gd name="T7" fmla="*/ 158750 h 50"/>
              <a:gd name="T8" fmla="*/ 0 w 46"/>
              <a:gd name="T9" fmla="*/ 152400 h 50"/>
              <a:gd name="T10" fmla="*/ 0 w 46"/>
              <a:gd name="T11" fmla="*/ 6350 h 50"/>
              <a:gd name="T12" fmla="*/ 73819 w 46"/>
              <a:gd name="T13" fmla="*/ 15875 h 50"/>
              <a:gd name="T14" fmla="*/ 83447 w 46"/>
              <a:gd name="T15" fmla="*/ 19050 h 50"/>
              <a:gd name="T16" fmla="*/ 83447 w 46"/>
              <a:gd name="T17" fmla="*/ 19050 h 50"/>
              <a:gd name="T18" fmla="*/ 86657 w 46"/>
              <a:gd name="T19" fmla="*/ 28575 h 50"/>
              <a:gd name="T20" fmla="*/ 115542 w 46"/>
              <a:gd name="T21" fmla="*/ 47625 h 50"/>
              <a:gd name="T22" fmla="*/ 134799 w 46"/>
              <a:gd name="T23" fmla="*/ 38100 h 50"/>
              <a:gd name="T24" fmla="*/ 12838 w 46"/>
              <a:gd name="T25" fmla="*/ 12700 h 50"/>
              <a:gd name="T26" fmla="*/ 16048 w 46"/>
              <a:gd name="T27" fmla="*/ 41275 h 50"/>
              <a:gd name="T28" fmla="*/ 32095 w 46"/>
              <a:gd name="T29" fmla="*/ 47625 h 50"/>
              <a:gd name="T30" fmla="*/ 60981 w 46"/>
              <a:gd name="T31" fmla="*/ 28575 h 50"/>
              <a:gd name="T32" fmla="*/ 64190 w 46"/>
              <a:gd name="T33" fmla="*/ 19050 h 50"/>
              <a:gd name="T34" fmla="*/ 12838 w 46"/>
              <a:gd name="T35" fmla="*/ 47625 h 50"/>
              <a:gd name="T36" fmla="*/ 12838 w 46"/>
              <a:gd name="T37" fmla="*/ 146050 h 50"/>
              <a:gd name="T38" fmla="*/ 134799 w 46"/>
              <a:gd name="T39" fmla="*/ 47625 h 50"/>
              <a:gd name="T40" fmla="*/ 86657 w 46"/>
              <a:gd name="T41" fmla="*/ 53975 h 50"/>
              <a:gd name="T42" fmla="*/ 86657 w 46"/>
              <a:gd name="T43" fmla="*/ 73025 h 50"/>
              <a:gd name="T44" fmla="*/ 83447 w 46"/>
              <a:gd name="T45" fmla="*/ 82550 h 50"/>
              <a:gd name="T46" fmla="*/ 64190 w 46"/>
              <a:gd name="T47" fmla="*/ 82550 h 50"/>
              <a:gd name="T48" fmla="*/ 64190 w 46"/>
              <a:gd name="T49" fmla="*/ 82550 h 50"/>
              <a:gd name="T50" fmla="*/ 60981 w 46"/>
              <a:gd name="T51" fmla="*/ 73025 h 50"/>
              <a:gd name="T52" fmla="*/ 32095 w 46"/>
              <a:gd name="T53" fmla="*/ 53975 h 50"/>
              <a:gd name="T54" fmla="*/ 80238 w 46"/>
              <a:gd name="T55" fmla="*/ 53975 h 50"/>
              <a:gd name="T56" fmla="*/ 67400 w 46"/>
              <a:gd name="T57" fmla="*/ 53975 h 50"/>
              <a:gd name="T58" fmla="*/ 73819 w 46"/>
              <a:gd name="T59" fmla="*/ 60325 h 50"/>
              <a:gd name="T60" fmla="*/ 80238 w 46"/>
              <a:gd name="T61" fmla="*/ 53975 h 50"/>
              <a:gd name="T62" fmla="*/ 67400 w 46"/>
              <a:gd name="T63" fmla="*/ 47625 h 50"/>
              <a:gd name="T64" fmla="*/ 80238 w 46"/>
              <a:gd name="T65" fmla="*/ 41275 h 50"/>
              <a:gd name="T66" fmla="*/ 67400 w 46"/>
              <a:gd name="T67" fmla="*/ 41275 h 50"/>
              <a:gd name="T68" fmla="*/ 77028 w 46"/>
              <a:gd name="T69" fmla="*/ 25400 h 50"/>
              <a:gd name="T70" fmla="*/ 77028 w 46"/>
              <a:gd name="T71" fmla="*/ 25400 h 50"/>
              <a:gd name="T72" fmla="*/ 70609 w 46"/>
              <a:gd name="T73" fmla="*/ 25400 h 50"/>
              <a:gd name="T74" fmla="*/ 67400 w 46"/>
              <a:gd name="T75" fmla="*/ 28575 h 50"/>
              <a:gd name="T76" fmla="*/ 67400 w 46"/>
              <a:gd name="T77" fmla="*/ 28575 h 50"/>
              <a:gd name="T78" fmla="*/ 70609 w 46"/>
              <a:gd name="T79" fmla="*/ 34925 h 50"/>
              <a:gd name="T80" fmla="*/ 73819 w 46"/>
              <a:gd name="T81" fmla="*/ 34925 h 50"/>
              <a:gd name="T82" fmla="*/ 77028 w 46"/>
              <a:gd name="T83" fmla="*/ 34925 h 50"/>
              <a:gd name="T84" fmla="*/ 80238 w 46"/>
              <a:gd name="T85" fmla="*/ 28575 h 50"/>
              <a:gd name="T86" fmla="*/ 77028 w 46"/>
              <a:gd name="T87" fmla="*/ 25400 h 50"/>
              <a:gd name="T88" fmla="*/ 77028 w 46"/>
              <a:gd name="T89" fmla="*/ 69850 h 50"/>
              <a:gd name="T90" fmla="*/ 73819 w 46"/>
              <a:gd name="T91" fmla="*/ 66675 h 50"/>
              <a:gd name="T92" fmla="*/ 70609 w 46"/>
              <a:gd name="T93" fmla="*/ 69850 h 50"/>
              <a:gd name="T94" fmla="*/ 67400 w 46"/>
              <a:gd name="T95" fmla="*/ 73025 h 50"/>
              <a:gd name="T96" fmla="*/ 67400 w 46"/>
              <a:gd name="T97" fmla="*/ 73025 h 50"/>
              <a:gd name="T98" fmla="*/ 70609 w 46"/>
              <a:gd name="T99" fmla="*/ 76200 h 50"/>
              <a:gd name="T100" fmla="*/ 77028 w 46"/>
              <a:gd name="T101" fmla="*/ 79375 h 50"/>
              <a:gd name="T102" fmla="*/ 80238 w 46"/>
              <a:gd name="T103" fmla="*/ 73025 h 50"/>
              <a:gd name="T104" fmla="*/ 80238 w 46"/>
              <a:gd name="T105" fmla="*/ 73025 h 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6" h="50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6" y="1"/>
                  <a:pt x="46" y="2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9"/>
                  <a:pt x="45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23" y="5"/>
                </a:moveTo>
                <a:cubicBezTo>
                  <a:pt x="23" y="5"/>
                  <a:pt x="23" y="5"/>
                  <a:pt x="23" y="5"/>
                </a:cubicBezTo>
                <a:cubicBezTo>
                  <a:pt x="24" y="5"/>
                  <a:pt x="25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7" y="8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5"/>
                  <a:pt x="40" y="14"/>
                  <a:pt x="41" y="13"/>
                </a:cubicBezTo>
                <a:cubicBezTo>
                  <a:pt x="41" y="13"/>
                  <a:pt x="42" y="12"/>
                  <a:pt x="42" y="12"/>
                </a:cubicBezTo>
                <a:cubicBezTo>
                  <a:pt x="42" y="4"/>
                  <a:pt x="42" y="4"/>
                  <a:pt x="4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4"/>
                  <a:pt x="8" y="15"/>
                  <a:pt x="10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9" y="7"/>
                  <a:pt x="20" y="6"/>
                </a:cubicBezTo>
                <a:cubicBezTo>
                  <a:pt x="21" y="6"/>
                  <a:pt x="22" y="5"/>
                  <a:pt x="23" y="5"/>
                </a:cubicBezTo>
                <a:close/>
                <a:moveTo>
                  <a:pt x="4" y="15"/>
                </a:moveTo>
                <a:cubicBezTo>
                  <a:pt x="4" y="15"/>
                  <a:pt x="4" y="15"/>
                  <a:pt x="4" y="15"/>
                </a:cubicBezTo>
                <a:cubicBezTo>
                  <a:pt x="4" y="46"/>
                  <a:pt x="4" y="46"/>
                  <a:pt x="4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15"/>
                  <a:pt x="42" y="15"/>
                  <a:pt x="42" y="15"/>
                </a:cubicBezTo>
                <a:cubicBezTo>
                  <a:pt x="41" y="17"/>
                  <a:pt x="39" y="17"/>
                  <a:pt x="3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7" y="25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5" y="27"/>
                  <a:pt x="24" y="27"/>
                  <a:pt x="23" y="27"/>
                </a:cubicBezTo>
                <a:cubicBezTo>
                  <a:pt x="22" y="27"/>
                  <a:pt x="21" y="27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19" y="25"/>
                  <a:pt x="19" y="24"/>
                  <a:pt x="19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17"/>
                  <a:pt x="19" y="17"/>
                  <a:pt x="19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5" y="17"/>
                  <a:pt x="4" y="15"/>
                </a:cubicBezTo>
                <a:close/>
                <a:moveTo>
                  <a:pt x="2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19"/>
                  <a:pt x="22" y="19"/>
                  <a:pt x="23" y="19"/>
                </a:cubicBezTo>
                <a:cubicBezTo>
                  <a:pt x="24" y="19"/>
                  <a:pt x="24" y="19"/>
                  <a:pt x="25" y="20"/>
                </a:cubicBezTo>
                <a:cubicBezTo>
                  <a:pt x="25" y="17"/>
                  <a:pt x="25" y="17"/>
                  <a:pt x="25" y="17"/>
                </a:cubicBezTo>
                <a:close/>
                <a:moveTo>
                  <a:pt x="21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3" y="13"/>
                </a:cubicBezTo>
                <a:cubicBezTo>
                  <a:pt x="22" y="13"/>
                  <a:pt x="22" y="13"/>
                  <a:pt x="21" y="13"/>
                </a:cubicBezTo>
                <a:cubicBezTo>
                  <a:pt x="21" y="15"/>
                  <a:pt x="21" y="15"/>
                  <a:pt x="21" y="15"/>
                </a:cubicBezTo>
                <a:close/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0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3" y="11"/>
                  <a:pt x="23" y="11"/>
                </a:cubicBezTo>
                <a:cubicBezTo>
                  <a:pt x="23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8"/>
                  <a:pt x="24" y="8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1"/>
                  <a:pt x="23" y="21"/>
                </a:cubicBezTo>
                <a:cubicBezTo>
                  <a:pt x="23" y="21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2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4"/>
                  <a:pt x="21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5"/>
                  <a:pt x="23" y="25"/>
                  <a:pt x="23" y="25"/>
                </a:cubicBezTo>
                <a:cubicBezTo>
                  <a:pt x="23" y="25"/>
                  <a:pt x="24" y="25"/>
                  <a:pt x="24" y="25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4" y="2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/>
          <a:lstStyle/>
          <a:p>
            <a:endParaRPr lang="zh-CN" altLang="en-US" sz="3265"/>
          </a:p>
        </p:txBody>
      </p:sp>
      <p:sp>
        <p:nvSpPr>
          <p:cNvPr id="28" name="矩形 27"/>
          <p:cNvSpPr/>
          <p:nvPr/>
        </p:nvSpPr>
        <p:spPr>
          <a:xfrm>
            <a:off x="1876380" y="4688758"/>
            <a:ext cx="2765501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在此输入您的标题内容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6096000" y="2355008"/>
            <a:ext cx="6096000" cy="2890837"/>
          </a:xfrm>
          <a:prstGeom prst="rect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547736" y="3208190"/>
            <a:ext cx="1071129" cy="1071129"/>
          </a:xfrm>
          <a:prstGeom prst="ellipse">
            <a:avLst/>
          </a:pr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816263" y="3543699"/>
            <a:ext cx="498663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VS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844705" y="2624744"/>
            <a:ext cx="153701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33" name="TextBox 54"/>
          <p:cNvSpPr txBox="1"/>
          <p:nvPr/>
        </p:nvSpPr>
        <p:spPr>
          <a:xfrm>
            <a:off x="6844705" y="3024854"/>
            <a:ext cx="43877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矩形 33"/>
          <p:cNvSpPr/>
          <p:nvPr/>
        </p:nvSpPr>
        <p:spPr>
          <a:xfrm>
            <a:off x="6844705" y="3864395"/>
            <a:ext cx="153701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35" name="TextBox 54"/>
          <p:cNvSpPr txBox="1"/>
          <p:nvPr/>
        </p:nvSpPr>
        <p:spPr>
          <a:xfrm>
            <a:off x="6844705" y="4264505"/>
            <a:ext cx="438777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营销模式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17" name="MH_Title_1"/>
          <p:cNvSpPr/>
          <p:nvPr/>
        </p:nvSpPr>
        <p:spPr>
          <a:xfrm>
            <a:off x="-304800" y="3028483"/>
            <a:ext cx="4194496" cy="1728132"/>
          </a:xfrm>
          <a:custGeom>
            <a:avLst/>
            <a:gdLst>
              <a:gd name="connsiteX0" fmla="*/ 3330430 w 4194496"/>
              <a:gd name="connsiteY0" fmla="*/ 0 h 1728132"/>
              <a:gd name="connsiteX1" fmla="*/ 4194496 w 4194496"/>
              <a:gd name="connsiteY1" fmla="*/ 864066 h 1728132"/>
              <a:gd name="connsiteX2" fmla="*/ 3330430 w 4194496"/>
              <a:gd name="connsiteY2" fmla="*/ 1728132 h 1728132"/>
              <a:gd name="connsiteX3" fmla="*/ 2847323 w 4194496"/>
              <a:gd name="connsiteY3" fmla="*/ 1580563 h 1728132"/>
              <a:gd name="connsiteX4" fmla="*/ 2822827 w 4194496"/>
              <a:gd name="connsiteY4" fmla="*/ 1560352 h 1728132"/>
              <a:gd name="connsiteX5" fmla="*/ 0 w 4194496"/>
              <a:gd name="connsiteY5" fmla="*/ 1560352 h 1728132"/>
              <a:gd name="connsiteX6" fmla="*/ 0 w 4194496"/>
              <a:gd name="connsiteY6" fmla="*/ 167780 h 1728132"/>
              <a:gd name="connsiteX7" fmla="*/ 2822827 w 4194496"/>
              <a:gd name="connsiteY7" fmla="*/ 167780 h 1728132"/>
              <a:gd name="connsiteX8" fmla="*/ 2847323 w 4194496"/>
              <a:gd name="connsiteY8" fmla="*/ 147569 h 1728132"/>
              <a:gd name="connsiteX9" fmla="*/ 3330430 w 4194496"/>
              <a:gd name="connsiteY9" fmla="*/ 0 h 172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4496" h="1728132">
                <a:moveTo>
                  <a:pt x="3330430" y="0"/>
                </a:moveTo>
                <a:cubicBezTo>
                  <a:pt x="3807640" y="0"/>
                  <a:pt x="4194496" y="386856"/>
                  <a:pt x="4194496" y="864066"/>
                </a:cubicBezTo>
                <a:cubicBezTo>
                  <a:pt x="4194496" y="1341276"/>
                  <a:pt x="3807640" y="1728132"/>
                  <a:pt x="3330430" y="1728132"/>
                </a:cubicBezTo>
                <a:cubicBezTo>
                  <a:pt x="3151476" y="1728132"/>
                  <a:pt x="2985229" y="1673731"/>
                  <a:pt x="2847323" y="1580563"/>
                </a:cubicBezTo>
                <a:lnTo>
                  <a:pt x="2822827" y="1560352"/>
                </a:lnTo>
                <a:lnTo>
                  <a:pt x="0" y="1560352"/>
                </a:lnTo>
                <a:lnTo>
                  <a:pt x="0" y="167780"/>
                </a:lnTo>
                <a:lnTo>
                  <a:pt x="2822827" y="167780"/>
                </a:lnTo>
                <a:lnTo>
                  <a:pt x="2847323" y="147569"/>
                </a:lnTo>
                <a:cubicBezTo>
                  <a:pt x="2985229" y="54402"/>
                  <a:pt x="3151476" y="0"/>
                  <a:pt x="3330430" y="0"/>
                </a:cubicBezTo>
                <a:close/>
              </a:path>
            </a:pathLst>
          </a:cu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MH_Other_5"/>
          <p:cNvSpPr>
            <a:spLocks noChangeAspect="1"/>
          </p:cNvSpPr>
          <p:nvPr/>
        </p:nvSpPr>
        <p:spPr bwMode="auto">
          <a:xfrm>
            <a:off x="2692989" y="3435528"/>
            <a:ext cx="797215" cy="918098"/>
          </a:xfrm>
          <a:custGeom>
            <a:avLst/>
            <a:gdLst>
              <a:gd name="T0" fmla="*/ 150989 w 2062163"/>
              <a:gd name="T1" fmla="*/ 1478933 h 2376487"/>
              <a:gd name="T2" fmla="*/ 1168577 w 2062163"/>
              <a:gd name="T3" fmla="*/ 1287826 h 2376487"/>
              <a:gd name="T4" fmla="*/ 1228852 w 2062163"/>
              <a:gd name="T5" fmla="*/ 1363153 h 2376487"/>
              <a:gd name="T6" fmla="*/ 1135680 w 2062163"/>
              <a:gd name="T7" fmla="*/ 1417474 h 2376487"/>
              <a:gd name="T8" fmla="*/ 817537 w 2062163"/>
              <a:gd name="T9" fmla="*/ 1430417 h 2376487"/>
              <a:gd name="T10" fmla="*/ 827512 w 2062163"/>
              <a:gd name="T11" fmla="*/ 1463306 h 2376487"/>
              <a:gd name="T12" fmla="*/ 1039112 w 2062163"/>
              <a:gd name="T13" fmla="*/ 1509987 h 2376487"/>
              <a:gd name="T14" fmla="*/ 1278091 w 2062163"/>
              <a:gd name="T15" fmla="*/ 1471582 h 2376487"/>
              <a:gd name="T16" fmla="*/ 1469741 w 2062163"/>
              <a:gd name="T17" fmla="*/ 1323474 h 2376487"/>
              <a:gd name="T18" fmla="*/ 1572039 w 2062163"/>
              <a:gd name="T19" fmla="*/ 1272548 h 2376487"/>
              <a:gd name="T20" fmla="*/ 1629556 w 2062163"/>
              <a:gd name="T21" fmla="*/ 1330476 h 2376487"/>
              <a:gd name="T22" fmla="*/ 1355346 w 2062163"/>
              <a:gd name="T23" fmla="*/ 1573220 h 2376487"/>
              <a:gd name="T24" fmla="*/ 1023619 w 2062163"/>
              <a:gd name="T25" fmla="*/ 1680376 h 2376487"/>
              <a:gd name="T26" fmla="*/ 621218 w 2062163"/>
              <a:gd name="T27" fmla="*/ 1689499 h 2376487"/>
              <a:gd name="T28" fmla="*/ 505124 w 2062163"/>
              <a:gd name="T29" fmla="*/ 1289098 h 2376487"/>
              <a:gd name="T30" fmla="*/ 1051184 w 2062163"/>
              <a:gd name="T31" fmla="*/ 851969 h 2376487"/>
              <a:gd name="T32" fmla="*/ 1111697 w 2062163"/>
              <a:gd name="T33" fmla="*/ 916233 h 2376487"/>
              <a:gd name="T34" fmla="*/ 1045390 w 2062163"/>
              <a:gd name="T35" fmla="*/ 983678 h 2376487"/>
              <a:gd name="T36" fmla="*/ 865078 w 2062163"/>
              <a:gd name="T37" fmla="*/ 688023 h 2376487"/>
              <a:gd name="T38" fmla="*/ 875054 w 2062163"/>
              <a:gd name="T39" fmla="*/ 608913 h 2376487"/>
              <a:gd name="T40" fmla="*/ 939210 w 2062163"/>
              <a:gd name="T41" fmla="*/ 483409 h 2376487"/>
              <a:gd name="T42" fmla="*/ 820879 w 2062163"/>
              <a:gd name="T43" fmla="*/ 576988 h 2376487"/>
              <a:gd name="T44" fmla="*/ 779453 w 2062163"/>
              <a:gd name="T45" fmla="*/ 670143 h 2376487"/>
              <a:gd name="T46" fmla="*/ 827252 w 2062163"/>
              <a:gd name="T47" fmla="*/ 755871 h 2376487"/>
              <a:gd name="T48" fmla="*/ 849134 w 2062163"/>
              <a:gd name="T49" fmla="*/ 938573 h 2376487"/>
              <a:gd name="T50" fmla="*/ 793261 w 2062163"/>
              <a:gd name="T51" fmla="*/ 928176 h 2376487"/>
              <a:gd name="T52" fmla="*/ 792624 w 2062163"/>
              <a:gd name="T53" fmla="*/ 987167 h 2376487"/>
              <a:gd name="T54" fmla="*/ 938148 w 2062163"/>
              <a:gd name="T55" fmla="*/ 1082868 h 2376487"/>
              <a:gd name="T56" fmla="*/ 1025250 w 2062163"/>
              <a:gd name="T57" fmla="*/ 1045097 h 2376487"/>
              <a:gd name="T58" fmla="*/ 1166951 w 2062163"/>
              <a:gd name="T59" fmla="*/ 986742 h 2376487"/>
              <a:gd name="T60" fmla="*/ 1195418 w 2062163"/>
              <a:gd name="T61" fmla="*/ 892527 h 2376487"/>
              <a:gd name="T62" fmla="*/ 1118513 w 2062163"/>
              <a:gd name="T63" fmla="*/ 804464 h 2376487"/>
              <a:gd name="T64" fmla="*/ 1101517 w 2062163"/>
              <a:gd name="T65" fmla="*/ 633221 h 2376487"/>
              <a:gd name="T66" fmla="*/ 1154204 w 2062163"/>
              <a:gd name="T67" fmla="*/ 640435 h 2376487"/>
              <a:gd name="T68" fmla="*/ 1149318 w 2062163"/>
              <a:gd name="T69" fmla="*/ 577413 h 2376487"/>
              <a:gd name="T70" fmla="*/ 1013353 w 2062163"/>
              <a:gd name="T71" fmla="*/ 481287 h 2376487"/>
              <a:gd name="T72" fmla="*/ 1226009 w 2062163"/>
              <a:gd name="T73" fmla="*/ 439271 h 2376487"/>
              <a:gd name="T74" fmla="*/ 1459061 w 2062163"/>
              <a:gd name="T75" fmla="*/ 677995 h 2376487"/>
              <a:gd name="T76" fmla="*/ 1529167 w 2062163"/>
              <a:gd name="T77" fmla="*/ 930722 h 2376487"/>
              <a:gd name="T78" fmla="*/ 1455025 w 2062163"/>
              <a:gd name="T79" fmla="*/ 1113637 h 2376487"/>
              <a:gd name="T80" fmla="*/ 1266162 w 2062163"/>
              <a:gd name="T81" fmla="*/ 1197031 h 2376487"/>
              <a:gd name="T82" fmla="*/ 840849 w 2062163"/>
              <a:gd name="T83" fmla="*/ 1212734 h 2376487"/>
              <a:gd name="T84" fmla="*/ 582942 w 2062163"/>
              <a:gd name="T85" fmla="*/ 1159684 h 2376487"/>
              <a:gd name="T86" fmla="*/ 456962 w 2062163"/>
              <a:gd name="T87" fmla="*/ 1023878 h 2376487"/>
              <a:gd name="T88" fmla="*/ 463548 w 2062163"/>
              <a:gd name="T89" fmla="*/ 775393 h 2376487"/>
              <a:gd name="T90" fmla="*/ 597175 w 2062163"/>
              <a:gd name="T91" fmla="*/ 572108 h 2376487"/>
              <a:gd name="T92" fmla="*/ 1145019 w 2062163"/>
              <a:gd name="T93" fmla="*/ 281232 h 2376487"/>
              <a:gd name="T94" fmla="*/ 1176218 w 2062163"/>
              <a:gd name="T95" fmla="*/ 327468 h 2376487"/>
              <a:gd name="T96" fmla="*/ 795039 w 2062163"/>
              <a:gd name="T97" fmla="*/ 332346 h 2376487"/>
              <a:gd name="T98" fmla="*/ 815627 w 2062163"/>
              <a:gd name="T99" fmla="*/ 281869 h 2376487"/>
              <a:gd name="T100" fmla="*/ 1092244 w 2062163"/>
              <a:gd name="T101" fmla="*/ 17194 h 2376487"/>
              <a:gd name="T102" fmla="*/ 1055155 w 2062163"/>
              <a:gd name="T103" fmla="*/ 142649 h 2376487"/>
              <a:gd name="T104" fmla="*/ 1124882 w 2062163"/>
              <a:gd name="T105" fmla="*/ 83424 h 2376487"/>
              <a:gd name="T106" fmla="*/ 1209022 w 2062163"/>
              <a:gd name="T107" fmla="*/ 42667 h 2376487"/>
              <a:gd name="T108" fmla="*/ 1293162 w 2062163"/>
              <a:gd name="T109" fmla="*/ 88943 h 2376487"/>
              <a:gd name="T110" fmla="*/ 1192067 w 2062163"/>
              <a:gd name="T111" fmla="*/ 192533 h 2376487"/>
              <a:gd name="T112" fmla="*/ 777092 w 2062163"/>
              <a:gd name="T113" fmla="*/ 183618 h 2376487"/>
              <a:gd name="T114" fmla="*/ 691680 w 2062163"/>
              <a:gd name="T115" fmla="*/ 99133 h 2376487"/>
              <a:gd name="T116" fmla="*/ 755474 w 2062163"/>
              <a:gd name="T117" fmla="*/ 40544 h 2376487"/>
              <a:gd name="T118" fmla="*/ 840461 w 2062163"/>
              <a:gd name="T119" fmla="*/ 66018 h 2376487"/>
              <a:gd name="T120" fmla="*/ 920150 w 2062163"/>
              <a:gd name="T121" fmla="*/ 146045 h 2376487"/>
              <a:gd name="T122" fmla="*/ 880730 w 2062163"/>
              <a:gd name="T123" fmla="*/ 18892 h 237648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62163" h="2376487">
                <a:moveTo>
                  <a:pt x="217045" y="1824037"/>
                </a:moveTo>
                <a:lnTo>
                  <a:pt x="644525" y="2192867"/>
                </a:lnTo>
                <a:lnTo>
                  <a:pt x="622847" y="2208765"/>
                </a:lnTo>
                <a:lnTo>
                  <a:pt x="600905" y="2224663"/>
                </a:lnTo>
                <a:lnTo>
                  <a:pt x="557813" y="2256723"/>
                </a:lnTo>
                <a:lnTo>
                  <a:pt x="517365" y="2287724"/>
                </a:lnTo>
                <a:lnTo>
                  <a:pt x="480354" y="2315810"/>
                </a:lnTo>
                <a:lnTo>
                  <a:pt x="449423" y="2340452"/>
                </a:lnTo>
                <a:lnTo>
                  <a:pt x="424837" y="2359530"/>
                </a:lnTo>
                <a:lnTo>
                  <a:pt x="403687" y="2376487"/>
                </a:lnTo>
                <a:lnTo>
                  <a:pt x="0" y="1995734"/>
                </a:lnTo>
                <a:lnTo>
                  <a:pt x="2908" y="1993084"/>
                </a:lnTo>
                <a:lnTo>
                  <a:pt x="11632" y="1985400"/>
                </a:lnTo>
                <a:lnTo>
                  <a:pt x="26701" y="1972152"/>
                </a:lnTo>
                <a:lnTo>
                  <a:pt x="49172" y="1953605"/>
                </a:lnTo>
                <a:lnTo>
                  <a:pt x="78517" y="1929493"/>
                </a:lnTo>
                <a:lnTo>
                  <a:pt x="96229" y="1915450"/>
                </a:lnTo>
                <a:lnTo>
                  <a:pt x="116321" y="1899817"/>
                </a:lnTo>
                <a:lnTo>
                  <a:pt x="138263" y="1883124"/>
                </a:lnTo>
                <a:lnTo>
                  <a:pt x="162321" y="1864842"/>
                </a:lnTo>
                <a:lnTo>
                  <a:pt x="188229" y="1844969"/>
                </a:lnTo>
                <a:lnTo>
                  <a:pt x="217045" y="1824037"/>
                </a:lnTo>
                <a:close/>
                <a:moveTo>
                  <a:pt x="811213" y="1579562"/>
                </a:moveTo>
                <a:lnTo>
                  <a:pt x="839259" y="1579827"/>
                </a:lnTo>
                <a:lnTo>
                  <a:pt x="867834" y="1580356"/>
                </a:lnTo>
                <a:lnTo>
                  <a:pt x="897202" y="1581680"/>
                </a:lnTo>
                <a:lnTo>
                  <a:pt x="926307" y="1583003"/>
                </a:lnTo>
                <a:lnTo>
                  <a:pt x="955146" y="1584327"/>
                </a:lnTo>
                <a:lnTo>
                  <a:pt x="1011767" y="1587503"/>
                </a:lnTo>
                <a:lnTo>
                  <a:pt x="1063625" y="1590150"/>
                </a:lnTo>
                <a:lnTo>
                  <a:pt x="1086909" y="1591474"/>
                </a:lnTo>
                <a:lnTo>
                  <a:pt x="1108605" y="1592003"/>
                </a:lnTo>
                <a:lnTo>
                  <a:pt x="1161786" y="1593327"/>
                </a:lnTo>
                <a:lnTo>
                  <a:pt x="1209940" y="1594650"/>
                </a:lnTo>
                <a:lnTo>
                  <a:pt x="1253861" y="1596239"/>
                </a:lnTo>
                <a:lnTo>
                  <a:pt x="1293019" y="1597562"/>
                </a:lnTo>
                <a:lnTo>
                  <a:pt x="1328473" y="1598886"/>
                </a:lnTo>
                <a:lnTo>
                  <a:pt x="1360223" y="1600474"/>
                </a:lnTo>
                <a:lnTo>
                  <a:pt x="1388534" y="1602062"/>
                </a:lnTo>
                <a:lnTo>
                  <a:pt x="1414198" y="1603386"/>
                </a:lnTo>
                <a:lnTo>
                  <a:pt x="1436688" y="1605239"/>
                </a:lnTo>
                <a:lnTo>
                  <a:pt x="1456796" y="1606562"/>
                </a:lnTo>
                <a:lnTo>
                  <a:pt x="1475053" y="1608150"/>
                </a:lnTo>
                <a:lnTo>
                  <a:pt x="1491457" y="1609739"/>
                </a:lnTo>
                <a:lnTo>
                  <a:pt x="1519503" y="1612650"/>
                </a:lnTo>
                <a:lnTo>
                  <a:pt x="1544373" y="1615827"/>
                </a:lnTo>
                <a:lnTo>
                  <a:pt x="1544903" y="1617415"/>
                </a:lnTo>
                <a:lnTo>
                  <a:pt x="1546226" y="1622180"/>
                </a:lnTo>
                <a:lnTo>
                  <a:pt x="1547019" y="1625621"/>
                </a:lnTo>
                <a:lnTo>
                  <a:pt x="1547548" y="1629592"/>
                </a:lnTo>
                <a:lnTo>
                  <a:pt x="1548078" y="1634356"/>
                </a:lnTo>
                <a:lnTo>
                  <a:pt x="1548607" y="1639386"/>
                </a:lnTo>
                <a:lnTo>
                  <a:pt x="1548607" y="1644945"/>
                </a:lnTo>
                <a:lnTo>
                  <a:pt x="1548342" y="1651298"/>
                </a:lnTo>
                <a:lnTo>
                  <a:pt x="1547813" y="1657386"/>
                </a:lnTo>
                <a:lnTo>
                  <a:pt x="1546755" y="1664268"/>
                </a:lnTo>
                <a:lnTo>
                  <a:pt x="1545167" y="1671150"/>
                </a:lnTo>
                <a:lnTo>
                  <a:pt x="1543051" y="1678298"/>
                </a:lnTo>
                <a:lnTo>
                  <a:pt x="1539876" y="1685445"/>
                </a:lnTo>
                <a:lnTo>
                  <a:pt x="1538288" y="1689150"/>
                </a:lnTo>
                <a:lnTo>
                  <a:pt x="1536436" y="1693121"/>
                </a:lnTo>
                <a:lnTo>
                  <a:pt x="1534319" y="1696827"/>
                </a:lnTo>
                <a:lnTo>
                  <a:pt x="1531938" y="1700533"/>
                </a:lnTo>
                <a:lnTo>
                  <a:pt x="1529292" y="1703974"/>
                </a:lnTo>
                <a:lnTo>
                  <a:pt x="1526382" y="1707945"/>
                </a:lnTo>
                <a:lnTo>
                  <a:pt x="1523471" y="1711650"/>
                </a:lnTo>
                <a:lnTo>
                  <a:pt x="1520032" y="1715356"/>
                </a:lnTo>
                <a:lnTo>
                  <a:pt x="1516328" y="1719062"/>
                </a:lnTo>
                <a:lnTo>
                  <a:pt x="1512623" y="1722503"/>
                </a:lnTo>
                <a:lnTo>
                  <a:pt x="1508390" y="1725945"/>
                </a:lnTo>
                <a:lnTo>
                  <a:pt x="1503892" y="1729650"/>
                </a:lnTo>
                <a:lnTo>
                  <a:pt x="1499130" y="1733092"/>
                </a:lnTo>
                <a:lnTo>
                  <a:pt x="1494103" y="1736533"/>
                </a:lnTo>
                <a:lnTo>
                  <a:pt x="1488811" y="1739974"/>
                </a:lnTo>
                <a:lnTo>
                  <a:pt x="1483255" y="1743150"/>
                </a:lnTo>
                <a:lnTo>
                  <a:pt x="1477169" y="1746592"/>
                </a:lnTo>
                <a:lnTo>
                  <a:pt x="1470819" y="1749503"/>
                </a:lnTo>
                <a:lnTo>
                  <a:pt x="1464205" y="1752415"/>
                </a:lnTo>
                <a:lnTo>
                  <a:pt x="1457061" y="1755592"/>
                </a:lnTo>
                <a:lnTo>
                  <a:pt x="1449653" y="1758239"/>
                </a:lnTo>
                <a:lnTo>
                  <a:pt x="1441715" y="1760886"/>
                </a:lnTo>
                <a:lnTo>
                  <a:pt x="1433513" y="1763533"/>
                </a:lnTo>
                <a:lnTo>
                  <a:pt x="1424782" y="1765915"/>
                </a:lnTo>
                <a:lnTo>
                  <a:pt x="1415786" y="1768298"/>
                </a:lnTo>
                <a:lnTo>
                  <a:pt x="1406261" y="1770415"/>
                </a:lnTo>
                <a:lnTo>
                  <a:pt x="1396471" y="1772533"/>
                </a:lnTo>
                <a:lnTo>
                  <a:pt x="1386153" y="1774386"/>
                </a:lnTo>
                <a:lnTo>
                  <a:pt x="1375305" y="1775974"/>
                </a:lnTo>
                <a:lnTo>
                  <a:pt x="1364192" y="1777562"/>
                </a:lnTo>
                <a:lnTo>
                  <a:pt x="1352286" y="1779150"/>
                </a:lnTo>
                <a:lnTo>
                  <a:pt x="1340380" y="1780209"/>
                </a:lnTo>
                <a:lnTo>
                  <a:pt x="1327680" y="1781268"/>
                </a:lnTo>
                <a:lnTo>
                  <a:pt x="1314715" y="1782062"/>
                </a:lnTo>
                <a:lnTo>
                  <a:pt x="1288257" y="1783650"/>
                </a:lnTo>
                <a:lnTo>
                  <a:pt x="1263386" y="1784445"/>
                </a:lnTo>
                <a:lnTo>
                  <a:pt x="1239044" y="1785239"/>
                </a:lnTo>
                <a:lnTo>
                  <a:pt x="1216555" y="1785768"/>
                </a:lnTo>
                <a:lnTo>
                  <a:pt x="1194594" y="1786033"/>
                </a:lnTo>
                <a:lnTo>
                  <a:pt x="1173957" y="1786298"/>
                </a:lnTo>
                <a:lnTo>
                  <a:pt x="1135857" y="1786033"/>
                </a:lnTo>
                <a:lnTo>
                  <a:pt x="1102255" y="1785768"/>
                </a:lnTo>
                <a:lnTo>
                  <a:pt x="1072886" y="1784974"/>
                </a:lnTo>
                <a:lnTo>
                  <a:pt x="1048280" y="1784445"/>
                </a:lnTo>
                <a:lnTo>
                  <a:pt x="1027642" y="1784445"/>
                </a:lnTo>
                <a:lnTo>
                  <a:pt x="1019175" y="1784445"/>
                </a:lnTo>
                <a:lnTo>
                  <a:pt x="1012032" y="1784709"/>
                </a:lnTo>
                <a:lnTo>
                  <a:pt x="1005417" y="1784974"/>
                </a:lnTo>
                <a:lnTo>
                  <a:pt x="1000390" y="1785768"/>
                </a:lnTo>
                <a:lnTo>
                  <a:pt x="996421" y="1786562"/>
                </a:lnTo>
                <a:lnTo>
                  <a:pt x="994834" y="1787356"/>
                </a:lnTo>
                <a:lnTo>
                  <a:pt x="993511" y="1787886"/>
                </a:lnTo>
                <a:lnTo>
                  <a:pt x="992717" y="1788680"/>
                </a:lnTo>
                <a:lnTo>
                  <a:pt x="991659" y="1789474"/>
                </a:lnTo>
                <a:lnTo>
                  <a:pt x="991130" y="1790268"/>
                </a:lnTo>
                <a:lnTo>
                  <a:pt x="991130" y="1791327"/>
                </a:lnTo>
                <a:lnTo>
                  <a:pt x="991130" y="1792386"/>
                </a:lnTo>
                <a:lnTo>
                  <a:pt x="991394" y="1793709"/>
                </a:lnTo>
                <a:lnTo>
                  <a:pt x="991923" y="1794768"/>
                </a:lnTo>
                <a:lnTo>
                  <a:pt x="993246" y="1796092"/>
                </a:lnTo>
                <a:lnTo>
                  <a:pt x="995627" y="1799268"/>
                </a:lnTo>
                <a:lnTo>
                  <a:pt x="999596" y="1802709"/>
                </a:lnTo>
                <a:lnTo>
                  <a:pt x="1004623" y="1806945"/>
                </a:lnTo>
                <a:lnTo>
                  <a:pt x="1010444" y="1811445"/>
                </a:lnTo>
                <a:lnTo>
                  <a:pt x="1017853" y="1816474"/>
                </a:lnTo>
                <a:lnTo>
                  <a:pt x="1026319" y="1822033"/>
                </a:lnTo>
                <a:lnTo>
                  <a:pt x="1031611" y="1825474"/>
                </a:lnTo>
                <a:lnTo>
                  <a:pt x="1037961" y="1829180"/>
                </a:lnTo>
                <a:lnTo>
                  <a:pt x="1045105" y="1832356"/>
                </a:lnTo>
                <a:lnTo>
                  <a:pt x="1053042" y="1836062"/>
                </a:lnTo>
                <a:lnTo>
                  <a:pt x="1061773" y="1839768"/>
                </a:lnTo>
                <a:lnTo>
                  <a:pt x="1071034" y="1843209"/>
                </a:lnTo>
                <a:lnTo>
                  <a:pt x="1081088" y="1846915"/>
                </a:lnTo>
                <a:lnTo>
                  <a:pt x="1091671" y="1850092"/>
                </a:lnTo>
                <a:lnTo>
                  <a:pt x="1103048" y="1853533"/>
                </a:lnTo>
                <a:lnTo>
                  <a:pt x="1114955" y="1856974"/>
                </a:lnTo>
                <a:lnTo>
                  <a:pt x="1127390" y="1859886"/>
                </a:lnTo>
                <a:lnTo>
                  <a:pt x="1140619" y="1863062"/>
                </a:lnTo>
                <a:lnTo>
                  <a:pt x="1154113" y="1866239"/>
                </a:lnTo>
                <a:lnTo>
                  <a:pt x="1168136" y="1868886"/>
                </a:lnTo>
                <a:lnTo>
                  <a:pt x="1182688" y="1871533"/>
                </a:lnTo>
                <a:lnTo>
                  <a:pt x="1197505" y="1873650"/>
                </a:lnTo>
                <a:lnTo>
                  <a:pt x="1213115" y="1876033"/>
                </a:lnTo>
                <a:lnTo>
                  <a:pt x="1228725" y="1877886"/>
                </a:lnTo>
                <a:lnTo>
                  <a:pt x="1245130" y="1880003"/>
                </a:lnTo>
                <a:lnTo>
                  <a:pt x="1261269" y="1881327"/>
                </a:lnTo>
                <a:lnTo>
                  <a:pt x="1278203" y="1882386"/>
                </a:lnTo>
                <a:lnTo>
                  <a:pt x="1295400" y="1883709"/>
                </a:lnTo>
                <a:lnTo>
                  <a:pt x="1312863" y="1884239"/>
                </a:lnTo>
                <a:lnTo>
                  <a:pt x="1330061" y="1884503"/>
                </a:lnTo>
                <a:lnTo>
                  <a:pt x="1348053" y="1884503"/>
                </a:lnTo>
                <a:lnTo>
                  <a:pt x="1366044" y="1883974"/>
                </a:lnTo>
                <a:lnTo>
                  <a:pt x="1384036" y="1883445"/>
                </a:lnTo>
                <a:lnTo>
                  <a:pt x="1402557" y="1881856"/>
                </a:lnTo>
                <a:lnTo>
                  <a:pt x="1420813" y="1880533"/>
                </a:lnTo>
                <a:lnTo>
                  <a:pt x="1439334" y="1878150"/>
                </a:lnTo>
                <a:lnTo>
                  <a:pt x="1457855" y="1876033"/>
                </a:lnTo>
                <a:lnTo>
                  <a:pt x="1476376" y="1872856"/>
                </a:lnTo>
                <a:lnTo>
                  <a:pt x="1488017" y="1871003"/>
                </a:lnTo>
                <a:lnTo>
                  <a:pt x="1499130" y="1868356"/>
                </a:lnTo>
                <a:lnTo>
                  <a:pt x="1510507" y="1865974"/>
                </a:lnTo>
                <a:lnTo>
                  <a:pt x="1521090" y="1862798"/>
                </a:lnTo>
                <a:lnTo>
                  <a:pt x="1532203" y="1859621"/>
                </a:lnTo>
                <a:lnTo>
                  <a:pt x="1542786" y="1856445"/>
                </a:lnTo>
                <a:lnTo>
                  <a:pt x="1553105" y="1852739"/>
                </a:lnTo>
                <a:lnTo>
                  <a:pt x="1563159" y="1848768"/>
                </a:lnTo>
                <a:lnTo>
                  <a:pt x="1573478" y="1844798"/>
                </a:lnTo>
                <a:lnTo>
                  <a:pt x="1583532" y="1840298"/>
                </a:lnTo>
                <a:lnTo>
                  <a:pt x="1593321" y="1835798"/>
                </a:lnTo>
                <a:lnTo>
                  <a:pt x="1603111" y="1831033"/>
                </a:lnTo>
                <a:lnTo>
                  <a:pt x="1612901" y="1826003"/>
                </a:lnTo>
                <a:lnTo>
                  <a:pt x="1622426" y="1820709"/>
                </a:lnTo>
                <a:lnTo>
                  <a:pt x="1631951" y="1815415"/>
                </a:lnTo>
                <a:lnTo>
                  <a:pt x="1641211" y="1809592"/>
                </a:lnTo>
                <a:lnTo>
                  <a:pt x="1651001" y="1803768"/>
                </a:lnTo>
                <a:lnTo>
                  <a:pt x="1660261" y="1797945"/>
                </a:lnTo>
                <a:lnTo>
                  <a:pt x="1669521" y="1791856"/>
                </a:lnTo>
                <a:lnTo>
                  <a:pt x="1678782" y="1785239"/>
                </a:lnTo>
                <a:lnTo>
                  <a:pt x="1697038" y="1771739"/>
                </a:lnTo>
                <a:lnTo>
                  <a:pt x="1715294" y="1757709"/>
                </a:lnTo>
                <a:lnTo>
                  <a:pt x="1733815" y="1742886"/>
                </a:lnTo>
                <a:lnTo>
                  <a:pt x="1752336" y="1727533"/>
                </a:lnTo>
                <a:lnTo>
                  <a:pt x="1771121" y="1711650"/>
                </a:lnTo>
                <a:lnTo>
                  <a:pt x="1789907" y="1694974"/>
                </a:lnTo>
                <a:lnTo>
                  <a:pt x="1797315" y="1686768"/>
                </a:lnTo>
                <a:lnTo>
                  <a:pt x="1804194" y="1678827"/>
                </a:lnTo>
                <a:lnTo>
                  <a:pt x="1811603" y="1671150"/>
                </a:lnTo>
                <a:lnTo>
                  <a:pt x="1818482" y="1664268"/>
                </a:lnTo>
                <a:lnTo>
                  <a:pt x="1825626" y="1657386"/>
                </a:lnTo>
                <a:lnTo>
                  <a:pt x="1832240" y="1651033"/>
                </a:lnTo>
                <a:lnTo>
                  <a:pt x="1839384" y="1644945"/>
                </a:lnTo>
                <a:lnTo>
                  <a:pt x="1845999" y="1639121"/>
                </a:lnTo>
                <a:lnTo>
                  <a:pt x="1852878" y="1634092"/>
                </a:lnTo>
                <a:lnTo>
                  <a:pt x="1859228" y="1629062"/>
                </a:lnTo>
                <a:lnTo>
                  <a:pt x="1866107" y="1624298"/>
                </a:lnTo>
                <a:lnTo>
                  <a:pt x="1872457" y="1620062"/>
                </a:lnTo>
                <a:lnTo>
                  <a:pt x="1878807" y="1616092"/>
                </a:lnTo>
                <a:lnTo>
                  <a:pt x="1885157" y="1612121"/>
                </a:lnTo>
                <a:lnTo>
                  <a:pt x="1891507" y="1608680"/>
                </a:lnTo>
                <a:lnTo>
                  <a:pt x="1897857" y="1605768"/>
                </a:lnTo>
                <a:lnTo>
                  <a:pt x="1903678" y="1602856"/>
                </a:lnTo>
                <a:lnTo>
                  <a:pt x="1909763" y="1600474"/>
                </a:lnTo>
                <a:lnTo>
                  <a:pt x="1915849" y="1598092"/>
                </a:lnTo>
                <a:lnTo>
                  <a:pt x="1921669" y="1595974"/>
                </a:lnTo>
                <a:lnTo>
                  <a:pt x="1927226" y="1594121"/>
                </a:lnTo>
                <a:lnTo>
                  <a:pt x="1932782" y="1592533"/>
                </a:lnTo>
                <a:lnTo>
                  <a:pt x="1938338" y="1591209"/>
                </a:lnTo>
                <a:lnTo>
                  <a:pt x="1943894" y="1589886"/>
                </a:lnTo>
                <a:lnTo>
                  <a:pt x="1949451" y="1588827"/>
                </a:lnTo>
                <a:lnTo>
                  <a:pt x="1954478" y="1588298"/>
                </a:lnTo>
                <a:lnTo>
                  <a:pt x="1959769" y="1587503"/>
                </a:lnTo>
                <a:lnTo>
                  <a:pt x="1964796" y="1587239"/>
                </a:lnTo>
                <a:lnTo>
                  <a:pt x="1974586" y="1586974"/>
                </a:lnTo>
                <a:lnTo>
                  <a:pt x="1983846" y="1587239"/>
                </a:lnTo>
                <a:lnTo>
                  <a:pt x="1992842" y="1588033"/>
                </a:lnTo>
                <a:lnTo>
                  <a:pt x="2001309" y="1589092"/>
                </a:lnTo>
                <a:lnTo>
                  <a:pt x="2009247" y="1590945"/>
                </a:lnTo>
                <a:lnTo>
                  <a:pt x="2016919" y="1593062"/>
                </a:lnTo>
                <a:lnTo>
                  <a:pt x="2023534" y="1595445"/>
                </a:lnTo>
                <a:lnTo>
                  <a:pt x="2030149" y="1597562"/>
                </a:lnTo>
                <a:lnTo>
                  <a:pt x="2035969" y="1600209"/>
                </a:lnTo>
                <a:lnTo>
                  <a:pt x="2041261" y="1602592"/>
                </a:lnTo>
                <a:lnTo>
                  <a:pt x="2046024" y="1605239"/>
                </a:lnTo>
                <a:lnTo>
                  <a:pt x="2050257" y="1607621"/>
                </a:lnTo>
                <a:lnTo>
                  <a:pt x="2056607" y="1611856"/>
                </a:lnTo>
                <a:lnTo>
                  <a:pt x="2060576" y="1615033"/>
                </a:lnTo>
                <a:lnTo>
                  <a:pt x="2062163" y="1616092"/>
                </a:lnTo>
                <a:lnTo>
                  <a:pt x="2060311" y="1619003"/>
                </a:lnTo>
                <a:lnTo>
                  <a:pt x="2054755" y="1627739"/>
                </a:lnTo>
                <a:lnTo>
                  <a:pt x="2044965" y="1641239"/>
                </a:lnTo>
                <a:lnTo>
                  <a:pt x="2038615" y="1649709"/>
                </a:lnTo>
                <a:lnTo>
                  <a:pt x="2031472" y="1659768"/>
                </a:lnTo>
                <a:lnTo>
                  <a:pt x="2022740" y="1670356"/>
                </a:lnTo>
                <a:lnTo>
                  <a:pt x="2013215" y="1682268"/>
                </a:lnTo>
                <a:lnTo>
                  <a:pt x="2002632" y="1694709"/>
                </a:lnTo>
                <a:lnTo>
                  <a:pt x="1990726" y="1708474"/>
                </a:lnTo>
                <a:lnTo>
                  <a:pt x="1977496" y="1723298"/>
                </a:lnTo>
                <a:lnTo>
                  <a:pt x="1963209" y="1738386"/>
                </a:lnTo>
                <a:lnTo>
                  <a:pt x="1947863" y="1754268"/>
                </a:lnTo>
                <a:lnTo>
                  <a:pt x="1931194" y="1770945"/>
                </a:lnTo>
                <a:lnTo>
                  <a:pt x="1912938" y="1788415"/>
                </a:lnTo>
                <a:lnTo>
                  <a:pt x="1893888" y="1806150"/>
                </a:lnTo>
                <a:lnTo>
                  <a:pt x="1872986" y="1824680"/>
                </a:lnTo>
                <a:lnTo>
                  <a:pt x="1851026" y="1843474"/>
                </a:lnTo>
                <a:lnTo>
                  <a:pt x="1827742" y="1862533"/>
                </a:lnTo>
                <a:lnTo>
                  <a:pt x="1803136" y="1881856"/>
                </a:lnTo>
                <a:lnTo>
                  <a:pt x="1776678" y="1901974"/>
                </a:lnTo>
                <a:lnTo>
                  <a:pt x="1763184" y="1912033"/>
                </a:lnTo>
                <a:lnTo>
                  <a:pt x="1749161" y="1921827"/>
                </a:lnTo>
                <a:lnTo>
                  <a:pt x="1734874" y="1931886"/>
                </a:lnTo>
                <a:lnTo>
                  <a:pt x="1720321" y="1941945"/>
                </a:lnTo>
                <a:lnTo>
                  <a:pt x="1704976" y="1952268"/>
                </a:lnTo>
                <a:lnTo>
                  <a:pt x="1689630" y="1962592"/>
                </a:lnTo>
                <a:lnTo>
                  <a:pt x="1673755" y="1972650"/>
                </a:lnTo>
                <a:lnTo>
                  <a:pt x="1657615" y="1982709"/>
                </a:lnTo>
                <a:lnTo>
                  <a:pt x="1640946" y="1993033"/>
                </a:lnTo>
                <a:lnTo>
                  <a:pt x="1624013" y="2003356"/>
                </a:lnTo>
                <a:lnTo>
                  <a:pt x="1606551" y="2013415"/>
                </a:lnTo>
                <a:lnTo>
                  <a:pt x="1588823" y="2023474"/>
                </a:lnTo>
                <a:lnTo>
                  <a:pt x="1570567" y="2033533"/>
                </a:lnTo>
                <a:lnTo>
                  <a:pt x="1552046" y="2043856"/>
                </a:lnTo>
                <a:lnTo>
                  <a:pt x="1533261" y="2053915"/>
                </a:lnTo>
                <a:lnTo>
                  <a:pt x="1513946" y="2063709"/>
                </a:lnTo>
                <a:lnTo>
                  <a:pt x="1493838" y="2073768"/>
                </a:lnTo>
                <a:lnTo>
                  <a:pt x="1473730" y="2083562"/>
                </a:lnTo>
                <a:lnTo>
                  <a:pt x="1453092" y="2086209"/>
                </a:lnTo>
                <a:lnTo>
                  <a:pt x="1432190" y="2088327"/>
                </a:lnTo>
                <a:lnTo>
                  <a:pt x="1410759" y="2090445"/>
                </a:lnTo>
                <a:lnTo>
                  <a:pt x="1388798" y="2092033"/>
                </a:lnTo>
                <a:lnTo>
                  <a:pt x="1366573" y="2093621"/>
                </a:lnTo>
                <a:lnTo>
                  <a:pt x="1344084" y="2094680"/>
                </a:lnTo>
                <a:lnTo>
                  <a:pt x="1321330" y="2095474"/>
                </a:lnTo>
                <a:lnTo>
                  <a:pt x="1298840" y="2096003"/>
                </a:lnTo>
                <a:lnTo>
                  <a:pt x="1276086" y="2096268"/>
                </a:lnTo>
                <a:lnTo>
                  <a:pt x="1253067" y="2096533"/>
                </a:lnTo>
                <a:lnTo>
                  <a:pt x="1229784" y="2096533"/>
                </a:lnTo>
                <a:lnTo>
                  <a:pt x="1206765" y="2096533"/>
                </a:lnTo>
                <a:lnTo>
                  <a:pt x="1160992" y="2095739"/>
                </a:lnTo>
                <a:lnTo>
                  <a:pt x="1116278" y="2094680"/>
                </a:lnTo>
                <a:lnTo>
                  <a:pt x="1072357" y="2093092"/>
                </a:lnTo>
                <a:lnTo>
                  <a:pt x="1030288" y="2091239"/>
                </a:lnTo>
                <a:lnTo>
                  <a:pt x="951971" y="2087798"/>
                </a:lnTo>
                <a:lnTo>
                  <a:pt x="916782" y="2086209"/>
                </a:lnTo>
                <a:lnTo>
                  <a:pt x="885032" y="2084886"/>
                </a:lnTo>
                <a:lnTo>
                  <a:pt x="856457" y="2083827"/>
                </a:lnTo>
                <a:lnTo>
                  <a:pt x="831850" y="2083562"/>
                </a:lnTo>
                <a:lnTo>
                  <a:pt x="828146" y="2083827"/>
                </a:lnTo>
                <a:lnTo>
                  <a:pt x="823119" y="2085150"/>
                </a:lnTo>
                <a:lnTo>
                  <a:pt x="817827" y="2086474"/>
                </a:lnTo>
                <a:lnTo>
                  <a:pt x="812007" y="2088592"/>
                </a:lnTo>
                <a:lnTo>
                  <a:pt x="805657" y="2091503"/>
                </a:lnTo>
                <a:lnTo>
                  <a:pt x="798513" y="2094680"/>
                </a:lnTo>
                <a:lnTo>
                  <a:pt x="790840" y="2098650"/>
                </a:lnTo>
                <a:lnTo>
                  <a:pt x="782902" y="2102886"/>
                </a:lnTo>
                <a:lnTo>
                  <a:pt x="774436" y="2107650"/>
                </a:lnTo>
                <a:lnTo>
                  <a:pt x="765705" y="2112680"/>
                </a:lnTo>
                <a:lnTo>
                  <a:pt x="746655" y="2124062"/>
                </a:lnTo>
                <a:lnTo>
                  <a:pt x="726282" y="2137033"/>
                </a:lnTo>
                <a:lnTo>
                  <a:pt x="705115" y="2151062"/>
                </a:lnTo>
                <a:lnTo>
                  <a:pt x="317500" y="1817268"/>
                </a:lnTo>
                <a:lnTo>
                  <a:pt x="346340" y="1797415"/>
                </a:lnTo>
                <a:lnTo>
                  <a:pt x="374121" y="1777562"/>
                </a:lnTo>
                <a:lnTo>
                  <a:pt x="400844" y="1758239"/>
                </a:lnTo>
                <a:lnTo>
                  <a:pt x="426773" y="1739445"/>
                </a:lnTo>
                <a:lnTo>
                  <a:pt x="475721" y="1703709"/>
                </a:lnTo>
                <a:lnTo>
                  <a:pt x="499269" y="1687033"/>
                </a:lnTo>
                <a:lnTo>
                  <a:pt x="522288" y="1670886"/>
                </a:lnTo>
                <a:lnTo>
                  <a:pt x="544248" y="1656062"/>
                </a:lnTo>
                <a:lnTo>
                  <a:pt x="555361" y="1648915"/>
                </a:lnTo>
                <a:lnTo>
                  <a:pt x="565944" y="1642298"/>
                </a:lnTo>
                <a:lnTo>
                  <a:pt x="577057" y="1635680"/>
                </a:lnTo>
                <a:lnTo>
                  <a:pt x="587640" y="1629592"/>
                </a:lnTo>
                <a:lnTo>
                  <a:pt x="598223" y="1623768"/>
                </a:lnTo>
                <a:lnTo>
                  <a:pt x="608807" y="1618474"/>
                </a:lnTo>
                <a:lnTo>
                  <a:pt x="619390" y="1612915"/>
                </a:lnTo>
                <a:lnTo>
                  <a:pt x="629709" y="1608150"/>
                </a:lnTo>
                <a:lnTo>
                  <a:pt x="640027" y="1603915"/>
                </a:lnTo>
                <a:lnTo>
                  <a:pt x="650875" y="1599945"/>
                </a:lnTo>
                <a:lnTo>
                  <a:pt x="661194" y="1596503"/>
                </a:lnTo>
                <a:lnTo>
                  <a:pt x="671513" y="1593062"/>
                </a:lnTo>
                <a:lnTo>
                  <a:pt x="682361" y="1590150"/>
                </a:lnTo>
                <a:lnTo>
                  <a:pt x="692680" y="1588033"/>
                </a:lnTo>
                <a:lnTo>
                  <a:pt x="702205" y="1586445"/>
                </a:lnTo>
                <a:lnTo>
                  <a:pt x="712523" y="1584592"/>
                </a:lnTo>
                <a:lnTo>
                  <a:pt x="723371" y="1583533"/>
                </a:lnTo>
                <a:lnTo>
                  <a:pt x="734484" y="1582474"/>
                </a:lnTo>
                <a:lnTo>
                  <a:pt x="746390" y="1581680"/>
                </a:lnTo>
                <a:lnTo>
                  <a:pt x="758296" y="1580621"/>
                </a:lnTo>
                <a:lnTo>
                  <a:pt x="770996" y="1580092"/>
                </a:lnTo>
                <a:lnTo>
                  <a:pt x="784225" y="1579827"/>
                </a:lnTo>
                <a:lnTo>
                  <a:pt x="811213" y="1579562"/>
                </a:lnTo>
                <a:close/>
                <a:moveTo>
                  <a:pt x="1050885" y="1163988"/>
                </a:moveTo>
                <a:lnTo>
                  <a:pt x="1051297" y="1164340"/>
                </a:lnTo>
                <a:lnTo>
                  <a:pt x="1051415" y="1164517"/>
                </a:lnTo>
                <a:lnTo>
                  <a:pt x="1050885" y="1163988"/>
                </a:lnTo>
                <a:close/>
                <a:moveTo>
                  <a:pt x="1265238" y="1044575"/>
                </a:moveTo>
                <a:lnTo>
                  <a:pt x="1310449" y="1062831"/>
                </a:lnTo>
                <a:lnTo>
                  <a:pt x="1319812" y="1067064"/>
                </a:lnTo>
                <a:lnTo>
                  <a:pt x="1329175" y="1071827"/>
                </a:lnTo>
                <a:lnTo>
                  <a:pt x="1338538" y="1076854"/>
                </a:lnTo>
                <a:lnTo>
                  <a:pt x="1347366" y="1082675"/>
                </a:lnTo>
                <a:lnTo>
                  <a:pt x="1351646" y="1085850"/>
                </a:lnTo>
                <a:lnTo>
                  <a:pt x="1355659" y="1089025"/>
                </a:lnTo>
                <a:lnTo>
                  <a:pt x="1359404" y="1092200"/>
                </a:lnTo>
                <a:lnTo>
                  <a:pt x="1362882" y="1095639"/>
                </a:lnTo>
                <a:lnTo>
                  <a:pt x="1366360" y="1099079"/>
                </a:lnTo>
                <a:lnTo>
                  <a:pt x="1369570" y="1102783"/>
                </a:lnTo>
                <a:lnTo>
                  <a:pt x="1372245" y="1106223"/>
                </a:lnTo>
                <a:lnTo>
                  <a:pt x="1375188" y="1109927"/>
                </a:lnTo>
                <a:lnTo>
                  <a:pt x="1376793" y="1113102"/>
                </a:lnTo>
                <a:lnTo>
                  <a:pt x="1378665" y="1116542"/>
                </a:lnTo>
                <a:lnTo>
                  <a:pt x="1380270" y="1119452"/>
                </a:lnTo>
                <a:lnTo>
                  <a:pt x="1381340" y="1122892"/>
                </a:lnTo>
                <a:lnTo>
                  <a:pt x="1382678" y="1126331"/>
                </a:lnTo>
                <a:lnTo>
                  <a:pt x="1383748" y="1129506"/>
                </a:lnTo>
                <a:lnTo>
                  <a:pt x="1384551" y="1132946"/>
                </a:lnTo>
                <a:lnTo>
                  <a:pt x="1385086" y="1136385"/>
                </a:lnTo>
                <a:lnTo>
                  <a:pt x="1385888" y="1143000"/>
                </a:lnTo>
                <a:lnTo>
                  <a:pt x="1385888" y="1149879"/>
                </a:lnTo>
                <a:lnTo>
                  <a:pt x="1385353" y="1156494"/>
                </a:lnTo>
                <a:lnTo>
                  <a:pt x="1384283" y="1163373"/>
                </a:lnTo>
                <a:lnTo>
                  <a:pt x="1382678" y="1169723"/>
                </a:lnTo>
                <a:lnTo>
                  <a:pt x="1380270" y="1176338"/>
                </a:lnTo>
                <a:lnTo>
                  <a:pt x="1377328" y="1182423"/>
                </a:lnTo>
                <a:lnTo>
                  <a:pt x="1373850" y="1188244"/>
                </a:lnTo>
                <a:lnTo>
                  <a:pt x="1369837" y="1193800"/>
                </a:lnTo>
                <a:lnTo>
                  <a:pt x="1365289" y="1199092"/>
                </a:lnTo>
                <a:lnTo>
                  <a:pt x="1360207" y="1203854"/>
                </a:lnTo>
                <a:lnTo>
                  <a:pt x="1354589" y="1208088"/>
                </a:lnTo>
                <a:lnTo>
                  <a:pt x="1350309" y="1210734"/>
                </a:lnTo>
                <a:lnTo>
                  <a:pt x="1346028" y="1213644"/>
                </a:lnTo>
                <a:lnTo>
                  <a:pt x="1341213" y="1215761"/>
                </a:lnTo>
                <a:lnTo>
                  <a:pt x="1336398" y="1218142"/>
                </a:lnTo>
                <a:lnTo>
                  <a:pt x="1331315" y="1219994"/>
                </a:lnTo>
                <a:lnTo>
                  <a:pt x="1325697" y="1221846"/>
                </a:lnTo>
                <a:lnTo>
                  <a:pt x="1320347" y="1223434"/>
                </a:lnTo>
                <a:lnTo>
                  <a:pt x="1314729" y="1224756"/>
                </a:lnTo>
                <a:lnTo>
                  <a:pt x="1309111" y="1226079"/>
                </a:lnTo>
                <a:lnTo>
                  <a:pt x="1303226" y="1227138"/>
                </a:lnTo>
                <a:lnTo>
                  <a:pt x="1297073" y="1227932"/>
                </a:lnTo>
                <a:lnTo>
                  <a:pt x="1290920" y="1228461"/>
                </a:lnTo>
                <a:lnTo>
                  <a:pt x="1278347" y="1229519"/>
                </a:lnTo>
                <a:lnTo>
                  <a:pt x="1265238" y="1230313"/>
                </a:lnTo>
                <a:lnTo>
                  <a:pt x="1265238" y="1044575"/>
                </a:lnTo>
                <a:close/>
                <a:moveTo>
                  <a:pt x="1169988" y="730250"/>
                </a:moveTo>
                <a:lnTo>
                  <a:pt x="1169988" y="912813"/>
                </a:lnTo>
                <a:lnTo>
                  <a:pt x="1151467" y="905934"/>
                </a:lnTo>
                <a:lnTo>
                  <a:pt x="1140090" y="901171"/>
                </a:lnTo>
                <a:lnTo>
                  <a:pt x="1129242" y="896673"/>
                </a:lnTo>
                <a:lnTo>
                  <a:pt x="1119188" y="891911"/>
                </a:lnTo>
                <a:lnTo>
                  <a:pt x="1114426" y="889529"/>
                </a:lnTo>
                <a:lnTo>
                  <a:pt x="1109663" y="887148"/>
                </a:lnTo>
                <a:lnTo>
                  <a:pt x="1105430" y="884238"/>
                </a:lnTo>
                <a:lnTo>
                  <a:pt x="1100932" y="881327"/>
                </a:lnTo>
                <a:lnTo>
                  <a:pt x="1096963" y="878152"/>
                </a:lnTo>
                <a:lnTo>
                  <a:pt x="1092730" y="874977"/>
                </a:lnTo>
                <a:lnTo>
                  <a:pt x="1089026" y="871273"/>
                </a:lnTo>
                <a:lnTo>
                  <a:pt x="1085586" y="867304"/>
                </a:lnTo>
                <a:lnTo>
                  <a:pt x="1081882" y="863071"/>
                </a:lnTo>
                <a:lnTo>
                  <a:pt x="1078442" y="858308"/>
                </a:lnTo>
                <a:lnTo>
                  <a:pt x="1076590" y="855663"/>
                </a:lnTo>
                <a:lnTo>
                  <a:pt x="1074474" y="852488"/>
                </a:lnTo>
                <a:lnTo>
                  <a:pt x="1073151" y="849313"/>
                </a:lnTo>
                <a:lnTo>
                  <a:pt x="1071563" y="846138"/>
                </a:lnTo>
                <a:lnTo>
                  <a:pt x="1068917" y="839523"/>
                </a:lnTo>
                <a:lnTo>
                  <a:pt x="1067330" y="832908"/>
                </a:lnTo>
                <a:lnTo>
                  <a:pt x="1065742" y="826029"/>
                </a:lnTo>
                <a:lnTo>
                  <a:pt x="1065213" y="819415"/>
                </a:lnTo>
                <a:lnTo>
                  <a:pt x="1065213" y="812535"/>
                </a:lnTo>
                <a:lnTo>
                  <a:pt x="1065478" y="805656"/>
                </a:lnTo>
                <a:lnTo>
                  <a:pt x="1067065" y="799042"/>
                </a:lnTo>
                <a:lnTo>
                  <a:pt x="1068653" y="792427"/>
                </a:lnTo>
                <a:lnTo>
                  <a:pt x="1071034" y="786342"/>
                </a:lnTo>
                <a:lnTo>
                  <a:pt x="1073680" y="779992"/>
                </a:lnTo>
                <a:lnTo>
                  <a:pt x="1077119" y="774435"/>
                </a:lnTo>
                <a:lnTo>
                  <a:pt x="1078972" y="771525"/>
                </a:lnTo>
                <a:lnTo>
                  <a:pt x="1081353" y="769144"/>
                </a:lnTo>
                <a:lnTo>
                  <a:pt x="1083469" y="766498"/>
                </a:lnTo>
                <a:lnTo>
                  <a:pt x="1085851" y="764117"/>
                </a:lnTo>
                <a:lnTo>
                  <a:pt x="1088232" y="761735"/>
                </a:lnTo>
                <a:lnTo>
                  <a:pt x="1090878" y="759619"/>
                </a:lnTo>
                <a:lnTo>
                  <a:pt x="1095111" y="756708"/>
                </a:lnTo>
                <a:lnTo>
                  <a:pt x="1099344" y="753533"/>
                </a:lnTo>
                <a:lnTo>
                  <a:pt x="1103842" y="751152"/>
                </a:lnTo>
                <a:lnTo>
                  <a:pt x="1108340" y="748506"/>
                </a:lnTo>
                <a:lnTo>
                  <a:pt x="1113103" y="746125"/>
                </a:lnTo>
                <a:lnTo>
                  <a:pt x="1117601" y="744008"/>
                </a:lnTo>
                <a:lnTo>
                  <a:pt x="1122628" y="742156"/>
                </a:lnTo>
                <a:lnTo>
                  <a:pt x="1127390" y="740039"/>
                </a:lnTo>
                <a:lnTo>
                  <a:pt x="1132682" y="738452"/>
                </a:lnTo>
                <a:lnTo>
                  <a:pt x="1137709" y="736864"/>
                </a:lnTo>
                <a:lnTo>
                  <a:pt x="1148028" y="734219"/>
                </a:lnTo>
                <a:lnTo>
                  <a:pt x="1159140" y="732102"/>
                </a:lnTo>
                <a:lnTo>
                  <a:pt x="1169988" y="730250"/>
                </a:lnTo>
                <a:close/>
                <a:moveTo>
                  <a:pt x="1185954" y="592728"/>
                </a:moveTo>
                <a:lnTo>
                  <a:pt x="1184100" y="592993"/>
                </a:lnTo>
                <a:lnTo>
                  <a:pt x="1182511" y="593258"/>
                </a:lnTo>
                <a:lnTo>
                  <a:pt x="1179333" y="594052"/>
                </a:lnTo>
                <a:lnTo>
                  <a:pt x="1176685" y="595905"/>
                </a:lnTo>
                <a:lnTo>
                  <a:pt x="1174036" y="597758"/>
                </a:lnTo>
                <a:lnTo>
                  <a:pt x="1172183" y="600405"/>
                </a:lnTo>
                <a:lnTo>
                  <a:pt x="1170858" y="603052"/>
                </a:lnTo>
                <a:lnTo>
                  <a:pt x="1169534" y="606229"/>
                </a:lnTo>
                <a:lnTo>
                  <a:pt x="1169269" y="607817"/>
                </a:lnTo>
                <a:lnTo>
                  <a:pt x="1169269" y="609670"/>
                </a:lnTo>
                <a:lnTo>
                  <a:pt x="1169269" y="657849"/>
                </a:lnTo>
                <a:lnTo>
                  <a:pt x="1159470" y="659702"/>
                </a:lnTo>
                <a:lnTo>
                  <a:pt x="1149406" y="661290"/>
                </a:lnTo>
                <a:lnTo>
                  <a:pt x="1139872" y="663673"/>
                </a:lnTo>
                <a:lnTo>
                  <a:pt x="1130073" y="665790"/>
                </a:lnTo>
                <a:lnTo>
                  <a:pt x="1120538" y="668438"/>
                </a:lnTo>
                <a:lnTo>
                  <a:pt x="1111004" y="671349"/>
                </a:lnTo>
                <a:lnTo>
                  <a:pt x="1101735" y="674526"/>
                </a:lnTo>
                <a:lnTo>
                  <a:pt x="1092730" y="677967"/>
                </a:lnTo>
                <a:lnTo>
                  <a:pt x="1083990" y="681673"/>
                </a:lnTo>
                <a:lnTo>
                  <a:pt x="1075251" y="685379"/>
                </a:lnTo>
                <a:lnTo>
                  <a:pt x="1067040" y="689615"/>
                </a:lnTo>
                <a:lnTo>
                  <a:pt x="1058566" y="694380"/>
                </a:lnTo>
                <a:lnTo>
                  <a:pt x="1050620" y="699145"/>
                </a:lnTo>
                <a:lnTo>
                  <a:pt x="1043205" y="704174"/>
                </a:lnTo>
                <a:lnTo>
                  <a:pt x="1035789" y="709733"/>
                </a:lnTo>
                <a:lnTo>
                  <a:pt x="1028638" y="715292"/>
                </a:lnTo>
                <a:lnTo>
                  <a:pt x="1023342" y="719793"/>
                </a:lnTo>
                <a:lnTo>
                  <a:pt x="1018310" y="724558"/>
                </a:lnTo>
                <a:lnTo>
                  <a:pt x="1013807" y="729322"/>
                </a:lnTo>
                <a:lnTo>
                  <a:pt x="1009305" y="734352"/>
                </a:lnTo>
                <a:lnTo>
                  <a:pt x="1005068" y="739382"/>
                </a:lnTo>
                <a:lnTo>
                  <a:pt x="1000830" y="744411"/>
                </a:lnTo>
                <a:lnTo>
                  <a:pt x="997387" y="749706"/>
                </a:lnTo>
                <a:lnTo>
                  <a:pt x="993944" y="755265"/>
                </a:lnTo>
                <a:lnTo>
                  <a:pt x="990501" y="760559"/>
                </a:lnTo>
                <a:lnTo>
                  <a:pt x="987323" y="766118"/>
                </a:lnTo>
                <a:lnTo>
                  <a:pt x="984940" y="771677"/>
                </a:lnTo>
                <a:lnTo>
                  <a:pt x="982291" y="777236"/>
                </a:lnTo>
                <a:lnTo>
                  <a:pt x="980172" y="783060"/>
                </a:lnTo>
                <a:lnTo>
                  <a:pt x="978054" y="788884"/>
                </a:lnTo>
                <a:lnTo>
                  <a:pt x="976200" y="794443"/>
                </a:lnTo>
                <a:lnTo>
                  <a:pt x="974876" y="800531"/>
                </a:lnTo>
                <a:lnTo>
                  <a:pt x="973551" y="806355"/>
                </a:lnTo>
                <a:lnTo>
                  <a:pt x="972757" y="812179"/>
                </a:lnTo>
                <a:lnTo>
                  <a:pt x="971962" y="818003"/>
                </a:lnTo>
                <a:lnTo>
                  <a:pt x="971698" y="824356"/>
                </a:lnTo>
                <a:lnTo>
                  <a:pt x="971433" y="830180"/>
                </a:lnTo>
                <a:lnTo>
                  <a:pt x="971698" y="836003"/>
                </a:lnTo>
                <a:lnTo>
                  <a:pt x="971962" y="842092"/>
                </a:lnTo>
                <a:lnTo>
                  <a:pt x="972757" y="847916"/>
                </a:lnTo>
                <a:lnTo>
                  <a:pt x="973551" y="853739"/>
                </a:lnTo>
                <a:lnTo>
                  <a:pt x="974876" y="859563"/>
                </a:lnTo>
                <a:lnTo>
                  <a:pt x="976465" y="865652"/>
                </a:lnTo>
                <a:lnTo>
                  <a:pt x="978054" y="871211"/>
                </a:lnTo>
                <a:lnTo>
                  <a:pt x="980437" y="877035"/>
                </a:lnTo>
                <a:lnTo>
                  <a:pt x="982556" y="882858"/>
                </a:lnTo>
                <a:lnTo>
                  <a:pt x="985204" y="888417"/>
                </a:lnTo>
                <a:lnTo>
                  <a:pt x="988383" y="893976"/>
                </a:lnTo>
                <a:lnTo>
                  <a:pt x="991031" y="899006"/>
                </a:lnTo>
                <a:lnTo>
                  <a:pt x="994209" y="903771"/>
                </a:lnTo>
                <a:lnTo>
                  <a:pt x="997652" y="908536"/>
                </a:lnTo>
                <a:lnTo>
                  <a:pt x="1001095" y="913301"/>
                </a:lnTo>
                <a:lnTo>
                  <a:pt x="1004803" y="917801"/>
                </a:lnTo>
                <a:lnTo>
                  <a:pt x="1008775" y="922301"/>
                </a:lnTo>
                <a:lnTo>
                  <a:pt x="1013013" y="926801"/>
                </a:lnTo>
                <a:lnTo>
                  <a:pt x="1017250" y="931037"/>
                </a:lnTo>
                <a:lnTo>
                  <a:pt x="1021753" y="935272"/>
                </a:lnTo>
                <a:lnTo>
                  <a:pt x="1026520" y="939243"/>
                </a:lnTo>
                <a:lnTo>
                  <a:pt x="1031287" y="942949"/>
                </a:lnTo>
                <a:lnTo>
                  <a:pt x="1036319" y="946390"/>
                </a:lnTo>
                <a:lnTo>
                  <a:pt x="1041616" y="949832"/>
                </a:lnTo>
                <a:lnTo>
                  <a:pt x="1046913" y="953273"/>
                </a:lnTo>
                <a:lnTo>
                  <a:pt x="1052739" y="956450"/>
                </a:lnTo>
                <a:lnTo>
                  <a:pt x="1058301" y="959097"/>
                </a:lnTo>
                <a:lnTo>
                  <a:pt x="1074456" y="966244"/>
                </a:lnTo>
                <a:lnTo>
                  <a:pt x="1100411" y="976833"/>
                </a:lnTo>
                <a:lnTo>
                  <a:pt x="1169269" y="1005158"/>
                </a:lnTo>
                <a:lnTo>
                  <a:pt x="1169269" y="1219843"/>
                </a:lnTo>
                <a:lnTo>
                  <a:pt x="1151260" y="1215872"/>
                </a:lnTo>
                <a:lnTo>
                  <a:pt x="1143050" y="1213755"/>
                </a:lnTo>
                <a:lnTo>
                  <a:pt x="1135370" y="1211372"/>
                </a:lnTo>
                <a:lnTo>
                  <a:pt x="1126365" y="1208725"/>
                </a:lnTo>
                <a:lnTo>
                  <a:pt x="1116831" y="1204754"/>
                </a:lnTo>
                <a:lnTo>
                  <a:pt x="1107032" y="1200254"/>
                </a:lnTo>
                <a:lnTo>
                  <a:pt x="1096968" y="1195489"/>
                </a:lnTo>
                <a:lnTo>
                  <a:pt x="1087698" y="1190460"/>
                </a:lnTo>
                <a:lnTo>
                  <a:pt x="1078693" y="1185165"/>
                </a:lnTo>
                <a:lnTo>
                  <a:pt x="1070483" y="1179341"/>
                </a:lnTo>
                <a:lnTo>
                  <a:pt x="1063068" y="1174047"/>
                </a:lnTo>
                <a:lnTo>
                  <a:pt x="1058566" y="1170870"/>
                </a:lnTo>
                <a:lnTo>
                  <a:pt x="1054593" y="1167164"/>
                </a:lnTo>
                <a:lnTo>
                  <a:pt x="1051297" y="1164340"/>
                </a:lnTo>
                <a:lnTo>
                  <a:pt x="1050885" y="1163723"/>
                </a:lnTo>
                <a:lnTo>
                  <a:pt x="1048502" y="1160811"/>
                </a:lnTo>
                <a:lnTo>
                  <a:pt x="1046118" y="1157899"/>
                </a:lnTo>
                <a:lnTo>
                  <a:pt x="1043734" y="1154723"/>
                </a:lnTo>
                <a:lnTo>
                  <a:pt x="1040821" y="1152076"/>
                </a:lnTo>
                <a:lnTo>
                  <a:pt x="1037643" y="1149958"/>
                </a:lnTo>
                <a:lnTo>
                  <a:pt x="1034465" y="1148370"/>
                </a:lnTo>
                <a:lnTo>
                  <a:pt x="1031022" y="1147046"/>
                </a:lnTo>
                <a:lnTo>
                  <a:pt x="1027314" y="1146252"/>
                </a:lnTo>
                <a:lnTo>
                  <a:pt x="1023342" y="1145987"/>
                </a:lnTo>
                <a:lnTo>
                  <a:pt x="1019899" y="1145987"/>
                </a:lnTo>
                <a:lnTo>
                  <a:pt x="1015926" y="1146252"/>
                </a:lnTo>
                <a:lnTo>
                  <a:pt x="1011953" y="1147046"/>
                </a:lnTo>
                <a:lnTo>
                  <a:pt x="1007981" y="1148370"/>
                </a:lnTo>
                <a:lnTo>
                  <a:pt x="1004008" y="1149693"/>
                </a:lnTo>
                <a:lnTo>
                  <a:pt x="1000036" y="1151281"/>
                </a:lnTo>
                <a:lnTo>
                  <a:pt x="996063" y="1153399"/>
                </a:lnTo>
                <a:lnTo>
                  <a:pt x="992620" y="1155517"/>
                </a:lnTo>
                <a:lnTo>
                  <a:pt x="988912" y="1157899"/>
                </a:lnTo>
                <a:lnTo>
                  <a:pt x="985204" y="1160282"/>
                </a:lnTo>
                <a:lnTo>
                  <a:pt x="981762" y="1163194"/>
                </a:lnTo>
                <a:lnTo>
                  <a:pt x="978848" y="1166370"/>
                </a:lnTo>
                <a:lnTo>
                  <a:pt x="975935" y="1169282"/>
                </a:lnTo>
                <a:lnTo>
                  <a:pt x="973022" y="1172459"/>
                </a:lnTo>
                <a:lnTo>
                  <a:pt x="970903" y="1175900"/>
                </a:lnTo>
                <a:lnTo>
                  <a:pt x="968784" y="1179077"/>
                </a:lnTo>
                <a:lnTo>
                  <a:pt x="966930" y="1182518"/>
                </a:lnTo>
                <a:lnTo>
                  <a:pt x="965871" y="1186224"/>
                </a:lnTo>
                <a:lnTo>
                  <a:pt x="964547" y="1189665"/>
                </a:lnTo>
                <a:lnTo>
                  <a:pt x="964017" y="1192842"/>
                </a:lnTo>
                <a:lnTo>
                  <a:pt x="963752" y="1196548"/>
                </a:lnTo>
                <a:lnTo>
                  <a:pt x="964017" y="1199989"/>
                </a:lnTo>
                <a:lnTo>
                  <a:pt x="965076" y="1203166"/>
                </a:lnTo>
                <a:lnTo>
                  <a:pt x="966401" y="1206343"/>
                </a:lnTo>
                <a:lnTo>
                  <a:pt x="968255" y="1209519"/>
                </a:lnTo>
                <a:lnTo>
                  <a:pt x="971698" y="1214019"/>
                </a:lnTo>
                <a:lnTo>
                  <a:pt x="975405" y="1218520"/>
                </a:lnTo>
                <a:lnTo>
                  <a:pt x="979378" y="1223020"/>
                </a:lnTo>
                <a:lnTo>
                  <a:pt x="983615" y="1227255"/>
                </a:lnTo>
                <a:lnTo>
                  <a:pt x="988118" y="1231491"/>
                </a:lnTo>
                <a:lnTo>
                  <a:pt x="992620" y="1235461"/>
                </a:lnTo>
                <a:lnTo>
                  <a:pt x="997652" y="1239432"/>
                </a:lnTo>
                <a:lnTo>
                  <a:pt x="1002684" y="1242874"/>
                </a:lnTo>
                <a:lnTo>
                  <a:pt x="1007981" y="1246844"/>
                </a:lnTo>
                <a:lnTo>
                  <a:pt x="1013278" y="1250286"/>
                </a:lnTo>
                <a:lnTo>
                  <a:pt x="1018839" y="1253992"/>
                </a:lnTo>
                <a:lnTo>
                  <a:pt x="1024931" y="1257168"/>
                </a:lnTo>
                <a:lnTo>
                  <a:pt x="1030757" y="1260345"/>
                </a:lnTo>
                <a:lnTo>
                  <a:pt x="1037113" y="1263521"/>
                </a:lnTo>
                <a:lnTo>
                  <a:pt x="1049826" y="1269345"/>
                </a:lnTo>
                <a:lnTo>
                  <a:pt x="1063333" y="1274904"/>
                </a:lnTo>
                <a:lnTo>
                  <a:pt x="1077369" y="1279934"/>
                </a:lnTo>
                <a:lnTo>
                  <a:pt x="1091936" y="1284434"/>
                </a:lnTo>
                <a:lnTo>
                  <a:pt x="1106502" y="1288670"/>
                </a:lnTo>
                <a:lnTo>
                  <a:pt x="1122128" y="1292376"/>
                </a:lnTo>
                <a:lnTo>
                  <a:pt x="1137488" y="1295552"/>
                </a:lnTo>
                <a:lnTo>
                  <a:pt x="1153379" y="1298199"/>
                </a:lnTo>
                <a:lnTo>
                  <a:pt x="1169269" y="1300582"/>
                </a:lnTo>
                <a:lnTo>
                  <a:pt x="1169269" y="1347437"/>
                </a:lnTo>
                <a:lnTo>
                  <a:pt x="1169269" y="1349290"/>
                </a:lnTo>
                <a:lnTo>
                  <a:pt x="1169534" y="1350878"/>
                </a:lnTo>
                <a:lnTo>
                  <a:pt x="1170858" y="1354055"/>
                </a:lnTo>
                <a:lnTo>
                  <a:pt x="1172183" y="1356702"/>
                </a:lnTo>
                <a:lnTo>
                  <a:pt x="1174036" y="1359349"/>
                </a:lnTo>
                <a:lnTo>
                  <a:pt x="1176685" y="1361202"/>
                </a:lnTo>
                <a:lnTo>
                  <a:pt x="1179333" y="1363055"/>
                </a:lnTo>
                <a:lnTo>
                  <a:pt x="1182511" y="1363849"/>
                </a:lnTo>
                <a:lnTo>
                  <a:pt x="1184100" y="1364114"/>
                </a:lnTo>
                <a:lnTo>
                  <a:pt x="1185954" y="1364114"/>
                </a:lnTo>
                <a:lnTo>
                  <a:pt x="1249516" y="1364114"/>
                </a:lnTo>
                <a:lnTo>
                  <a:pt x="1251105" y="1364114"/>
                </a:lnTo>
                <a:lnTo>
                  <a:pt x="1252694" y="1363849"/>
                </a:lnTo>
                <a:lnTo>
                  <a:pt x="1255873" y="1363055"/>
                </a:lnTo>
                <a:lnTo>
                  <a:pt x="1258786" y="1361202"/>
                </a:lnTo>
                <a:lnTo>
                  <a:pt x="1261169" y="1359349"/>
                </a:lnTo>
                <a:lnTo>
                  <a:pt x="1263288" y="1356702"/>
                </a:lnTo>
                <a:lnTo>
                  <a:pt x="1264877" y="1354055"/>
                </a:lnTo>
                <a:lnTo>
                  <a:pt x="1265672" y="1350878"/>
                </a:lnTo>
                <a:lnTo>
                  <a:pt x="1265936" y="1349290"/>
                </a:lnTo>
                <a:lnTo>
                  <a:pt x="1265936" y="1347437"/>
                </a:lnTo>
                <a:lnTo>
                  <a:pt x="1265936" y="1304553"/>
                </a:lnTo>
                <a:lnTo>
                  <a:pt x="1278119" y="1303758"/>
                </a:lnTo>
                <a:lnTo>
                  <a:pt x="1290302" y="1302700"/>
                </a:lnTo>
                <a:lnTo>
                  <a:pt x="1301690" y="1301376"/>
                </a:lnTo>
                <a:lnTo>
                  <a:pt x="1313343" y="1299788"/>
                </a:lnTo>
                <a:lnTo>
                  <a:pt x="1324466" y="1297935"/>
                </a:lnTo>
                <a:lnTo>
                  <a:pt x="1335855" y="1295817"/>
                </a:lnTo>
                <a:lnTo>
                  <a:pt x="1346448" y="1293170"/>
                </a:lnTo>
                <a:lnTo>
                  <a:pt x="1356777" y="1290523"/>
                </a:lnTo>
                <a:lnTo>
                  <a:pt x="1366841" y="1287611"/>
                </a:lnTo>
                <a:lnTo>
                  <a:pt x="1376905" y="1284169"/>
                </a:lnTo>
                <a:lnTo>
                  <a:pt x="1386175" y="1280728"/>
                </a:lnTo>
                <a:lnTo>
                  <a:pt x="1395179" y="1276757"/>
                </a:lnTo>
                <a:lnTo>
                  <a:pt x="1403389" y="1272522"/>
                </a:lnTo>
                <a:lnTo>
                  <a:pt x="1411599" y="1268022"/>
                </a:lnTo>
                <a:lnTo>
                  <a:pt x="1419280" y="1263257"/>
                </a:lnTo>
                <a:lnTo>
                  <a:pt x="1426166" y="1258227"/>
                </a:lnTo>
                <a:lnTo>
                  <a:pt x="1431727" y="1253992"/>
                </a:lnTo>
                <a:lnTo>
                  <a:pt x="1436494" y="1249491"/>
                </a:lnTo>
                <a:lnTo>
                  <a:pt x="1441526" y="1244991"/>
                </a:lnTo>
                <a:lnTo>
                  <a:pt x="1446029" y="1240491"/>
                </a:lnTo>
                <a:lnTo>
                  <a:pt x="1450531" y="1235726"/>
                </a:lnTo>
                <a:lnTo>
                  <a:pt x="1454769" y="1230961"/>
                </a:lnTo>
                <a:lnTo>
                  <a:pt x="1458476" y="1226196"/>
                </a:lnTo>
                <a:lnTo>
                  <a:pt x="1462184" y="1221167"/>
                </a:lnTo>
                <a:lnTo>
                  <a:pt x="1465892" y="1215872"/>
                </a:lnTo>
                <a:lnTo>
                  <a:pt x="1469335" y="1210578"/>
                </a:lnTo>
                <a:lnTo>
                  <a:pt x="1472248" y="1205284"/>
                </a:lnTo>
                <a:lnTo>
                  <a:pt x="1475161" y="1199989"/>
                </a:lnTo>
                <a:lnTo>
                  <a:pt x="1478075" y="1194695"/>
                </a:lnTo>
                <a:lnTo>
                  <a:pt x="1480458" y="1189136"/>
                </a:lnTo>
                <a:lnTo>
                  <a:pt x="1482842" y="1183312"/>
                </a:lnTo>
                <a:lnTo>
                  <a:pt x="1484696" y="1177753"/>
                </a:lnTo>
                <a:lnTo>
                  <a:pt x="1486550" y="1172194"/>
                </a:lnTo>
                <a:lnTo>
                  <a:pt x="1487874" y="1166370"/>
                </a:lnTo>
                <a:lnTo>
                  <a:pt x="1489198" y="1160547"/>
                </a:lnTo>
                <a:lnTo>
                  <a:pt x="1489992" y="1154723"/>
                </a:lnTo>
                <a:lnTo>
                  <a:pt x="1490787" y="1148899"/>
                </a:lnTo>
                <a:lnTo>
                  <a:pt x="1491581" y="1142810"/>
                </a:lnTo>
                <a:lnTo>
                  <a:pt x="1491846" y="1136987"/>
                </a:lnTo>
                <a:lnTo>
                  <a:pt x="1491846" y="1131163"/>
                </a:lnTo>
                <a:lnTo>
                  <a:pt x="1491581" y="1125339"/>
                </a:lnTo>
                <a:lnTo>
                  <a:pt x="1491317" y="1119251"/>
                </a:lnTo>
                <a:lnTo>
                  <a:pt x="1490257" y="1113427"/>
                </a:lnTo>
                <a:lnTo>
                  <a:pt x="1489198" y="1107603"/>
                </a:lnTo>
                <a:lnTo>
                  <a:pt x="1488139" y="1101515"/>
                </a:lnTo>
                <a:lnTo>
                  <a:pt x="1486550" y="1095426"/>
                </a:lnTo>
                <a:lnTo>
                  <a:pt x="1484431" y="1089867"/>
                </a:lnTo>
                <a:lnTo>
                  <a:pt x="1482577" y="1084043"/>
                </a:lnTo>
                <a:lnTo>
                  <a:pt x="1479664" y="1077690"/>
                </a:lnTo>
                <a:lnTo>
                  <a:pt x="1476486" y="1071866"/>
                </a:lnTo>
                <a:lnTo>
                  <a:pt x="1473307" y="1066043"/>
                </a:lnTo>
                <a:lnTo>
                  <a:pt x="1469070" y="1060219"/>
                </a:lnTo>
                <a:lnTo>
                  <a:pt x="1464832" y="1054924"/>
                </a:lnTo>
                <a:lnTo>
                  <a:pt x="1459801" y="1049630"/>
                </a:lnTo>
                <a:lnTo>
                  <a:pt x="1454769" y="1044336"/>
                </a:lnTo>
                <a:lnTo>
                  <a:pt x="1448942" y="1039306"/>
                </a:lnTo>
                <a:lnTo>
                  <a:pt x="1443115" y="1034541"/>
                </a:lnTo>
                <a:lnTo>
                  <a:pt x="1437024" y="1029776"/>
                </a:lnTo>
                <a:lnTo>
                  <a:pt x="1430403" y="1025011"/>
                </a:lnTo>
                <a:lnTo>
                  <a:pt x="1423782" y="1020511"/>
                </a:lnTo>
                <a:lnTo>
                  <a:pt x="1416631" y="1016011"/>
                </a:lnTo>
                <a:lnTo>
                  <a:pt x="1409481" y="1011776"/>
                </a:lnTo>
                <a:lnTo>
                  <a:pt x="1402065" y="1007540"/>
                </a:lnTo>
                <a:lnTo>
                  <a:pt x="1394385" y="1003569"/>
                </a:lnTo>
                <a:lnTo>
                  <a:pt x="1378759" y="995628"/>
                </a:lnTo>
                <a:lnTo>
                  <a:pt x="1362604" y="988216"/>
                </a:lnTo>
                <a:lnTo>
                  <a:pt x="1346183" y="981333"/>
                </a:lnTo>
                <a:lnTo>
                  <a:pt x="1329498" y="974715"/>
                </a:lnTo>
                <a:lnTo>
                  <a:pt x="1313343" y="968362"/>
                </a:lnTo>
                <a:lnTo>
                  <a:pt x="1296923" y="962273"/>
                </a:lnTo>
                <a:lnTo>
                  <a:pt x="1265936" y="951420"/>
                </a:lnTo>
                <a:lnTo>
                  <a:pt x="1265936" y="735411"/>
                </a:lnTo>
                <a:lnTo>
                  <a:pt x="1278914" y="738588"/>
                </a:lnTo>
                <a:lnTo>
                  <a:pt x="1291361" y="742029"/>
                </a:lnTo>
                <a:lnTo>
                  <a:pt x="1295864" y="743352"/>
                </a:lnTo>
                <a:lnTo>
                  <a:pt x="1300366" y="744941"/>
                </a:lnTo>
                <a:lnTo>
                  <a:pt x="1310165" y="749176"/>
                </a:lnTo>
                <a:lnTo>
                  <a:pt x="1319964" y="754206"/>
                </a:lnTo>
                <a:lnTo>
                  <a:pt x="1329763" y="759765"/>
                </a:lnTo>
                <a:lnTo>
                  <a:pt x="1339562" y="765589"/>
                </a:lnTo>
                <a:lnTo>
                  <a:pt x="1348567" y="771412"/>
                </a:lnTo>
                <a:lnTo>
                  <a:pt x="1357042" y="777236"/>
                </a:lnTo>
                <a:lnTo>
                  <a:pt x="1364458" y="782795"/>
                </a:lnTo>
                <a:lnTo>
                  <a:pt x="1368960" y="786237"/>
                </a:lnTo>
                <a:lnTo>
                  <a:pt x="1373197" y="789943"/>
                </a:lnTo>
                <a:lnTo>
                  <a:pt x="1376375" y="792855"/>
                </a:lnTo>
                <a:lnTo>
                  <a:pt x="1376111" y="792590"/>
                </a:lnTo>
                <a:lnTo>
                  <a:pt x="1376905" y="793384"/>
                </a:lnTo>
                <a:lnTo>
                  <a:pt x="1379024" y="796296"/>
                </a:lnTo>
                <a:lnTo>
                  <a:pt x="1381407" y="798943"/>
                </a:lnTo>
                <a:lnTo>
                  <a:pt x="1384056" y="802384"/>
                </a:lnTo>
                <a:lnTo>
                  <a:pt x="1386969" y="805032"/>
                </a:lnTo>
                <a:lnTo>
                  <a:pt x="1389882" y="807149"/>
                </a:lnTo>
                <a:lnTo>
                  <a:pt x="1393060" y="808738"/>
                </a:lnTo>
                <a:lnTo>
                  <a:pt x="1396768" y="810061"/>
                </a:lnTo>
                <a:lnTo>
                  <a:pt x="1400476" y="810855"/>
                </a:lnTo>
                <a:lnTo>
                  <a:pt x="1404184" y="811120"/>
                </a:lnTo>
                <a:lnTo>
                  <a:pt x="1407892" y="811120"/>
                </a:lnTo>
                <a:lnTo>
                  <a:pt x="1411599" y="810591"/>
                </a:lnTo>
                <a:lnTo>
                  <a:pt x="1415837" y="810061"/>
                </a:lnTo>
                <a:lnTo>
                  <a:pt x="1419809" y="808738"/>
                </a:lnTo>
                <a:lnTo>
                  <a:pt x="1423782" y="807414"/>
                </a:lnTo>
                <a:lnTo>
                  <a:pt x="1427755" y="805826"/>
                </a:lnTo>
                <a:lnTo>
                  <a:pt x="1431198" y="803708"/>
                </a:lnTo>
                <a:lnTo>
                  <a:pt x="1435170" y="801590"/>
                </a:lnTo>
                <a:lnTo>
                  <a:pt x="1438878" y="798943"/>
                </a:lnTo>
                <a:lnTo>
                  <a:pt x="1442321" y="796561"/>
                </a:lnTo>
                <a:lnTo>
                  <a:pt x="1445764" y="793649"/>
                </a:lnTo>
                <a:lnTo>
                  <a:pt x="1448677" y="790737"/>
                </a:lnTo>
                <a:lnTo>
                  <a:pt x="1451855" y="787825"/>
                </a:lnTo>
                <a:lnTo>
                  <a:pt x="1454504" y="784384"/>
                </a:lnTo>
                <a:lnTo>
                  <a:pt x="1456622" y="780942"/>
                </a:lnTo>
                <a:lnTo>
                  <a:pt x="1458741" y="777766"/>
                </a:lnTo>
                <a:lnTo>
                  <a:pt x="1460595" y="774324"/>
                </a:lnTo>
                <a:lnTo>
                  <a:pt x="1461919" y="770883"/>
                </a:lnTo>
                <a:lnTo>
                  <a:pt x="1462714" y="767442"/>
                </a:lnTo>
                <a:lnTo>
                  <a:pt x="1463773" y="764000"/>
                </a:lnTo>
                <a:lnTo>
                  <a:pt x="1463773" y="760559"/>
                </a:lnTo>
                <a:lnTo>
                  <a:pt x="1463243" y="757118"/>
                </a:lnTo>
                <a:lnTo>
                  <a:pt x="1462449" y="753676"/>
                </a:lnTo>
                <a:lnTo>
                  <a:pt x="1461125" y="750765"/>
                </a:lnTo>
                <a:lnTo>
                  <a:pt x="1459536" y="747588"/>
                </a:lnTo>
                <a:lnTo>
                  <a:pt x="1456622" y="743882"/>
                </a:lnTo>
                <a:lnTo>
                  <a:pt x="1453709" y="740441"/>
                </a:lnTo>
                <a:lnTo>
                  <a:pt x="1447618" y="733558"/>
                </a:lnTo>
                <a:lnTo>
                  <a:pt x="1440467" y="726675"/>
                </a:lnTo>
                <a:lnTo>
                  <a:pt x="1432787" y="720322"/>
                </a:lnTo>
                <a:lnTo>
                  <a:pt x="1424577" y="713969"/>
                </a:lnTo>
                <a:lnTo>
                  <a:pt x="1415837" y="707616"/>
                </a:lnTo>
                <a:lnTo>
                  <a:pt x="1406567" y="701792"/>
                </a:lnTo>
                <a:lnTo>
                  <a:pt x="1397033" y="696233"/>
                </a:lnTo>
                <a:lnTo>
                  <a:pt x="1387234" y="691203"/>
                </a:lnTo>
                <a:lnTo>
                  <a:pt x="1377435" y="685909"/>
                </a:lnTo>
                <a:lnTo>
                  <a:pt x="1367106" y="681144"/>
                </a:lnTo>
                <a:lnTo>
                  <a:pt x="1357042" y="677173"/>
                </a:lnTo>
                <a:lnTo>
                  <a:pt x="1346978" y="673467"/>
                </a:lnTo>
                <a:lnTo>
                  <a:pt x="1336914" y="669761"/>
                </a:lnTo>
                <a:lnTo>
                  <a:pt x="1327380" y="666849"/>
                </a:lnTo>
                <a:lnTo>
                  <a:pt x="1317845" y="664467"/>
                </a:lnTo>
                <a:lnTo>
                  <a:pt x="1305133" y="661555"/>
                </a:lnTo>
                <a:lnTo>
                  <a:pt x="1292421" y="659437"/>
                </a:lnTo>
                <a:lnTo>
                  <a:pt x="1279179" y="657584"/>
                </a:lnTo>
                <a:lnTo>
                  <a:pt x="1265936" y="656261"/>
                </a:lnTo>
                <a:lnTo>
                  <a:pt x="1265936" y="609670"/>
                </a:lnTo>
                <a:lnTo>
                  <a:pt x="1265936" y="607817"/>
                </a:lnTo>
                <a:lnTo>
                  <a:pt x="1265672" y="606229"/>
                </a:lnTo>
                <a:lnTo>
                  <a:pt x="1264877" y="603052"/>
                </a:lnTo>
                <a:lnTo>
                  <a:pt x="1263288" y="600405"/>
                </a:lnTo>
                <a:lnTo>
                  <a:pt x="1261169" y="597758"/>
                </a:lnTo>
                <a:lnTo>
                  <a:pt x="1258786" y="595905"/>
                </a:lnTo>
                <a:lnTo>
                  <a:pt x="1255873" y="594052"/>
                </a:lnTo>
                <a:lnTo>
                  <a:pt x="1252694" y="593258"/>
                </a:lnTo>
                <a:lnTo>
                  <a:pt x="1251105" y="592993"/>
                </a:lnTo>
                <a:lnTo>
                  <a:pt x="1249516" y="592728"/>
                </a:lnTo>
                <a:lnTo>
                  <a:pt x="1185954" y="592728"/>
                </a:lnTo>
                <a:close/>
                <a:moveTo>
                  <a:pt x="994739" y="469900"/>
                </a:moveTo>
                <a:lnTo>
                  <a:pt x="1212438" y="469900"/>
                </a:lnTo>
                <a:lnTo>
                  <a:pt x="1243160" y="469900"/>
                </a:lnTo>
                <a:lnTo>
                  <a:pt x="1460860" y="469900"/>
                </a:lnTo>
                <a:lnTo>
                  <a:pt x="1464568" y="475988"/>
                </a:lnTo>
                <a:lnTo>
                  <a:pt x="1468540" y="482341"/>
                </a:lnTo>
                <a:lnTo>
                  <a:pt x="1472513" y="488430"/>
                </a:lnTo>
                <a:lnTo>
                  <a:pt x="1477545" y="494783"/>
                </a:lnTo>
                <a:lnTo>
                  <a:pt x="1482842" y="501136"/>
                </a:lnTo>
                <a:lnTo>
                  <a:pt x="1488139" y="507490"/>
                </a:lnTo>
                <a:lnTo>
                  <a:pt x="1493965" y="514107"/>
                </a:lnTo>
                <a:lnTo>
                  <a:pt x="1500321" y="520725"/>
                </a:lnTo>
                <a:lnTo>
                  <a:pt x="1513563" y="534226"/>
                </a:lnTo>
                <a:lnTo>
                  <a:pt x="1528394" y="547991"/>
                </a:lnTo>
                <a:lnTo>
                  <a:pt x="1544020" y="562021"/>
                </a:lnTo>
                <a:lnTo>
                  <a:pt x="1560705" y="576845"/>
                </a:lnTo>
                <a:lnTo>
                  <a:pt x="1595929" y="607553"/>
                </a:lnTo>
                <a:lnTo>
                  <a:pt x="1614733" y="623700"/>
                </a:lnTo>
                <a:lnTo>
                  <a:pt x="1633801" y="640113"/>
                </a:lnTo>
                <a:lnTo>
                  <a:pt x="1652870" y="657584"/>
                </a:lnTo>
                <a:lnTo>
                  <a:pt x="1672468" y="675585"/>
                </a:lnTo>
                <a:lnTo>
                  <a:pt x="1691802" y="694115"/>
                </a:lnTo>
                <a:lnTo>
                  <a:pt x="1711400" y="713704"/>
                </a:lnTo>
                <a:lnTo>
                  <a:pt x="1720934" y="723499"/>
                </a:lnTo>
                <a:lnTo>
                  <a:pt x="1730469" y="733558"/>
                </a:lnTo>
                <a:lnTo>
                  <a:pt x="1740003" y="743882"/>
                </a:lnTo>
                <a:lnTo>
                  <a:pt x="1749272" y="754206"/>
                </a:lnTo>
                <a:lnTo>
                  <a:pt x="1758542" y="765059"/>
                </a:lnTo>
                <a:lnTo>
                  <a:pt x="1767811" y="775913"/>
                </a:lnTo>
                <a:lnTo>
                  <a:pt x="1776816" y="787295"/>
                </a:lnTo>
                <a:lnTo>
                  <a:pt x="1785556" y="798414"/>
                </a:lnTo>
                <a:lnTo>
                  <a:pt x="1794295" y="810061"/>
                </a:lnTo>
                <a:lnTo>
                  <a:pt x="1802770" y="821709"/>
                </a:lnTo>
                <a:lnTo>
                  <a:pt x="1810716" y="833886"/>
                </a:lnTo>
                <a:lnTo>
                  <a:pt x="1818926" y="845798"/>
                </a:lnTo>
                <a:lnTo>
                  <a:pt x="1826606" y="858504"/>
                </a:lnTo>
                <a:lnTo>
                  <a:pt x="1834286" y="871211"/>
                </a:lnTo>
                <a:lnTo>
                  <a:pt x="1841437" y="884182"/>
                </a:lnTo>
                <a:lnTo>
                  <a:pt x="1848323" y="897418"/>
                </a:lnTo>
                <a:lnTo>
                  <a:pt x="1854944" y="910918"/>
                </a:lnTo>
                <a:lnTo>
                  <a:pt x="1861035" y="924684"/>
                </a:lnTo>
                <a:lnTo>
                  <a:pt x="1867127" y="938714"/>
                </a:lnTo>
                <a:lnTo>
                  <a:pt x="1872688" y="953008"/>
                </a:lnTo>
                <a:lnTo>
                  <a:pt x="1877985" y="967303"/>
                </a:lnTo>
                <a:lnTo>
                  <a:pt x="1882752" y="982127"/>
                </a:lnTo>
                <a:lnTo>
                  <a:pt x="1887255" y="997481"/>
                </a:lnTo>
                <a:lnTo>
                  <a:pt x="1891227" y="1012834"/>
                </a:lnTo>
                <a:lnTo>
                  <a:pt x="1894935" y="1028188"/>
                </a:lnTo>
                <a:lnTo>
                  <a:pt x="1897848" y="1044336"/>
                </a:lnTo>
                <a:lnTo>
                  <a:pt x="1900762" y="1060483"/>
                </a:lnTo>
                <a:lnTo>
                  <a:pt x="1903145" y="1077161"/>
                </a:lnTo>
                <a:lnTo>
                  <a:pt x="1904734" y="1094103"/>
                </a:lnTo>
                <a:lnTo>
                  <a:pt x="1905794" y="1111309"/>
                </a:lnTo>
                <a:lnTo>
                  <a:pt x="1906588" y="1128516"/>
                </a:lnTo>
                <a:lnTo>
                  <a:pt x="1906588" y="1146517"/>
                </a:lnTo>
                <a:lnTo>
                  <a:pt x="1906323" y="1161076"/>
                </a:lnTo>
                <a:lnTo>
                  <a:pt x="1905529" y="1175635"/>
                </a:lnTo>
                <a:lnTo>
                  <a:pt x="1904469" y="1189665"/>
                </a:lnTo>
                <a:lnTo>
                  <a:pt x="1903145" y="1203166"/>
                </a:lnTo>
                <a:lnTo>
                  <a:pt x="1901027" y="1216667"/>
                </a:lnTo>
                <a:lnTo>
                  <a:pt x="1898908" y="1229108"/>
                </a:lnTo>
                <a:lnTo>
                  <a:pt x="1896259" y="1241815"/>
                </a:lnTo>
                <a:lnTo>
                  <a:pt x="1893081" y="1253992"/>
                </a:lnTo>
                <a:lnTo>
                  <a:pt x="1889903" y="1265639"/>
                </a:lnTo>
                <a:lnTo>
                  <a:pt x="1886195" y="1277287"/>
                </a:lnTo>
                <a:lnTo>
                  <a:pt x="1881958" y="1288140"/>
                </a:lnTo>
                <a:lnTo>
                  <a:pt x="1877720" y="1299258"/>
                </a:lnTo>
                <a:lnTo>
                  <a:pt x="1872953" y="1309582"/>
                </a:lnTo>
                <a:lnTo>
                  <a:pt x="1867656" y="1319641"/>
                </a:lnTo>
                <a:lnTo>
                  <a:pt x="1862360" y="1329436"/>
                </a:lnTo>
                <a:lnTo>
                  <a:pt x="1856268" y="1338966"/>
                </a:lnTo>
                <a:lnTo>
                  <a:pt x="1850177" y="1347966"/>
                </a:lnTo>
                <a:lnTo>
                  <a:pt x="1843556" y="1356967"/>
                </a:lnTo>
                <a:lnTo>
                  <a:pt x="1836670" y="1365437"/>
                </a:lnTo>
                <a:lnTo>
                  <a:pt x="1829254" y="1373908"/>
                </a:lnTo>
                <a:lnTo>
                  <a:pt x="1821839" y="1381850"/>
                </a:lnTo>
                <a:lnTo>
                  <a:pt x="1813894" y="1389262"/>
                </a:lnTo>
                <a:lnTo>
                  <a:pt x="1805684" y="1396939"/>
                </a:lnTo>
                <a:lnTo>
                  <a:pt x="1797209" y="1404086"/>
                </a:lnTo>
                <a:lnTo>
                  <a:pt x="1788204" y="1410969"/>
                </a:lnTo>
                <a:lnTo>
                  <a:pt x="1779464" y="1417587"/>
                </a:lnTo>
                <a:lnTo>
                  <a:pt x="1769665" y="1423675"/>
                </a:lnTo>
                <a:lnTo>
                  <a:pt x="1759866" y="1429764"/>
                </a:lnTo>
                <a:lnTo>
                  <a:pt x="1749802" y="1435588"/>
                </a:lnTo>
                <a:lnTo>
                  <a:pt x="1739473" y="1441411"/>
                </a:lnTo>
                <a:lnTo>
                  <a:pt x="1728615" y="1446706"/>
                </a:lnTo>
                <a:lnTo>
                  <a:pt x="1717756" y="1451735"/>
                </a:lnTo>
                <a:lnTo>
                  <a:pt x="1706633" y="1456500"/>
                </a:lnTo>
                <a:lnTo>
                  <a:pt x="1694980" y="1461000"/>
                </a:lnTo>
                <a:lnTo>
                  <a:pt x="1683327" y="1465501"/>
                </a:lnTo>
                <a:lnTo>
                  <a:pt x="1671144" y="1469736"/>
                </a:lnTo>
                <a:lnTo>
                  <a:pt x="1658432" y="1473707"/>
                </a:lnTo>
                <a:lnTo>
                  <a:pt x="1645719" y="1477413"/>
                </a:lnTo>
                <a:lnTo>
                  <a:pt x="1633007" y="1480854"/>
                </a:lnTo>
                <a:lnTo>
                  <a:pt x="1619765" y="1484295"/>
                </a:lnTo>
                <a:lnTo>
                  <a:pt x="1606258" y="1487472"/>
                </a:lnTo>
                <a:lnTo>
                  <a:pt x="1592486" y="1490384"/>
                </a:lnTo>
                <a:lnTo>
                  <a:pt x="1578450" y="1493296"/>
                </a:lnTo>
                <a:lnTo>
                  <a:pt x="1563883" y="1495943"/>
                </a:lnTo>
                <a:lnTo>
                  <a:pt x="1549582" y="1498325"/>
                </a:lnTo>
                <a:lnTo>
                  <a:pt x="1534751" y="1500708"/>
                </a:lnTo>
                <a:lnTo>
                  <a:pt x="1519655" y="1502561"/>
                </a:lnTo>
                <a:lnTo>
                  <a:pt x="1504294" y="1504679"/>
                </a:lnTo>
                <a:lnTo>
                  <a:pt x="1488933" y="1506267"/>
                </a:lnTo>
                <a:lnTo>
                  <a:pt x="1473307" y="1507855"/>
                </a:lnTo>
                <a:lnTo>
                  <a:pt x="1440997" y="1510767"/>
                </a:lnTo>
                <a:lnTo>
                  <a:pt x="1407627" y="1512885"/>
                </a:lnTo>
                <a:lnTo>
                  <a:pt x="1373727" y="1515003"/>
                </a:lnTo>
                <a:lnTo>
                  <a:pt x="1338768" y="1516061"/>
                </a:lnTo>
                <a:lnTo>
                  <a:pt x="1302749" y="1517120"/>
                </a:lnTo>
                <a:lnTo>
                  <a:pt x="1266201" y="1517385"/>
                </a:lnTo>
                <a:lnTo>
                  <a:pt x="1228859" y="1517650"/>
                </a:lnTo>
                <a:lnTo>
                  <a:pt x="1227799" y="1517650"/>
                </a:lnTo>
                <a:lnTo>
                  <a:pt x="1226740" y="1517650"/>
                </a:lnTo>
                <a:lnTo>
                  <a:pt x="1189662" y="1517385"/>
                </a:lnTo>
                <a:lnTo>
                  <a:pt x="1152849" y="1517120"/>
                </a:lnTo>
                <a:lnTo>
                  <a:pt x="1117096" y="1516061"/>
                </a:lnTo>
                <a:lnTo>
                  <a:pt x="1082136" y="1515003"/>
                </a:lnTo>
                <a:lnTo>
                  <a:pt x="1048237" y="1512885"/>
                </a:lnTo>
                <a:lnTo>
                  <a:pt x="1014867" y="1510767"/>
                </a:lnTo>
                <a:lnTo>
                  <a:pt x="982556" y="1507855"/>
                </a:lnTo>
                <a:lnTo>
                  <a:pt x="966930" y="1506267"/>
                </a:lnTo>
                <a:lnTo>
                  <a:pt x="951570" y="1504679"/>
                </a:lnTo>
                <a:lnTo>
                  <a:pt x="935944" y="1502561"/>
                </a:lnTo>
                <a:lnTo>
                  <a:pt x="921113" y="1500708"/>
                </a:lnTo>
                <a:lnTo>
                  <a:pt x="906282" y="1498325"/>
                </a:lnTo>
                <a:lnTo>
                  <a:pt x="891451" y="1495943"/>
                </a:lnTo>
                <a:lnTo>
                  <a:pt x="877149" y="1493296"/>
                </a:lnTo>
                <a:lnTo>
                  <a:pt x="863377" y="1490384"/>
                </a:lnTo>
                <a:lnTo>
                  <a:pt x="849606" y="1487472"/>
                </a:lnTo>
                <a:lnTo>
                  <a:pt x="836099" y="1484295"/>
                </a:lnTo>
                <a:lnTo>
                  <a:pt x="822592" y="1480854"/>
                </a:lnTo>
                <a:lnTo>
                  <a:pt x="809879" y="1477413"/>
                </a:lnTo>
                <a:lnTo>
                  <a:pt x="797167" y="1473707"/>
                </a:lnTo>
                <a:lnTo>
                  <a:pt x="784719" y="1469736"/>
                </a:lnTo>
                <a:lnTo>
                  <a:pt x="772537" y="1465501"/>
                </a:lnTo>
                <a:lnTo>
                  <a:pt x="760884" y="1461000"/>
                </a:lnTo>
                <a:lnTo>
                  <a:pt x="749231" y="1456500"/>
                </a:lnTo>
                <a:lnTo>
                  <a:pt x="737842" y="1451735"/>
                </a:lnTo>
                <a:lnTo>
                  <a:pt x="726719" y="1446706"/>
                </a:lnTo>
                <a:lnTo>
                  <a:pt x="716125" y="1441411"/>
                </a:lnTo>
                <a:lnTo>
                  <a:pt x="705797" y="1435588"/>
                </a:lnTo>
                <a:lnTo>
                  <a:pt x="695733" y="1429764"/>
                </a:lnTo>
                <a:lnTo>
                  <a:pt x="686198" y="1423675"/>
                </a:lnTo>
                <a:lnTo>
                  <a:pt x="676399" y="1417587"/>
                </a:lnTo>
                <a:lnTo>
                  <a:pt x="667130" y="1410969"/>
                </a:lnTo>
                <a:lnTo>
                  <a:pt x="658655" y="1404086"/>
                </a:lnTo>
                <a:lnTo>
                  <a:pt x="650180" y="1396939"/>
                </a:lnTo>
                <a:lnTo>
                  <a:pt x="641705" y="1389262"/>
                </a:lnTo>
                <a:lnTo>
                  <a:pt x="633760" y="1381850"/>
                </a:lnTo>
                <a:lnTo>
                  <a:pt x="626609" y="1373908"/>
                </a:lnTo>
                <a:lnTo>
                  <a:pt x="619193" y="1365437"/>
                </a:lnTo>
                <a:lnTo>
                  <a:pt x="612043" y="1356967"/>
                </a:lnTo>
                <a:lnTo>
                  <a:pt x="605687" y="1347966"/>
                </a:lnTo>
                <a:lnTo>
                  <a:pt x="599595" y="1338966"/>
                </a:lnTo>
                <a:lnTo>
                  <a:pt x="593504" y="1329436"/>
                </a:lnTo>
                <a:lnTo>
                  <a:pt x="588207" y="1319641"/>
                </a:lnTo>
                <a:lnTo>
                  <a:pt x="582910" y="1309582"/>
                </a:lnTo>
                <a:lnTo>
                  <a:pt x="578143" y="1299258"/>
                </a:lnTo>
                <a:lnTo>
                  <a:pt x="573641" y="1288140"/>
                </a:lnTo>
                <a:lnTo>
                  <a:pt x="569668" y="1277287"/>
                </a:lnTo>
                <a:lnTo>
                  <a:pt x="565695" y="1265639"/>
                </a:lnTo>
                <a:lnTo>
                  <a:pt x="562517" y="1253992"/>
                </a:lnTo>
                <a:lnTo>
                  <a:pt x="559604" y="1241815"/>
                </a:lnTo>
                <a:lnTo>
                  <a:pt x="556691" y="1229108"/>
                </a:lnTo>
                <a:lnTo>
                  <a:pt x="554572" y="1216667"/>
                </a:lnTo>
                <a:lnTo>
                  <a:pt x="552718" y="1203166"/>
                </a:lnTo>
                <a:lnTo>
                  <a:pt x="551129" y="1189665"/>
                </a:lnTo>
                <a:lnTo>
                  <a:pt x="550070" y="1175635"/>
                </a:lnTo>
                <a:lnTo>
                  <a:pt x="549540" y="1161076"/>
                </a:lnTo>
                <a:lnTo>
                  <a:pt x="549275" y="1146517"/>
                </a:lnTo>
                <a:lnTo>
                  <a:pt x="549275" y="1128516"/>
                </a:lnTo>
                <a:lnTo>
                  <a:pt x="549805" y="1111309"/>
                </a:lnTo>
                <a:lnTo>
                  <a:pt x="551129" y="1094103"/>
                </a:lnTo>
                <a:lnTo>
                  <a:pt x="552718" y="1077161"/>
                </a:lnTo>
                <a:lnTo>
                  <a:pt x="555102" y="1060483"/>
                </a:lnTo>
                <a:lnTo>
                  <a:pt x="557485" y="1044336"/>
                </a:lnTo>
                <a:lnTo>
                  <a:pt x="560663" y="1028188"/>
                </a:lnTo>
                <a:lnTo>
                  <a:pt x="564371" y="1012834"/>
                </a:lnTo>
                <a:lnTo>
                  <a:pt x="568344" y="997481"/>
                </a:lnTo>
                <a:lnTo>
                  <a:pt x="572846" y="982127"/>
                </a:lnTo>
                <a:lnTo>
                  <a:pt x="577878" y="967303"/>
                </a:lnTo>
                <a:lnTo>
                  <a:pt x="582910" y="953008"/>
                </a:lnTo>
                <a:lnTo>
                  <a:pt x="588472" y="938714"/>
                </a:lnTo>
                <a:lnTo>
                  <a:pt x="594563" y="924684"/>
                </a:lnTo>
                <a:lnTo>
                  <a:pt x="600919" y="910918"/>
                </a:lnTo>
                <a:lnTo>
                  <a:pt x="607276" y="897418"/>
                </a:lnTo>
                <a:lnTo>
                  <a:pt x="614426" y="884182"/>
                </a:lnTo>
                <a:lnTo>
                  <a:pt x="621577" y="871211"/>
                </a:lnTo>
                <a:lnTo>
                  <a:pt x="628993" y="858504"/>
                </a:lnTo>
                <a:lnTo>
                  <a:pt x="636938" y="845798"/>
                </a:lnTo>
                <a:lnTo>
                  <a:pt x="644883" y="833886"/>
                </a:lnTo>
                <a:lnTo>
                  <a:pt x="653093" y="821709"/>
                </a:lnTo>
                <a:lnTo>
                  <a:pt x="661568" y="810061"/>
                </a:lnTo>
                <a:lnTo>
                  <a:pt x="670043" y="798414"/>
                </a:lnTo>
                <a:lnTo>
                  <a:pt x="679048" y="787295"/>
                </a:lnTo>
                <a:lnTo>
                  <a:pt x="688052" y="775913"/>
                </a:lnTo>
                <a:lnTo>
                  <a:pt x="697057" y="765059"/>
                </a:lnTo>
                <a:lnTo>
                  <a:pt x="706326" y="754206"/>
                </a:lnTo>
                <a:lnTo>
                  <a:pt x="715596" y="743882"/>
                </a:lnTo>
                <a:lnTo>
                  <a:pt x="725130" y="733558"/>
                </a:lnTo>
                <a:lnTo>
                  <a:pt x="734664" y="723499"/>
                </a:lnTo>
                <a:lnTo>
                  <a:pt x="744463" y="713704"/>
                </a:lnTo>
                <a:lnTo>
                  <a:pt x="764062" y="694115"/>
                </a:lnTo>
                <a:lnTo>
                  <a:pt x="783395" y="675585"/>
                </a:lnTo>
                <a:lnTo>
                  <a:pt x="802729" y="657584"/>
                </a:lnTo>
                <a:lnTo>
                  <a:pt x="822062" y="640113"/>
                </a:lnTo>
                <a:lnTo>
                  <a:pt x="841131" y="623700"/>
                </a:lnTo>
                <a:lnTo>
                  <a:pt x="859934" y="607553"/>
                </a:lnTo>
                <a:lnTo>
                  <a:pt x="895158" y="576845"/>
                </a:lnTo>
                <a:lnTo>
                  <a:pt x="911843" y="562021"/>
                </a:lnTo>
                <a:lnTo>
                  <a:pt x="927204" y="547991"/>
                </a:lnTo>
                <a:lnTo>
                  <a:pt x="941770" y="534226"/>
                </a:lnTo>
                <a:lnTo>
                  <a:pt x="955277" y="520725"/>
                </a:lnTo>
                <a:lnTo>
                  <a:pt x="961634" y="514107"/>
                </a:lnTo>
                <a:lnTo>
                  <a:pt x="967460" y="507490"/>
                </a:lnTo>
                <a:lnTo>
                  <a:pt x="973022" y="501136"/>
                </a:lnTo>
                <a:lnTo>
                  <a:pt x="978054" y="494783"/>
                </a:lnTo>
                <a:lnTo>
                  <a:pt x="982821" y="488430"/>
                </a:lnTo>
                <a:lnTo>
                  <a:pt x="987323" y="482341"/>
                </a:lnTo>
                <a:lnTo>
                  <a:pt x="991296" y="475988"/>
                </a:lnTo>
                <a:lnTo>
                  <a:pt x="994739" y="469900"/>
                </a:lnTo>
                <a:close/>
                <a:moveTo>
                  <a:pt x="1025790" y="350837"/>
                </a:moveTo>
                <a:lnTo>
                  <a:pt x="1427428" y="350837"/>
                </a:lnTo>
                <a:lnTo>
                  <a:pt x="1431926" y="351101"/>
                </a:lnTo>
                <a:lnTo>
                  <a:pt x="1436159" y="351631"/>
                </a:lnTo>
                <a:lnTo>
                  <a:pt x="1440657" y="352953"/>
                </a:lnTo>
                <a:lnTo>
                  <a:pt x="1444361" y="354012"/>
                </a:lnTo>
                <a:lnTo>
                  <a:pt x="1448330" y="355599"/>
                </a:lnTo>
                <a:lnTo>
                  <a:pt x="1452034" y="357716"/>
                </a:lnTo>
                <a:lnTo>
                  <a:pt x="1455474" y="359833"/>
                </a:lnTo>
                <a:lnTo>
                  <a:pt x="1458913" y="362478"/>
                </a:lnTo>
                <a:lnTo>
                  <a:pt x="1461559" y="365124"/>
                </a:lnTo>
                <a:lnTo>
                  <a:pt x="1464205" y="368035"/>
                </a:lnTo>
                <a:lnTo>
                  <a:pt x="1466322" y="371474"/>
                </a:lnTo>
                <a:lnTo>
                  <a:pt x="1468174" y="374649"/>
                </a:lnTo>
                <a:lnTo>
                  <a:pt x="1469761" y="378354"/>
                </a:lnTo>
                <a:lnTo>
                  <a:pt x="1470819" y="382058"/>
                </a:lnTo>
                <a:lnTo>
                  <a:pt x="1471349" y="386027"/>
                </a:lnTo>
                <a:lnTo>
                  <a:pt x="1471613" y="389995"/>
                </a:lnTo>
                <a:lnTo>
                  <a:pt x="1471349" y="393964"/>
                </a:lnTo>
                <a:lnTo>
                  <a:pt x="1470819" y="397668"/>
                </a:lnTo>
                <a:lnTo>
                  <a:pt x="1469761" y="401372"/>
                </a:lnTo>
                <a:lnTo>
                  <a:pt x="1468174" y="405077"/>
                </a:lnTo>
                <a:lnTo>
                  <a:pt x="1466322" y="408516"/>
                </a:lnTo>
                <a:lnTo>
                  <a:pt x="1464205" y="411427"/>
                </a:lnTo>
                <a:lnTo>
                  <a:pt x="1461559" y="414602"/>
                </a:lnTo>
                <a:lnTo>
                  <a:pt x="1458913" y="417512"/>
                </a:lnTo>
                <a:lnTo>
                  <a:pt x="1455474" y="419893"/>
                </a:lnTo>
                <a:lnTo>
                  <a:pt x="1452034" y="422275"/>
                </a:lnTo>
                <a:lnTo>
                  <a:pt x="1448330" y="424127"/>
                </a:lnTo>
                <a:lnTo>
                  <a:pt x="1444361" y="425979"/>
                </a:lnTo>
                <a:lnTo>
                  <a:pt x="1440657" y="427037"/>
                </a:lnTo>
                <a:lnTo>
                  <a:pt x="1436159" y="428096"/>
                </a:lnTo>
                <a:lnTo>
                  <a:pt x="1431926" y="428625"/>
                </a:lnTo>
                <a:lnTo>
                  <a:pt x="1427428" y="428625"/>
                </a:lnTo>
                <a:lnTo>
                  <a:pt x="1025790" y="428625"/>
                </a:lnTo>
                <a:lnTo>
                  <a:pt x="1021027" y="428625"/>
                </a:lnTo>
                <a:lnTo>
                  <a:pt x="1016794" y="428096"/>
                </a:lnTo>
                <a:lnTo>
                  <a:pt x="1012296" y="427037"/>
                </a:lnTo>
                <a:lnTo>
                  <a:pt x="1008327" y="425979"/>
                </a:lnTo>
                <a:lnTo>
                  <a:pt x="1004359" y="424127"/>
                </a:lnTo>
                <a:lnTo>
                  <a:pt x="1000654" y="422275"/>
                </a:lnTo>
                <a:lnTo>
                  <a:pt x="997479" y="419893"/>
                </a:lnTo>
                <a:lnTo>
                  <a:pt x="994040" y="417512"/>
                </a:lnTo>
                <a:lnTo>
                  <a:pt x="991129" y="414602"/>
                </a:lnTo>
                <a:lnTo>
                  <a:pt x="988748" y="411427"/>
                </a:lnTo>
                <a:lnTo>
                  <a:pt x="986367" y="408516"/>
                </a:lnTo>
                <a:lnTo>
                  <a:pt x="984779" y="405077"/>
                </a:lnTo>
                <a:lnTo>
                  <a:pt x="983192" y="401372"/>
                </a:lnTo>
                <a:lnTo>
                  <a:pt x="981869" y="397668"/>
                </a:lnTo>
                <a:lnTo>
                  <a:pt x="981340" y="393964"/>
                </a:lnTo>
                <a:lnTo>
                  <a:pt x="981075" y="389995"/>
                </a:lnTo>
                <a:lnTo>
                  <a:pt x="981340" y="386027"/>
                </a:lnTo>
                <a:lnTo>
                  <a:pt x="981869" y="382058"/>
                </a:lnTo>
                <a:lnTo>
                  <a:pt x="983192" y="378354"/>
                </a:lnTo>
                <a:lnTo>
                  <a:pt x="984779" y="374649"/>
                </a:lnTo>
                <a:lnTo>
                  <a:pt x="986367" y="371474"/>
                </a:lnTo>
                <a:lnTo>
                  <a:pt x="988748" y="368035"/>
                </a:lnTo>
                <a:lnTo>
                  <a:pt x="991129" y="365124"/>
                </a:lnTo>
                <a:lnTo>
                  <a:pt x="994040" y="362478"/>
                </a:lnTo>
                <a:lnTo>
                  <a:pt x="997479" y="359833"/>
                </a:lnTo>
                <a:lnTo>
                  <a:pt x="1000654" y="357716"/>
                </a:lnTo>
                <a:lnTo>
                  <a:pt x="1004359" y="355599"/>
                </a:lnTo>
                <a:lnTo>
                  <a:pt x="1008327" y="354012"/>
                </a:lnTo>
                <a:lnTo>
                  <a:pt x="1012296" y="352953"/>
                </a:lnTo>
                <a:lnTo>
                  <a:pt x="1016794" y="351631"/>
                </a:lnTo>
                <a:lnTo>
                  <a:pt x="1021027" y="351101"/>
                </a:lnTo>
                <a:lnTo>
                  <a:pt x="1025790" y="350837"/>
                </a:lnTo>
                <a:close/>
                <a:moveTo>
                  <a:pt x="1218698" y="0"/>
                </a:moveTo>
                <a:lnTo>
                  <a:pt x="1230852" y="0"/>
                </a:lnTo>
                <a:lnTo>
                  <a:pt x="1242477" y="0"/>
                </a:lnTo>
                <a:lnTo>
                  <a:pt x="1259387" y="265"/>
                </a:lnTo>
                <a:lnTo>
                  <a:pt x="1268898" y="529"/>
                </a:lnTo>
                <a:lnTo>
                  <a:pt x="1278938" y="1324"/>
                </a:lnTo>
                <a:lnTo>
                  <a:pt x="1289243" y="2118"/>
                </a:lnTo>
                <a:lnTo>
                  <a:pt x="1299811" y="2913"/>
                </a:lnTo>
                <a:lnTo>
                  <a:pt x="1310380" y="4237"/>
                </a:lnTo>
                <a:lnTo>
                  <a:pt x="1320420" y="6090"/>
                </a:lnTo>
                <a:lnTo>
                  <a:pt x="1329931" y="7944"/>
                </a:lnTo>
                <a:lnTo>
                  <a:pt x="1338914" y="10327"/>
                </a:lnTo>
                <a:lnTo>
                  <a:pt x="1343142" y="11387"/>
                </a:lnTo>
                <a:lnTo>
                  <a:pt x="1347105" y="12711"/>
                </a:lnTo>
                <a:lnTo>
                  <a:pt x="1350540" y="14564"/>
                </a:lnTo>
                <a:lnTo>
                  <a:pt x="1353974" y="15889"/>
                </a:lnTo>
                <a:lnTo>
                  <a:pt x="1356881" y="17477"/>
                </a:lnTo>
                <a:lnTo>
                  <a:pt x="1359523" y="19596"/>
                </a:lnTo>
                <a:lnTo>
                  <a:pt x="1361636" y="21450"/>
                </a:lnTo>
                <a:lnTo>
                  <a:pt x="1363486" y="23568"/>
                </a:lnTo>
                <a:lnTo>
                  <a:pt x="1365600" y="26746"/>
                </a:lnTo>
                <a:lnTo>
                  <a:pt x="1367449" y="30718"/>
                </a:lnTo>
                <a:lnTo>
                  <a:pt x="1368506" y="34690"/>
                </a:lnTo>
                <a:lnTo>
                  <a:pt x="1369034" y="39192"/>
                </a:lnTo>
                <a:lnTo>
                  <a:pt x="1369299" y="43959"/>
                </a:lnTo>
                <a:lnTo>
                  <a:pt x="1369034" y="48725"/>
                </a:lnTo>
                <a:lnTo>
                  <a:pt x="1368242" y="54022"/>
                </a:lnTo>
                <a:lnTo>
                  <a:pt x="1367449" y="59583"/>
                </a:lnTo>
                <a:lnTo>
                  <a:pt x="1365864" y="65144"/>
                </a:lnTo>
                <a:lnTo>
                  <a:pt x="1364279" y="70705"/>
                </a:lnTo>
                <a:lnTo>
                  <a:pt x="1362165" y="76531"/>
                </a:lnTo>
                <a:lnTo>
                  <a:pt x="1360315" y="82621"/>
                </a:lnTo>
                <a:lnTo>
                  <a:pt x="1355295" y="94538"/>
                </a:lnTo>
                <a:lnTo>
                  <a:pt x="1349747" y="106719"/>
                </a:lnTo>
                <a:lnTo>
                  <a:pt x="1343670" y="119166"/>
                </a:lnTo>
                <a:lnTo>
                  <a:pt x="1337857" y="131082"/>
                </a:lnTo>
                <a:lnTo>
                  <a:pt x="1326496" y="153856"/>
                </a:lnTo>
                <a:lnTo>
                  <a:pt x="1321212" y="164184"/>
                </a:lnTo>
                <a:lnTo>
                  <a:pt x="1317249" y="173982"/>
                </a:lnTo>
                <a:lnTo>
                  <a:pt x="1315400" y="177954"/>
                </a:lnTo>
                <a:lnTo>
                  <a:pt x="1314078" y="182191"/>
                </a:lnTo>
                <a:lnTo>
                  <a:pt x="1313286" y="185899"/>
                </a:lnTo>
                <a:lnTo>
                  <a:pt x="1312493" y="189341"/>
                </a:lnTo>
                <a:lnTo>
                  <a:pt x="1318834" y="188812"/>
                </a:lnTo>
                <a:lnTo>
                  <a:pt x="1324647" y="187488"/>
                </a:lnTo>
                <a:lnTo>
                  <a:pt x="1330724" y="185634"/>
                </a:lnTo>
                <a:lnTo>
                  <a:pt x="1336272" y="183250"/>
                </a:lnTo>
                <a:lnTo>
                  <a:pt x="1341556" y="180338"/>
                </a:lnTo>
                <a:lnTo>
                  <a:pt x="1346841" y="176895"/>
                </a:lnTo>
                <a:lnTo>
                  <a:pt x="1351861" y="173188"/>
                </a:lnTo>
                <a:lnTo>
                  <a:pt x="1356616" y="169480"/>
                </a:lnTo>
                <a:lnTo>
                  <a:pt x="1361372" y="164978"/>
                </a:lnTo>
                <a:lnTo>
                  <a:pt x="1365864" y="160212"/>
                </a:lnTo>
                <a:lnTo>
                  <a:pt x="1370091" y="154915"/>
                </a:lnTo>
                <a:lnTo>
                  <a:pt x="1374319" y="149884"/>
                </a:lnTo>
                <a:lnTo>
                  <a:pt x="1378282" y="144323"/>
                </a:lnTo>
                <a:lnTo>
                  <a:pt x="1382245" y="139027"/>
                </a:lnTo>
                <a:lnTo>
                  <a:pt x="1385944" y="133201"/>
                </a:lnTo>
                <a:lnTo>
                  <a:pt x="1389114" y="127375"/>
                </a:lnTo>
                <a:lnTo>
                  <a:pt x="1396248" y="115723"/>
                </a:lnTo>
                <a:lnTo>
                  <a:pt x="1402325" y="104071"/>
                </a:lnTo>
                <a:lnTo>
                  <a:pt x="1413950" y="82357"/>
                </a:lnTo>
                <a:lnTo>
                  <a:pt x="1418970" y="72559"/>
                </a:lnTo>
                <a:lnTo>
                  <a:pt x="1423990" y="64614"/>
                </a:lnTo>
                <a:lnTo>
                  <a:pt x="1426104" y="60907"/>
                </a:lnTo>
                <a:lnTo>
                  <a:pt x="1428746" y="57729"/>
                </a:lnTo>
                <a:lnTo>
                  <a:pt x="1431124" y="55081"/>
                </a:lnTo>
                <a:lnTo>
                  <a:pt x="1433238" y="52698"/>
                </a:lnTo>
                <a:lnTo>
                  <a:pt x="1435880" y="51109"/>
                </a:lnTo>
                <a:lnTo>
                  <a:pt x="1438258" y="49255"/>
                </a:lnTo>
                <a:lnTo>
                  <a:pt x="1441428" y="48196"/>
                </a:lnTo>
                <a:lnTo>
                  <a:pt x="1444863" y="47137"/>
                </a:lnTo>
                <a:lnTo>
                  <a:pt x="1448033" y="46342"/>
                </a:lnTo>
                <a:lnTo>
                  <a:pt x="1451997" y="45812"/>
                </a:lnTo>
                <a:lnTo>
                  <a:pt x="1455960" y="45283"/>
                </a:lnTo>
                <a:lnTo>
                  <a:pt x="1459923" y="45283"/>
                </a:lnTo>
                <a:lnTo>
                  <a:pt x="1464415" y="45283"/>
                </a:lnTo>
                <a:lnTo>
                  <a:pt x="1468642" y="45812"/>
                </a:lnTo>
                <a:lnTo>
                  <a:pt x="1477889" y="46872"/>
                </a:lnTo>
                <a:lnTo>
                  <a:pt x="1487665" y="48461"/>
                </a:lnTo>
                <a:lnTo>
                  <a:pt x="1497441" y="50844"/>
                </a:lnTo>
                <a:lnTo>
                  <a:pt x="1507217" y="53227"/>
                </a:lnTo>
                <a:lnTo>
                  <a:pt x="1517257" y="56140"/>
                </a:lnTo>
                <a:lnTo>
                  <a:pt x="1527033" y="59053"/>
                </a:lnTo>
                <a:lnTo>
                  <a:pt x="1536280" y="62231"/>
                </a:lnTo>
                <a:lnTo>
                  <a:pt x="1545263" y="65673"/>
                </a:lnTo>
                <a:lnTo>
                  <a:pt x="1553190" y="68851"/>
                </a:lnTo>
                <a:lnTo>
                  <a:pt x="1567193" y="74677"/>
                </a:lnTo>
                <a:lnTo>
                  <a:pt x="1578290" y="79709"/>
                </a:lnTo>
                <a:lnTo>
                  <a:pt x="1587801" y="84210"/>
                </a:lnTo>
                <a:lnTo>
                  <a:pt x="1595463" y="88447"/>
                </a:lnTo>
                <a:lnTo>
                  <a:pt x="1601804" y="92420"/>
                </a:lnTo>
                <a:lnTo>
                  <a:pt x="1604182" y="94273"/>
                </a:lnTo>
                <a:lnTo>
                  <a:pt x="1606560" y="96127"/>
                </a:lnTo>
                <a:lnTo>
                  <a:pt x="1608410" y="97716"/>
                </a:lnTo>
                <a:lnTo>
                  <a:pt x="1609995" y="99305"/>
                </a:lnTo>
                <a:lnTo>
                  <a:pt x="1611052" y="101158"/>
                </a:lnTo>
                <a:lnTo>
                  <a:pt x="1612109" y="102747"/>
                </a:lnTo>
                <a:lnTo>
                  <a:pt x="1612637" y="104336"/>
                </a:lnTo>
                <a:lnTo>
                  <a:pt x="1612901" y="106190"/>
                </a:lnTo>
                <a:lnTo>
                  <a:pt x="1612901" y="107779"/>
                </a:lnTo>
                <a:lnTo>
                  <a:pt x="1612637" y="109103"/>
                </a:lnTo>
                <a:lnTo>
                  <a:pt x="1612109" y="110956"/>
                </a:lnTo>
                <a:lnTo>
                  <a:pt x="1611316" y="112545"/>
                </a:lnTo>
                <a:lnTo>
                  <a:pt x="1610523" y="114399"/>
                </a:lnTo>
                <a:lnTo>
                  <a:pt x="1609202" y="115988"/>
                </a:lnTo>
                <a:lnTo>
                  <a:pt x="1605768" y="119431"/>
                </a:lnTo>
                <a:lnTo>
                  <a:pt x="1601804" y="122873"/>
                </a:lnTo>
                <a:lnTo>
                  <a:pt x="1596784" y="126845"/>
                </a:lnTo>
                <a:lnTo>
                  <a:pt x="1584895" y="135849"/>
                </a:lnTo>
                <a:lnTo>
                  <a:pt x="1570627" y="146706"/>
                </a:lnTo>
                <a:lnTo>
                  <a:pt x="1562701" y="152532"/>
                </a:lnTo>
                <a:lnTo>
                  <a:pt x="1555039" y="159152"/>
                </a:lnTo>
                <a:lnTo>
                  <a:pt x="1546584" y="166567"/>
                </a:lnTo>
                <a:lnTo>
                  <a:pt x="1537865" y="174512"/>
                </a:lnTo>
                <a:lnTo>
                  <a:pt x="1529146" y="183250"/>
                </a:lnTo>
                <a:lnTo>
                  <a:pt x="1520427" y="192784"/>
                </a:lnTo>
                <a:lnTo>
                  <a:pt x="1511444" y="203111"/>
                </a:lnTo>
                <a:lnTo>
                  <a:pt x="1507217" y="208673"/>
                </a:lnTo>
                <a:lnTo>
                  <a:pt x="1502725" y="214234"/>
                </a:lnTo>
                <a:lnTo>
                  <a:pt x="1498498" y="220589"/>
                </a:lnTo>
                <a:lnTo>
                  <a:pt x="1494270" y="226680"/>
                </a:lnTo>
                <a:lnTo>
                  <a:pt x="1490043" y="233300"/>
                </a:lnTo>
                <a:lnTo>
                  <a:pt x="1486080" y="240185"/>
                </a:lnTo>
                <a:lnTo>
                  <a:pt x="1482117" y="247335"/>
                </a:lnTo>
                <a:lnTo>
                  <a:pt x="1478154" y="254485"/>
                </a:lnTo>
                <a:lnTo>
                  <a:pt x="1474190" y="262165"/>
                </a:lnTo>
                <a:lnTo>
                  <a:pt x="1470491" y="270374"/>
                </a:lnTo>
                <a:lnTo>
                  <a:pt x="1466792" y="278318"/>
                </a:lnTo>
                <a:lnTo>
                  <a:pt x="1463622" y="286792"/>
                </a:lnTo>
                <a:lnTo>
                  <a:pt x="1460187" y="295796"/>
                </a:lnTo>
                <a:lnTo>
                  <a:pt x="1456752" y="304800"/>
                </a:lnTo>
                <a:lnTo>
                  <a:pt x="1234815" y="304800"/>
                </a:lnTo>
                <a:lnTo>
                  <a:pt x="1226625" y="304800"/>
                </a:lnTo>
                <a:lnTo>
                  <a:pt x="1004423" y="304800"/>
                </a:lnTo>
                <a:lnTo>
                  <a:pt x="1001253" y="295796"/>
                </a:lnTo>
                <a:lnTo>
                  <a:pt x="998082" y="287057"/>
                </a:lnTo>
                <a:lnTo>
                  <a:pt x="994647" y="278583"/>
                </a:lnTo>
                <a:lnTo>
                  <a:pt x="990948" y="270639"/>
                </a:lnTo>
                <a:lnTo>
                  <a:pt x="987514" y="262959"/>
                </a:lnTo>
                <a:lnTo>
                  <a:pt x="984079" y="255280"/>
                </a:lnTo>
                <a:lnTo>
                  <a:pt x="980380" y="248395"/>
                </a:lnTo>
                <a:lnTo>
                  <a:pt x="976417" y="241509"/>
                </a:lnTo>
                <a:lnTo>
                  <a:pt x="972718" y="235154"/>
                </a:lnTo>
                <a:lnTo>
                  <a:pt x="968755" y="229063"/>
                </a:lnTo>
                <a:lnTo>
                  <a:pt x="965056" y="223237"/>
                </a:lnTo>
                <a:lnTo>
                  <a:pt x="961357" y="217676"/>
                </a:lnTo>
                <a:lnTo>
                  <a:pt x="957393" y="212380"/>
                </a:lnTo>
                <a:lnTo>
                  <a:pt x="953430" y="207348"/>
                </a:lnTo>
                <a:lnTo>
                  <a:pt x="945504" y="198080"/>
                </a:lnTo>
                <a:lnTo>
                  <a:pt x="937578" y="189606"/>
                </a:lnTo>
                <a:lnTo>
                  <a:pt x="929916" y="181926"/>
                </a:lnTo>
                <a:lnTo>
                  <a:pt x="922253" y="175041"/>
                </a:lnTo>
                <a:lnTo>
                  <a:pt x="914855" y="169215"/>
                </a:lnTo>
                <a:lnTo>
                  <a:pt x="907986" y="163390"/>
                </a:lnTo>
                <a:lnTo>
                  <a:pt x="900852" y="158358"/>
                </a:lnTo>
                <a:lnTo>
                  <a:pt x="888699" y="149884"/>
                </a:lnTo>
                <a:lnTo>
                  <a:pt x="877866" y="142469"/>
                </a:lnTo>
                <a:lnTo>
                  <a:pt x="873374" y="139027"/>
                </a:lnTo>
                <a:lnTo>
                  <a:pt x="869940" y="135584"/>
                </a:lnTo>
                <a:lnTo>
                  <a:pt x="866505" y="132671"/>
                </a:lnTo>
                <a:lnTo>
                  <a:pt x="865448" y="130817"/>
                </a:lnTo>
                <a:lnTo>
                  <a:pt x="864127" y="129229"/>
                </a:lnTo>
                <a:lnTo>
                  <a:pt x="863334" y="127110"/>
                </a:lnTo>
                <a:lnTo>
                  <a:pt x="862542" y="125521"/>
                </a:lnTo>
                <a:lnTo>
                  <a:pt x="862277" y="123668"/>
                </a:lnTo>
                <a:lnTo>
                  <a:pt x="862013" y="121814"/>
                </a:lnTo>
                <a:lnTo>
                  <a:pt x="862013" y="119960"/>
                </a:lnTo>
                <a:lnTo>
                  <a:pt x="862277" y="117577"/>
                </a:lnTo>
                <a:lnTo>
                  <a:pt x="862542" y="115723"/>
                </a:lnTo>
                <a:lnTo>
                  <a:pt x="863334" y="113340"/>
                </a:lnTo>
                <a:lnTo>
                  <a:pt x="864127" y="110956"/>
                </a:lnTo>
                <a:lnTo>
                  <a:pt x="865712" y="108308"/>
                </a:lnTo>
                <a:lnTo>
                  <a:pt x="868883" y="103012"/>
                </a:lnTo>
                <a:lnTo>
                  <a:pt x="873374" y="97186"/>
                </a:lnTo>
                <a:lnTo>
                  <a:pt x="879187" y="90301"/>
                </a:lnTo>
                <a:lnTo>
                  <a:pt x="885792" y="83151"/>
                </a:lnTo>
                <a:lnTo>
                  <a:pt x="893983" y="74677"/>
                </a:lnTo>
                <a:lnTo>
                  <a:pt x="896625" y="72029"/>
                </a:lnTo>
                <a:lnTo>
                  <a:pt x="899795" y="69910"/>
                </a:lnTo>
                <a:lnTo>
                  <a:pt x="902966" y="67527"/>
                </a:lnTo>
                <a:lnTo>
                  <a:pt x="906665" y="65409"/>
                </a:lnTo>
                <a:lnTo>
                  <a:pt x="910364" y="63025"/>
                </a:lnTo>
                <a:lnTo>
                  <a:pt x="914327" y="60907"/>
                </a:lnTo>
                <a:lnTo>
                  <a:pt x="923046" y="57199"/>
                </a:lnTo>
                <a:lnTo>
                  <a:pt x="932029" y="53492"/>
                </a:lnTo>
                <a:lnTo>
                  <a:pt x="941805" y="50579"/>
                </a:lnTo>
                <a:lnTo>
                  <a:pt x="952109" y="47931"/>
                </a:lnTo>
                <a:lnTo>
                  <a:pt x="962149" y="46077"/>
                </a:lnTo>
                <a:lnTo>
                  <a:pt x="972189" y="44224"/>
                </a:lnTo>
                <a:lnTo>
                  <a:pt x="981965" y="43429"/>
                </a:lnTo>
                <a:lnTo>
                  <a:pt x="991477" y="43164"/>
                </a:lnTo>
                <a:lnTo>
                  <a:pt x="996232" y="43429"/>
                </a:lnTo>
                <a:lnTo>
                  <a:pt x="1000724" y="43694"/>
                </a:lnTo>
                <a:lnTo>
                  <a:pt x="1004951" y="43959"/>
                </a:lnTo>
                <a:lnTo>
                  <a:pt x="1008915" y="44753"/>
                </a:lnTo>
                <a:lnTo>
                  <a:pt x="1012878" y="45812"/>
                </a:lnTo>
                <a:lnTo>
                  <a:pt x="1016577" y="46607"/>
                </a:lnTo>
                <a:lnTo>
                  <a:pt x="1019747" y="47931"/>
                </a:lnTo>
                <a:lnTo>
                  <a:pt x="1022918" y="49255"/>
                </a:lnTo>
                <a:lnTo>
                  <a:pt x="1025560" y="51109"/>
                </a:lnTo>
                <a:lnTo>
                  <a:pt x="1027938" y="52698"/>
                </a:lnTo>
                <a:lnTo>
                  <a:pt x="1030316" y="55081"/>
                </a:lnTo>
                <a:lnTo>
                  <a:pt x="1032429" y="57729"/>
                </a:lnTo>
                <a:lnTo>
                  <a:pt x="1035072" y="60907"/>
                </a:lnTo>
                <a:lnTo>
                  <a:pt x="1037185" y="64614"/>
                </a:lnTo>
                <a:lnTo>
                  <a:pt x="1042205" y="72559"/>
                </a:lnTo>
                <a:lnTo>
                  <a:pt x="1047754" y="82357"/>
                </a:lnTo>
                <a:lnTo>
                  <a:pt x="1058851" y="104071"/>
                </a:lnTo>
                <a:lnTo>
                  <a:pt x="1065192" y="115723"/>
                </a:lnTo>
                <a:lnTo>
                  <a:pt x="1072061" y="127375"/>
                </a:lnTo>
                <a:lnTo>
                  <a:pt x="1075496" y="133201"/>
                </a:lnTo>
                <a:lnTo>
                  <a:pt x="1079195" y="139027"/>
                </a:lnTo>
                <a:lnTo>
                  <a:pt x="1082894" y="144323"/>
                </a:lnTo>
                <a:lnTo>
                  <a:pt x="1086857" y="149884"/>
                </a:lnTo>
                <a:lnTo>
                  <a:pt x="1091084" y="154915"/>
                </a:lnTo>
                <a:lnTo>
                  <a:pt x="1095576" y="160212"/>
                </a:lnTo>
                <a:lnTo>
                  <a:pt x="1100067" y="164978"/>
                </a:lnTo>
                <a:lnTo>
                  <a:pt x="1104559" y="169480"/>
                </a:lnTo>
                <a:lnTo>
                  <a:pt x="1109315" y="173188"/>
                </a:lnTo>
                <a:lnTo>
                  <a:pt x="1114335" y="176895"/>
                </a:lnTo>
                <a:lnTo>
                  <a:pt x="1119619" y="180338"/>
                </a:lnTo>
                <a:lnTo>
                  <a:pt x="1124903" y="183250"/>
                </a:lnTo>
                <a:lnTo>
                  <a:pt x="1130716" y="185634"/>
                </a:lnTo>
                <a:lnTo>
                  <a:pt x="1136529" y="187488"/>
                </a:lnTo>
                <a:lnTo>
                  <a:pt x="1142341" y="188812"/>
                </a:lnTo>
                <a:lnTo>
                  <a:pt x="1148947" y="189341"/>
                </a:lnTo>
                <a:lnTo>
                  <a:pt x="1148154" y="185899"/>
                </a:lnTo>
                <a:lnTo>
                  <a:pt x="1147097" y="182191"/>
                </a:lnTo>
                <a:lnTo>
                  <a:pt x="1145776" y="177954"/>
                </a:lnTo>
                <a:lnTo>
                  <a:pt x="1144191" y="173982"/>
                </a:lnTo>
                <a:lnTo>
                  <a:pt x="1139963" y="164184"/>
                </a:lnTo>
                <a:lnTo>
                  <a:pt x="1134943" y="153856"/>
                </a:lnTo>
                <a:lnTo>
                  <a:pt x="1123318" y="131082"/>
                </a:lnTo>
                <a:lnTo>
                  <a:pt x="1117505" y="119166"/>
                </a:lnTo>
                <a:lnTo>
                  <a:pt x="1111693" y="106719"/>
                </a:lnTo>
                <a:lnTo>
                  <a:pt x="1105880" y="94538"/>
                </a:lnTo>
                <a:lnTo>
                  <a:pt x="1100860" y="82621"/>
                </a:lnTo>
                <a:lnTo>
                  <a:pt x="1099011" y="76531"/>
                </a:lnTo>
                <a:lnTo>
                  <a:pt x="1096897" y="70705"/>
                </a:lnTo>
                <a:lnTo>
                  <a:pt x="1095312" y="65144"/>
                </a:lnTo>
                <a:lnTo>
                  <a:pt x="1093991" y="59583"/>
                </a:lnTo>
                <a:lnTo>
                  <a:pt x="1092934" y="54022"/>
                </a:lnTo>
                <a:lnTo>
                  <a:pt x="1092141" y="48725"/>
                </a:lnTo>
                <a:lnTo>
                  <a:pt x="1092141" y="43959"/>
                </a:lnTo>
                <a:lnTo>
                  <a:pt x="1092141" y="39192"/>
                </a:lnTo>
                <a:lnTo>
                  <a:pt x="1092934" y="34690"/>
                </a:lnTo>
                <a:lnTo>
                  <a:pt x="1094255" y="30718"/>
                </a:lnTo>
                <a:lnTo>
                  <a:pt x="1095576" y="26746"/>
                </a:lnTo>
                <a:lnTo>
                  <a:pt x="1097954" y="23568"/>
                </a:lnTo>
                <a:lnTo>
                  <a:pt x="1099803" y="21450"/>
                </a:lnTo>
                <a:lnTo>
                  <a:pt x="1101653" y="19596"/>
                </a:lnTo>
                <a:lnTo>
                  <a:pt x="1104559" y="17477"/>
                </a:lnTo>
                <a:lnTo>
                  <a:pt x="1107465" y="15889"/>
                </a:lnTo>
                <a:lnTo>
                  <a:pt x="1110636" y="14564"/>
                </a:lnTo>
                <a:lnTo>
                  <a:pt x="1114335" y="12711"/>
                </a:lnTo>
                <a:lnTo>
                  <a:pt x="1118034" y="11387"/>
                </a:lnTo>
                <a:lnTo>
                  <a:pt x="1122261" y="10327"/>
                </a:lnTo>
                <a:lnTo>
                  <a:pt x="1131244" y="7944"/>
                </a:lnTo>
                <a:lnTo>
                  <a:pt x="1140756" y="6090"/>
                </a:lnTo>
                <a:lnTo>
                  <a:pt x="1150796" y="4237"/>
                </a:lnTo>
                <a:lnTo>
                  <a:pt x="1161364" y="2913"/>
                </a:lnTo>
                <a:lnTo>
                  <a:pt x="1171933" y="2118"/>
                </a:lnTo>
                <a:lnTo>
                  <a:pt x="1182237" y="1324"/>
                </a:lnTo>
                <a:lnTo>
                  <a:pt x="1192277" y="529"/>
                </a:lnTo>
                <a:lnTo>
                  <a:pt x="1201789" y="265"/>
                </a:lnTo>
                <a:lnTo>
                  <a:pt x="1218698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172444" y="1771938"/>
            <a:ext cx="635520" cy="635520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55204" y="1889643"/>
            <a:ext cx="47000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78299" y="2407458"/>
            <a:ext cx="635520" cy="635520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61059" y="2525163"/>
            <a:ext cx="47000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496578" y="3441695"/>
            <a:ext cx="635520" cy="635520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79338" y="3559400"/>
            <a:ext cx="47000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178299" y="4438855"/>
            <a:ext cx="635520" cy="635520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261059" y="4556560"/>
            <a:ext cx="47000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170423" y="5163660"/>
            <a:ext cx="635520" cy="635520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253183" y="5281365"/>
            <a:ext cx="47000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" descr="e7d195523061f1c0bbd9d495056f6756baae99e8e5eccdb0B69E8BECE2F25FA34DA9A3791886F1952D5C6B90E974387B5DDCCBCEBC70127B5F7576CBB260879D9064EC41CFD6AF7F7958B54E7616B7D1ACFF694983D84E0303C8F389BA1B14063E786B7A831091BD5843F04C06A33C253D9B0F74DD8DFDA9DB3139BDC6DF70E2D0F2EA572F03217E20438F044AFE1FB6"/>
          <p:cNvSpPr txBox="1"/>
          <p:nvPr/>
        </p:nvSpPr>
        <p:spPr>
          <a:xfrm>
            <a:off x="387375" y="3559400"/>
            <a:ext cx="190612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在此输入您的标题内容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889696" y="1462538"/>
            <a:ext cx="8615687" cy="575511"/>
            <a:chOff x="1294943" y="3182775"/>
            <a:chExt cx="8615687" cy="575511"/>
          </a:xfrm>
          <a:effectLst/>
        </p:grpSpPr>
        <p:sp>
          <p:nvSpPr>
            <p:cNvPr id="42" name="矩形 41"/>
            <p:cNvSpPr/>
            <p:nvPr/>
          </p:nvSpPr>
          <p:spPr>
            <a:xfrm>
              <a:off x="1294943" y="3182775"/>
              <a:ext cx="1537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</a:p>
          </p:txBody>
        </p:sp>
        <p:sp>
          <p:nvSpPr>
            <p:cNvPr id="43" name="TextBox 54"/>
            <p:cNvSpPr txBox="1"/>
            <p:nvPr/>
          </p:nvSpPr>
          <p:spPr>
            <a:xfrm>
              <a:off x="1294943" y="3481287"/>
              <a:ext cx="86156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38025" y="2375185"/>
            <a:ext cx="8615687" cy="575511"/>
            <a:chOff x="1294943" y="3182775"/>
            <a:chExt cx="8615687" cy="575511"/>
          </a:xfrm>
          <a:effectLst/>
        </p:grpSpPr>
        <p:sp>
          <p:nvSpPr>
            <p:cNvPr id="45" name="矩形 44"/>
            <p:cNvSpPr/>
            <p:nvPr/>
          </p:nvSpPr>
          <p:spPr>
            <a:xfrm>
              <a:off x="1294943" y="3182775"/>
              <a:ext cx="1537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</a:p>
          </p:txBody>
        </p:sp>
        <p:sp>
          <p:nvSpPr>
            <p:cNvPr id="46" name="TextBox 54"/>
            <p:cNvSpPr txBox="1"/>
            <p:nvPr/>
          </p:nvSpPr>
          <p:spPr>
            <a:xfrm>
              <a:off x="1294943" y="3481287"/>
              <a:ext cx="86156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291286" y="3471699"/>
            <a:ext cx="8615687" cy="575511"/>
            <a:chOff x="1294943" y="3182775"/>
            <a:chExt cx="8615687" cy="575511"/>
          </a:xfrm>
          <a:effectLst/>
        </p:grpSpPr>
        <p:sp>
          <p:nvSpPr>
            <p:cNvPr id="48" name="矩形 47"/>
            <p:cNvSpPr/>
            <p:nvPr/>
          </p:nvSpPr>
          <p:spPr>
            <a:xfrm>
              <a:off x="1294943" y="3182775"/>
              <a:ext cx="1537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</a:p>
          </p:txBody>
        </p:sp>
        <p:sp>
          <p:nvSpPr>
            <p:cNvPr id="49" name="TextBox 54"/>
            <p:cNvSpPr txBox="1"/>
            <p:nvPr/>
          </p:nvSpPr>
          <p:spPr>
            <a:xfrm>
              <a:off x="1294943" y="3481287"/>
              <a:ext cx="86156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038025" y="4475932"/>
            <a:ext cx="8615687" cy="575511"/>
            <a:chOff x="1294943" y="3182775"/>
            <a:chExt cx="8615687" cy="575511"/>
          </a:xfrm>
          <a:effectLst/>
        </p:grpSpPr>
        <p:sp>
          <p:nvSpPr>
            <p:cNvPr id="51" name="矩形 50"/>
            <p:cNvSpPr/>
            <p:nvPr/>
          </p:nvSpPr>
          <p:spPr>
            <a:xfrm>
              <a:off x="1294943" y="3182775"/>
              <a:ext cx="1537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</a:p>
          </p:txBody>
        </p:sp>
        <p:sp>
          <p:nvSpPr>
            <p:cNvPr id="52" name="TextBox 54"/>
            <p:cNvSpPr txBox="1"/>
            <p:nvPr/>
          </p:nvSpPr>
          <p:spPr>
            <a:xfrm>
              <a:off x="1294943" y="3481287"/>
              <a:ext cx="86156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889696" y="5372887"/>
            <a:ext cx="8615687" cy="575511"/>
            <a:chOff x="1294943" y="3182775"/>
            <a:chExt cx="8615687" cy="575511"/>
          </a:xfrm>
          <a:effectLst/>
        </p:grpSpPr>
        <p:sp>
          <p:nvSpPr>
            <p:cNvPr id="54" name="矩形 53"/>
            <p:cNvSpPr/>
            <p:nvPr/>
          </p:nvSpPr>
          <p:spPr>
            <a:xfrm>
              <a:off x="1294943" y="3182775"/>
              <a:ext cx="1537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94943" y="3481287"/>
              <a:ext cx="86156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8456"/>
            <a:ext cx="12192000" cy="2329543"/>
          </a:xfrm>
          <a:prstGeom prst="rect">
            <a:avLst/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15" y="352812"/>
            <a:ext cx="4464035" cy="4175644"/>
          </a:xfrm>
          <a:prstGeom prst="rect">
            <a:avLst/>
          </a:prstGeom>
        </p:spPr>
      </p:pic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1264180" y="3166342"/>
            <a:ext cx="37952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业绩回顾</a:t>
            </a:r>
          </a:p>
        </p:txBody>
      </p:sp>
      <p:sp>
        <p:nvSpPr>
          <p:cNvPr id="7" name="矩形 6"/>
          <p:cNvSpPr/>
          <p:nvPr/>
        </p:nvSpPr>
        <p:spPr>
          <a:xfrm>
            <a:off x="1046804" y="2988815"/>
            <a:ext cx="4230045" cy="127838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46804" y="4799198"/>
            <a:ext cx="1034509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6804" y="1168923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业绩回顾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21755" y="1728611"/>
            <a:ext cx="5012987" cy="4698905"/>
            <a:chOff x="1083013" y="1526542"/>
            <a:chExt cx="5012987" cy="4698905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013" y="1526542"/>
              <a:ext cx="5012987" cy="4698905"/>
            </a:xfrm>
            <a:prstGeom prst="rect">
              <a:avLst/>
            </a:prstGeom>
          </p:spPr>
        </p:pic>
        <p:pic>
          <p:nvPicPr>
            <p:cNvPr id="27" name="图片占位符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23" b="9223"/>
            <a:stretch>
              <a:fillRect/>
            </a:stretch>
          </p:blipFill>
          <p:spPr>
            <a:xfrm>
              <a:off x="1626984" y="2134372"/>
              <a:ext cx="4066162" cy="2208178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 flipH="1">
            <a:off x="6644089" y="2258567"/>
            <a:ext cx="4501955" cy="2820490"/>
          </a:xfrm>
          <a:prstGeom prst="rect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030502" y="2589110"/>
            <a:ext cx="3602157" cy="2130720"/>
            <a:chOff x="931405" y="2332948"/>
            <a:chExt cx="3051202" cy="2130720"/>
          </a:xfrm>
        </p:grpSpPr>
        <p:sp>
          <p:nvSpPr>
            <p:cNvPr id="30" name="矩形 47"/>
            <p:cNvSpPr>
              <a:spLocks noChangeArrowheads="1"/>
            </p:cNvSpPr>
            <p:nvPr/>
          </p:nvSpPr>
          <p:spPr bwMode="auto">
            <a:xfrm>
              <a:off x="931406" y="3005968"/>
              <a:ext cx="3051201" cy="1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spcAft>
                  <a:spcPts val="395"/>
                </a:spcAft>
                <a:buNone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931405" y="2332948"/>
              <a:ext cx="30512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在此输入您的</a:t>
              </a:r>
              <a:endPara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业绩回顾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74" y="2253982"/>
            <a:ext cx="5272051" cy="3291076"/>
          </a:xfrm>
          <a:prstGeom prst="rect">
            <a:avLst/>
          </a:prstGeom>
          <a:effectLst/>
        </p:spPr>
      </p:pic>
      <p:pic>
        <p:nvPicPr>
          <p:cNvPr id="15" name="图片占位符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 b="8248"/>
          <a:stretch>
            <a:fillRect/>
          </a:stretch>
        </p:blipFill>
        <p:spPr>
          <a:xfrm>
            <a:off x="4469700" y="2672748"/>
            <a:ext cx="3232649" cy="2024487"/>
          </a:xfrm>
          <a:prstGeom prst="rect">
            <a:avLst/>
          </a:prstGeom>
          <a:effectLst/>
        </p:spPr>
      </p:pic>
      <p:sp>
        <p:nvSpPr>
          <p:cNvPr id="17" name="矩形 16"/>
          <p:cNvSpPr/>
          <p:nvPr/>
        </p:nvSpPr>
        <p:spPr>
          <a:xfrm>
            <a:off x="1035067" y="2638630"/>
            <a:ext cx="2404063" cy="954017"/>
          </a:xfrm>
          <a:prstGeom prst="rect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95000"/>
                  <a:lumOff val="5000"/>
                </a:schemeClr>
              </a:solidFill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23202" y="2946361"/>
            <a:ext cx="122779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20" name="TextBox 54"/>
          <p:cNvSpPr txBox="1"/>
          <p:nvPr/>
        </p:nvSpPr>
        <p:spPr>
          <a:xfrm>
            <a:off x="985802" y="3888773"/>
            <a:ext cx="251048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744980" y="2638630"/>
            <a:ext cx="2404063" cy="954017"/>
          </a:xfrm>
          <a:prstGeom prst="rect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95000"/>
                  <a:lumOff val="5000"/>
                </a:schemeClr>
              </a:solidFill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333115" y="2946361"/>
            <a:ext cx="122779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24" name="TextBox 54"/>
          <p:cNvSpPr txBox="1"/>
          <p:nvPr/>
        </p:nvSpPr>
        <p:spPr>
          <a:xfrm>
            <a:off x="8695715" y="3888773"/>
            <a:ext cx="251048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业绩回顾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pic>
        <p:nvPicPr>
          <p:cNvPr id="16" name="图片占位符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 r="16016"/>
          <a:stretch>
            <a:fillRect/>
          </a:stretch>
        </p:blipFill>
        <p:spPr>
          <a:xfrm>
            <a:off x="1989366" y="2287553"/>
            <a:ext cx="1658977" cy="1654508"/>
          </a:xfrm>
          <a:prstGeom prst="rect">
            <a:avLst/>
          </a:prstGeom>
          <a:gradFill flip="none" rotWithShape="1">
            <a:gsLst>
              <a:gs pos="0">
                <a:srgbClr val="223763"/>
              </a:gs>
              <a:gs pos="100000">
                <a:srgbClr val="21657D"/>
              </a:gs>
            </a:gsLst>
            <a:lin ang="18900000" scaled="1"/>
            <a:tileRect/>
          </a:gradFill>
          <a:ln w="15875">
            <a:noFill/>
          </a:ln>
          <a:effectLst/>
        </p:spPr>
      </p:pic>
      <p:pic>
        <p:nvPicPr>
          <p:cNvPr id="19" name="图片占位符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16618"/>
          <a:stretch>
            <a:fillRect/>
          </a:stretch>
        </p:blipFill>
        <p:spPr>
          <a:xfrm>
            <a:off x="5274223" y="2287553"/>
            <a:ext cx="1658977" cy="1654508"/>
          </a:xfrm>
          <a:prstGeom prst="rect">
            <a:avLst/>
          </a:prstGeom>
          <a:gradFill flip="none" rotWithShape="1">
            <a:gsLst>
              <a:gs pos="0">
                <a:srgbClr val="223763"/>
              </a:gs>
              <a:gs pos="100000">
                <a:srgbClr val="21657D"/>
              </a:gs>
            </a:gsLst>
            <a:lin ang="18900000" scaled="1"/>
            <a:tileRect/>
          </a:gradFill>
          <a:ln w="15875">
            <a:noFill/>
          </a:ln>
          <a:effectLst/>
        </p:spPr>
      </p:pic>
      <p:pic>
        <p:nvPicPr>
          <p:cNvPr id="21" name="图片占位符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12407"/>
          <a:stretch>
            <a:fillRect/>
          </a:stretch>
        </p:blipFill>
        <p:spPr>
          <a:xfrm>
            <a:off x="8559080" y="2287553"/>
            <a:ext cx="1658977" cy="1654508"/>
          </a:xfrm>
          <a:prstGeom prst="rect">
            <a:avLst/>
          </a:prstGeom>
          <a:gradFill flip="none" rotWithShape="1">
            <a:gsLst>
              <a:gs pos="0">
                <a:srgbClr val="223763"/>
              </a:gs>
              <a:gs pos="100000">
                <a:srgbClr val="21657D"/>
              </a:gs>
            </a:gsLst>
            <a:lin ang="18900000" scaled="1"/>
            <a:tileRect/>
          </a:gradFill>
          <a:ln w="15875">
            <a:noFill/>
          </a:ln>
          <a:effectLst/>
        </p:spPr>
      </p:pic>
      <p:sp>
        <p:nvSpPr>
          <p:cNvPr id="26" name="TextBox 54"/>
          <p:cNvSpPr txBox="1"/>
          <p:nvPr/>
        </p:nvSpPr>
        <p:spPr>
          <a:xfrm>
            <a:off x="1215231" y="4701075"/>
            <a:ext cx="32072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989366" y="4072690"/>
            <a:ext cx="1658977" cy="520304"/>
          </a:xfrm>
          <a:prstGeom prst="rect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95000"/>
                  <a:lumOff val="5000"/>
                </a:schemeClr>
              </a:solidFill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04957" y="4163565"/>
            <a:ext cx="122779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30" name="TextBox 54"/>
          <p:cNvSpPr txBox="1"/>
          <p:nvPr/>
        </p:nvSpPr>
        <p:spPr>
          <a:xfrm>
            <a:off x="4500089" y="4701075"/>
            <a:ext cx="32072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矩形 30"/>
          <p:cNvSpPr/>
          <p:nvPr/>
        </p:nvSpPr>
        <p:spPr>
          <a:xfrm>
            <a:off x="5274224" y="4072690"/>
            <a:ext cx="1658977" cy="520304"/>
          </a:xfrm>
          <a:prstGeom prst="rect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95000"/>
                  <a:lumOff val="5000"/>
                </a:schemeClr>
              </a:solidFill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489815" y="4163565"/>
            <a:ext cx="122779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34" name="TextBox 54"/>
          <p:cNvSpPr txBox="1"/>
          <p:nvPr/>
        </p:nvSpPr>
        <p:spPr>
          <a:xfrm>
            <a:off x="7830612" y="4701075"/>
            <a:ext cx="32072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矩形 34"/>
          <p:cNvSpPr/>
          <p:nvPr/>
        </p:nvSpPr>
        <p:spPr>
          <a:xfrm>
            <a:off x="8559082" y="4072690"/>
            <a:ext cx="1658977" cy="520304"/>
          </a:xfrm>
          <a:prstGeom prst="rect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95000"/>
                  <a:lumOff val="5000"/>
                </a:schemeClr>
              </a:solidFill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74673" y="4163565"/>
            <a:ext cx="1227792" cy="33855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业绩回顾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24" name="Arrow: Pentagon 78"/>
          <p:cNvSpPr/>
          <p:nvPr/>
        </p:nvSpPr>
        <p:spPr>
          <a:xfrm>
            <a:off x="1408635" y="2163635"/>
            <a:ext cx="2641576" cy="59900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5" name="Oval 79"/>
          <p:cNvSpPr/>
          <p:nvPr/>
        </p:nvSpPr>
        <p:spPr>
          <a:xfrm>
            <a:off x="1188781" y="2081324"/>
            <a:ext cx="763626" cy="763626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82353" y="2278471"/>
            <a:ext cx="1649350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23" name="TextBox 54"/>
          <p:cNvSpPr txBox="1"/>
          <p:nvPr/>
        </p:nvSpPr>
        <p:spPr>
          <a:xfrm>
            <a:off x="1203295" y="3036444"/>
            <a:ext cx="4442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Arrow: Pentagon 78"/>
          <p:cNvSpPr/>
          <p:nvPr/>
        </p:nvSpPr>
        <p:spPr>
          <a:xfrm>
            <a:off x="6916806" y="2163635"/>
            <a:ext cx="2641576" cy="59900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0" name="Oval 79"/>
          <p:cNvSpPr/>
          <p:nvPr/>
        </p:nvSpPr>
        <p:spPr>
          <a:xfrm>
            <a:off x="6696952" y="2081324"/>
            <a:ext cx="763626" cy="763626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90524" y="2278471"/>
            <a:ext cx="1649350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38" name="TextBox 54"/>
          <p:cNvSpPr txBox="1"/>
          <p:nvPr/>
        </p:nvSpPr>
        <p:spPr>
          <a:xfrm>
            <a:off x="6711466" y="3036444"/>
            <a:ext cx="4442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5" name="Arrow: Pentagon 78"/>
          <p:cNvSpPr/>
          <p:nvPr/>
        </p:nvSpPr>
        <p:spPr>
          <a:xfrm>
            <a:off x="1423149" y="4122392"/>
            <a:ext cx="2641576" cy="59900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6" name="Oval 79"/>
          <p:cNvSpPr/>
          <p:nvPr/>
        </p:nvSpPr>
        <p:spPr>
          <a:xfrm>
            <a:off x="1203295" y="4040081"/>
            <a:ext cx="763626" cy="763626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096867" y="4237228"/>
            <a:ext cx="1649350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44" name="TextBox 54"/>
          <p:cNvSpPr txBox="1"/>
          <p:nvPr/>
        </p:nvSpPr>
        <p:spPr>
          <a:xfrm>
            <a:off x="1217809" y="4995201"/>
            <a:ext cx="4442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1" name="Arrow: Pentagon 78"/>
          <p:cNvSpPr/>
          <p:nvPr/>
        </p:nvSpPr>
        <p:spPr>
          <a:xfrm>
            <a:off x="6931320" y="4122392"/>
            <a:ext cx="2641576" cy="59900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2" name="Oval 79"/>
          <p:cNvSpPr/>
          <p:nvPr/>
        </p:nvSpPr>
        <p:spPr>
          <a:xfrm>
            <a:off x="6711466" y="4040081"/>
            <a:ext cx="763626" cy="763626"/>
          </a:xfrm>
          <a:prstGeom prst="ellipse">
            <a:avLst/>
          </a:prstGeom>
          <a:solidFill>
            <a:srgbClr val="F5C14C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605038" y="4237228"/>
            <a:ext cx="1649350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50" name="TextBox 54"/>
          <p:cNvSpPr txBox="1"/>
          <p:nvPr/>
        </p:nvSpPr>
        <p:spPr>
          <a:xfrm>
            <a:off x="6725980" y="4995201"/>
            <a:ext cx="4442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3" name="椭圆 2"/>
          <p:cNvSpPr/>
          <p:nvPr/>
        </p:nvSpPr>
        <p:spPr>
          <a:xfrm>
            <a:off x="1440014" y="2332491"/>
            <a:ext cx="290188" cy="264336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" name="椭圆 6"/>
          <p:cNvSpPr/>
          <p:nvPr/>
        </p:nvSpPr>
        <p:spPr>
          <a:xfrm>
            <a:off x="1408635" y="4278347"/>
            <a:ext cx="290188" cy="290187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5" name="椭圆 9"/>
          <p:cNvSpPr/>
          <p:nvPr/>
        </p:nvSpPr>
        <p:spPr>
          <a:xfrm>
            <a:off x="6948185" y="2381571"/>
            <a:ext cx="290188" cy="215256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6" name="椭圆 15"/>
          <p:cNvSpPr/>
          <p:nvPr/>
        </p:nvSpPr>
        <p:spPr>
          <a:xfrm>
            <a:off x="6948185" y="4278347"/>
            <a:ext cx="290188" cy="234649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2768782"/>
          </a:xfrm>
          <a:prstGeom prst="rect">
            <a:avLst/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589160" y="929982"/>
            <a:ext cx="3013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" name="矩形 4"/>
          <p:cNvSpPr/>
          <p:nvPr/>
        </p:nvSpPr>
        <p:spPr>
          <a:xfrm>
            <a:off x="3924300" y="664830"/>
            <a:ext cx="4343400" cy="16383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046805" y="4251416"/>
            <a:ext cx="1828974" cy="597675"/>
            <a:chOff x="529625" y="4407426"/>
            <a:chExt cx="1828974" cy="597675"/>
          </a:xfrm>
        </p:grpSpPr>
        <p:sp>
          <p:nvSpPr>
            <p:cNvPr id="19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关于我们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18060" y="4251416"/>
            <a:ext cx="1828974" cy="597675"/>
            <a:chOff x="2734299" y="4407426"/>
            <a:chExt cx="1828974" cy="597675"/>
          </a:xfrm>
        </p:grpSpPr>
        <p:sp>
          <p:nvSpPr>
            <p:cNvPr id="20" name="文本框 11"/>
            <p:cNvSpPr txBox="1">
              <a:spLocks noChangeArrowheads="1"/>
            </p:cNvSpPr>
            <p:nvPr/>
          </p:nvSpPr>
          <p:spPr bwMode="auto">
            <a:xfrm>
              <a:off x="2841809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营销模式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2734299" y="4407426"/>
              <a:ext cx="1828974" cy="59767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89315" y="4251416"/>
            <a:ext cx="1828974" cy="597675"/>
            <a:chOff x="4938973" y="4407426"/>
            <a:chExt cx="1828974" cy="597675"/>
          </a:xfrm>
        </p:grpSpPr>
        <p:sp>
          <p:nvSpPr>
            <p:cNvPr id="21" name="文本框 11"/>
            <p:cNvSpPr txBox="1">
              <a:spLocks noChangeArrowheads="1"/>
            </p:cNvSpPr>
            <p:nvPr/>
          </p:nvSpPr>
          <p:spPr bwMode="auto">
            <a:xfrm>
              <a:off x="5046483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业绩回顾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4938973" y="4407426"/>
              <a:ext cx="1828974" cy="59767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60570" y="4251416"/>
            <a:ext cx="1828974" cy="597675"/>
            <a:chOff x="7143647" y="4407426"/>
            <a:chExt cx="1828974" cy="597675"/>
          </a:xfrm>
        </p:grpSpPr>
        <p:sp>
          <p:nvSpPr>
            <p:cNvPr id="22" name="文本框 11"/>
            <p:cNvSpPr txBox="1">
              <a:spLocks noChangeArrowheads="1"/>
            </p:cNvSpPr>
            <p:nvPr/>
          </p:nvSpPr>
          <p:spPr bwMode="auto">
            <a:xfrm>
              <a:off x="7251157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143647" y="4407426"/>
              <a:ext cx="1828974" cy="59767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331824" y="4251416"/>
            <a:ext cx="1828974" cy="597675"/>
            <a:chOff x="9348319" y="4407426"/>
            <a:chExt cx="1828974" cy="597675"/>
          </a:xfrm>
        </p:grpSpPr>
        <p:sp>
          <p:nvSpPr>
            <p:cNvPr id="23" name="文本框 11"/>
            <p:cNvSpPr txBox="1">
              <a:spLocks noChangeArrowheads="1"/>
            </p:cNvSpPr>
            <p:nvPr/>
          </p:nvSpPr>
          <p:spPr bwMode="auto">
            <a:xfrm>
              <a:off x="9455829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未来计划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9348319" y="4407426"/>
              <a:ext cx="1828974" cy="597675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业绩回顾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45029" y="2121200"/>
            <a:ext cx="10087427" cy="3437246"/>
            <a:chOff x="1434794" y="2121200"/>
            <a:chExt cx="9322411" cy="3437246"/>
          </a:xfrm>
        </p:grpSpPr>
        <p:pic>
          <p:nvPicPr>
            <p:cNvPr id="27" name="图片占位符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81" r="21881"/>
            <a:stretch>
              <a:fillRect/>
            </a:stretch>
          </p:blipFill>
          <p:spPr>
            <a:xfrm>
              <a:off x="1434794" y="2121200"/>
              <a:ext cx="3437246" cy="3437246"/>
            </a:xfrm>
            <a:prstGeom prst="rect">
              <a:avLst/>
            </a:prstGeom>
            <a:gradFill flip="none" rotWithShape="1">
              <a:gsLst>
                <a:gs pos="0">
                  <a:srgbClr val="223763"/>
                </a:gs>
                <a:gs pos="100000">
                  <a:srgbClr val="21657D"/>
                </a:gs>
              </a:gsLst>
              <a:lin ang="18900000" scaled="1"/>
              <a:tileRect/>
            </a:gradFill>
            <a:ln w="15875">
              <a:noFill/>
            </a:ln>
            <a:effectLst/>
          </p:spPr>
        </p:pic>
        <p:pic>
          <p:nvPicPr>
            <p:cNvPr id="28" name="图片占位符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69" r="13969"/>
            <a:stretch>
              <a:fillRect/>
            </a:stretch>
          </p:blipFill>
          <p:spPr>
            <a:xfrm>
              <a:off x="5105019" y="2121200"/>
              <a:ext cx="1738059" cy="1606634"/>
            </a:xfrm>
            <a:prstGeom prst="rect">
              <a:avLst/>
            </a:prstGeom>
            <a:gradFill flip="none" rotWithShape="1">
              <a:gsLst>
                <a:gs pos="0">
                  <a:srgbClr val="223763"/>
                </a:gs>
                <a:gs pos="100000">
                  <a:srgbClr val="21657D"/>
                </a:gs>
              </a:gsLst>
              <a:lin ang="18900000" scaled="1"/>
              <a:tileRect/>
            </a:gradFill>
            <a:ln w="15875">
              <a:noFill/>
            </a:ln>
            <a:effectLst/>
          </p:spPr>
        </p:pic>
        <p:pic>
          <p:nvPicPr>
            <p:cNvPr id="29" name="图片占位符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20" r="13320"/>
            <a:stretch>
              <a:fillRect/>
            </a:stretch>
          </p:blipFill>
          <p:spPr>
            <a:xfrm>
              <a:off x="7062083" y="3951812"/>
              <a:ext cx="1738059" cy="1606634"/>
            </a:xfrm>
            <a:prstGeom prst="rect">
              <a:avLst/>
            </a:prstGeom>
            <a:gradFill flip="none" rotWithShape="1">
              <a:gsLst>
                <a:gs pos="0">
                  <a:srgbClr val="223763"/>
                </a:gs>
                <a:gs pos="100000">
                  <a:srgbClr val="21657D"/>
                </a:gs>
              </a:gsLst>
              <a:lin ang="18900000" scaled="1"/>
              <a:tileRect/>
            </a:gradFill>
            <a:ln w="15875">
              <a:noFill/>
            </a:ln>
            <a:effectLst/>
          </p:spPr>
        </p:pic>
        <p:pic>
          <p:nvPicPr>
            <p:cNvPr id="30" name="图片占位符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1" r="9461"/>
            <a:stretch>
              <a:fillRect/>
            </a:stretch>
          </p:blipFill>
          <p:spPr>
            <a:xfrm>
              <a:off x="9019146" y="2121200"/>
              <a:ext cx="1738059" cy="1606634"/>
            </a:xfrm>
            <a:prstGeom prst="rect">
              <a:avLst/>
            </a:prstGeom>
            <a:gradFill flip="none" rotWithShape="1">
              <a:gsLst>
                <a:gs pos="0">
                  <a:srgbClr val="223763"/>
                </a:gs>
                <a:gs pos="100000">
                  <a:srgbClr val="21657D"/>
                </a:gs>
              </a:gsLst>
              <a:lin ang="18900000" scaled="1"/>
              <a:tileRect/>
            </a:gradFill>
            <a:ln w="15875">
              <a:noFill/>
            </a:ln>
            <a:effectLst/>
          </p:spPr>
        </p:pic>
        <p:sp>
          <p:nvSpPr>
            <p:cNvPr id="31" name="矩形: 圆角 7"/>
            <p:cNvSpPr/>
            <p:nvPr/>
          </p:nvSpPr>
          <p:spPr>
            <a:xfrm>
              <a:off x="5105019" y="3951812"/>
              <a:ext cx="1738059" cy="1606634"/>
            </a:xfrm>
            <a:prstGeom prst="roundRect">
              <a:avLst>
                <a:gd name="adj" fmla="val 0"/>
              </a:avLst>
            </a:prstGeom>
            <a:solidFill>
              <a:srgbClr val="F5C14C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矩形: 圆角 11"/>
            <p:cNvSpPr/>
            <p:nvPr/>
          </p:nvSpPr>
          <p:spPr>
            <a:xfrm>
              <a:off x="9019146" y="3951812"/>
              <a:ext cx="1738059" cy="1606634"/>
            </a:xfrm>
            <a:prstGeom prst="roundRect">
              <a:avLst>
                <a:gd name="adj" fmla="val 0"/>
              </a:avLst>
            </a:prstGeom>
            <a:solidFill>
              <a:srgbClr val="F5C14C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矩形: 圆角 8"/>
            <p:cNvSpPr/>
            <p:nvPr/>
          </p:nvSpPr>
          <p:spPr>
            <a:xfrm>
              <a:off x="7062083" y="2121200"/>
              <a:ext cx="1738059" cy="1606634"/>
            </a:xfrm>
            <a:prstGeom prst="roundRect">
              <a:avLst>
                <a:gd name="adj" fmla="val 0"/>
              </a:avLst>
            </a:prstGeom>
            <a:solidFill>
              <a:srgbClr val="F5C14C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椭圆 2"/>
            <p:cNvSpPr/>
            <p:nvPr/>
          </p:nvSpPr>
          <p:spPr>
            <a:xfrm>
              <a:off x="5805811" y="4333492"/>
              <a:ext cx="290188" cy="264336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椭圆 6"/>
            <p:cNvSpPr/>
            <p:nvPr/>
          </p:nvSpPr>
          <p:spPr>
            <a:xfrm>
              <a:off x="7786018" y="2481704"/>
              <a:ext cx="290188" cy="290187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椭圆 9"/>
            <p:cNvSpPr/>
            <p:nvPr/>
          </p:nvSpPr>
          <p:spPr>
            <a:xfrm>
              <a:off x="9743081" y="4382572"/>
              <a:ext cx="290188" cy="215256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5261691" y="4755129"/>
              <a:ext cx="1378427" cy="3693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7241898" y="2954413"/>
              <a:ext cx="1378427" cy="3693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9198961" y="4755129"/>
              <a:ext cx="1378427" cy="36933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8456"/>
            <a:ext cx="12192000" cy="2329543"/>
          </a:xfrm>
          <a:prstGeom prst="rect">
            <a:avLst/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15" y="352812"/>
            <a:ext cx="4464035" cy="4175644"/>
          </a:xfrm>
          <a:prstGeom prst="rect">
            <a:avLst/>
          </a:prstGeom>
        </p:spPr>
      </p:pic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1264180" y="3166342"/>
            <a:ext cx="37952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</a:p>
        </p:txBody>
      </p:sp>
      <p:sp>
        <p:nvSpPr>
          <p:cNvPr id="7" name="矩形 6"/>
          <p:cNvSpPr/>
          <p:nvPr/>
        </p:nvSpPr>
        <p:spPr>
          <a:xfrm>
            <a:off x="1046804" y="2988815"/>
            <a:ext cx="4230045" cy="127838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46804" y="4799198"/>
            <a:ext cx="1034509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6804" y="1168923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94542" y="2135287"/>
            <a:ext cx="3389903" cy="3559712"/>
            <a:chOff x="1733640" y="1666508"/>
            <a:chExt cx="3796303" cy="3986470"/>
          </a:xfrm>
          <a:solidFill>
            <a:srgbClr val="F5C14C"/>
          </a:solidFill>
        </p:grpSpPr>
        <p:grpSp>
          <p:nvGrpSpPr>
            <p:cNvPr id="14" name="Group 47"/>
            <p:cNvGrpSpPr/>
            <p:nvPr/>
          </p:nvGrpSpPr>
          <p:grpSpPr>
            <a:xfrm>
              <a:off x="3100132" y="1666508"/>
              <a:ext cx="968852" cy="904438"/>
              <a:chOff x="4156859" y="1335233"/>
              <a:chExt cx="756519" cy="706222"/>
            </a:xfrm>
            <a:grpFill/>
          </p:grpSpPr>
          <p:sp>
            <p:nvSpPr>
              <p:cNvPr id="49" name="Freeform: Shape 32"/>
              <p:cNvSpPr/>
              <p:nvPr/>
            </p:nvSpPr>
            <p:spPr bwMode="auto">
              <a:xfrm rot="2651534" flipV="1">
                <a:off x="4247020" y="1373774"/>
                <a:ext cx="665101" cy="667681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33"/>
              <p:cNvSpPr/>
              <p:nvPr/>
            </p:nvSpPr>
            <p:spPr bwMode="auto">
              <a:xfrm rot="2651534" flipV="1">
                <a:off x="4156859" y="1335233"/>
                <a:ext cx="756519" cy="705062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42"/>
            <p:cNvGrpSpPr/>
            <p:nvPr/>
          </p:nvGrpSpPr>
          <p:grpSpPr>
            <a:xfrm>
              <a:off x="2983242" y="3157130"/>
              <a:ext cx="1347234" cy="2495848"/>
              <a:chOff x="4065589" y="2499171"/>
              <a:chExt cx="1051976" cy="1948860"/>
            </a:xfrm>
            <a:grpFill/>
          </p:grpSpPr>
          <p:sp>
            <p:nvSpPr>
              <p:cNvPr id="46" name="Freeform: Shape 6"/>
              <p:cNvSpPr/>
              <p:nvPr/>
            </p:nvSpPr>
            <p:spPr bwMode="auto">
              <a:xfrm>
                <a:off x="4366497" y="2499171"/>
                <a:ext cx="467369" cy="1948860"/>
              </a:xfrm>
              <a:custGeom>
                <a:avLst/>
                <a:gdLst>
                  <a:gd name="T0" fmla="*/ 192 w 192"/>
                  <a:gd name="T1" fmla="*/ 804 h 804"/>
                  <a:gd name="T2" fmla="*/ 86 w 192"/>
                  <a:gd name="T3" fmla="*/ 0 h 804"/>
                  <a:gd name="T4" fmla="*/ 0 w 192"/>
                  <a:gd name="T5" fmla="*/ 804 h 804"/>
                  <a:gd name="T6" fmla="*/ 192 w 192"/>
                  <a:gd name="T7" fmla="*/ 804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804">
                    <a:moveTo>
                      <a:pt x="192" y="804"/>
                    </a:moveTo>
                    <a:cubicBezTo>
                      <a:pt x="192" y="804"/>
                      <a:pt x="145" y="519"/>
                      <a:pt x="86" y="0"/>
                    </a:cubicBezTo>
                    <a:cubicBezTo>
                      <a:pt x="86" y="0"/>
                      <a:pt x="44" y="660"/>
                      <a:pt x="0" y="804"/>
                    </a:cubicBezTo>
                    <a:cubicBezTo>
                      <a:pt x="0" y="804"/>
                      <a:pt x="98" y="766"/>
                      <a:pt x="192" y="8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7"/>
              <p:cNvSpPr/>
              <p:nvPr/>
            </p:nvSpPr>
            <p:spPr bwMode="auto">
              <a:xfrm>
                <a:off x="4625868" y="2960137"/>
                <a:ext cx="491697" cy="513465"/>
              </a:xfrm>
              <a:custGeom>
                <a:avLst/>
                <a:gdLst>
                  <a:gd name="T0" fmla="*/ 23 w 202"/>
                  <a:gd name="T1" fmla="*/ 212 h 212"/>
                  <a:gd name="T2" fmla="*/ 202 w 202"/>
                  <a:gd name="T3" fmla="*/ 26 h 212"/>
                  <a:gd name="T4" fmla="*/ 7 w 202"/>
                  <a:gd name="T5" fmla="*/ 90 h 212"/>
                  <a:gd name="T6" fmla="*/ 23 w 202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12">
                    <a:moveTo>
                      <a:pt x="23" y="212"/>
                    </a:moveTo>
                    <a:cubicBezTo>
                      <a:pt x="23" y="212"/>
                      <a:pt x="0" y="122"/>
                      <a:pt x="202" y="26"/>
                    </a:cubicBezTo>
                    <a:cubicBezTo>
                      <a:pt x="202" y="26"/>
                      <a:pt x="112" y="0"/>
                      <a:pt x="7" y="90"/>
                    </a:cubicBezTo>
                    <a:lnTo>
                      <a:pt x="23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9"/>
              <p:cNvSpPr/>
              <p:nvPr/>
            </p:nvSpPr>
            <p:spPr bwMode="auto">
              <a:xfrm flipH="1">
                <a:off x="4065589" y="2967821"/>
                <a:ext cx="491697" cy="513465"/>
              </a:xfrm>
              <a:custGeom>
                <a:avLst/>
                <a:gdLst>
                  <a:gd name="T0" fmla="*/ 23 w 202"/>
                  <a:gd name="T1" fmla="*/ 212 h 212"/>
                  <a:gd name="T2" fmla="*/ 202 w 202"/>
                  <a:gd name="T3" fmla="*/ 26 h 212"/>
                  <a:gd name="T4" fmla="*/ 7 w 202"/>
                  <a:gd name="T5" fmla="*/ 90 h 212"/>
                  <a:gd name="T6" fmla="*/ 23 w 202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12">
                    <a:moveTo>
                      <a:pt x="23" y="212"/>
                    </a:moveTo>
                    <a:cubicBezTo>
                      <a:pt x="23" y="212"/>
                      <a:pt x="0" y="122"/>
                      <a:pt x="202" y="26"/>
                    </a:cubicBezTo>
                    <a:cubicBezTo>
                      <a:pt x="202" y="26"/>
                      <a:pt x="112" y="0"/>
                      <a:pt x="7" y="90"/>
                    </a:cubicBezTo>
                    <a:lnTo>
                      <a:pt x="23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3"/>
            <p:cNvGrpSpPr/>
            <p:nvPr/>
          </p:nvGrpSpPr>
          <p:grpSpPr>
            <a:xfrm rot="16456420">
              <a:off x="3941381" y="3483431"/>
              <a:ext cx="902953" cy="968852"/>
              <a:chOff x="5311775" y="1575259"/>
              <a:chExt cx="1022350" cy="1096963"/>
            </a:xfrm>
            <a:grpFill/>
          </p:grpSpPr>
          <p:sp>
            <p:nvSpPr>
              <p:cNvPr id="44" name="Freeform: Shape 12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1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14"/>
            <p:cNvGrpSpPr/>
            <p:nvPr/>
          </p:nvGrpSpPr>
          <p:grpSpPr>
            <a:xfrm rot="5143580" flipH="1">
              <a:off x="2400752" y="3483431"/>
              <a:ext cx="902953" cy="968852"/>
              <a:chOff x="5311775" y="1575259"/>
              <a:chExt cx="1022350" cy="1096963"/>
            </a:xfrm>
            <a:grpFill/>
          </p:grpSpPr>
          <p:sp>
            <p:nvSpPr>
              <p:cNvPr id="42" name="Freeform: Shape 15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6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3481515" y="3053819"/>
              <a:ext cx="282053" cy="2820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rot="13676870">
              <a:off x="4160066" y="2622792"/>
              <a:ext cx="902953" cy="968852"/>
              <a:chOff x="5311775" y="1575258"/>
              <a:chExt cx="1022350" cy="1096963"/>
            </a:xfrm>
            <a:grpFill/>
          </p:grpSpPr>
          <p:sp>
            <p:nvSpPr>
              <p:cNvPr id="40" name="Freeform: Shape 20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21"/>
              <p:cNvSpPr/>
              <p:nvPr/>
            </p:nvSpPr>
            <p:spPr bwMode="auto">
              <a:xfrm rot="16200000" flipV="1">
                <a:off x="5274468" y="1612565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2"/>
            <p:cNvGrpSpPr/>
            <p:nvPr/>
          </p:nvGrpSpPr>
          <p:grpSpPr>
            <a:xfrm rot="13676870">
              <a:off x="2255028" y="2622792"/>
              <a:ext cx="902953" cy="968852"/>
              <a:chOff x="5311775" y="1575259"/>
              <a:chExt cx="1022350" cy="1096963"/>
            </a:xfrm>
            <a:grpFill/>
          </p:grpSpPr>
          <p:sp>
            <p:nvSpPr>
              <p:cNvPr id="38" name="Freeform: Shape 23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24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5"/>
            <p:cNvGrpSpPr/>
            <p:nvPr/>
          </p:nvGrpSpPr>
          <p:grpSpPr>
            <a:xfrm rot="10977025">
              <a:off x="3875945" y="1873917"/>
              <a:ext cx="902952" cy="968852"/>
              <a:chOff x="5311775" y="1575259"/>
              <a:chExt cx="1022350" cy="1096963"/>
            </a:xfrm>
            <a:grpFill/>
          </p:grpSpPr>
          <p:sp>
            <p:nvSpPr>
              <p:cNvPr id="36" name="Freeform: Shape 26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27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28"/>
            <p:cNvGrpSpPr/>
            <p:nvPr/>
          </p:nvGrpSpPr>
          <p:grpSpPr>
            <a:xfrm rot="10622975" flipH="1">
              <a:off x="2466187" y="1873918"/>
              <a:ext cx="902952" cy="968852"/>
              <a:chOff x="5311775" y="1575259"/>
              <a:chExt cx="1022350" cy="1096963"/>
            </a:xfrm>
            <a:grpFill/>
          </p:grpSpPr>
          <p:sp>
            <p:nvSpPr>
              <p:cNvPr id="34" name="Freeform: Shape 29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0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: Shape 35"/>
            <p:cNvSpPr/>
            <p:nvPr/>
          </p:nvSpPr>
          <p:spPr bwMode="auto">
            <a:xfrm rot="10090687" flipV="1">
              <a:off x="4816198" y="3523111"/>
              <a:ext cx="713745" cy="716513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37"/>
            <p:cNvSpPr/>
            <p:nvPr/>
          </p:nvSpPr>
          <p:spPr bwMode="auto">
            <a:xfrm rot="11509313" flipH="1" flipV="1">
              <a:off x="1734636" y="3523111"/>
              <a:ext cx="713745" cy="716513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38"/>
            <p:cNvSpPr/>
            <p:nvPr/>
          </p:nvSpPr>
          <p:spPr bwMode="auto">
            <a:xfrm rot="11509313">
              <a:off x="4816198" y="2145314"/>
              <a:ext cx="713745" cy="716513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39"/>
            <p:cNvSpPr/>
            <p:nvPr/>
          </p:nvSpPr>
          <p:spPr bwMode="auto">
            <a:xfrm rot="10090687" flipH="1">
              <a:off x="1733640" y="2145313"/>
              <a:ext cx="713745" cy="716513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1" name="原创设计师QQ598969553             _5"/>
          <p:cNvSpPr/>
          <p:nvPr/>
        </p:nvSpPr>
        <p:spPr>
          <a:xfrm>
            <a:off x="5384800" y="2905074"/>
            <a:ext cx="6807200" cy="1151071"/>
          </a:xfrm>
          <a:prstGeom prst="rect">
            <a:avLst/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5655101" y="4110916"/>
            <a:ext cx="5680556" cy="90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</a:r>
          </a:p>
        </p:txBody>
      </p:sp>
      <p:sp>
        <p:nvSpPr>
          <p:cNvPr id="53" name="矩形 52"/>
          <p:cNvSpPr/>
          <p:nvPr/>
        </p:nvSpPr>
        <p:spPr>
          <a:xfrm>
            <a:off x="5655100" y="3084146"/>
            <a:ext cx="3602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4958447" y="2177705"/>
            <a:ext cx="2452906" cy="3108668"/>
            <a:chOff x="3302859" y="1140591"/>
            <a:chExt cx="2452906" cy="3108668"/>
          </a:xfrm>
        </p:grpSpPr>
        <p:sp>
          <p:nvSpPr>
            <p:cNvPr id="55" name="Freeform: Shape 2"/>
            <p:cNvSpPr/>
            <p:nvPr/>
          </p:nvSpPr>
          <p:spPr bwMode="auto">
            <a:xfrm>
              <a:off x="3302859" y="1140591"/>
              <a:ext cx="2452906" cy="3108668"/>
            </a:xfrm>
            <a:custGeom>
              <a:avLst/>
              <a:gdLst>
                <a:gd name="T0" fmla="*/ 1729 w 1994"/>
                <a:gd name="T1" fmla="*/ 2631 h 2631"/>
                <a:gd name="T2" fmla="*/ 1786 w 1994"/>
                <a:gd name="T3" fmla="*/ 2626 h 2631"/>
                <a:gd name="T4" fmla="*/ 1839 w 1994"/>
                <a:gd name="T5" fmla="*/ 2614 h 2631"/>
                <a:gd name="T6" fmla="*/ 1886 w 1994"/>
                <a:gd name="T7" fmla="*/ 2593 h 2631"/>
                <a:gd name="T8" fmla="*/ 1924 w 1994"/>
                <a:gd name="T9" fmla="*/ 2564 h 2631"/>
                <a:gd name="T10" fmla="*/ 1956 w 1994"/>
                <a:gd name="T11" fmla="*/ 2529 h 2631"/>
                <a:gd name="T12" fmla="*/ 1972 w 1994"/>
                <a:gd name="T13" fmla="*/ 2502 h 2631"/>
                <a:gd name="T14" fmla="*/ 1988 w 1994"/>
                <a:gd name="T15" fmla="*/ 2457 h 2631"/>
                <a:gd name="T16" fmla="*/ 1994 w 1994"/>
                <a:gd name="T17" fmla="*/ 2410 h 2631"/>
                <a:gd name="T18" fmla="*/ 1991 w 1994"/>
                <a:gd name="T19" fmla="*/ 2359 h 2631"/>
                <a:gd name="T20" fmla="*/ 1977 w 1994"/>
                <a:gd name="T21" fmla="*/ 2307 h 2631"/>
                <a:gd name="T22" fmla="*/ 1953 w 1994"/>
                <a:gd name="T23" fmla="*/ 2254 h 2631"/>
                <a:gd name="T24" fmla="*/ 1318 w 1994"/>
                <a:gd name="T25" fmla="*/ 352 h 2631"/>
                <a:gd name="T26" fmla="*/ 1353 w 1994"/>
                <a:gd name="T27" fmla="*/ 349 h 2631"/>
                <a:gd name="T28" fmla="*/ 1402 w 1994"/>
                <a:gd name="T29" fmla="*/ 331 h 2631"/>
                <a:gd name="T30" fmla="*/ 1442 w 1994"/>
                <a:gd name="T31" fmla="*/ 300 h 2631"/>
                <a:gd name="T32" fmla="*/ 1473 w 1994"/>
                <a:gd name="T33" fmla="*/ 260 h 2631"/>
                <a:gd name="T34" fmla="*/ 1490 w 1994"/>
                <a:gd name="T35" fmla="*/ 211 h 2631"/>
                <a:gd name="T36" fmla="*/ 1494 w 1994"/>
                <a:gd name="T37" fmla="*/ 176 h 2631"/>
                <a:gd name="T38" fmla="*/ 1486 w 1994"/>
                <a:gd name="T39" fmla="*/ 123 h 2631"/>
                <a:gd name="T40" fmla="*/ 1464 w 1994"/>
                <a:gd name="T41" fmla="*/ 78 h 2631"/>
                <a:gd name="T42" fmla="*/ 1430 w 1994"/>
                <a:gd name="T43" fmla="*/ 40 h 2631"/>
                <a:gd name="T44" fmla="*/ 1386 w 1994"/>
                <a:gd name="T45" fmla="*/ 14 h 2631"/>
                <a:gd name="T46" fmla="*/ 1336 w 1994"/>
                <a:gd name="T47" fmla="*/ 1 h 2631"/>
                <a:gd name="T48" fmla="*/ 676 w 1994"/>
                <a:gd name="T49" fmla="*/ 0 h 2631"/>
                <a:gd name="T50" fmla="*/ 624 w 1994"/>
                <a:gd name="T51" fmla="*/ 8 h 2631"/>
                <a:gd name="T52" fmla="*/ 577 w 1994"/>
                <a:gd name="T53" fmla="*/ 29 h 2631"/>
                <a:gd name="T54" fmla="*/ 540 w 1994"/>
                <a:gd name="T55" fmla="*/ 64 h 2631"/>
                <a:gd name="T56" fmla="*/ 514 w 1994"/>
                <a:gd name="T57" fmla="*/ 107 h 2631"/>
                <a:gd name="T58" fmla="*/ 501 w 1994"/>
                <a:gd name="T59" fmla="*/ 158 h 2631"/>
                <a:gd name="T60" fmla="*/ 501 w 1994"/>
                <a:gd name="T61" fmla="*/ 194 h 2631"/>
                <a:gd name="T62" fmla="*/ 514 w 1994"/>
                <a:gd name="T63" fmla="*/ 244 h 2631"/>
                <a:gd name="T64" fmla="*/ 540 w 1994"/>
                <a:gd name="T65" fmla="*/ 288 h 2631"/>
                <a:gd name="T66" fmla="*/ 577 w 1994"/>
                <a:gd name="T67" fmla="*/ 322 h 2631"/>
                <a:gd name="T68" fmla="*/ 624 w 1994"/>
                <a:gd name="T69" fmla="*/ 344 h 2631"/>
                <a:gd name="T70" fmla="*/ 676 w 1994"/>
                <a:gd name="T71" fmla="*/ 352 h 2631"/>
                <a:gd name="T72" fmla="*/ 41 w 1994"/>
                <a:gd name="T73" fmla="*/ 2254 h 2631"/>
                <a:gd name="T74" fmla="*/ 24 w 1994"/>
                <a:gd name="T75" fmla="*/ 2290 h 2631"/>
                <a:gd name="T76" fmla="*/ 7 w 1994"/>
                <a:gd name="T77" fmla="*/ 2342 h 2631"/>
                <a:gd name="T78" fmla="*/ 0 w 1994"/>
                <a:gd name="T79" fmla="*/ 2393 h 2631"/>
                <a:gd name="T80" fmla="*/ 2 w 1994"/>
                <a:gd name="T81" fmla="*/ 2443 h 2631"/>
                <a:gd name="T82" fmla="*/ 16 w 1994"/>
                <a:gd name="T83" fmla="*/ 2488 h 2631"/>
                <a:gd name="T84" fmla="*/ 29 w 1994"/>
                <a:gd name="T85" fmla="*/ 2516 h 2631"/>
                <a:gd name="T86" fmla="*/ 58 w 1994"/>
                <a:gd name="T87" fmla="*/ 2554 h 2631"/>
                <a:gd name="T88" fmla="*/ 95 w 1994"/>
                <a:gd name="T89" fmla="*/ 2585 h 2631"/>
                <a:gd name="T90" fmla="*/ 139 w 1994"/>
                <a:gd name="T91" fmla="*/ 2607 h 2631"/>
                <a:gd name="T92" fmla="*/ 190 w 1994"/>
                <a:gd name="T93" fmla="*/ 2623 h 2631"/>
                <a:gd name="T94" fmla="*/ 245 w 1994"/>
                <a:gd name="T95" fmla="*/ 2630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2631">
                  <a:moveTo>
                    <a:pt x="265" y="2631"/>
                  </a:moveTo>
                  <a:lnTo>
                    <a:pt x="1729" y="2631"/>
                  </a:lnTo>
                  <a:lnTo>
                    <a:pt x="1729" y="2631"/>
                  </a:lnTo>
                  <a:lnTo>
                    <a:pt x="1749" y="2630"/>
                  </a:lnTo>
                  <a:lnTo>
                    <a:pt x="1768" y="2629"/>
                  </a:lnTo>
                  <a:lnTo>
                    <a:pt x="1786" y="2626"/>
                  </a:lnTo>
                  <a:lnTo>
                    <a:pt x="1804" y="2623"/>
                  </a:lnTo>
                  <a:lnTo>
                    <a:pt x="1822" y="2618"/>
                  </a:lnTo>
                  <a:lnTo>
                    <a:pt x="1839" y="2614"/>
                  </a:lnTo>
                  <a:lnTo>
                    <a:pt x="1855" y="2607"/>
                  </a:lnTo>
                  <a:lnTo>
                    <a:pt x="1871" y="2600"/>
                  </a:lnTo>
                  <a:lnTo>
                    <a:pt x="1886" y="2593"/>
                  </a:lnTo>
                  <a:lnTo>
                    <a:pt x="1899" y="2585"/>
                  </a:lnTo>
                  <a:lnTo>
                    <a:pt x="1913" y="2574"/>
                  </a:lnTo>
                  <a:lnTo>
                    <a:pt x="1924" y="2564"/>
                  </a:lnTo>
                  <a:lnTo>
                    <a:pt x="1936" y="2554"/>
                  </a:lnTo>
                  <a:lnTo>
                    <a:pt x="1947" y="2542"/>
                  </a:lnTo>
                  <a:lnTo>
                    <a:pt x="1956" y="2529"/>
                  </a:lnTo>
                  <a:lnTo>
                    <a:pt x="1965" y="2516"/>
                  </a:lnTo>
                  <a:lnTo>
                    <a:pt x="1965" y="2516"/>
                  </a:lnTo>
                  <a:lnTo>
                    <a:pt x="1972" y="2502"/>
                  </a:lnTo>
                  <a:lnTo>
                    <a:pt x="1978" y="2488"/>
                  </a:lnTo>
                  <a:lnTo>
                    <a:pt x="1984" y="2473"/>
                  </a:lnTo>
                  <a:lnTo>
                    <a:pt x="1988" y="2457"/>
                  </a:lnTo>
                  <a:lnTo>
                    <a:pt x="1992" y="2443"/>
                  </a:lnTo>
                  <a:lnTo>
                    <a:pt x="1994" y="2426"/>
                  </a:lnTo>
                  <a:lnTo>
                    <a:pt x="1994" y="2410"/>
                  </a:lnTo>
                  <a:lnTo>
                    <a:pt x="1994" y="2393"/>
                  </a:lnTo>
                  <a:lnTo>
                    <a:pt x="1993" y="2376"/>
                  </a:lnTo>
                  <a:lnTo>
                    <a:pt x="1991" y="2359"/>
                  </a:lnTo>
                  <a:lnTo>
                    <a:pt x="1987" y="2342"/>
                  </a:lnTo>
                  <a:lnTo>
                    <a:pt x="1983" y="2325"/>
                  </a:lnTo>
                  <a:lnTo>
                    <a:pt x="1977" y="2307"/>
                  </a:lnTo>
                  <a:lnTo>
                    <a:pt x="1970" y="2290"/>
                  </a:lnTo>
                  <a:lnTo>
                    <a:pt x="1962" y="2272"/>
                  </a:lnTo>
                  <a:lnTo>
                    <a:pt x="1953" y="2254"/>
                  </a:lnTo>
                  <a:lnTo>
                    <a:pt x="1312" y="1068"/>
                  </a:lnTo>
                  <a:lnTo>
                    <a:pt x="1312" y="352"/>
                  </a:lnTo>
                  <a:lnTo>
                    <a:pt x="1318" y="352"/>
                  </a:lnTo>
                  <a:lnTo>
                    <a:pt x="1318" y="352"/>
                  </a:lnTo>
                  <a:lnTo>
                    <a:pt x="1336" y="351"/>
                  </a:lnTo>
                  <a:lnTo>
                    <a:pt x="1353" y="349"/>
                  </a:lnTo>
                  <a:lnTo>
                    <a:pt x="1370" y="344"/>
                  </a:lnTo>
                  <a:lnTo>
                    <a:pt x="1386" y="337"/>
                  </a:lnTo>
                  <a:lnTo>
                    <a:pt x="1402" y="331"/>
                  </a:lnTo>
                  <a:lnTo>
                    <a:pt x="1417" y="322"/>
                  </a:lnTo>
                  <a:lnTo>
                    <a:pt x="1430" y="311"/>
                  </a:lnTo>
                  <a:lnTo>
                    <a:pt x="1442" y="300"/>
                  </a:lnTo>
                  <a:lnTo>
                    <a:pt x="1454" y="288"/>
                  </a:lnTo>
                  <a:lnTo>
                    <a:pt x="1464" y="274"/>
                  </a:lnTo>
                  <a:lnTo>
                    <a:pt x="1473" y="260"/>
                  </a:lnTo>
                  <a:lnTo>
                    <a:pt x="1480" y="244"/>
                  </a:lnTo>
                  <a:lnTo>
                    <a:pt x="1486" y="228"/>
                  </a:lnTo>
                  <a:lnTo>
                    <a:pt x="1490" y="211"/>
                  </a:lnTo>
                  <a:lnTo>
                    <a:pt x="1493" y="194"/>
                  </a:lnTo>
                  <a:lnTo>
                    <a:pt x="1494" y="176"/>
                  </a:lnTo>
                  <a:lnTo>
                    <a:pt x="1494" y="176"/>
                  </a:lnTo>
                  <a:lnTo>
                    <a:pt x="1493" y="158"/>
                  </a:lnTo>
                  <a:lnTo>
                    <a:pt x="1490" y="140"/>
                  </a:lnTo>
                  <a:lnTo>
                    <a:pt x="1486" y="123"/>
                  </a:lnTo>
                  <a:lnTo>
                    <a:pt x="1480" y="107"/>
                  </a:lnTo>
                  <a:lnTo>
                    <a:pt x="1473" y="91"/>
                  </a:lnTo>
                  <a:lnTo>
                    <a:pt x="1464" y="78"/>
                  </a:lnTo>
                  <a:lnTo>
                    <a:pt x="1454" y="64"/>
                  </a:lnTo>
                  <a:lnTo>
                    <a:pt x="1442" y="51"/>
                  </a:lnTo>
                  <a:lnTo>
                    <a:pt x="1430" y="40"/>
                  </a:lnTo>
                  <a:lnTo>
                    <a:pt x="1417" y="29"/>
                  </a:lnTo>
                  <a:lnTo>
                    <a:pt x="1402" y="22"/>
                  </a:lnTo>
                  <a:lnTo>
                    <a:pt x="1386" y="14"/>
                  </a:lnTo>
                  <a:lnTo>
                    <a:pt x="1370" y="8"/>
                  </a:lnTo>
                  <a:lnTo>
                    <a:pt x="1353" y="3"/>
                  </a:lnTo>
                  <a:lnTo>
                    <a:pt x="1336" y="1"/>
                  </a:lnTo>
                  <a:lnTo>
                    <a:pt x="1318" y="0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658" y="1"/>
                  </a:lnTo>
                  <a:lnTo>
                    <a:pt x="641" y="3"/>
                  </a:lnTo>
                  <a:lnTo>
                    <a:pt x="624" y="8"/>
                  </a:lnTo>
                  <a:lnTo>
                    <a:pt x="608" y="14"/>
                  </a:lnTo>
                  <a:lnTo>
                    <a:pt x="592" y="22"/>
                  </a:lnTo>
                  <a:lnTo>
                    <a:pt x="577" y="29"/>
                  </a:lnTo>
                  <a:lnTo>
                    <a:pt x="564" y="40"/>
                  </a:lnTo>
                  <a:lnTo>
                    <a:pt x="552" y="51"/>
                  </a:lnTo>
                  <a:lnTo>
                    <a:pt x="540" y="64"/>
                  </a:lnTo>
                  <a:lnTo>
                    <a:pt x="530" y="78"/>
                  </a:lnTo>
                  <a:lnTo>
                    <a:pt x="521" y="91"/>
                  </a:lnTo>
                  <a:lnTo>
                    <a:pt x="514" y="107"/>
                  </a:lnTo>
                  <a:lnTo>
                    <a:pt x="508" y="123"/>
                  </a:lnTo>
                  <a:lnTo>
                    <a:pt x="504" y="140"/>
                  </a:lnTo>
                  <a:lnTo>
                    <a:pt x="501" y="158"/>
                  </a:lnTo>
                  <a:lnTo>
                    <a:pt x="500" y="176"/>
                  </a:lnTo>
                  <a:lnTo>
                    <a:pt x="500" y="176"/>
                  </a:lnTo>
                  <a:lnTo>
                    <a:pt x="501" y="194"/>
                  </a:lnTo>
                  <a:lnTo>
                    <a:pt x="504" y="211"/>
                  </a:lnTo>
                  <a:lnTo>
                    <a:pt x="508" y="228"/>
                  </a:lnTo>
                  <a:lnTo>
                    <a:pt x="514" y="244"/>
                  </a:lnTo>
                  <a:lnTo>
                    <a:pt x="521" y="260"/>
                  </a:lnTo>
                  <a:lnTo>
                    <a:pt x="530" y="274"/>
                  </a:lnTo>
                  <a:lnTo>
                    <a:pt x="540" y="288"/>
                  </a:lnTo>
                  <a:lnTo>
                    <a:pt x="552" y="300"/>
                  </a:lnTo>
                  <a:lnTo>
                    <a:pt x="564" y="311"/>
                  </a:lnTo>
                  <a:lnTo>
                    <a:pt x="577" y="322"/>
                  </a:lnTo>
                  <a:lnTo>
                    <a:pt x="592" y="331"/>
                  </a:lnTo>
                  <a:lnTo>
                    <a:pt x="608" y="337"/>
                  </a:lnTo>
                  <a:lnTo>
                    <a:pt x="624" y="344"/>
                  </a:lnTo>
                  <a:lnTo>
                    <a:pt x="641" y="349"/>
                  </a:lnTo>
                  <a:lnTo>
                    <a:pt x="658" y="351"/>
                  </a:lnTo>
                  <a:lnTo>
                    <a:pt x="676" y="352"/>
                  </a:lnTo>
                  <a:lnTo>
                    <a:pt x="682" y="352"/>
                  </a:lnTo>
                  <a:lnTo>
                    <a:pt x="682" y="1068"/>
                  </a:lnTo>
                  <a:lnTo>
                    <a:pt x="41" y="2254"/>
                  </a:lnTo>
                  <a:lnTo>
                    <a:pt x="41" y="2254"/>
                  </a:lnTo>
                  <a:lnTo>
                    <a:pt x="32" y="2272"/>
                  </a:lnTo>
                  <a:lnTo>
                    <a:pt x="24" y="2290"/>
                  </a:lnTo>
                  <a:lnTo>
                    <a:pt x="17" y="2307"/>
                  </a:lnTo>
                  <a:lnTo>
                    <a:pt x="11" y="2325"/>
                  </a:lnTo>
                  <a:lnTo>
                    <a:pt x="7" y="2342"/>
                  </a:lnTo>
                  <a:lnTo>
                    <a:pt x="3" y="2359"/>
                  </a:lnTo>
                  <a:lnTo>
                    <a:pt x="1" y="2376"/>
                  </a:lnTo>
                  <a:lnTo>
                    <a:pt x="0" y="2393"/>
                  </a:lnTo>
                  <a:lnTo>
                    <a:pt x="0" y="2410"/>
                  </a:lnTo>
                  <a:lnTo>
                    <a:pt x="0" y="2426"/>
                  </a:lnTo>
                  <a:lnTo>
                    <a:pt x="2" y="2443"/>
                  </a:lnTo>
                  <a:lnTo>
                    <a:pt x="6" y="2457"/>
                  </a:lnTo>
                  <a:lnTo>
                    <a:pt x="10" y="2473"/>
                  </a:lnTo>
                  <a:lnTo>
                    <a:pt x="16" y="2488"/>
                  </a:lnTo>
                  <a:lnTo>
                    <a:pt x="22" y="2502"/>
                  </a:lnTo>
                  <a:lnTo>
                    <a:pt x="29" y="2516"/>
                  </a:lnTo>
                  <a:lnTo>
                    <a:pt x="29" y="2516"/>
                  </a:lnTo>
                  <a:lnTo>
                    <a:pt x="38" y="2529"/>
                  </a:lnTo>
                  <a:lnTo>
                    <a:pt x="47" y="2542"/>
                  </a:lnTo>
                  <a:lnTo>
                    <a:pt x="58" y="2554"/>
                  </a:lnTo>
                  <a:lnTo>
                    <a:pt x="70" y="2564"/>
                  </a:lnTo>
                  <a:lnTo>
                    <a:pt x="81" y="2574"/>
                  </a:lnTo>
                  <a:lnTo>
                    <a:pt x="95" y="2585"/>
                  </a:lnTo>
                  <a:lnTo>
                    <a:pt x="108" y="2593"/>
                  </a:lnTo>
                  <a:lnTo>
                    <a:pt x="123" y="2600"/>
                  </a:lnTo>
                  <a:lnTo>
                    <a:pt x="139" y="2607"/>
                  </a:lnTo>
                  <a:lnTo>
                    <a:pt x="155" y="2614"/>
                  </a:lnTo>
                  <a:lnTo>
                    <a:pt x="172" y="2618"/>
                  </a:lnTo>
                  <a:lnTo>
                    <a:pt x="190" y="2623"/>
                  </a:lnTo>
                  <a:lnTo>
                    <a:pt x="208" y="2626"/>
                  </a:lnTo>
                  <a:lnTo>
                    <a:pt x="226" y="2629"/>
                  </a:lnTo>
                  <a:lnTo>
                    <a:pt x="245" y="2630"/>
                  </a:lnTo>
                  <a:lnTo>
                    <a:pt x="265" y="2631"/>
                  </a:lnTo>
                  <a:lnTo>
                    <a:pt x="265" y="2631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3684502" y="2943312"/>
              <a:ext cx="1689622" cy="578540"/>
              <a:chOff x="3684502" y="2943312"/>
              <a:chExt cx="1689622" cy="578540"/>
            </a:xfrm>
          </p:grpSpPr>
          <p:sp>
            <p:nvSpPr>
              <p:cNvPr id="63" name="Freeform: Shape 3"/>
              <p:cNvSpPr/>
              <p:nvPr/>
            </p:nvSpPr>
            <p:spPr bwMode="auto">
              <a:xfrm>
                <a:off x="3684502" y="2943312"/>
                <a:ext cx="844811" cy="578540"/>
              </a:xfrm>
              <a:custGeom>
                <a:avLst/>
                <a:gdLst>
                  <a:gd name="T0" fmla="*/ 655 w 655"/>
                  <a:gd name="T1" fmla="*/ 0 h 467"/>
                  <a:gd name="T2" fmla="*/ 252 w 655"/>
                  <a:gd name="T3" fmla="*/ 0 h 467"/>
                  <a:gd name="T4" fmla="*/ 0 w 655"/>
                  <a:gd name="T5" fmla="*/ 467 h 467"/>
                  <a:gd name="T6" fmla="*/ 655 w 655"/>
                  <a:gd name="T7" fmla="*/ 467 h 467"/>
                  <a:gd name="T8" fmla="*/ 655 w 655"/>
                  <a:gd name="T9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467">
                    <a:moveTo>
                      <a:pt x="655" y="0"/>
                    </a:moveTo>
                    <a:lnTo>
                      <a:pt x="252" y="0"/>
                    </a:lnTo>
                    <a:lnTo>
                      <a:pt x="0" y="467"/>
                    </a:lnTo>
                    <a:lnTo>
                      <a:pt x="655" y="467"/>
                    </a:lnTo>
                    <a:lnTo>
                      <a:pt x="655" y="0"/>
                    </a:lnTo>
                    <a:close/>
                  </a:path>
                </a:pathLst>
              </a:custGeom>
              <a:solidFill>
                <a:srgbClr val="EFAC25"/>
              </a:solidFill>
              <a:ln w="3810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7"/>
              <p:cNvSpPr/>
              <p:nvPr/>
            </p:nvSpPr>
            <p:spPr bwMode="auto">
              <a:xfrm>
                <a:off x="4529313" y="2943312"/>
                <a:ext cx="844811" cy="578540"/>
              </a:xfrm>
              <a:custGeom>
                <a:avLst/>
                <a:gdLst>
                  <a:gd name="T0" fmla="*/ 0 w 655"/>
                  <a:gd name="T1" fmla="*/ 0 h 467"/>
                  <a:gd name="T2" fmla="*/ 0 w 655"/>
                  <a:gd name="T3" fmla="*/ 467 h 467"/>
                  <a:gd name="T4" fmla="*/ 655 w 655"/>
                  <a:gd name="T5" fmla="*/ 467 h 467"/>
                  <a:gd name="T6" fmla="*/ 403 w 655"/>
                  <a:gd name="T7" fmla="*/ 0 h 467"/>
                  <a:gd name="T8" fmla="*/ 0 w 655"/>
                  <a:gd name="T9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467">
                    <a:moveTo>
                      <a:pt x="0" y="0"/>
                    </a:moveTo>
                    <a:lnTo>
                      <a:pt x="0" y="467"/>
                    </a:lnTo>
                    <a:lnTo>
                      <a:pt x="655" y="467"/>
                    </a:lnTo>
                    <a:lnTo>
                      <a:pt x="4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009528" y="2353624"/>
              <a:ext cx="1039570" cy="589689"/>
              <a:chOff x="4009528" y="2353624"/>
              <a:chExt cx="1039570" cy="589689"/>
            </a:xfrm>
          </p:grpSpPr>
          <p:sp>
            <p:nvSpPr>
              <p:cNvPr id="61" name="Freeform: Shape 4"/>
              <p:cNvSpPr/>
              <p:nvPr/>
            </p:nvSpPr>
            <p:spPr bwMode="auto">
              <a:xfrm>
                <a:off x="4009528" y="2353624"/>
                <a:ext cx="519785" cy="589689"/>
              </a:xfrm>
              <a:custGeom>
                <a:avLst/>
                <a:gdLst>
                  <a:gd name="T0" fmla="*/ 403 w 403"/>
                  <a:gd name="T1" fmla="*/ 0 h 476"/>
                  <a:gd name="T2" fmla="*/ 259 w 403"/>
                  <a:gd name="T3" fmla="*/ 0 h 476"/>
                  <a:gd name="T4" fmla="*/ 0 w 403"/>
                  <a:gd name="T5" fmla="*/ 476 h 476"/>
                  <a:gd name="T6" fmla="*/ 403 w 403"/>
                  <a:gd name="T7" fmla="*/ 476 h 476"/>
                  <a:gd name="T8" fmla="*/ 403 w 403"/>
                  <a:gd name="T9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476">
                    <a:moveTo>
                      <a:pt x="403" y="0"/>
                    </a:moveTo>
                    <a:lnTo>
                      <a:pt x="259" y="0"/>
                    </a:lnTo>
                    <a:lnTo>
                      <a:pt x="0" y="476"/>
                    </a:lnTo>
                    <a:lnTo>
                      <a:pt x="403" y="476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6"/>
              <p:cNvSpPr/>
              <p:nvPr/>
            </p:nvSpPr>
            <p:spPr bwMode="auto">
              <a:xfrm>
                <a:off x="4529313" y="2353624"/>
                <a:ext cx="519785" cy="589689"/>
              </a:xfrm>
              <a:custGeom>
                <a:avLst/>
                <a:gdLst>
                  <a:gd name="T0" fmla="*/ 403 w 403"/>
                  <a:gd name="T1" fmla="*/ 476 h 476"/>
                  <a:gd name="T2" fmla="*/ 145 w 403"/>
                  <a:gd name="T3" fmla="*/ 0 h 476"/>
                  <a:gd name="T4" fmla="*/ 0 w 403"/>
                  <a:gd name="T5" fmla="*/ 0 h 476"/>
                  <a:gd name="T6" fmla="*/ 0 w 403"/>
                  <a:gd name="T7" fmla="*/ 476 h 476"/>
                  <a:gd name="T8" fmla="*/ 403 w 403"/>
                  <a:gd name="T9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476">
                    <a:moveTo>
                      <a:pt x="403" y="476"/>
                    </a:moveTo>
                    <a:lnTo>
                      <a:pt x="145" y="0"/>
                    </a:lnTo>
                    <a:lnTo>
                      <a:pt x="0" y="0"/>
                    </a:lnTo>
                    <a:lnTo>
                      <a:pt x="0" y="476"/>
                    </a:lnTo>
                    <a:lnTo>
                      <a:pt x="403" y="4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810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3436862" y="3521852"/>
              <a:ext cx="2184901" cy="578540"/>
              <a:chOff x="3436862" y="3521852"/>
              <a:chExt cx="2184901" cy="578540"/>
            </a:xfrm>
          </p:grpSpPr>
          <p:sp>
            <p:nvSpPr>
              <p:cNvPr id="59" name="Freeform: Shape 5"/>
              <p:cNvSpPr/>
              <p:nvPr/>
            </p:nvSpPr>
            <p:spPr bwMode="auto">
              <a:xfrm>
                <a:off x="3436862" y="3521852"/>
                <a:ext cx="1092451" cy="578540"/>
              </a:xfrm>
              <a:custGeom>
                <a:avLst/>
                <a:gdLst>
                  <a:gd name="T0" fmla="*/ 192 w 847"/>
                  <a:gd name="T1" fmla="*/ 0 h 467"/>
                  <a:gd name="T2" fmla="*/ 23 w 847"/>
                  <a:gd name="T3" fmla="*/ 313 h 467"/>
                  <a:gd name="T4" fmla="*/ 23 w 847"/>
                  <a:gd name="T5" fmla="*/ 313 h 467"/>
                  <a:gd name="T6" fmla="*/ 15 w 847"/>
                  <a:gd name="T7" fmla="*/ 330 h 467"/>
                  <a:gd name="T8" fmla="*/ 8 w 847"/>
                  <a:gd name="T9" fmla="*/ 346 h 467"/>
                  <a:gd name="T10" fmla="*/ 3 w 847"/>
                  <a:gd name="T11" fmla="*/ 362 h 467"/>
                  <a:gd name="T12" fmla="*/ 1 w 847"/>
                  <a:gd name="T13" fmla="*/ 376 h 467"/>
                  <a:gd name="T14" fmla="*/ 0 w 847"/>
                  <a:gd name="T15" fmla="*/ 391 h 467"/>
                  <a:gd name="T16" fmla="*/ 1 w 847"/>
                  <a:gd name="T17" fmla="*/ 404 h 467"/>
                  <a:gd name="T18" fmla="*/ 3 w 847"/>
                  <a:gd name="T19" fmla="*/ 416 h 467"/>
                  <a:gd name="T20" fmla="*/ 9 w 847"/>
                  <a:gd name="T21" fmla="*/ 426 h 467"/>
                  <a:gd name="T22" fmla="*/ 9 w 847"/>
                  <a:gd name="T23" fmla="*/ 426 h 467"/>
                  <a:gd name="T24" fmla="*/ 16 w 847"/>
                  <a:gd name="T25" fmla="*/ 435 h 467"/>
                  <a:gd name="T26" fmla="*/ 25 w 847"/>
                  <a:gd name="T27" fmla="*/ 443 h 467"/>
                  <a:gd name="T28" fmla="*/ 35 w 847"/>
                  <a:gd name="T29" fmla="*/ 451 h 467"/>
                  <a:gd name="T30" fmla="*/ 49 w 847"/>
                  <a:gd name="T31" fmla="*/ 457 h 467"/>
                  <a:gd name="T32" fmla="*/ 62 w 847"/>
                  <a:gd name="T33" fmla="*/ 461 h 467"/>
                  <a:gd name="T34" fmla="*/ 78 w 847"/>
                  <a:gd name="T35" fmla="*/ 464 h 467"/>
                  <a:gd name="T36" fmla="*/ 96 w 847"/>
                  <a:gd name="T37" fmla="*/ 467 h 467"/>
                  <a:gd name="T38" fmla="*/ 115 w 847"/>
                  <a:gd name="T39" fmla="*/ 467 h 467"/>
                  <a:gd name="T40" fmla="*/ 847 w 847"/>
                  <a:gd name="T41" fmla="*/ 467 h 467"/>
                  <a:gd name="T42" fmla="*/ 847 w 847"/>
                  <a:gd name="T43" fmla="*/ 0 h 467"/>
                  <a:gd name="T44" fmla="*/ 192 w 847"/>
                  <a:gd name="T45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7" h="467">
                    <a:moveTo>
                      <a:pt x="192" y="0"/>
                    </a:moveTo>
                    <a:lnTo>
                      <a:pt x="23" y="313"/>
                    </a:lnTo>
                    <a:lnTo>
                      <a:pt x="23" y="313"/>
                    </a:lnTo>
                    <a:lnTo>
                      <a:pt x="15" y="330"/>
                    </a:lnTo>
                    <a:lnTo>
                      <a:pt x="8" y="346"/>
                    </a:lnTo>
                    <a:lnTo>
                      <a:pt x="3" y="362"/>
                    </a:lnTo>
                    <a:lnTo>
                      <a:pt x="1" y="376"/>
                    </a:lnTo>
                    <a:lnTo>
                      <a:pt x="0" y="391"/>
                    </a:lnTo>
                    <a:lnTo>
                      <a:pt x="1" y="404"/>
                    </a:lnTo>
                    <a:lnTo>
                      <a:pt x="3" y="416"/>
                    </a:lnTo>
                    <a:lnTo>
                      <a:pt x="9" y="426"/>
                    </a:lnTo>
                    <a:lnTo>
                      <a:pt x="9" y="426"/>
                    </a:lnTo>
                    <a:lnTo>
                      <a:pt x="16" y="435"/>
                    </a:lnTo>
                    <a:lnTo>
                      <a:pt x="25" y="443"/>
                    </a:lnTo>
                    <a:lnTo>
                      <a:pt x="35" y="451"/>
                    </a:lnTo>
                    <a:lnTo>
                      <a:pt x="49" y="457"/>
                    </a:lnTo>
                    <a:lnTo>
                      <a:pt x="62" y="461"/>
                    </a:lnTo>
                    <a:lnTo>
                      <a:pt x="78" y="464"/>
                    </a:lnTo>
                    <a:lnTo>
                      <a:pt x="96" y="467"/>
                    </a:lnTo>
                    <a:lnTo>
                      <a:pt x="115" y="467"/>
                    </a:lnTo>
                    <a:lnTo>
                      <a:pt x="847" y="467"/>
                    </a:lnTo>
                    <a:lnTo>
                      <a:pt x="847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EFAC25"/>
              </a:solidFill>
              <a:ln w="3810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8"/>
              <p:cNvSpPr/>
              <p:nvPr/>
            </p:nvSpPr>
            <p:spPr bwMode="auto">
              <a:xfrm>
                <a:off x="4529312" y="3521852"/>
                <a:ext cx="1092451" cy="578540"/>
              </a:xfrm>
              <a:custGeom>
                <a:avLst/>
                <a:gdLst>
                  <a:gd name="T0" fmla="*/ 0 w 847"/>
                  <a:gd name="T1" fmla="*/ 467 h 467"/>
                  <a:gd name="T2" fmla="*/ 732 w 847"/>
                  <a:gd name="T3" fmla="*/ 467 h 467"/>
                  <a:gd name="T4" fmla="*/ 732 w 847"/>
                  <a:gd name="T5" fmla="*/ 467 h 467"/>
                  <a:gd name="T6" fmla="*/ 751 w 847"/>
                  <a:gd name="T7" fmla="*/ 467 h 467"/>
                  <a:gd name="T8" fmla="*/ 769 w 847"/>
                  <a:gd name="T9" fmla="*/ 464 h 467"/>
                  <a:gd name="T10" fmla="*/ 785 w 847"/>
                  <a:gd name="T11" fmla="*/ 461 h 467"/>
                  <a:gd name="T12" fmla="*/ 798 w 847"/>
                  <a:gd name="T13" fmla="*/ 457 h 467"/>
                  <a:gd name="T14" fmla="*/ 812 w 847"/>
                  <a:gd name="T15" fmla="*/ 451 h 467"/>
                  <a:gd name="T16" fmla="*/ 822 w 847"/>
                  <a:gd name="T17" fmla="*/ 443 h 467"/>
                  <a:gd name="T18" fmla="*/ 831 w 847"/>
                  <a:gd name="T19" fmla="*/ 435 h 467"/>
                  <a:gd name="T20" fmla="*/ 838 w 847"/>
                  <a:gd name="T21" fmla="*/ 426 h 467"/>
                  <a:gd name="T22" fmla="*/ 838 w 847"/>
                  <a:gd name="T23" fmla="*/ 426 h 467"/>
                  <a:gd name="T24" fmla="*/ 844 w 847"/>
                  <a:gd name="T25" fmla="*/ 416 h 467"/>
                  <a:gd name="T26" fmla="*/ 846 w 847"/>
                  <a:gd name="T27" fmla="*/ 404 h 467"/>
                  <a:gd name="T28" fmla="*/ 847 w 847"/>
                  <a:gd name="T29" fmla="*/ 391 h 467"/>
                  <a:gd name="T30" fmla="*/ 846 w 847"/>
                  <a:gd name="T31" fmla="*/ 376 h 467"/>
                  <a:gd name="T32" fmla="*/ 844 w 847"/>
                  <a:gd name="T33" fmla="*/ 362 h 467"/>
                  <a:gd name="T34" fmla="*/ 839 w 847"/>
                  <a:gd name="T35" fmla="*/ 346 h 467"/>
                  <a:gd name="T36" fmla="*/ 832 w 847"/>
                  <a:gd name="T37" fmla="*/ 330 h 467"/>
                  <a:gd name="T38" fmla="*/ 824 w 847"/>
                  <a:gd name="T39" fmla="*/ 313 h 467"/>
                  <a:gd name="T40" fmla="*/ 655 w 847"/>
                  <a:gd name="T41" fmla="*/ 0 h 467"/>
                  <a:gd name="T42" fmla="*/ 0 w 847"/>
                  <a:gd name="T43" fmla="*/ 0 h 467"/>
                  <a:gd name="T44" fmla="*/ 0 w 847"/>
                  <a:gd name="T45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7" h="467">
                    <a:moveTo>
                      <a:pt x="0" y="467"/>
                    </a:moveTo>
                    <a:lnTo>
                      <a:pt x="732" y="467"/>
                    </a:lnTo>
                    <a:lnTo>
                      <a:pt x="732" y="467"/>
                    </a:lnTo>
                    <a:lnTo>
                      <a:pt x="751" y="467"/>
                    </a:lnTo>
                    <a:lnTo>
                      <a:pt x="769" y="464"/>
                    </a:lnTo>
                    <a:lnTo>
                      <a:pt x="785" y="461"/>
                    </a:lnTo>
                    <a:lnTo>
                      <a:pt x="798" y="457"/>
                    </a:lnTo>
                    <a:lnTo>
                      <a:pt x="812" y="451"/>
                    </a:lnTo>
                    <a:lnTo>
                      <a:pt x="822" y="443"/>
                    </a:lnTo>
                    <a:lnTo>
                      <a:pt x="831" y="435"/>
                    </a:lnTo>
                    <a:lnTo>
                      <a:pt x="838" y="426"/>
                    </a:lnTo>
                    <a:lnTo>
                      <a:pt x="838" y="426"/>
                    </a:lnTo>
                    <a:lnTo>
                      <a:pt x="844" y="416"/>
                    </a:lnTo>
                    <a:lnTo>
                      <a:pt x="846" y="404"/>
                    </a:lnTo>
                    <a:lnTo>
                      <a:pt x="847" y="391"/>
                    </a:lnTo>
                    <a:lnTo>
                      <a:pt x="846" y="376"/>
                    </a:lnTo>
                    <a:lnTo>
                      <a:pt x="844" y="362"/>
                    </a:lnTo>
                    <a:lnTo>
                      <a:pt x="839" y="346"/>
                    </a:lnTo>
                    <a:lnTo>
                      <a:pt x="832" y="330"/>
                    </a:lnTo>
                    <a:lnTo>
                      <a:pt x="824" y="313"/>
                    </a:lnTo>
                    <a:lnTo>
                      <a:pt x="655" y="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F5C14C"/>
              </a:solidFill>
              <a:ln w="3810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940472" y="2584459"/>
            <a:ext cx="3879833" cy="1991937"/>
            <a:chOff x="940472" y="2349511"/>
            <a:chExt cx="3879833" cy="1991937"/>
          </a:xfrm>
        </p:grpSpPr>
        <p:grpSp>
          <p:nvGrpSpPr>
            <p:cNvPr id="66" name="组合 65"/>
            <p:cNvGrpSpPr/>
            <p:nvPr/>
          </p:nvGrpSpPr>
          <p:grpSpPr>
            <a:xfrm>
              <a:off x="940472" y="3155790"/>
              <a:ext cx="3879833" cy="1185658"/>
              <a:chOff x="1325216" y="3011485"/>
              <a:chExt cx="3879833" cy="1185658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2496625" y="3011485"/>
                <a:ext cx="15370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标题内容</a:t>
                </a:r>
              </a:p>
            </p:txBody>
          </p:sp>
          <p:sp>
            <p:nvSpPr>
              <p:cNvPr id="69" name="TextBox 54"/>
              <p:cNvSpPr txBox="1"/>
              <p:nvPr/>
            </p:nvSpPr>
            <p:spPr>
              <a:xfrm>
                <a:off x="1325216" y="3550812"/>
                <a:ext cx="38798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2431385" y="2349511"/>
              <a:ext cx="8980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2/3</a:t>
              </a:r>
              <a:endPara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411353" y="2584459"/>
            <a:ext cx="3879833" cy="1991937"/>
            <a:chOff x="940472" y="2349511"/>
            <a:chExt cx="3879833" cy="1991937"/>
          </a:xfrm>
        </p:grpSpPr>
        <p:grpSp>
          <p:nvGrpSpPr>
            <p:cNvPr id="71" name="组合 70"/>
            <p:cNvGrpSpPr/>
            <p:nvPr/>
          </p:nvGrpSpPr>
          <p:grpSpPr>
            <a:xfrm>
              <a:off x="940472" y="3155790"/>
              <a:ext cx="3879833" cy="1185658"/>
              <a:chOff x="1325216" y="3011485"/>
              <a:chExt cx="3879833" cy="1185658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2496625" y="3011485"/>
                <a:ext cx="15370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标题内容</a:t>
                </a:r>
              </a:p>
            </p:txBody>
          </p:sp>
          <p:sp>
            <p:nvSpPr>
              <p:cNvPr id="74" name="TextBox 54"/>
              <p:cNvSpPr txBox="1"/>
              <p:nvPr/>
            </p:nvSpPr>
            <p:spPr>
              <a:xfrm>
                <a:off x="1325216" y="3550812"/>
                <a:ext cx="38798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您的内容打在这里，或者通过复制您的文本后，在此框中选择粘贴，并选择只保留文字。</a:t>
                </a: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2431385" y="2349511"/>
              <a:ext cx="8980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1/3</a:t>
              </a:r>
              <a:endPara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grpSp>
        <p:nvGrpSpPr>
          <p:cNvPr id="27" name="组合 26"/>
          <p:cNvGrpSpPr/>
          <p:nvPr/>
        </p:nvGrpSpPr>
        <p:grpSpPr>
          <a:xfrm flipV="1">
            <a:off x="1135744" y="2511578"/>
            <a:ext cx="2358923" cy="2365565"/>
            <a:chOff x="2071539" y="1518633"/>
            <a:chExt cx="2358923" cy="2365565"/>
          </a:xfrm>
          <a:solidFill>
            <a:srgbClr val="F5C14C"/>
          </a:solidFill>
        </p:grpSpPr>
        <p:sp>
          <p:nvSpPr>
            <p:cNvPr id="28" name="任意多边形: 形状 18"/>
            <p:cNvSpPr/>
            <p:nvPr/>
          </p:nvSpPr>
          <p:spPr>
            <a:xfrm rot="10800000">
              <a:off x="2772840" y="1518635"/>
              <a:ext cx="1657622" cy="1657621"/>
            </a:xfrm>
            <a:custGeom>
              <a:avLst/>
              <a:gdLst>
                <a:gd name="connsiteX0" fmla="*/ 0 w 1698172"/>
                <a:gd name="connsiteY0" fmla="*/ 0 h 1698171"/>
                <a:gd name="connsiteX1" fmla="*/ 1689405 w 1698172"/>
                <a:gd name="connsiteY1" fmla="*/ 1524544 h 1698171"/>
                <a:gd name="connsiteX2" fmla="*/ 1698172 w 1698172"/>
                <a:gd name="connsiteY2" fmla="*/ 1698171 h 1698171"/>
                <a:gd name="connsiteX3" fmla="*/ 1088118 w 1698172"/>
                <a:gd name="connsiteY3" fmla="*/ 1698171 h 1698171"/>
                <a:gd name="connsiteX4" fmla="*/ 111253 w 1698172"/>
                <a:gd name="connsiteY4" fmla="*/ 615670 h 1698171"/>
                <a:gd name="connsiteX5" fmla="*/ 0 w 1698172"/>
                <a:gd name="connsiteY5" fmla="*/ 610052 h 1698171"/>
                <a:gd name="connsiteX6" fmla="*/ 0 w 1698172"/>
                <a:gd name="connsiteY6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2" h="1698171">
                  <a:moveTo>
                    <a:pt x="0" y="0"/>
                  </a:moveTo>
                  <a:cubicBezTo>
                    <a:pt x="879257" y="0"/>
                    <a:pt x="1602441" y="668231"/>
                    <a:pt x="1689405" y="1524544"/>
                  </a:cubicBezTo>
                  <a:lnTo>
                    <a:pt x="1698172" y="1698171"/>
                  </a:lnTo>
                  <a:lnTo>
                    <a:pt x="1088118" y="1698171"/>
                  </a:lnTo>
                  <a:cubicBezTo>
                    <a:pt x="1088118" y="1134779"/>
                    <a:pt x="659944" y="671392"/>
                    <a:pt x="111253" y="615670"/>
                  </a:cubicBezTo>
                  <a:lnTo>
                    <a:pt x="0" y="6100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任意多边形: 形状 19"/>
            <p:cNvSpPr/>
            <p:nvPr/>
          </p:nvSpPr>
          <p:spPr>
            <a:xfrm>
              <a:off x="3533401" y="1518633"/>
              <a:ext cx="897061" cy="944368"/>
            </a:xfrm>
            <a:custGeom>
              <a:avLst/>
              <a:gdLst>
                <a:gd name="connsiteX0" fmla="*/ 4607 w 1484547"/>
                <a:gd name="connsiteY0" fmla="*/ 0 h 1562836"/>
                <a:gd name="connsiteX1" fmla="*/ 1484547 w 1484547"/>
                <a:gd name="connsiteY1" fmla="*/ 0 h 1562836"/>
                <a:gd name="connsiteX2" fmla="*/ 1484547 w 1484547"/>
                <a:gd name="connsiteY2" fmla="*/ 1562183 h 1562836"/>
                <a:gd name="connsiteX3" fmla="*/ 1471613 w 1484547"/>
                <a:gd name="connsiteY3" fmla="*/ 1562836 h 1562836"/>
                <a:gd name="connsiteX4" fmla="*/ 0 w 1484547"/>
                <a:gd name="connsiteY4" fmla="*/ 91223 h 1562836"/>
                <a:gd name="connsiteX5" fmla="*/ 4607 w 1484547"/>
                <a:gd name="connsiteY5" fmla="*/ 0 h 15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4547" h="1562836">
                  <a:moveTo>
                    <a:pt x="4607" y="0"/>
                  </a:moveTo>
                  <a:lnTo>
                    <a:pt x="1484547" y="0"/>
                  </a:lnTo>
                  <a:lnTo>
                    <a:pt x="1484547" y="1562183"/>
                  </a:lnTo>
                  <a:lnTo>
                    <a:pt x="1471613" y="1562836"/>
                  </a:lnTo>
                  <a:cubicBezTo>
                    <a:pt x="658864" y="1562836"/>
                    <a:pt x="0" y="903972"/>
                    <a:pt x="0" y="91223"/>
                  </a:cubicBezTo>
                  <a:lnTo>
                    <a:pt x="4607" y="0"/>
                  </a:ln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任意多边形: 形状 17"/>
            <p:cNvSpPr/>
            <p:nvPr/>
          </p:nvSpPr>
          <p:spPr>
            <a:xfrm>
              <a:off x="2071539" y="1518635"/>
              <a:ext cx="2358923" cy="2365563"/>
            </a:xfrm>
            <a:custGeom>
              <a:avLst/>
              <a:gdLst>
                <a:gd name="connsiteX0" fmla="*/ 278 w 3903784"/>
                <a:gd name="connsiteY0" fmla="*/ 0 h 3914774"/>
                <a:gd name="connsiteX1" fmla="*/ 968133 w 3903784"/>
                <a:gd name="connsiteY1" fmla="*/ 0 h 3914774"/>
                <a:gd name="connsiteX2" fmla="*/ 3603633 w 3903784"/>
                <a:gd name="connsiteY2" fmla="*/ 2920497 h 3914774"/>
                <a:gd name="connsiteX3" fmla="*/ 3903784 w 3903784"/>
                <a:gd name="connsiteY3" fmla="*/ 2935654 h 3914774"/>
                <a:gd name="connsiteX4" fmla="*/ 3903784 w 3903784"/>
                <a:gd name="connsiteY4" fmla="*/ 3914774 h 3914774"/>
                <a:gd name="connsiteX5" fmla="*/ 0 w 3903784"/>
                <a:gd name="connsiteY5" fmla="*/ 10990 h 39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784" h="3914774">
                  <a:moveTo>
                    <a:pt x="278" y="0"/>
                  </a:moveTo>
                  <a:lnTo>
                    <a:pt x="968133" y="0"/>
                  </a:lnTo>
                  <a:cubicBezTo>
                    <a:pt x="968133" y="1519985"/>
                    <a:pt x="2123310" y="2770164"/>
                    <a:pt x="3603633" y="2920497"/>
                  </a:cubicBezTo>
                  <a:lnTo>
                    <a:pt x="3903784" y="2935654"/>
                  </a:lnTo>
                  <a:lnTo>
                    <a:pt x="3903784" y="3914774"/>
                  </a:lnTo>
                  <a:cubicBezTo>
                    <a:pt x="1747784" y="3914774"/>
                    <a:pt x="0" y="2166990"/>
                    <a:pt x="0" y="10990"/>
                  </a:cubicBez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1" name="Freeform: Shape 20"/>
          <p:cNvSpPr/>
          <p:nvPr/>
        </p:nvSpPr>
        <p:spPr bwMode="auto">
          <a:xfrm>
            <a:off x="3046136" y="2684990"/>
            <a:ext cx="281407" cy="28140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Freeform: Shape 21"/>
          <p:cNvSpPr/>
          <p:nvPr/>
        </p:nvSpPr>
        <p:spPr bwMode="auto">
          <a:xfrm>
            <a:off x="3046136" y="3442400"/>
            <a:ext cx="251959" cy="25195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Freeform: Shape 22"/>
          <p:cNvSpPr/>
          <p:nvPr/>
        </p:nvSpPr>
        <p:spPr bwMode="auto">
          <a:xfrm>
            <a:off x="3059421" y="4288469"/>
            <a:ext cx="225387" cy="329278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原创设计师QQ598969553             _6"/>
          <p:cNvSpPr/>
          <p:nvPr/>
        </p:nvSpPr>
        <p:spPr>
          <a:xfrm>
            <a:off x="4233946" y="2553447"/>
            <a:ext cx="1250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4049796" y="2534397"/>
            <a:ext cx="1599537" cy="432000"/>
          </a:xfrm>
          <a:prstGeom prst="rect">
            <a:avLst/>
          </a:prstGeom>
          <a:noFill/>
          <a:ln>
            <a:solidFill>
              <a:srgbClr val="F5C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54"/>
          <p:cNvSpPr txBox="1"/>
          <p:nvPr/>
        </p:nvSpPr>
        <p:spPr>
          <a:xfrm>
            <a:off x="5941255" y="2441979"/>
            <a:ext cx="5326966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2" name="原创设计师QQ598969553             _6"/>
          <p:cNvSpPr/>
          <p:nvPr/>
        </p:nvSpPr>
        <p:spPr>
          <a:xfrm>
            <a:off x="4233946" y="3404803"/>
            <a:ext cx="1250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43" name="矩形 42"/>
          <p:cNvSpPr/>
          <p:nvPr/>
        </p:nvSpPr>
        <p:spPr>
          <a:xfrm>
            <a:off x="4049796" y="3385753"/>
            <a:ext cx="1599537" cy="432000"/>
          </a:xfrm>
          <a:prstGeom prst="rect">
            <a:avLst/>
          </a:prstGeom>
          <a:noFill/>
          <a:ln>
            <a:solidFill>
              <a:srgbClr val="F5C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TextBox 54"/>
          <p:cNvSpPr txBox="1"/>
          <p:nvPr/>
        </p:nvSpPr>
        <p:spPr>
          <a:xfrm>
            <a:off x="5941255" y="3293335"/>
            <a:ext cx="5326966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7" name="原创设计师QQ598969553             _6"/>
          <p:cNvSpPr/>
          <p:nvPr/>
        </p:nvSpPr>
        <p:spPr>
          <a:xfrm>
            <a:off x="4233946" y="4256158"/>
            <a:ext cx="1250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48" name="矩形 47"/>
          <p:cNvSpPr/>
          <p:nvPr/>
        </p:nvSpPr>
        <p:spPr>
          <a:xfrm>
            <a:off x="4049796" y="4237108"/>
            <a:ext cx="1599537" cy="432000"/>
          </a:xfrm>
          <a:prstGeom prst="rect">
            <a:avLst/>
          </a:prstGeom>
          <a:noFill/>
          <a:ln>
            <a:solidFill>
              <a:srgbClr val="F5C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5941255" y="4144690"/>
            <a:ext cx="5326966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22" name="8 Rectángulo redondeado" descr="e7d195523061f1c02e66e4f24090f95771f2a25398b4c6a397210DEF3B34B42E7CAE3753A3E55670C5C5B393DCCD8D49F265F3A29442F2D10D421F974AABEA3384308323DA72972389F1817D14B0E600743EE39300E4FF3680EE93858DE76ED61AF9958A0AC2BADFAA5CFBEC958BF41A862F1F17DE60F16069B1455E83FAB92FFB9B61E5DC187355D15155365BDD68A2"/>
          <p:cNvSpPr/>
          <p:nvPr/>
        </p:nvSpPr>
        <p:spPr bwMode="auto">
          <a:xfrm>
            <a:off x="995625" y="2828344"/>
            <a:ext cx="3036057" cy="2080139"/>
          </a:xfrm>
          <a:prstGeom prst="roundRect">
            <a:avLst>
              <a:gd name="adj" fmla="val 1601"/>
            </a:avLst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3" name="9 Rectángulo redondeado" descr="e7d195523061f1c02e66e4f24090f95771f2a25398b4c6a397210DEF3B34B42E7CAE3753A3E55670C5C5B393DCCD8D49F265F3A29442F2D10D421F974AABEA3384308323DA72972389F1817D14B0E600743EE39300E4FF3680EE93858DE76ED61AF9958A0AC2BADFAA5CFBEC958BF41A862F1F17DE60F16069B1455E83FAB92FFB9B61E5DC187355D15155365BDD68A2"/>
          <p:cNvSpPr/>
          <p:nvPr/>
        </p:nvSpPr>
        <p:spPr bwMode="auto">
          <a:xfrm>
            <a:off x="4533985" y="2828344"/>
            <a:ext cx="3036057" cy="2080139"/>
          </a:xfrm>
          <a:prstGeom prst="roundRect">
            <a:avLst>
              <a:gd name="adj" fmla="val 1601"/>
            </a:avLst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4" name="10 Rectángulo redondeado" descr="e7d195523061f1c02e66e4f24090f95771f2a25398b4c6a397210DEF3B34B42E7CAE3753A3E55670C5C5B393DCCD8D49F265F3A29442F2D10D421F974AABEA3384308323DA72972389F1817D14B0E600743EE39300E4FF3680EE93858DE76ED61AF9958A0AC2BADFAA5CFBEC958BF41A862F1F17DE60F16069B1455E83FAB92FFB9B61E5DC187355D15155365BDD68A2"/>
          <p:cNvSpPr/>
          <p:nvPr/>
        </p:nvSpPr>
        <p:spPr bwMode="auto">
          <a:xfrm>
            <a:off x="8076025" y="2828344"/>
            <a:ext cx="3036057" cy="1969465"/>
          </a:xfrm>
          <a:prstGeom prst="roundRect">
            <a:avLst>
              <a:gd name="adj" fmla="val 1601"/>
            </a:avLst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25" name="椭圆 24" descr="e7d195523061f1c02e66e4f24090f95771f2a25398b4c6a397210DEF3B34B42E7CAE3753A3E55670C5C5B393DCCD8D49F265F3A29442F2D10D421F974AABEA3384308323DA72972389F1817D14B0E600B5EC5FA4DF8D176183BB31F0B8305BF0A667B00ED780E73AE73310C6AC263D0885091F544297BCF79E7E92521D9EB3DFF0E4F23658A54E4524B0A5F20CDCC48B"/>
          <p:cNvSpPr/>
          <p:nvPr/>
        </p:nvSpPr>
        <p:spPr>
          <a:xfrm>
            <a:off x="2106358" y="2315534"/>
            <a:ext cx="814590" cy="814590"/>
          </a:xfrm>
          <a:prstGeom prst="ellipse">
            <a:avLst/>
          </a:prstGeom>
          <a:solidFill>
            <a:srgbClr val="EFA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椭圆 25" descr="e7d195523061f1c02e66e4f24090f95771f2a25398b4c6a397210DEF3B34B42E7CAE3753A3E55670C5C5B393DCCD8D49F265F3A29442F2D10D421F974AABEA3384308323DA72972389F1817D14B0E600B5EC5FA4DF8D176183BB31F0B8305BF0A667B00ED780E73AE73310C6AC263D0885091F544297BCF79E7E92521D9EB3DFF0E4F23658A54E4524B0A5F20CDCC48B"/>
          <p:cNvSpPr/>
          <p:nvPr/>
        </p:nvSpPr>
        <p:spPr>
          <a:xfrm>
            <a:off x="5644718" y="2397210"/>
            <a:ext cx="814590" cy="814590"/>
          </a:xfrm>
          <a:prstGeom prst="ellipse">
            <a:avLst/>
          </a:prstGeom>
          <a:solidFill>
            <a:srgbClr val="EFA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椭圆 33" descr="e7d195523061f1c02e66e4f24090f95771f2a25398b4c6a397210DEF3B34B42E7CAE3753A3E55670C5C5B393DCCD8D49F265F3A29442F2D10D421F974AABEA3384308323DA72972389F1817D14B0E600B5EC5FA4DF8D176183BB31F0B8305BF0A667B00ED780E73AE73310C6AC263D0885091F544297BCF79E7E92521D9EB3DFF0E4F23658A54E4524B0A5F20CDCC48B"/>
          <p:cNvSpPr/>
          <p:nvPr/>
        </p:nvSpPr>
        <p:spPr>
          <a:xfrm>
            <a:off x="9186758" y="2361463"/>
            <a:ext cx="814590" cy="814590"/>
          </a:xfrm>
          <a:prstGeom prst="ellipse">
            <a:avLst/>
          </a:prstGeom>
          <a:solidFill>
            <a:srgbClr val="EFA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130" descr="e7d195523061f1c02e66e4f24090f95771f2a25398b4c6a397210DEF3B34B42E7CAE3753A3E55670C5C5B393DCCD8D49F265F3A29442F2D10D421F974AABEA3384308323DA72972389F1817D14B0E600743EE39300E4FF3680EE93858DE76ED61AF9958A0AC2BADFAA5CFBEC958BF41A862F1F17DE60F16069B1455E83FAB92FFB9B61E5DC187355D15155365BDD68A2"/>
          <p:cNvSpPr/>
          <p:nvPr/>
        </p:nvSpPr>
        <p:spPr bwMode="auto">
          <a:xfrm>
            <a:off x="2380082" y="2597844"/>
            <a:ext cx="267143" cy="26710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19" y="54"/>
              </a:cxn>
              <a:cxn ang="0">
                <a:pos x="22" y="48"/>
              </a:cxn>
              <a:cxn ang="0">
                <a:pos x="24" y="41"/>
              </a:cxn>
              <a:cxn ang="0">
                <a:pos x="31" y="44"/>
              </a:cxn>
              <a:cxn ang="0">
                <a:pos x="46" y="25"/>
              </a:cxn>
              <a:cxn ang="0">
                <a:pos x="28" y="10"/>
              </a:cxn>
              <a:cxn ang="0">
                <a:pos x="9" y="27"/>
              </a:cxn>
              <a:cxn ang="0">
                <a:pos x="14" y="37"/>
              </a:cxn>
              <a:cxn ang="0">
                <a:pos x="16" y="36"/>
              </a:cxn>
              <a:cxn ang="0">
                <a:pos x="16" y="34"/>
              </a:cxn>
              <a:cxn ang="0">
                <a:pos x="16" y="33"/>
              </a:cxn>
              <a:cxn ang="0">
                <a:pos x="14" y="27"/>
              </a:cxn>
              <a:cxn ang="0">
                <a:pos x="27" y="14"/>
              </a:cxn>
              <a:cxn ang="0">
                <a:pos x="39" y="25"/>
              </a:cxn>
              <a:cxn ang="0">
                <a:pos x="30" y="39"/>
              </a:cxn>
              <a:cxn ang="0">
                <a:pos x="26" y="34"/>
              </a:cxn>
              <a:cxn ang="0">
                <a:pos x="28" y="24"/>
              </a:cxn>
              <a:cxn ang="0">
                <a:pos x="25" y="20"/>
              </a:cxn>
              <a:cxn ang="0">
                <a:pos x="19" y="27"/>
              </a:cxn>
              <a:cxn ang="0">
                <a:pos x="20" y="32"/>
              </a:cxn>
              <a:cxn ang="0">
                <a:pos x="17" y="47"/>
              </a:cxn>
              <a:cxn ang="0">
                <a:pos x="16" y="53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24" y="55"/>
                  <a:pt x="22" y="55"/>
                  <a:pt x="19" y="54"/>
                </a:cubicBezTo>
                <a:cubicBezTo>
                  <a:pt x="20" y="52"/>
                  <a:pt x="22" y="50"/>
                  <a:pt x="22" y="48"/>
                </a:cubicBezTo>
                <a:cubicBezTo>
                  <a:pt x="22" y="48"/>
                  <a:pt x="23" y="47"/>
                  <a:pt x="24" y="41"/>
                </a:cubicBezTo>
                <a:cubicBezTo>
                  <a:pt x="25" y="42"/>
                  <a:pt x="28" y="44"/>
                  <a:pt x="31" y="44"/>
                </a:cubicBezTo>
                <a:cubicBezTo>
                  <a:pt x="40" y="44"/>
                  <a:pt x="46" y="36"/>
                  <a:pt x="46" y="25"/>
                </a:cubicBezTo>
                <a:cubicBezTo>
                  <a:pt x="46" y="17"/>
                  <a:pt x="39" y="10"/>
                  <a:pt x="28" y="10"/>
                </a:cubicBezTo>
                <a:cubicBezTo>
                  <a:pt x="15" y="10"/>
                  <a:pt x="9" y="19"/>
                  <a:pt x="9" y="27"/>
                </a:cubicBezTo>
                <a:cubicBezTo>
                  <a:pt x="9" y="31"/>
                  <a:pt x="10" y="36"/>
                  <a:pt x="14" y="37"/>
                </a:cubicBezTo>
                <a:cubicBezTo>
                  <a:pt x="15" y="37"/>
                  <a:pt x="15" y="37"/>
                  <a:pt x="16" y="36"/>
                </a:cubicBezTo>
                <a:cubicBezTo>
                  <a:pt x="16" y="36"/>
                  <a:pt x="16" y="35"/>
                  <a:pt x="16" y="34"/>
                </a:cubicBezTo>
                <a:cubicBezTo>
                  <a:pt x="16" y="34"/>
                  <a:pt x="16" y="33"/>
                  <a:pt x="16" y="33"/>
                </a:cubicBezTo>
                <a:cubicBezTo>
                  <a:pt x="15" y="31"/>
                  <a:pt x="14" y="30"/>
                  <a:pt x="14" y="27"/>
                </a:cubicBezTo>
                <a:cubicBezTo>
                  <a:pt x="14" y="20"/>
                  <a:pt x="19" y="14"/>
                  <a:pt x="27" y="14"/>
                </a:cubicBezTo>
                <a:cubicBezTo>
                  <a:pt x="35" y="14"/>
                  <a:pt x="39" y="19"/>
                  <a:pt x="39" y="25"/>
                </a:cubicBezTo>
                <a:cubicBezTo>
                  <a:pt x="39" y="33"/>
                  <a:pt x="35" y="39"/>
                  <a:pt x="30" y="39"/>
                </a:cubicBezTo>
                <a:cubicBezTo>
                  <a:pt x="27" y="39"/>
                  <a:pt x="25" y="37"/>
                  <a:pt x="26" y="34"/>
                </a:cubicBezTo>
                <a:cubicBezTo>
                  <a:pt x="27" y="31"/>
                  <a:pt x="28" y="27"/>
                  <a:pt x="28" y="24"/>
                </a:cubicBezTo>
                <a:cubicBezTo>
                  <a:pt x="28" y="22"/>
                  <a:pt x="27" y="20"/>
                  <a:pt x="25" y="20"/>
                </a:cubicBezTo>
                <a:cubicBezTo>
                  <a:pt x="22" y="20"/>
                  <a:pt x="19" y="23"/>
                  <a:pt x="19" y="27"/>
                </a:cubicBezTo>
                <a:cubicBezTo>
                  <a:pt x="19" y="27"/>
                  <a:pt x="19" y="30"/>
                  <a:pt x="20" y="32"/>
                </a:cubicBezTo>
                <a:cubicBezTo>
                  <a:pt x="17" y="44"/>
                  <a:pt x="17" y="47"/>
                  <a:pt x="17" y="47"/>
                </a:cubicBezTo>
                <a:cubicBezTo>
                  <a:pt x="16" y="49"/>
                  <a:pt x="16" y="51"/>
                  <a:pt x="16" y="53"/>
                </a:cubicBezTo>
                <a:cubicBezTo>
                  <a:pt x="7" y="49"/>
                  <a:pt x="0" y="39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</a:ln>
        </p:spPr>
        <p:txBody>
          <a:bodyPr vert="horz" wrap="square" lIns="165811" tIns="82905" rIns="165811" bIns="82905" numCol="1" anchor="t" anchorCtr="0" compatLnSpc="1"/>
          <a:lstStyle/>
          <a:p>
            <a:endParaRPr lang="en-US" sz="2400"/>
          </a:p>
        </p:txBody>
      </p:sp>
      <p:sp>
        <p:nvSpPr>
          <p:cNvPr id="39" name="Freeform 131" descr="e7d195523061f1c02e66e4f24090f95771f2a25398b4c6a397210DEF3B34B42E7CAE3753A3E55670C5C5B393DCCD8D49F265F3A29442F2D10D421F974AABEA3384308323DA72972389F1817D14B0E600743EE39300E4FF3680EE93858DE76ED61AF9958A0AC2BADFAA5CFBEC958BF41A862F1F17DE60F16069B1455E83FAB92FFB9B61E5DC187355D15155365BDD68A2"/>
          <p:cNvSpPr>
            <a:spLocks noEditPoints="1"/>
          </p:cNvSpPr>
          <p:nvPr/>
        </p:nvSpPr>
        <p:spPr bwMode="auto">
          <a:xfrm>
            <a:off x="5918442" y="2692234"/>
            <a:ext cx="267143" cy="267105"/>
          </a:xfrm>
          <a:custGeom>
            <a:avLst/>
            <a:gdLst/>
            <a:ahLst/>
            <a:cxnLst>
              <a:cxn ang="0">
                <a:pos x="55" y="28"/>
              </a:cxn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42" y="28"/>
              </a:cxn>
              <a:cxn ang="0">
                <a:pos x="41" y="26"/>
              </a:cxn>
              <a:cxn ang="0">
                <a:pos x="21" y="14"/>
              </a:cxn>
              <a:cxn ang="0">
                <a:pos x="19" y="14"/>
              </a:cxn>
              <a:cxn ang="0">
                <a:pos x="18" y="16"/>
              </a:cxn>
              <a:cxn ang="0">
                <a:pos x="18" y="39"/>
              </a:cxn>
              <a:cxn ang="0">
                <a:pos x="19" y="41"/>
              </a:cxn>
              <a:cxn ang="0">
                <a:pos x="20" y="41"/>
              </a:cxn>
              <a:cxn ang="0">
                <a:pos x="21" y="41"/>
              </a:cxn>
              <a:cxn ang="0">
                <a:pos x="41" y="30"/>
              </a:cxn>
              <a:cxn ang="0">
                <a:pos x="42" y="28"/>
              </a:cxn>
            </a:cxnLst>
            <a:rect l="0" t="0" r="r" b="b"/>
            <a:pathLst>
              <a:path w="55" h="55">
                <a:moveTo>
                  <a:pt x="55" y="28"/>
                </a:moveTo>
                <a:cubicBezTo>
                  <a:pt x="55" y="43"/>
                  <a:pt x="42" y="55"/>
                  <a:pt x="27" y="55"/>
                </a:cubicBez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lose/>
                <a:moveTo>
                  <a:pt x="42" y="28"/>
                </a:moveTo>
                <a:cubicBezTo>
                  <a:pt x="42" y="27"/>
                  <a:pt x="42" y="26"/>
                  <a:pt x="41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0" y="14"/>
                  <a:pt x="19" y="14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1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2" y="29"/>
                  <a:pt x="42" y="2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</a:ln>
        </p:spPr>
        <p:txBody>
          <a:bodyPr vert="horz" wrap="square" lIns="165811" tIns="82905" rIns="165811" bIns="82905" numCol="1" anchor="t" anchorCtr="0" compatLnSpc="1"/>
          <a:lstStyle/>
          <a:p>
            <a:endParaRPr lang="en-US" sz="2400"/>
          </a:p>
        </p:txBody>
      </p:sp>
      <p:sp>
        <p:nvSpPr>
          <p:cNvPr id="40" name="Freeform 132" descr="e7d195523061f1c02e66e4f24090f95771f2a25398b4c6a397210DEF3B34B42E7CAE3753A3E55670C5C5B393DCCD8D49F265F3A29442F2D10D421F974AABEA3384308323DA72972389F1817D14B0E600743EE39300E4FF3680EE93858DE76ED61AF9958A0AC2BADFAA5CFBEC958BF41A862F1F17DE60F16069B1455E83FAB92FFB9B61E5DC187355D15155365BDD68A2"/>
          <p:cNvSpPr>
            <a:spLocks noEditPoints="1"/>
          </p:cNvSpPr>
          <p:nvPr/>
        </p:nvSpPr>
        <p:spPr bwMode="auto">
          <a:xfrm>
            <a:off x="9460482" y="2648754"/>
            <a:ext cx="267143" cy="26710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43" y="25"/>
              </a:cxn>
              <a:cxn ang="0">
                <a:pos x="41" y="23"/>
              </a:cxn>
              <a:cxn ang="0">
                <a:pos x="32" y="23"/>
              </a:cxn>
              <a:cxn ang="0">
                <a:pos x="32" y="14"/>
              </a:cxn>
              <a:cxn ang="0">
                <a:pos x="29" y="12"/>
              </a:cxn>
              <a:cxn ang="0">
                <a:pos x="25" y="12"/>
              </a:cxn>
              <a:cxn ang="0">
                <a:pos x="23" y="14"/>
              </a:cxn>
              <a:cxn ang="0">
                <a:pos x="23" y="23"/>
              </a:cxn>
              <a:cxn ang="0">
                <a:pos x="13" y="23"/>
              </a:cxn>
              <a:cxn ang="0">
                <a:pos x="11" y="25"/>
              </a:cxn>
              <a:cxn ang="0">
                <a:pos x="11" y="30"/>
              </a:cxn>
              <a:cxn ang="0">
                <a:pos x="13" y="32"/>
              </a:cxn>
              <a:cxn ang="0">
                <a:pos x="23" y="32"/>
              </a:cxn>
              <a:cxn ang="0">
                <a:pos x="23" y="41"/>
              </a:cxn>
              <a:cxn ang="0">
                <a:pos x="25" y="44"/>
              </a:cxn>
              <a:cxn ang="0">
                <a:pos x="29" y="44"/>
              </a:cxn>
              <a:cxn ang="0">
                <a:pos x="32" y="41"/>
              </a:cxn>
              <a:cxn ang="0">
                <a:pos x="32" y="32"/>
              </a:cxn>
              <a:cxn ang="0">
                <a:pos x="41" y="32"/>
              </a:cxn>
              <a:cxn ang="0">
                <a:pos x="43" y="30"/>
              </a:cxn>
              <a:cxn ang="0">
                <a:pos x="43" y="25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43" y="25"/>
                </a:moveTo>
                <a:cubicBezTo>
                  <a:pt x="43" y="24"/>
                  <a:pt x="42" y="23"/>
                  <a:pt x="41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2"/>
                  <a:pt x="29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2"/>
                  <a:pt x="23" y="13"/>
                  <a:pt x="23" y="14"/>
                </a:cubicBezTo>
                <a:cubicBezTo>
                  <a:pt x="23" y="23"/>
                  <a:pt x="23" y="23"/>
                  <a:pt x="2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3"/>
                  <a:pt x="11" y="24"/>
                  <a:pt x="11" y="25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1"/>
                  <a:pt x="12" y="32"/>
                  <a:pt x="1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3"/>
                  <a:pt x="24" y="44"/>
                  <a:pt x="25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31" y="44"/>
                  <a:pt x="32" y="43"/>
                  <a:pt x="32" y="41"/>
                </a:cubicBezTo>
                <a:cubicBezTo>
                  <a:pt x="32" y="32"/>
                  <a:pt x="32" y="32"/>
                  <a:pt x="32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2" y="32"/>
                  <a:pt x="43" y="31"/>
                  <a:pt x="43" y="30"/>
                </a:cubicBezTo>
                <a:lnTo>
                  <a:pt x="43" y="2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</a:ln>
        </p:spPr>
        <p:txBody>
          <a:bodyPr vert="horz" wrap="square" lIns="165811" tIns="82905" rIns="165811" bIns="82905" numCol="1" anchor="t" anchorCtr="0" compatLnSpc="1"/>
          <a:lstStyle/>
          <a:p>
            <a:endParaRPr lang="en-US" sz="2400"/>
          </a:p>
        </p:txBody>
      </p:sp>
      <p:grpSp>
        <p:nvGrpSpPr>
          <p:cNvPr id="44" name="组合 43"/>
          <p:cNvGrpSpPr/>
          <p:nvPr/>
        </p:nvGrpSpPr>
        <p:grpSpPr>
          <a:xfrm>
            <a:off x="1110669" y="3548898"/>
            <a:ext cx="2805968" cy="927306"/>
            <a:chOff x="245548" y="3740437"/>
            <a:chExt cx="2805968" cy="927306"/>
          </a:xfrm>
        </p:grpSpPr>
        <p:sp>
          <p:nvSpPr>
            <p:cNvPr id="45" name="TextBox 54"/>
            <p:cNvSpPr txBox="1"/>
            <p:nvPr/>
          </p:nvSpPr>
          <p:spPr>
            <a:xfrm>
              <a:off x="245548" y="4021412"/>
              <a:ext cx="280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145831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59926" y="3548898"/>
            <a:ext cx="2805968" cy="927306"/>
            <a:chOff x="245548" y="3740437"/>
            <a:chExt cx="2805968" cy="927306"/>
          </a:xfrm>
        </p:grpSpPr>
        <p:sp>
          <p:nvSpPr>
            <p:cNvPr id="51" name="TextBox 54"/>
            <p:cNvSpPr txBox="1"/>
            <p:nvPr/>
          </p:nvSpPr>
          <p:spPr>
            <a:xfrm>
              <a:off x="245548" y="4021412"/>
              <a:ext cx="280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145831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215465" y="3548898"/>
            <a:ext cx="2805968" cy="927306"/>
            <a:chOff x="245548" y="3740437"/>
            <a:chExt cx="2805968" cy="927306"/>
          </a:xfrm>
        </p:grpSpPr>
        <p:sp>
          <p:nvSpPr>
            <p:cNvPr id="54" name="TextBox 54"/>
            <p:cNvSpPr txBox="1"/>
            <p:nvPr/>
          </p:nvSpPr>
          <p:spPr>
            <a:xfrm>
              <a:off x="245548" y="4021412"/>
              <a:ext cx="280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145831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8456"/>
            <a:ext cx="12192000" cy="2329543"/>
          </a:xfrm>
          <a:prstGeom prst="rect">
            <a:avLst/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15" y="352812"/>
            <a:ext cx="4464035" cy="4175644"/>
          </a:xfrm>
          <a:prstGeom prst="rect">
            <a:avLst/>
          </a:prstGeom>
        </p:spPr>
      </p:pic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1264180" y="3166342"/>
            <a:ext cx="37952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未来计划</a:t>
            </a:r>
          </a:p>
        </p:txBody>
      </p:sp>
      <p:sp>
        <p:nvSpPr>
          <p:cNvPr id="7" name="矩形 6"/>
          <p:cNvSpPr/>
          <p:nvPr/>
        </p:nvSpPr>
        <p:spPr>
          <a:xfrm>
            <a:off x="1046804" y="2988815"/>
            <a:ext cx="4230045" cy="127838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46804" y="4799198"/>
            <a:ext cx="1034509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6804" y="1168923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未来计划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54" name="MH_Other_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339378" y="1951209"/>
            <a:ext cx="3160712" cy="3160713"/>
          </a:xfrm>
          <a:custGeom>
            <a:avLst/>
            <a:gdLst>
              <a:gd name="T0" fmla="*/ 556 w 1252"/>
              <a:gd name="T1" fmla="*/ 1248 h 1252"/>
              <a:gd name="T2" fmla="*/ 375 w 1252"/>
              <a:gd name="T3" fmla="*/ 1200 h 1252"/>
              <a:gd name="T4" fmla="*/ 255 w 1252"/>
              <a:gd name="T5" fmla="*/ 1130 h 1252"/>
              <a:gd name="T6" fmla="*/ 122 w 1252"/>
              <a:gd name="T7" fmla="*/ 998 h 1252"/>
              <a:gd name="T8" fmla="*/ 52 w 1252"/>
              <a:gd name="T9" fmla="*/ 877 h 1252"/>
              <a:gd name="T10" fmla="*/ 4 w 1252"/>
              <a:gd name="T11" fmla="*/ 696 h 1252"/>
              <a:gd name="T12" fmla="*/ 4 w 1252"/>
              <a:gd name="T13" fmla="*/ 560 h 1252"/>
              <a:gd name="T14" fmla="*/ 137 w 1252"/>
              <a:gd name="T15" fmla="*/ 458 h 1252"/>
              <a:gd name="T16" fmla="*/ 120 w 1252"/>
              <a:gd name="T17" fmla="*/ 257 h 1252"/>
              <a:gd name="T18" fmla="*/ 287 w 1252"/>
              <a:gd name="T19" fmla="*/ 236 h 1252"/>
              <a:gd name="T20" fmla="*/ 372 w 1252"/>
              <a:gd name="T21" fmla="*/ 54 h 1252"/>
              <a:gd name="T22" fmla="*/ 528 w 1252"/>
              <a:gd name="T23" fmla="*/ 119 h 1252"/>
              <a:gd name="T24" fmla="*/ 626 w 1252"/>
              <a:gd name="T25" fmla="*/ 0 h 1252"/>
              <a:gd name="T26" fmla="*/ 724 w 1252"/>
              <a:gd name="T27" fmla="*/ 119 h 1252"/>
              <a:gd name="T28" fmla="*/ 879 w 1252"/>
              <a:gd name="T29" fmla="*/ 54 h 1252"/>
              <a:gd name="T30" fmla="*/ 965 w 1252"/>
              <a:gd name="T31" fmla="*/ 236 h 1252"/>
              <a:gd name="T32" fmla="*/ 1132 w 1252"/>
              <a:gd name="T33" fmla="*/ 257 h 1252"/>
              <a:gd name="T34" fmla="*/ 1115 w 1252"/>
              <a:gd name="T35" fmla="*/ 458 h 1252"/>
              <a:gd name="T36" fmla="*/ 1248 w 1252"/>
              <a:gd name="T37" fmla="*/ 560 h 1252"/>
              <a:gd name="T38" fmla="*/ 1248 w 1252"/>
              <a:gd name="T39" fmla="*/ 696 h 1252"/>
              <a:gd name="T40" fmla="*/ 1200 w 1252"/>
              <a:gd name="T41" fmla="*/ 877 h 1252"/>
              <a:gd name="T42" fmla="*/ 1130 w 1252"/>
              <a:gd name="T43" fmla="*/ 998 h 1252"/>
              <a:gd name="T44" fmla="*/ 997 w 1252"/>
              <a:gd name="T45" fmla="*/ 1130 h 1252"/>
              <a:gd name="T46" fmla="*/ 877 w 1252"/>
              <a:gd name="T47" fmla="*/ 1200 h 1252"/>
              <a:gd name="T48" fmla="*/ 696 w 1252"/>
              <a:gd name="T49" fmla="*/ 1248 h 1252"/>
              <a:gd name="T50" fmla="*/ 563 w 1252"/>
              <a:gd name="T51" fmla="*/ 1241 h 1252"/>
              <a:gd name="T52" fmla="*/ 717 w 1252"/>
              <a:gd name="T53" fmla="*/ 1126 h 1252"/>
              <a:gd name="T54" fmla="*/ 797 w 1252"/>
              <a:gd name="T55" fmla="*/ 1105 h 1252"/>
              <a:gd name="T56" fmla="*/ 955 w 1252"/>
              <a:gd name="T57" fmla="*/ 1014 h 1252"/>
              <a:gd name="T58" fmla="*/ 1013 w 1252"/>
              <a:gd name="T59" fmla="*/ 955 h 1252"/>
              <a:gd name="T60" fmla="*/ 1105 w 1252"/>
              <a:gd name="T61" fmla="*/ 797 h 1252"/>
              <a:gd name="T62" fmla="*/ 1126 w 1252"/>
              <a:gd name="T63" fmla="*/ 718 h 1252"/>
              <a:gd name="T64" fmla="*/ 1240 w 1252"/>
              <a:gd name="T65" fmla="*/ 563 h 1252"/>
              <a:gd name="T66" fmla="*/ 1106 w 1252"/>
              <a:gd name="T67" fmla="*/ 458 h 1252"/>
              <a:gd name="T68" fmla="*/ 1127 w 1252"/>
              <a:gd name="T69" fmla="*/ 265 h 1252"/>
              <a:gd name="T70" fmla="*/ 957 w 1252"/>
              <a:gd name="T71" fmla="*/ 241 h 1252"/>
              <a:gd name="T72" fmla="*/ 879 w 1252"/>
              <a:gd name="T73" fmla="*/ 63 h 1252"/>
              <a:gd name="T74" fmla="*/ 720 w 1252"/>
              <a:gd name="T75" fmla="*/ 127 h 1252"/>
              <a:gd name="T76" fmla="*/ 626 w 1252"/>
              <a:gd name="T77" fmla="*/ 9 h 1252"/>
              <a:gd name="T78" fmla="*/ 532 w 1252"/>
              <a:gd name="T79" fmla="*/ 127 h 1252"/>
              <a:gd name="T80" fmla="*/ 373 w 1252"/>
              <a:gd name="T81" fmla="*/ 63 h 1252"/>
              <a:gd name="T82" fmla="*/ 295 w 1252"/>
              <a:gd name="T83" fmla="*/ 241 h 1252"/>
              <a:gd name="T84" fmla="*/ 125 w 1252"/>
              <a:gd name="T85" fmla="*/ 265 h 1252"/>
              <a:gd name="T86" fmla="*/ 146 w 1252"/>
              <a:gd name="T87" fmla="*/ 458 h 1252"/>
              <a:gd name="T88" fmla="*/ 12 w 1252"/>
              <a:gd name="T89" fmla="*/ 563 h 1252"/>
              <a:gd name="T90" fmla="*/ 126 w 1252"/>
              <a:gd name="T91" fmla="*/ 718 h 1252"/>
              <a:gd name="T92" fmla="*/ 147 w 1252"/>
              <a:gd name="T93" fmla="*/ 797 h 1252"/>
              <a:gd name="T94" fmla="*/ 239 w 1252"/>
              <a:gd name="T95" fmla="*/ 955 h 1252"/>
              <a:gd name="T96" fmla="*/ 297 w 1252"/>
              <a:gd name="T97" fmla="*/ 1014 h 1252"/>
              <a:gd name="T98" fmla="*/ 455 w 1252"/>
              <a:gd name="T99" fmla="*/ 1105 h 1252"/>
              <a:gd name="T100" fmla="*/ 535 w 1252"/>
              <a:gd name="T101" fmla="*/ 1126 h 1252"/>
              <a:gd name="T102" fmla="*/ 288 w 1252"/>
              <a:gd name="T103" fmla="*/ 964 h 1252"/>
              <a:gd name="T104" fmla="*/ 626 w 1252"/>
              <a:gd name="T105" fmla="*/ 148 h 1252"/>
              <a:gd name="T106" fmla="*/ 964 w 1252"/>
              <a:gd name="T107" fmla="*/ 964 h 1252"/>
              <a:gd name="T108" fmla="*/ 157 w 1252"/>
              <a:gd name="T109" fmla="*/ 626 h 1252"/>
              <a:gd name="T110" fmla="*/ 626 w 1252"/>
              <a:gd name="T111" fmla="*/ 15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2" h="1252">
                <a:moveTo>
                  <a:pt x="626" y="1252"/>
                </a:moveTo>
                <a:cubicBezTo>
                  <a:pt x="604" y="1252"/>
                  <a:pt x="581" y="1251"/>
                  <a:pt x="559" y="1249"/>
                </a:cubicBezTo>
                <a:cubicBezTo>
                  <a:pt x="556" y="1248"/>
                  <a:pt x="556" y="1248"/>
                  <a:pt x="556" y="1248"/>
                </a:cubicBezTo>
                <a:cubicBezTo>
                  <a:pt x="528" y="1134"/>
                  <a:pt x="528" y="1134"/>
                  <a:pt x="528" y="1134"/>
                </a:cubicBezTo>
                <a:cubicBezTo>
                  <a:pt x="504" y="1129"/>
                  <a:pt x="480" y="1123"/>
                  <a:pt x="458" y="1115"/>
                </a:cubicBezTo>
                <a:cubicBezTo>
                  <a:pt x="375" y="1200"/>
                  <a:pt x="375" y="1200"/>
                  <a:pt x="375" y="1200"/>
                </a:cubicBezTo>
                <a:cubicBezTo>
                  <a:pt x="372" y="1199"/>
                  <a:pt x="372" y="1199"/>
                  <a:pt x="372" y="1199"/>
                </a:cubicBezTo>
                <a:cubicBezTo>
                  <a:pt x="332" y="1181"/>
                  <a:pt x="293" y="1158"/>
                  <a:pt x="257" y="1132"/>
                </a:cubicBezTo>
                <a:cubicBezTo>
                  <a:pt x="255" y="1130"/>
                  <a:pt x="255" y="1130"/>
                  <a:pt x="255" y="1130"/>
                </a:cubicBezTo>
                <a:cubicBezTo>
                  <a:pt x="287" y="1016"/>
                  <a:pt x="287" y="1016"/>
                  <a:pt x="287" y="1016"/>
                </a:cubicBezTo>
                <a:cubicBezTo>
                  <a:pt x="269" y="1001"/>
                  <a:pt x="252" y="983"/>
                  <a:pt x="236" y="965"/>
                </a:cubicBezTo>
                <a:cubicBezTo>
                  <a:pt x="122" y="998"/>
                  <a:pt x="122" y="998"/>
                  <a:pt x="122" y="998"/>
                </a:cubicBezTo>
                <a:cubicBezTo>
                  <a:pt x="120" y="995"/>
                  <a:pt x="120" y="995"/>
                  <a:pt x="120" y="995"/>
                </a:cubicBezTo>
                <a:cubicBezTo>
                  <a:pt x="94" y="959"/>
                  <a:pt x="72" y="921"/>
                  <a:pt x="54" y="880"/>
                </a:cubicBezTo>
                <a:cubicBezTo>
                  <a:pt x="52" y="877"/>
                  <a:pt x="52" y="877"/>
                  <a:pt x="52" y="877"/>
                </a:cubicBezTo>
                <a:cubicBezTo>
                  <a:pt x="137" y="795"/>
                  <a:pt x="137" y="795"/>
                  <a:pt x="137" y="795"/>
                </a:cubicBezTo>
                <a:cubicBezTo>
                  <a:pt x="130" y="772"/>
                  <a:pt x="123" y="748"/>
                  <a:pt x="119" y="725"/>
                </a:cubicBezTo>
                <a:cubicBezTo>
                  <a:pt x="4" y="696"/>
                  <a:pt x="4" y="696"/>
                  <a:pt x="4" y="696"/>
                </a:cubicBezTo>
                <a:cubicBezTo>
                  <a:pt x="4" y="693"/>
                  <a:pt x="4" y="693"/>
                  <a:pt x="4" y="693"/>
                </a:cubicBezTo>
                <a:cubicBezTo>
                  <a:pt x="1" y="671"/>
                  <a:pt x="0" y="648"/>
                  <a:pt x="0" y="626"/>
                </a:cubicBezTo>
                <a:cubicBezTo>
                  <a:pt x="0" y="604"/>
                  <a:pt x="1" y="582"/>
                  <a:pt x="4" y="560"/>
                </a:cubicBezTo>
                <a:cubicBezTo>
                  <a:pt x="4" y="557"/>
                  <a:pt x="4" y="557"/>
                  <a:pt x="4" y="557"/>
                </a:cubicBezTo>
                <a:cubicBezTo>
                  <a:pt x="119" y="528"/>
                  <a:pt x="119" y="528"/>
                  <a:pt x="119" y="528"/>
                </a:cubicBezTo>
                <a:cubicBezTo>
                  <a:pt x="123" y="504"/>
                  <a:pt x="130" y="481"/>
                  <a:pt x="137" y="458"/>
                </a:cubicBezTo>
                <a:cubicBezTo>
                  <a:pt x="52" y="376"/>
                  <a:pt x="52" y="376"/>
                  <a:pt x="52" y="376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72" y="332"/>
                  <a:pt x="94" y="293"/>
                  <a:pt x="120" y="257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236" y="287"/>
                  <a:pt x="236" y="287"/>
                  <a:pt x="236" y="287"/>
                </a:cubicBezTo>
                <a:cubicBezTo>
                  <a:pt x="252" y="269"/>
                  <a:pt x="269" y="252"/>
                  <a:pt x="287" y="236"/>
                </a:cubicBezTo>
                <a:cubicBezTo>
                  <a:pt x="255" y="122"/>
                  <a:pt x="255" y="122"/>
                  <a:pt x="255" y="122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93" y="94"/>
                  <a:pt x="332" y="72"/>
                  <a:pt x="372" y="54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458" y="138"/>
                  <a:pt x="458" y="138"/>
                  <a:pt x="458" y="138"/>
                </a:cubicBezTo>
                <a:cubicBezTo>
                  <a:pt x="480" y="130"/>
                  <a:pt x="504" y="123"/>
                  <a:pt x="528" y="119"/>
                </a:cubicBezTo>
                <a:cubicBezTo>
                  <a:pt x="556" y="4"/>
                  <a:pt x="556" y="4"/>
                  <a:pt x="556" y="4"/>
                </a:cubicBezTo>
                <a:cubicBezTo>
                  <a:pt x="559" y="4"/>
                  <a:pt x="559" y="4"/>
                  <a:pt x="559" y="4"/>
                </a:cubicBezTo>
                <a:cubicBezTo>
                  <a:pt x="581" y="2"/>
                  <a:pt x="604" y="0"/>
                  <a:pt x="626" y="0"/>
                </a:cubicBezTo>
                <a:cubicBezTo>
                  <a:pt x="648" y="0"/>
                  <a:pt x="671" y="2"/>
                  <a:pt x="693" y="4"/>
                </a:cubicBezTo>
                <a:cubicBezTo>
                  <a:pt x="696" y="4"/>
                  <a:pt x="696" y="4"/>
                  <a:pt x="696" y="4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48" y="123"/>
                  <a:pt x="772" y="130"/>
                  <a:pt x="794" y="138"/>
                </a:cubicBezTo>
                <a:cubicBezTo>
                  <a:pt x="877" y="53"/>
                  <a:pt x="877" y="53"/>
                  <a:pt x="877" y="53"/>
                </a:cubicBezTo>
                <a:cubicBezTo>
                  <a:pt x="879" y="54"/>
                  <a:pt x="879" y="54"/>
                  <a:pt x="879" y="54"/>
                </a:cubicBezTo>
                <a:cubicBezTo>
                  <a:pt x="920" y="72"/>
                  <a:pt x="959" y="94"/>
                  <a:pt x="995" y="121"/>
                </a:cubicBezTo>
                <a:cubicBezTo>
                  <a:pt x="997" y="122"/>
                  <a:pt x="997" y="122"/>
                  <a:pt x="997" y="122"/>
                </a:cubicBezTo>
                <a:cubicBezTo>
                  <a:pt x="965" y="236"/>
                  <a:pt x="965" y="236"/>
                  <a:pt x="965" y="236"/>
                </a:cubicBezTo>
                <a:cubicBezTo>
                  <a:pt x="983" y="252"/>
                  <a:pt x="1000" y="269"/>
                  <a:pt x="1016" y="287"/>
                </a:cubicBezTo>
                <a:cubicBezTo>
                  <a:pt x="1130" y="255"/>
                  <a:pt x="1130" y="255"/>
                  <a:pt x="1130" y="255"/>
                </a:cubicBezTo>
                <a:cubicBezTo>
                  <a:pt x="1132" y="257"/>
                  <a:pt x="1132" y="257"/>
                  <a:pt x="1132" y="257"/>
                </a:cubicBezTo>
                <a:cubicBezTo>
                  <a:pt x="1158" y="293"/>
                  <a:pt x="1180" y="332"/>
                  <a:pt x="1198" y="373"/>
                </a:cubicBezTo>
                <a:cubicBezTo>
                  <a:pt x="1200" y="376"/>
                  <a:pt x="1200" y="376"/>
                  <a:pt x="1200" y="376"/>
                </a:cubicBezTo>
                <a:cubicBezTo>
                  <a:pt x="1115" y="458"/>
                  <a:pt x="1115" y="458"/>
                  <a:pt x="1115" y="458"/>
                </a:cubicBezTo>
                <a:cubicBezTo>
                  <a:pt x="1123" y="481"/>
                  <a:pt x="1129" y="504"/>
                  <a:pt x="1133" y="528"/>
                </a:cubicBezTo>
                <a:cubicBezTo>
                  <a:pt x="1248" y="557"/>
                  <a:pt x="1248" y="557"/>
                  <a:pt x="1248" y="557"/>
                </a:cubicBezTo>
                <a:cubicBezTo>
                  <a:pt x="1248" y="560"/>
                  <a:pt x="1248" y="560"/>
                  <a:pt x="1248" y="560"/>
                </a:cubicBezTo>
                <a:cubicBezTo>
                  <a:pt x="1251" y="582"/>
                  <a:pt x="1252" y="604"/>
                  <a:pt x="1252" y="626"/>
                </a:cubicBezTo>
                <a:cubicBezTo>
                  <a:pt x="1252" y="649"/>
                  <a:pt x="1251" y="671"/>
                  <a:pt x="1248" y="693"/>
                </a:cubicBezTo>
                <a:cubicBezTo>
                  <a:pt x="1248" y="696"/>
                  <a:pt x="1248" y="696"/>
                  <a:pt x="1248" y="696"/>
                </a:cubicBezTo>
                <a:cubicBezTo>
                  <a:pt x="1133" y="725"/>
                  <a:pt x="1133" y="725"/>
                  <a:pt x="1133" y="725"/>
                </a:cubicBezTo>
                <a:cubicBezTo>
                  <a:pt x="1129" y="748"/>
                  <a:pt x="1122" y="772"/>
                  <a:pt x="1115" y="795"/>
                </a:cubicBezTo>
                <a:cubicBezTo>
                  <a:pt x="1200" y="877"/>
                  <a:pt x="1200" y="877"/>
                  <a:pt x="1200" y="877"/>
                </a:cubicBezTo>
                <a:cubicBezTo>
                  <a:pt x="1198" y="880"/>
                  <a:pt x="1198" y="880"/>
                  <a:pt x="1198" y="880"/>
                </a:cubicBezTo>
                <a:cubicBezTo>
                  <a:pt x="1180" y="920"/>
                  <a:pt x="1158" y="959"/>
                  <a:pt x="1132" y="995"/>
                </a:cubicBezTo>
                <a:cubicBezTo>
                  <a:pt x="1130" y="998"/>
                  <a:pt x="1130" y="998"/>
                  <a:pt x="1130" y="998"/>
                </a:cubicBezTo>
                <a:cubicBezTo>
                  <a:pt x="1016" y="965"/>
                  <a:pt x="1016" y="965"/>
                  <a:pt x="1016" y="965"/>
                </a:cubicBezTo>
                <a:cubicBezTo>
                  <a:pt x="1000" y="983"/>
                  <a:pt x="983" y="1001"/>
                  <a:pt x="965" y="1016"/>
                </a:cubicBezTo>
                <a:cubicBezTo>
                  <a:pt x="997" y="1130"/>
                  <a:pt x="997" y="1130"/>
                  <a:pt x="997" y="1130"/>
                </a:cubicBezTo>
                <a:cubicBezTo>
                  <a:pt x="995" y="1132"/>
                  <a:pt x="995" y="1132"/>
                  <a:pt x="995" y="1132"/>
                </a:cubicBezTo>
                <a:cubicBezTo>
                  <a:pt x="959" y="1158"/>
                  <a:pt x="920" y="1181"/>
                  <a:pt x="879" y="119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94" y="1115"/>
                  <a:pt x="794" y="1115"/>
                  <a:pt x="794" y="1115"/>
                </a:cubicBezTo>
                <a:cubicBezTo>
                  <a:pt x="772" y="1123"/>
                  <a:pt x="748" y="1129"/>
                  <a:pt x="724" y="1134"/>
                </a:cubicBezTo>
                <a:cubicBezTo>
                  <a:pt x="696" y="1248"/>
                  <a:pt x="696" y="1248"/>
                  <a:pt x="696" y="1248"/>
                </a:cubicBezTo>
                <a:cubicBezTo>
                  <a:pt x="693" y="1249"/>
                  <a:pt x="693" y="1249"/>
                  <a:pt x="693" y="1249"/>
                </a:cubicBezTo>
                <a:cubicBezTo>
                  <a:pt x="671" y="1251"/>
                  <a:pt x="648" y="1252"/>
                  <a:pt x="626" y="1252"/>
                </a:cubicBezTo>
                <a:close/>
                <a:moveTo>
                  <a:pt x="563" y="1241"/>
                </a:moveTo>
                <a:cubicBezTo>
                  <a:pt x="584" y="1243"/>
                  <a:pt x="605" y="1244"/>
                  <a:pt x="626" y="1244"/>
                </a:cubicBezTo>
                <a:cubicBezTo>
                  <a:pt x="647" y="1244"/>
                  <a:pt x="668" y="1243"/>
                  <a:pt x="689" y="1241"/>
                </a:cubicBezTo>
                <a:cubicBezTo>
                  <a:pt x="717" y="1126"/>
                  <a:pt x="717" y="1126"/>
                  <a:pt x="717" y="1126"/>
                </a:cubicBezTo>
                <a:cubicBezTo>
                  <a:pt x="720" y="1126"/>
                  <a:pt x="720" y="1126"/>
                  <a:pt x="720" y="1126"/>
                </a:cubicBezTo>
                <a:cubicBezTo>
                  <a:pt x="745" y="1121"/>
                  <a:pt x="770" y="1114"/>
                  <a:pt x="794" y="1106"/>
                </a:cubicBezTo>
                <a:cubicBezTo>
                  <a:pt x="797" y="1105"/>
                  <a:pt x="797" y="1105"/>
                  <a:pt x="797" y="1105"/>
                </a:cubicBezTo>
                <a:cubicBezTo>
                  <a:pt x="879" y="1190"/>
                  <a:pt x="879" y="1190"/>
                  <a:pt x="879" y="1190"/>
                </a:cubicBezTo>
                <a:cubicBezTo>
                  <a:pt x="917" y="1173"/>
                  <a:pt x="953" y="1151"/>
                  <a:pt x="988" y="1127"/>
                </a:cubicBezTo>
                <a:cubicBezTo>
                  <a:pt x="955" y="1014"/>
                  <a:pt x="955" y="1014"/>
                  <a:pt x="955" y="1014"/>
                </a:cubicBezTo>
                <a:cubicBezTo>
                  <a:pt x="957" y="1012"/>
                  <a:pt x="957" y="1012"/>
                  <a:pt x="957" y="1012"/>
                </a:cubicBezTo>
                <a:cubicBezTo>
                  <a:pt x="977" y="995"/>
                  <a:pt x="995" y="977"/>
                  <a:pt x="1011" y="958"/>
                </a:cubicBezTo>
                <a:cubicBezTo>
                  <a:pt x="1013" y="955"/>
                  <a:pt x="1013" y="955"/>
                  <a:pt x="1013" y="955"/>
                </a:cubicBezTo>
                <a:cubicBezTo>
                  <a:pt x="1127" y="988"/>
                  <a:pt x="1127" y="988"/>
                  <a:pt x="1127" y="988"/>
                </a:cubicBezTo>
                <a:cubicBezTo>
                  <a:pt x="1151" y="954"/>
                  <a:pt x="1172" y="917"/>
                  <a:pt x="1189" y="879"/>
                </a:cubicBezTo>
                <a:cubicBezTo>
                  <a:pt x="1105" y="797"/>
                  <a:pt x="1105" y="797"/>
                  <a:pt x="1105" y="797"/>
                </a:cubicBezTo>
                <a:cubicBezTo>
                  <a:pt x="1106" y="795"/>
                  <a:pt x="1106" y="795"/>
                  <a:pt x="1106" y="795"/>
                </a:cubicBezTo>
                <a:cubicBezTo>
                  <a:pt x="1114" y="771"/>
                  <a:pt x="1121" y="746"/>
                  <a:pt x="1125" y="720"/>
                </a:cubicBezTo>
                <a:cubicBezTo>
                  <a:pt x="1126" y="718"/>
                  <a:pt x="1126" y="718"/>
                  <a:pt x="1126" y="718"/>
                </a:cubicBezTo>
                <a:cubicBezTo>
                  <a:pt x="1240" y="689"/>
                  <a:pt x="1240" y="689"/>
                  <a:pt x="1240" y="689"/>
                </a:cubicBezTo>
                <a:cubicBezTo>
                  <a:pt x="1242" y="668"/>
                  <a:pt x="1243" y="647"/>
                  <a:pt x="1243" y="626"/>
                </a:cubicBezTo>
                <a:cubicBezTo>
                  <a:pt x="1243" y="605"/>
                  <a:pt x="1242" y="584"/>
                  <a:pt x="1240" y="563"/>
                </a:cubicBezTo>
                <a:cubicBezTo>
                  <a:pt x="1126" y="535"/>
                  <a:pt x="1126" y="535"/>
                  <a:pt x="1126" y="535"/>
                </a:cubicBezTo>
                <a:cubicBezTo>
                  <a:pt x="1125" y="532"/>
                  <a:pt x="1125" y="532"/>
                  <a:pt x="1125" y="532"/>
                </a:cubicBezTo>
                <a:cubicBezTo>
                  <a:pt x="1121" y="507"/>
                  <a:pt x="1114" y="482"/>
                  <a:pt x="1106" y="458"/>
                </a:cubicBezTo>
                <a:cubicBezTo>
                  <a:pt x="1105" y="455"/>
                  <a:pt x="1105" y="455"/>
                  <a:pt x="1105" y="455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72" y="335"/>
                  <a:pt x="1151" y="299"/>
                  <a:pt x="1127" y="265"/>
                </a:cubicBezTo>
                <a:cubicBezTo>
                  <a:pt x="1013" y="297"/>
                  <a:pt x="1013" y="297"/>
                  <a:pt x="1013" y="297"/>
                </a:cubicBezTo>
                <a:cubicBezTo>
                  <a:pt x="1011" y="295"/>
                  <a:pt x="1011" y="295"/>
                  <a:pt x="1011" y="295"/>
                </a:cubicBezTo>
                <a:cubicBezTo>
                  <a:pt x="995" y="276"/>
                  <a:pt x="977" y="257"/>
                  <a:pt x="957" y="241"/>
                </a:cubicBezTo>
                <a:cubicBezTo>
                  <a:pt x="955" y="239"/>
                  <a:pt x="955" y="239"/>
                  <a:pt x="955" y="239"/>
                </a:cubicBezTo>
                <a:cubicBezTo>
                  <a:pt x="988" y="126"/>
                  <a:pt x="988" y="126"/>
                  <a:pt x="988" y="126"/>
                </a:cubicBezTo>
                <a:cubicBezTo>
                  <a:pt x="953" y="101"/>
                  <a:pt x="917" y="80"/>
                  <a:pt x="879" y="63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7"/>
                  <a:pt x="794" y="147"/>
                  <a:pt x="794" y="147"/>
                </a:cubicBezTo>
                <a:cubicBezTo>
                  <a:pt x="770" y="138"/>
                  <a:pt x="745" y="131"/>
                  <a:pt x="720" y="127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689" y="12"/>
                  <a:pt x="689" y="12"/>
                  <a:pt x="689" y="12"/>
                </a:cubicBezTo>
                <a:cubicBezTo>
                  <a:pt x="668" y="10"/>
                  <a:pt x="647" y="9"/>
                  <a:pt x="626" y="9"/>
                </a:cubicBezTo>
                <a:cubicBezTo>
                  <a:pt x="605" y="9"/>
                  <a:pt x="584" y="10"/>
                  <a:pt x="563" y="12"/>
                </a:cubicBezTo>
                <a:cubicBezTo>
                  <a:pt x="535" y="126"/>
                  <a:pt x="535" y="126"/>
                  <a:pt x="535" y="126"/>
                </a:cubicBezTo>
                <a:cubicBezTo>
                  <a:pt x="532" y="127"/>
                  <a:pt x="532" y="127"/>
                  <a:pt x="532" y="127"/>
                </a:cubicBezTo>
                <a:cubicBezTo>
                  <a:pt x="507" y="131"/>
                  <a:pt x="482" y="138"/>
                  <a:pt x="458" y="14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35" y="80"/>
                  <a:pt x="298" y="101"/>
                  <a:pt x="264" y="126"/>
                </a:cubicBezTo>
                <a:cubicBezTo>
                  <a:pt x="297" y="239"/>
                  <a:pt x="297" y="239"/>
                  <a:pt x="297" y="239"/>
                </a:cubicBezTo>
                <a:cubicBezTo>
                  <a:pt x="295" y="241"/>
                  <a:pt x="295" y="241"/>
                  <a:pt x="295" y="241"/>
                </a:cubicBezTo>
                <a:cubicBezTo>
                  <a:pt x="275" y="257"/>
                  <a:pt x="257" y="276"/>
                  <a:pt x="241" y="295"/>
                </a:cubicBezTo>
                <a:cubicBezTo>
                  <a:pt x="239" y="297"/>
                  <a:pt x="239" y="297"/>
                  <a:pt x="239" y="297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01" y="299"/>
                  <a:pt x="80" y="335"/>
                  <a:pt x="63" y="374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6" y="458"/>
                  <a:pt x="146" y="458"/>
                  <a:pt x="146" y="458"/>
                </a:cubicBezTo>
                <a:cubicBezTo>
                  <a:pt x="138" y="482"/>
                  <a:pt x="131" y="507"/>
                  <a:pt x="127" y="532"/>
                </a:cubicBezTo>
                <a:cubicBezTo>
                  <a:pt x="126" y="535"/>
                  <a:pt x="126" y="535"/>
                  <a:pt x="126" y="535"/>
                </a:cubicBezTo>
                <a:cubicBezTo>
                  <a:pt x="12" y="563"/>
                  <a:pt x="12" y="563"/>
                  <a:pt x="12" y="563"/>
                </a:cubicBezTo>
                <a:cubicBezTo>
                  <a:pt x="10" y="584"/>
                  <a:pt x="9" y="606"/>
                  <a:pt x="9" y="626"/>
                </a:cubicBezTo>
                <a:cubicBezTo>
                  <a:pt x="9" y="647"/>
                  <a:pt x="10" y="668"/>
                  <a:pt x="12" y="689"/>
                </a:cubicBezTo>
                <a:cubicBezTo>
                  <a:pt x="126" y="718"/>
                  <a:pt x="126" y="718"/>
                  <a:pt x="126" y="718"/>
                </a:cubicBezTo>
                <a:cubicBezTo>
                  <a:pt x="127" y="720"/>
                  <a:pt x="127" y="720"/>
                  <a:pt x="127" y="720"/>
                </a:cubicBezTo>
                <a:cubicBezTo>
                  <a:pt x="131" y="746"/>
                  <a:pt x="138" y="771"/>
                  <a:pt x="146" y="795"/>
                </a:cubicBezTo>
                <a:cubicBezTo>
                  <a:pt x="147" y="797"/>
                  <a:pt x="147" y="797"/>
                  <a:pt x="147" y="797"/>
                </a:cubicBezTo>
                <a:cubicBezTo>
                  <a:pt x="63" y="879"/>
                  <a:pt x="63" y="879"/>
                  <a:pt x="63" y="879"/>
                </a:cubicBezTo>
                <a:cubicBezTo>
                  <a:pt x="80" y="917"/>
                  <a:pt x="101" y="954"/>
                  <a:pt x="125" y="988"/>
                </a:cubicBezTo>
                <a:cubicBezTo>
                  <a:pt x="239" y="955"/>
                  <a:pt x="239" y="955"/>
                  <a:pt x="239" y="955"/>
                </a:cubicBezTo>
                <a:cubicBezTo>
                  <a:pt x="241" y="958"/>
                  <a:pt x="241" y="958"/>
                  <a:pt x="241" y="958"/>
                </a:cubicBezTo>
                <a:cubicBezTo>
                  <a:pt x="257" y="977"/>
                  <a:pt x="275" y="995"/>
                  <a:pt x="295" y="1012"/>
                </a:cubicBezTo>
                <a:cubicBezTo>
                  <a:pt x="297" y="1014"/>
                  <a:pt x="297" y="1014"/>
                  <a:pt x="297" y="1014"/>
                </a:cubicBezTo>
                <a:cubicBezTo>
                  <a:pt x="264" y="1127"/>
                  <a:pt x="264" y="1127"/>
                  <a:pt x="264" y="1127"/>
                </a:cubicBezTo>
                <a:cubicBezTo>
                  <a:pt x="298" y="1151"/>
                  <a:pt x="335" y="1173"/>
                  <a:pt x="373" y="1190"/>
                </a:cubicBezTo>
                <a:cubicBezTo>
                  <a:pt x="455" y="1105"/>
                  <a:pt x="455" y="1105"/>
                  <a:pt x="455" y="1105"/>
                </a:cubicBezTo>
                <a:cubicBezTo>
                  <a:pt x="458" y="1106"/>
                  <a:pt x="458" y="1106"/>
                  <a:pt x="458" y="1106"/>
                </a:cubicBezTo>
                <a:cubicBezTo>
                  <a:pt x="482" y="1114"/>
                  <a:pt x="507" y="1121"/>
                  <a:pt x="532" y="1126"/>
                </a:cubicBezTo>
                <a:cubicBezTo>
                  <a:pt x="535" y="1126"/>
                  <a:pt x="535" y="1126"/>
                  <a:pt x="535" y="1126"/>
                </a:cubicBezTo>
                <a:lnTo>
                  <a:pt x="563" y="1241"/>
                </a:lnTo>
                <a:close/>
                <a:moveTo>
                  <a:pt x="626" y="1104"/>
                </a:moveTo>
                <a:cubicBezTo>
                  <a:pt x="498" y="1104"/>
                  <a:pt x="378" y="1055"/>
                  <a:pt x="288" y="964"/>
                </a:cubicBezTo>
                <a:cubicBezTo>
                  <a:pt x="198" y="874"/>
                  <a:pt x="148" y="754"/>
                  <a:pt x="148" y="626"/>
                </a:cubicBezTo>
                <a:cubicBezTo>
                  <a:pt x="148" y="499"/>
                  <a:pt x="198" y="379"/>
                  <a:pt x="288" y="288"/>
                </a:cubicBezTo>
                <a:cubicBezTo>
                  <a:pt x="378" y="198"/>
                  <a:pt x="498" y="148"/>
                  <a:pt x="626" y="148"/>
                </a:cubicBezTo>
                <a:cubicBezTo>
                  <a:pt x="754" y="148"/>
                  <a:pt x="874" y="198"/>
                  <a:pt x="964" y="288"/>
                </a:cubicBezTo>
                <a:cubicBezTo>
                  <a:pt x="1054" y="379"/>
                  <a:pt x="1104" y="499"/>
                  <a:pt x="1104" y="626"/>
                </a:cubicBezTo>
                <a:cubicBezTo>
                  <a:pt x="1104" y="754"/>
                  <a:pt x="1054" y="874"/>
                  <a:pt x="964" y="964"/>
                </a:cubicBezTo>
                <a:cubicBezTo>
                  <a:pt x="874" y="1055"/>
                  <a:pt x="754" y="1104"/>
                  <a:pt x="626" y="1104"/>
                </a:cubicBezTo>
                <a:close/>
                <a:moveTo>
                  <a:pt x="626" y="157"/>
                </a:moveTo>
                <a:cubicBezTo>
                  <a:pt x="367" y="157"/>
                  <a:pt x="157" y="367"/>
                  <a:pt x="157" y="626"/>
                </a:cubicBezTo>
                <a:cubicBezTo>
                  <a:pt x="157" y="885"/>
                  <a:pt x="367" y="1096"/>
                  <a:pt x="626" y="1096"/>
                </a:cubicBezTo>
                <a:cubicBezTo>
                  <a:pt x="885" y="1096"/>
                  <a:pt x="1095" y="885"/>
                  <a:pt x="1095" y="626"/>
                </a:cubicBezTo>
                <a:cubicBezTo>
                  <a:pt x="1095" y="367"/>
                  <a:pt x="885" y="157"/>
                  <a:pt x="626" y="157"/>
                </a:cubicBezTo>
                <a:close/>
              </a:path>
            </a:pathLst>
          </a:custGeom>
          <a:solidFill>
            <a:srgbClr val="F5C14C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5" name="MH_Other_7"/>
          <p:cNvSpPr/>
          <p:nvPr>
            <p:custDataLst>
              <p:tags r:id="rId2"/>
            </p:custDataLst>
          </p:nvPr>
        </p:nvSpPr>
        <p:spPr bwMode="auto">
          <a:xfrm>
            <a:off x="1863253" y="2440159"/>
            <a:ext cx="2127250" cy="3311525"/>
          </a:xfrm>
          <a:custGeom>
            <a:avLst/>
            <a:gdLst>
              <a:gd name="T0" fmla="*/ 2147483646 w 842"/>
              <a:gd name="T1" fmla="*/ 2147483646 h 1312"/>
              <a:gd name="T2" fmla="*/ 2147483646 w 842"/>
              <a:gd name="T3" fmla="*/ 2147483646 h 1312"/>
              <a:gd name="T4" fmla="*/ 2147483646 w 842"/>
              <a:gd name="T5" fmla="*/ 2147483646 h 1312"/>
              <a:gd name="T6" fmla="*/ 2147483646 w 842"/>
              <a:gd name="T7" fmla="*/ 2147483646 h 1312"/>
              <a:gd name="T8" fmla="*/ 2147483646 w 842"/>
              <a:gd name="T9" fmla="*/ 2147483646 h 1312"/>
              <a:gd name="T10" fmla="*/ 2147483646 w 842"/>
              <a:gd name="T11" fmla="*/ 2147483646 h 1312"/>
              <a:gd name="T12" fmla="*/ 2147483646 w 842"/>
              <a:gd name="T13" fmla="*/ 2147483646 h 1312"/>
              <a:gd name="T14" fmla="*/ 2147483646 w 842"/>
              <a:gd name="T15" fmla="*/ 2147483646 h 1312"/>
              <a:gd name="T16" fmla="*/ 2147483646 w 842"/>
              <a:gd name="T17" fmla="*/ 2147483646 h 1312"/>
              <a:gd name="T18" fmla="*/ 2147483646 w 842"/>
              <a:gd name="T19" fmla="*/ 2147483646 h 1312"/>
              <a:gd name="T20" fmla="*/ 2147483646 w 842"/>
              <a:gd name="T21" fmla="*/ 2147483646 h 1312"/>
              <a:gd name="T22" fmla="*/ 2147483646 w 842"/>
              <a:gd name="T23" fmla="*/ 2147483646 h 1312"/>
              <a:gd name="T24" fmla="*/ 2147483646 w 842"/>
              <a:gd name="T25" fmla="*/ 2147483646 h 1312"/>
              <a:gd name="T26" fmla="*/ 2147483646 w 842"/>
              <a:gd name="T27" fmla="*/ 2147483646 h 1312"/>
              <a:gd name="T28" fmla="*/ 2147483646 w 842"/>
              <a:gd name="T29" fmla="*/ 2147483646 h 1312"/>
              <a:gd name="T30" fmla="*/ 2147483646 w 842"/>
              <a:gd name="T31" fmla="*/ 2147483646 h 1312"/>
              <a:gd name="T32" fmla="*/ 2147483646 w 842"/>
              <a:gd name="T33" fmla="*/ 2147483646 h 1312"/>
              <a:gd name="T34" fmla="*/ 0 w 842"/>
              <a:gd name="T35" fmla="*/ 2147483646 h 1312"/>
              <a:gd name="T36" fmla="*/ 2147483646 w 842"/>
              <a:gd name="T37" fmla="*/ 0 h 1312"/>
              <a:gd name="T38" fmla="*/ 2147483646 w 842"/>
              <a:gd name="T39" fmla="*/ 0 h 1312"/>
              <a:gd name="T40" fmla="*/ 2147483646 w 842"/>
              <a:gd name="T41" fmla="*/ 2147483646 h 1312"/>
              <a:gd name="T42" fmla="*/ 2147483646 w 842"/>
              <a:gd name="T43" fmla="*/ 2147483646 h 1312"/>
              <a:gd name="T44" fmla="*/ 2147483646 w 842"/>
              <a:gd name="T45" fmla="*/ 2147483646 h 1312"/>
              <a:gd name="T46" fmla="*/ 2147483646 w 842"/>
              <a:gd name="T47" fmla="*/ 2147483646 h 1312"/>
              <a:gd name="T48" fmla="*/ 2147483646 w 842"/>
              <a:gd name="T49" fmla="*/ 2147483646 h 1312"/>
              <a:gd name="T50" fmla="*/ 2147483646 w 842"/>
              <a:gd name="T51" fmla="*/ 2147483646 h 1312"/>
              <a:gd name="T52" fmla="*/ 2147483646 w 842"/>
              <a:gd name="T53" fmla="*/ 2147483646 h 1312"/>
              <a:gd name="T54" fmla="*/ 2147483646 w 842"/>
              <a:gd name="T55" fmla="*/ 2147483646 h 1312"/>
              <a:gd name="T56" fmla="*/ 2147483646 w 842"/>
              <a:gd name="T57" fmla="*/ 2147483646 h 1312"/>
              <a:gd name="T58" fmla="*/ 2147483646 w 842"/>
              <a:gd name="T59" fmla="*/ 2147483646 h 1312"/>
              <a:gd name="T60" fmla="*/ 2147483646 w 842"/>
              <a:gd name="T61" fmla="*/ 2147483646 h 1312"/>
              <a:gd name="T62" fmla="*/ 2147483646 w 842"/>
              <a:gd name="T63" fmla="*/ 2147483646 h 1312"/>
              <a:gd name="T64" fmla="*/ 2147483646 w 842"/>
              <a:gd name="T65" fmla="*/ 2147483646 h 1312"/>
              <a:gd name="T66" fmla="*/ 2147483646 w 842"/>
              <a:gd name="T67" fmla="*/ 2147483646 h 13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42" h="1312">
                <a:moveTo>
                  <a:pt x="388" y="1312"/>
                </a:moveTo>
                <a:cubicBezTo>
                  <a:pt x="362" y="1312"/>
                  <a:pt x="340" y="1291"/>
                  <a:pt x="340" y="1265"/>
                </a:cubicBezTo>
                <a:cubicBezTo>
                  <a:pt x="340" y="1259"/>
                  <a:pt x="341" y="1254"/>
                  <a:pt x="343" y="1249"/>
                </a:cubicBezTo>
                <a:cubicBezTo>
                  <a:pt x="278" y="1249"/>
                  <a:pt x="278" y="1249"/>
                  <a:pt x="278" y="1249"/>
                </a:cubicBezTo>
                <a:cubicBezTo>
                  <a:pt x="250" y="1249"/>
                  <a:pt x="228" y="1226"/>
                  <a:pt x="228" y="1199"/>
                </a:cubicBezTo>
                <a:cubicBezTo>
                  <a:pt x="228" y="1186"/>
                  <a:pt x="233" y="1173"/>
                  <a:pt x="241" y="1164"/>
                </a:cubicBezTo>
                <a:cubicBezTo>
                  <a:pt x="228" y="1156"/>
                  <a:pt x="219" y="1140"/>
                  <a:pt x="219" y="1121"/>
                </a:cubicBezTo>
                <a:cubicBezTo>
                  <a:pt x="219" y="1108"/>
                  <a:pt x="223" y="1095"/>
                  <a:pt x="232" y="1086"/>
                </a:cubicBezTo>
                <a:cubicBezTo>
                  <a:pt x="210" y="1073"/>
                  <a:pt x="196" y="1049"/>
                  <a:pt x="196" y="1022"/>
                </a:cubicBezTo>
                <a:cubicBezTo>
                  <a:pt x="196" y="982"/>
                  <a:pt x="196" y="982"/>
                  <a:pt x="196" y="982"/>
                </a:cubicBezTo>
                <a:cubicBezTo>
                  <a:pt x="196" y="982"/>
                  <a:pt x="196" y="982"/>
                  <a:pt x="196" y="982"/>
                </a:cubicBezTo>
                <a:cubicBezTo>
                  <a:pt x="196" y="976"/>
                  <a:pt x="196" y="976"/>
                  <a:pt x="196" y="976"/>
                </a:cubicBezTo>
                <a:cubicBezTo>
                  <a:pt x="196" y="966"/>
                  <a:pt x="196" y="957"/>
                  <a:pt x="196" y="947"/>
                </a:cubicBezTo>
                <a:cubicBezTo>
                  <a:pt x="197" y="940"/>
                  <a:pt x="197" y="940"/>
                  <a:pt x="197" y="940"/>
                </a:cubicBezTo>
                <a:cubicBezTo>
                  <a:pt x="197" y="917"/>
                  <a:pt x="197" y="917"/>
                  <a:pt x="197" y="917"/>
                </a:cubicBezTo>
                <a:cubicBezTo>
                  <a:pt x="196" y="897"/>
                  <a:pt x="194" y="871"/>
                  <a:pt x="180" y="849"/>
                </a:cubicBezTo>
                <a:cubicBezTo>
                  <a:pt x="166" y="824"/>
                  <a:pt x="148" y="802"/>
                  <a:pt x="129" y="779"/>
                </a:cubicBezTo>
                <a:cubicBezTo>
                  <a:pt x="69" y="706"/>
                  <a:pt x="0" y="623"/>
                  <a:pt x="0" y="419"/>
                </a:cubicBezTo>
                <a:cubicBezTo>
                  <a:pt x="0" y="188"/>
                  <a:pt x="188" y="0"/>
                  <a:pt x="419" y="0"/>
                </a:cubicBezTo>
                <a:cubicBezTo>
                  <a:pt x="423" y="0"/>
                  <a:pt x="423" y="0"/>
                  <a:pt x="423" y="0"/>
                </a:cubicBezTo>
                <a:cubicBezTo>
                  <a:pt x="654" y="0"/>
                  <a:pt x="842" y="188"/>
                  <a:pt x="842" y="419"/>
                </a:cubicBezTo>
                <a:cubicBezTo>
                  <a:pt x="842" y="623"/>
                  <a:pt x="773" y="706"/>
                  <a:pt x="713" y="779"/>
                </a:cubicBezTo>
                <a:cubicBezTo>
                  <a:pt x="694" y="802"/>
                  <a:pt x="676" y="824"/>
                  <a:pt x="662" y="849"/>
                </a:cubicBezTo>
                <a:cubicBezTo>
                  <a:pt x="653" y="863"/>
                  <a:pt x="649" y="879"/>
                  <a:pt x="647" y="899"/>
                </a:cubicBezTo>
                <a:cubicBezTo>
                  <a:pt x="646" y="1023"/>
                  <a:pt x="646" y="1023"/>
                  <a:pt x="646" y="1023"/>
                </a:cubicBezTo>
                <a:cubicBezTo>
                  <a:pt x="646" y="1049"/>
                  <a:pt x="632" y="1073"/>
                  <a:pt x="610" y="1086"/>
                </a:cubicBezTo>
                <a:cubicBezTo>
                  <a:pt x="619" y="1095"/>
                  <a:pt x="623" y="1108"/>
                  <a:pt x="623" y="1121"/>
                </a:cubicBezTo>
                <a:cubicBezTo>
                  <a:pt x="623" y="1140"/>
                  <a:pt x="614" y="1156"/>
                  <a:pt x="601" y="1164"/>
                </a:cubicBezTo>
                <a:cubicBezTo>
                  <a:pt x="609" y="1173"/>
                  <a:pt x="614" y="1186"/>
                  <a:pt x="614" y="1199"/>
                </a:cubicBezTo>
                <a:cubicBezTo>
                  <a:pt x="614" y="1226"/>
                  <a:pt x="592" y="1249"/>
                  <a:pt x="564" y="1249"/>
                </a:cubicBezTo>
                <a:cubicBezTo>
                  <a:pt x="499" y="1249"/>
                  <a:pt x="499" y="1249"/>
                  <a:pt x="499" y="1249"/>
                </a:cubicBezTo>
                <a:cubicBezTo>
                  <a:pt x="501" y="1254"/>
                  <a:pt x="502" y="1259"/>
                  <a:pt x="502" y="1265"/>
                </a:cubicBezTo>
                <a:cubicBezTo>
                  <a:pt x="502" y="1291"/>
                  <a:pt x="480" y="1312"/>
                  <a:pt x="455" y="1312"/>
                </a:cubicBezTo>
                <a:lnTo>
                  <a:pt x="388" y="1312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MH_Other_8"/>
          <p:cNvSpPr/>
          <p:nvPr>
            <p:custDataLst>
              <p:tags r:id="rId3"/>
            </p:custDataLst>
          </p:nvPr>
        </p:nvSpPr>
        <p:spPr bwMode="auto">
          <a:xfrm>
            <a:off x="2810991" y="5610397"/>
            <a:ext cx="233363" cy="65087"/>
          </a:xfrm>
          <a:custGeom>
            <a:avLst/>
            <a:gdLst>
              <a:gd name="T0" fmla="*/ 2147483646 w 93"/>
              <a:gd name="T1" fmla="*/ 2147483646 h 26"/>
              <a:gd name="T2" fmla="*/ 0 w 93"/>
              <a:gd name="T3" fmla="*/ 2147483646 h 26"/>
              <a:gd name="T4" fmla="*/ 2147483646 w 93"/>
              <a:gd name="T5" fmla="*/ 0 h 26"/>
              <a:gd name="T6" fmla="*/ 2147483646 w 93"/>
              <a:gd name="T7" fmla="*/ 0 h 26"/>
              <a:gd name="T8" fmla="*/ 2147483646 w 93"/>
              <a:gd name="T9" fmla="*/ 2147483646 h 26"/>
              <a:gd name="T10" fmla="*/ 2147483646 w 93"/>
              <a:gd name="T11" fmla="*/ 2147483646 h 26"/>
              <a:gd name="T12" fmla="*/ 2147483646 w 93"/>
              <a:gd name="T13" fmla="*/ 2147483646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" h="26">
                <a:moveTo>
                  <a:pt x="13" y="26"/>
                </a:moveTo>
                <a:cubicBezTo>
                  <a:pt x="5" y="26"/>
                  <a:pt x="0" y="20"/>
                  <a:pt x="0" y="13"/>
                </a:cubicBezTo>
                <a:cubicBezTo>
                  <a:pt x="0" y="6"/>
                  <a:pt x="5" y="0"/>
                  <a:pt x="13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7" y="0"/>
                  <a:pt x="93" y="6"/>
                  <a:pt x="93" y="13"/>
                </a:cubicBezTo>
                <a:cubicBezTo>
                  <a:pt x="93" y="20"/>
                  <a:pt x="87" y="26"/>
                  <a:pt x="80" y="26"/>
                </a:cubicBezTo>
                <a:lnTo>
                  <a:pt x="13" y="26"/>
                </a:lnTo>
                <a:close/>
              </a:path>
            </a:pathLst>
          </a:custGeom>
          <a:solidFill>
            <a:srgbClr val="F5C14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MH_Other_9"/>
          <p:cNvSpPr/>
          <p:nvPr>
            <p:custDataLst>
              <p:tags r:id="rId4"/>
            </p:custDataLst>
          </p:nvPr>
        </p:nvSpPr>
        <p:spPr bwMode="auto">
          <a:xfrm>
            <a:off x="2525241" y="5434183"/>
            <a:ext cx="803275" cy="82550"/>
          </a:xfrm>
          <a:custGeom>
            <a:avLst/>
            <a:gdLst>
              <a:gd name="T0" fmla="*/ 2147483646 w 318"/>
              <a:gd name="T1" fmla="*/ 2147483646 h 33"/>
              <a:gd name="T2" fmla="*/ 0 w 318"/>
              <a:gd name="T3" fmla="*/ 2147483646 h 33"/>
              <a:gd name="T4" fmla="*/ 2147483646 w 318"/>
              <a:gd name="T5" fmla="*/ 0 h 33"/>
              <a:gd name="T6" fmla="*/ 2147483646 w 318"/>
              <a:gd name="T7" fmla="*/ 0 h 33"/>
              <a:gd name="T8" fmla="*/ 2147483646 w 318"/>
              <a:gd name="T9" fmla="*/ 2147483646 h 33"/>
              <a:gd name="T10" fmla="*/ 2147483646 w 318"/>
              <a:gd name="T11" fmla="*/ 2147483646 h 33"/>
              <a:gd name="T12" fmla="*/ 2147483646 w 318"/>
              <a:gd name="T13" fmla="*/ 2147483646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8" h="33">
                <a:moveTo>
                  <a:pt x="16" y="33"/>
                </a:moveTo>
                <a:cubicBezTo>
                  <a:pt x="7" y="33"/>
                  <a:pt x="0" y="25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311" y="0"/>
                  <a:pt x="318" y="7"/>
                  <a:pt x="318" y="16"/>
                </a:cubicBezTo>
                <a:cubicBezTo>
                  <a:pt x="318" y="25"/>
                  <a:pt x="311" y="33"/>
                  <a:pt x="302" y="33"/>
                </a:cubicBezTo>
                <a:lnTo>
                  <a:pt x="16" y="33"/>
                </a:lnTo>
                <a:close/>
              </a:path>
            </a:pathLst>
          </a:custGeom>
          <a:solidFill>
            <a:srgbClr val="F5C14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MH_Other_10"/>
          <p:cNvSpPr/>
          <p:nvPr>
            <p:custDataLst>
              <p:tags r:id="rId5"/>
            </p:custDataLst>
          </p:nvPr>
        </p:nvSpPr>
        <p:spPr bwMode="auto">
          <a:xfrm>
            <a:off x="2499840" y="5223047"/>
            <a:ext cx="838200" cy="85725"/>
          </a:xfrm>
          <a:custGeom>
            <a:avLst/>
            <a:gdLst>
              <a:gd name="T0" fmla="*/ 2147483646 w 332"/>
              <a:gd name="T1" fmla="*/ 2147483646 h 34"/>
              <a:gd name="T2" fmla="*/ 0 w 332"/>
              <a:gd name="T3" fmla="*/ 2147483646 h 34"/>
              <a:gd name="T4" fmla="*/ 2147483646 w 332"/>
              <a:gd name="T5" fmla="*/ 0 h 34"/>
              <a:gd name="T6" fmla="*/ 2147483646 w 332"/>
              <a:gd name="T7" fmla="*/ 0 h 34"/>
              <a:gd name="T8" fmla="*/ 2147483646 w 332"/>
              <a:gd name="T9" fmla="*/ 2147483646 h 34"/>
              <a:gd name="T10" fmla="*/ 2147483646 w 332"/>
              <a:gd name="T11" fmla="*/ 2147483646 h 34"/>
              <a:gd name="T12" fmla="*/ 2147483646 w 332"/>
              <a:gd name="T13" fmla="*/ 2147483646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2" h="34">
                <a:moveTo>
                  <a:pt x="17" y="34"/>
                </a:moveTo>
                <a:cubicBezTo>
                  <a:pt x="8" y="34"/>
                  <a:pt x="0" y="26"/>
                  <a:pt x="0" y="17"/>
                </a:cubicBezTo>
                <a:cubicBezTo>
                  <a:pt x="0" y="7"/>
                  <a:pt x="8" y="0"/>
                  <a:pt x="17" y="0"/>
                </a:cubicBezTo>
                <a:cubicBezTo>
                  <a:pt x="315" y="0"/>
                  <a:pt x="315" y="0"/>
                  <a:pt x="315" y="0"/>
                </a:cubicBezTo>
                <a:cubicBezTo>
                  <a:pt x="324" y="0"/>
                  <a:pt x="332" y="7"/>
                  <a:pt x="332" y="17"/>
                </a:cubicBezTo>
                <a:cubicBezTo>
                  <a:pt x="332" y="26"/>
                  <a:pt x="324" y="34"/>
                  <a:pt x="315" y="34"/>
                </a:cubicBezTo>
                <a:lnTo>
                  <a:pt x="17" y="34"/>
                </a:lnTo>
                <a:close/>
              </a:path>
            </a:pathLst>
          </a:custGeom>
          <a:solidFill>
            <a:srgbClr val="F5C14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MH_Other_11"/>
          <p:cNvSpPr/>
          <p:nvPr>
            <p:custDataLst>
              <p:tags r:id="rId6"/>
            </p:custDataLst>
          </p:nvPr>
        </p:nvSpPr>
        <p:spPr bwMode="auto">
          <a:xfrm>
            <a:off x="2439516" y="4676947"/>
            <a:ext cx="974725" cy="439737"/>
          </a:xfrm>
          <a:custGeom>
            <a:avLst/>
            <a:gdLst>
              <a:gd name="T0" fmla="*/ 2147483646 w 386"/>
              <a:gd name="T1" fmla="*/ 2147483646 h 174"/>
              <a:gd name="T2" fmla="*/ 2147483646 w 386"/>
              <a:gd name="T3" fmla="*/ 2147483646 h 174"/>
              <a:gd name="T4" fmla="*/ 2147483646 w 386"/>
              <a:gd name="T5" fmla="*/ 2147483646 h 174"/>
              <a:gd name="T6" fmla="*/ 2147483646 w 386"/>
              <a:gd name="T7" fmla="*/ 2147483646 h 174"/>
              <a:gd name="T8" fmla="*/ 2147483646 w 386"/>
              <a:gd name="T9" fmla="*/ 2147483646 h 174"/>
              <a:gd name="T10" fmla="*/ 2147483646 w 386"/>
              <a:gd name="T11" fmla="*/ 2147483646 h 174"/>
              <a:gd name="T12" fmla="*/ 2147483646 w 386"/>
              <a:gd name="T13" fmla="*/ 2147483646 h 174"/>
              <a:gd name="T14" fmla="*/ 2147483646 w 386"/>
              <a:gd name="T15" fmla="*/ 2147483646 h 174"/>
              <a:gd name="T16" fmla="*/ 2147483646 w 386"/>
              <a:gd name="T17" fmla="*/ 2147483646 h 174"/>
              <a:gd name="T18" fmla="*/ 2147483646 w 386"/>
              <a:gd name="T19" fmla="*/ 2147483646 h 174"/>
              <a:gd name="T20" fmla="*/ 2147483646 w 386"/>
              <a:gd name="T21" fmla="*/ 2147483646 h 174"/>
              <a:gd name="T22" fmla="*/ 2147483646 w 386"/>
              <a:gd name="T23" fmla="*/ 0 h 174"/>
              <a:gd name="T24" fmla="*/ 0 w 386"/>
              <a:gd name="T25" fmla="*/ 0 h 174"/>
              <a:gd name="T26" fmla="*/ 2147483646 w 386"/>
              <a:gd name="T27" fmla="*/ 2147483646 h 1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6" h="174">
                <a:moveTo>
                  <a:pt x="3" y="30"/>
                </a:moveTo>
                <a:cubicBezTo>
                  <a:pt x="3" y="30"/>
                  <a:pt x="3" y="30"/>
                  <a:pt x="3" y="30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2" y="62"/>
                  <a:pt x="2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2" y="137"/>
                  <a:pt x="2" y="137"/>
                  <a:pt x="2" y="137"/>
                </a:cubicBezTo>
                <a:cubicBezTo>
                  <a:pt x="2" y="153"/>
                  <a:pt x="12" y="168"/>
                  <a:pt x="27" y="174"/>
                </a:cubicBezTo>
                <a:cubicBezTo>
                  <a:pt x="34" y="173"/>
                  <a:pt x="359" y="174"/>
                  <a:pt x="359" y="174"/>
                </a:cubicBezTo>
                <a:cubicBezTo>
                  <a:pt x="374" y="168"/>
                  <a:pt x="384" y="153"/>
                  <a:pt x="384" y="136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6"/>
                  <a:pt x="385" y="3"/>
                  <a:pt x="386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1"/>
                  <a:pt x="2" y="21"/>
                  <a:pt x="3" y="30"/>
                </a:cubicBezTo>
                <a:close/>
              </a:path>
            </a:pathLst>
          </a:custGeom>
          <a:solidFill>
            <a:srgbClr val="F5C14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MH_Other_12"/>
          <p:cNvSpPr/>
          <p:nvPr>
            <p:custDataLst>
              <p:tags r:id="rId7"/>
            </p:custDataLst>
          </p:nvPr>
        </p:nvSpPr>
        <p:spPr bwMode="auto">
          <a:xfrm>
            <a:off x="1952154" y="2525883"/>
            <a:ext cx="1952625" cy="2052638"/>
          </a:xfrm>
          <a:custGeom>
            <a:avLst/>
            <a:gdLst>
              <a:gd name="T0" fmla="*/ 2147483646 w 773"/>
              <a:gd name="T1" fmla="*/ 2147483646 h 813"/>
              <a:gd name="T2" fmla="*/ 2147483646 w 773"/>
              <a:gd name="T3" fmla="*/ 2147483646 h 813"/>
              <a:gd name="T4" fmla="*/ 2147483646 w 773"/>
              <a:gd name="T5" fmla="*/ 2147483646 h 813"/>
              <a:gd name="T6" fmla="*/ 2147483646 w 773"/>
              <a:gd name="T7" fmla="*/ 0 h 813"/>
              <a:gd name="T8" fmla="*/ 2147483646 w 773"/>
              <a:gd name="T9" fmla="*/ 0 h 813"/>
              <a:gd name="T10" fmla="*/ 0 w 773"/>
              <a:gd name="T11" fmla="*/ 2147483646 h 813"/>
              <a:gd name="T12" fmla="*/ 2147483646 w 773"/>
              <a:gd name="T13" fmla="*/ 2147483646 h 813"/>
              <a:gd name="T14" fmla="*/ 2147483646 w 773"/>
              <a:gd name="T15" fmla="*/ 2147483646 h 813"/>
              <a:gd name="T16" fmla="*/ 2147483646 w 773"/>
              <a:gd name="T17" fmla="*/ 2147483646 h 813"/>
              <a:gd name="T18" fmla="*/ 2147483646 w 773"/>
              <a:gd name="T19" fmla="*/ 2147483646 h 813"/>
              <a:gd name="T20" fmla="*/ 2147483646 w 773"/>
              <a:gd name="T21" fmla="*/ 2147483646 h 8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73" h="813">
                <a:moveTo>
                  <a:pt x="597" y="797"/>
                </a:moveTo>
                <a:cubicBezTo>
                  <a:pt x="613" y="771"/>
                  <a:pt x="632" y="748"/>
                  <a:pt x="652" y="723"/>
                </a:cubicBezTo>
                <a:cubicBezTo>
                  <a:pt x="709" y="655"/>
                  <a:pt x="773" y="577"/>
                  <a:pt x="773" y="385"/>
                </a:cubicBezTo>
                <a:cubicBezTo>
                  <a:pt x="773" y="173"/>
                  <a:pt x="600" y="0"/>
                  <a:pt x="388" y="0"/>
                </a:cubicBezTo>
                <a:cubicBezTo>
                  <a:pt x="384" y="0"/>
                  <a:pt x="384" y="0"/>
                  <a:pt x="384" y="0"/>
                </a:cubicBezTo>
                <a:cubicBezTo>
                  <a:pt x="172" y="0"/>
                  <a:pt x="0" y="173"/>
                  <a:pt x="0" y="385"/>
                </a:cubicBezTo>
                <a:cubicBezTo>
                  <a:pt x="0" y="577"/>
                  <a:pt x="64" y="655"/>
                  <a:pt x="120" y="723"/>
                </a:cubicBezTo>
                <a:cubicBezTo>
                  <a:pt x="140" y="748"/>
                  <a:pt x="159" y="771"/>
                  <a:pt x="175" y="797"/>
                </a:cubicBezTo>
                <a:cubicBezTo>
                  <a:pt x="178" y="803"/>
                  <a:pt x="180" y="808"/>
                  <a:pt x="183" y="813"/>
                </a:cubicBezTo>
                <a:cubicBezTo>
                  <a:pt x="589" y="813"/>
                  <a:pt x="589" y="813"/>
                  <a:pt x="589" y="813"/>
                </a:cubicBezTo>
                <a:cubicBezTo>
                  <a:pt x="592" y="808"/>
                  <a:pt x="594" y="802"/>
                  <a:pt x="597" y="797"/>
                </a:cubicBezTo>
                <a:close/>
              </a:path>
            </a:pathLst>
          </a:custGeom>
          <a:solidFill>
            <a:srgbClr val="F5C14C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MH_Other_26"/>
          <p:cNvSpPr/>
          <p:nvPr>
            <p:custDataLst>
              <p:tags r:id="rId8"/>
            </p:custDataLst>
          </p:nvPr>
        </p:nvSpPr>
        <p:spPr bwMode="auto">
          <a:xfrm>
            <a:off x="2695103" y="4384847"/>
            <a:ext cx="74612" cy="111125"/>
          </a:xfrm>
          <a:custGeom>
            <a:avLst/>
            <a:gdLst>
              <a:gd name="T0" fmla="*/ 2147483646 w 14"/>
              <a:gd name="T1" fmla="*/ 0 h 21"/>
              <a:gd name="T2" fmla="*/ 2147483646 w 14"/>
              <a:gd name="T3" fmla="*/ 0 h 21"/>
              <a:gd name="T4" fmla="*/ 0 w 14"/>
              <a:gd name="T5" fmla="*/ 2147483646 h 21"/>
              <a:gd name="T6" fmla="*/ 0 w 14"/>
              <a:gd name="T7" fmla="*/ 2147483646 h 21"/>
              <a:gd name="T8" fmla="*/ 2147483646 w 14"/>
              <a:gd name="T9" fmla="*/ 2147483646 h 21"/>
              <a:gd name="T10" fmla="*/ 2147483646 w 14"/>
              <a:gd name="T11" fmla="*/ 2147483646 h 21"/>
              <a:gd name="T12" fmla="*/ 2147483646 w 14"/>
              <a:gd name="T13" fmla="*/ 2147483646 h 21"/>
              <a:gd name="T14" fmla="*/ 2147483646 w 14"/>
              <a:gd name="T15" fmla="*/ 2147483646 h 21"/>
              <a:gd name="T16" fmla="*/ 2147483646 w 14"/>
              <a:gd name="T17" fmla="*/ 0 h 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21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21"/>
                  <a:pt x="14" y="21"/>
                  <a:pt x="14" y="20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MH_Other_27"/>
          <p:cNvSpPr/>
          <p:nvPr>
            <p:custDataLst>
              <p:tags r:id="rId9"/>
            </p:custDataLst>
          </p:nvPr>
        </p:nvSpPr>
        <p:spPr bwMode="auto">
          <a:xfrm>
            <a:off x="2820515" y="4430883"/>
            <a:ext cx="76200" cy="65088"/>
          </a:xfrm>
          <a:custGeom>
            <a:avLst/>
            <a:gdLst>
              <a:gd name="T0" fmla="*/ 2147483646 w 14"/>
              <a:gd name="T1" fmla="*/ 0 h 12"/>
              <a:gd name="T2" fmla="*/ 2147483646 w 14"/>
              <a:gd name="T3" fmla="*/ 0 h 12"/>
              <a:gd name="T4" fmla="*/ 0 w 14"/>
              <a:gd name="T5" fmla="*/ 0 h 12"/>
              <a:gd name="T6" fmla="*/ 0 w 14"/>
              <a:gd name="T7" fmla="*/ 2147483646 h 12"/>
              <a:gd name="T8" fmla="*/ 2147483646 w 14"/>
              <a:gd name="T9" fmla="*/ 2147483646 h 12"/>
              <a:gd name="T10" fmla="*/ 2147483646 w 14"/>
              <a:gd name="T11" fmla="*/ 2147483646 h 12"/>
              <a:gd name="T12" fmla="*/ 2147483646 w 14"/>
              <a:gd name="T13" fmla="*/ 2147483646 h 12"/>
              <a:gd name="T14" fmla="*/ 2147483646 w 14"/>
              <a:gd name="T15" fmla="*/ 0 h 12"/>
              <a:gd name="T16" fmla="*/ 2147483646 w 14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12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1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4" y="12"/>
                  <a:pt x="14" y="12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" name="MH_Other_28"/>
          <p:cNvSpPr/>
          <p:nvPr>
            <p:custDataLst>
              <p:tags r:id="rId10"/>
            </p:custDataLst>
          </p:nvPr>
        </p:nvSpPr>
        <p:spPr bwMode="auto">
          <a:xfrm>
            <a:off x="2942754" y="4300709"/>
            <a:ext cx="73025" cy="195263"/>
          </a:xfrm>
          <a:custGeom>
            <a:avLst/>
            <a:gdLst>
              <a:gd name="T0" fmla="*/ 2147483646 w 14"/>
              <a:gd name="T1" fmla="*/ 0 h 37"/>
              <a:gd name="T2" fmla="*/ 2147483646 w 14"/>
              <a:gd name="T3" fmla="*/ 0 h 37"/>
              <a:gd name="T4" fmla="*/ 0 w 14"/>
              <a:gd name="T5" fmla="*/ 2147483646 h 37"/>
              <a:gd name="T6" fmla="*/ 0 w 14"/>
              <a:gd name="T7" fmla="*/ 2147483646 h 37"/>
              <a:gd name="T8" fmla="*/ 2147483646 w 14"/>
              <a:gd name="T9" fmla="*/ 2147483646 h 37"/>
              <a:gd name="T10" fmla="*/ 2147483646 w 14"/>
              <a:gd name="T11" fmla="*/ 2147483646 h 37"/>
              <a:gd name="T12" fmla="*/ 2147483646 w 14"/>
              <a:gd name="T13" fmla="*/ 2147483646 h 37"/>
              <a:gd name="T14" fmla="*/ 2147483646 w 14"/>
              <a:gd name="T15" fmla="*/ 2147483646 h 37"/>
              <a:gd name="T16" fmla="*/ 2147483646 w 14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37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7"/>
                  <a:pt x="14" y="36"/>
                  <a:pt x="14" y="35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0"/>
                  <a:pt x="1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MH_Other_29"/>
          <p:cNvSpPr/>
          <p:nvPr>
            <p:custDataLst>
              <p:tags r:id="rId11"/>
            </p:custDataLst>
          </p:nvPr>
        </p:nvSpPr>
        <p:spPr bwMode="auto">
          <a:xfrm>
            <a:off x="3068165" y="4114971"/>
            <a:ext cx="76200" cy="381000"/>
          </a:xfrm>
          <a:custGeom>
            <a:avLst/>
            <a:gdLst>
              <a:gd name="T0" fmla="*/ 2147483646 w 14"/>
              <a:gd name="T1" fmla="*/ 0 h 72"/>
              <a:gd name="T2" fmla="*/ 2147483646 w 14"/>
              <a:gd name="T3" fmla="*/ 0 h 72"/>
              <a:gd name="T4" fmla="*/ 0 w 14"/>
              <a:gd name="T5" fmla="*/ 2147483646 h 72"/>
              <a:gd name="T6" fmla="*/ 0 w 14"/>
              <a:gd name="T7" fmla="*/ 2147483646 h 72"/>
              <a:gd name="T8" fmla="*/ 2147483646 w 14"/>
              <a:gd name="T9" fmla="*/ 2147483646 h 72"/>
              <a:gd name="T10" fmla="*/ 2147483646 w 14"/>
              <a:gd name="T11" fmla="*/ 2147483646 h 72"/>
              <a:gd name="T12" fmla="*/ 2147483646 w 14"/>
              <a:gd name="T13" fmla="*/ 2147483646 h 72"/>
              <a:gd name="T14" fmla="*/ 2147483646 w 14"/>
              <a:gd name="T15" fmla="*/ 2147483646 h 72"/>
              <a:gd name="T16" fmla="*/ 2147483646 w 14"/>
              <a:gd name="T17" fmla="*/ 0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" h="72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1" y="72"/>
                  <a:pt x="1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4" y="72"/>
                  <a:pt x="14" y="70"/>
                  <a:pt x="14" y="68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2"/>
                  <a:pt x="14" y="0"/>
                  <a:pt x="1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MH_Other_30"/>
          <p:cNvSpPr/>
          <p:nvPr>
            <p:custDataLst>
              <p:tags r:id="rId12"/>
            </p:custDataLst>
          </p:nvPr>
        </p:nvSpPr>
        <p:spPr bwMode="auto">
          <a:xfrm>
            <a:off x="2685578" y="3872083"/>
            <a:ext cx="463550" cy="482600"/>
          </a:xfrm>
          <a:custGeom>
            <a:avLst/>
            <a:gdLst>
              <a:gd name="T0" fmla="*/ 2147483646 w 209"/>
              <a:gd name="T1" fmla="*/ 2147483646 h 218"/>
              <a:gd name="T2" fmla="*/ 2147483646 w 209"/>
              <a:gd name="T3" fmla="*/ 2147483646 h 218"/>
              <a:gd name="T4" fmla="*/ 2147483646 w 209"/>
              <a:gd name="T5" fmla="*/ 2147483646 h 218"/>
              <a:gd name="T6" fmla="*/ 2147483646 w 209"/>
              <a:gd name="T7" fmla="*/ 2147483646 h 218"/>
              <a:gd name="T8" fmla="*/ 0 w 209"/>
              <a:gd name="T9" fmla="*/ 2147483646 h 218"/>
              <a:gd name="T10" fmla="*/ 2147483646 w 209"/>
              <a:gd name="T11" fmla="*/ 2147483646 h 218"/>
              <a:gd name="T12" fmla="*/ 2147483646 w 209"/>
              <a:gd name="T13" fmla="*/ 2147483646 h 218"/>
              <a:gd name="T14" fmla="*/ 2147483646 w 209"/>
              <a:gd name="T15" fmla="*/ 2147483646 h 218"/>
              <a:gd name="T16" fmla="*/ 2147483646 w 209"/>
              <a:gd name="T17" fmla="*/ 2147483646 h 218"/>
              <a:gd name="T18" fmla="*/ 2147483646 w 209"/>
              <a:gd name="T19" fmla="*/ 2147483646 h 218"/>
              <a:gd name="T20" fmla="*/ 2147483646 w 209"/>
              <a:gd name="T21" fmla="*/ 2147483646 h 218"/>
              <a:gd name="T22" fmla="*/ 2147483646 w 209"/>
              <a:gd name="T23" fmla="*/ 0 h 218"/>
              <a:gd name="T24" fmla="*/ 2147483646 w 209"/>
              <a:gd name="T25" fmla="*/ 2147483646 h 218"/>
              <a:gd name="T26" fmla="*/ 2147483646 w 209"/>
              <a:gd name="T27" fmla="*/ 2147483646 h 2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9" h="218">
                <a:moveTo>
                  <a:pt x="147" y="48"/>
                </a:moveTo>
                <a:lnTo>
                  <a:pt x="159" y="58"/>
                </a:lnTo>
                <a:lnTo>
                  <a:pt x="71" y="191"/>
                </a:lnTo>
                <a:lnTo>
                  <a:pt x="19" y="163"/>
                </a:lnTo>
                <a:lnTo>
                  <a:pt x="0" y="187"/>
                </a:lnTo>
                <a:lnTo>
                  <a:pt x="14" y="198"/>
                </a:lnTo>
                <a:lnTo>
                  <a:pt x="23" y="187"/>
                </a:lnTo>
                <a:lnTo>
                  <a:pt x="78" y="218"/>
                </a:lnTo>
                <a:lnTo>
                  <a:pt x="176" y="67"/>
                </a:lnTo>
                <a:lnTo>
                  <a:pt x="188" y="77"/>
                </a:lnTo>
                <a:lnTo>
                  <a:pt x="197" y="38"/>
                </a:lnTo>
                <a:lnTo>
                  <a:pt x="209" y="0"/>
                </a:lnTo>
                <a:lnTo>
                  <a:pt x="178" y="24"/>
                </a:lnTo>
                <a:lnTo>
                  <a:pt x="147" y="4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2271380" y="309053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67" name="圆角矩形 66"/>
          <p:cNvSpPr/>
          <p:nvPr/>
        </p:nvSpPr>
        <p:spPr>
          <a:xfrm>
            <a:off x="5233514" y="2756819"/>
            <a:ext cx="5922166" cy="192012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5C1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5484803" y="3152966"/>
            <a:ext cx="5419588" cy="11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未来计划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194978" y="2425786"/>
            <a:ext cx="4748495" cy="1443383"/>
            <a:chOff x="1194978" y="2159086"/>
            <a:chExt cx="4748495" cy="1443383"/>
          </a:xfrm>
        </p:grpSpPr>
        <p:sp>
          <p:nvSpPr>
            <p:cNvPr id="22" name="椭圆 21"/>
            <p:cNvSpPr/>
            <p:nvPr/>
          </p:nvSpPr>
          <p:spPr>
            <a:xfrm>
              <a:off x="4500090" y="2159086"/>
              <a:ext cx="1443383" cy="1443383"/>
            </a:xfrm>
            <a:prstGeom prst="ellipse">
              <a:avLst/>
            </a:prstGeom>
            <a:solidFill>
              <a:srgbClr val="F5C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194978" y="2159086"/>
              <a:ext cx="4020457" cy="0"/>
            </a:xfrm>
            <a:prstGeom prst="line">
              <a:avLst/>
            </a:prstGeom>
            <a:ln>
              <a:solidFill>
                <a:srgbClr val="F5C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194978" y="2683824"/>
            <a:ext cx="2805968" cy="927306"/>
            <a:chOff x="245548" y="3740437"/>
            <a:chExt cx="2805968" cy="927306"/>
          </a:xfrm>
        </p:grpSpPr>
        <p:sp>
          <p:nvSpPr>
            <p:cNvPr id="25" name="TextBox 54"/>
            <p:cNvSpPr txBox="1"/>
            <p:nvPr/>
          </p:nvSpPr>
          <p:spPr>
            <a:xfrm>
              <a:off x="245548" y="4021412"/>
              <a:ext cx="280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046113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6316704" y="3869169"/>
            <a:ext cx="4748495" cy="1443383"/>
            <a:chOff x="1194978" y="2159086"/>
            <a:chExt cx="4748495" cy="1443383"/>
          </a:xfrm>
        </p:grpSpPr>
        <p:sp>
          <p:nvSpPr>
            <p:cNvPr id="28" name="椭圆 27"/>
            <p:cNvSpPr/>
            <p:nvPr/>
          </p:nvSpPr>
          <p:spPr>
            <a:xfrm>
              <a:off x="4500090" y="2159086"/>
              <a:ext cx="1443383" cy="1443383"/>
            </a:xfrm>
            <a:prstGeom prst="ellipse">
              <a:avLst/>
            </a:prstGeom>
            <a:solidFill>
              <a:srgbClr val="F5C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194978" y="2159086"/>
              <a:ext cx="4020457" cy="0"/>
            </a:xfrm>
            <a:prstGeom prst="line">
              <a:avLst/>
            </a:prstGeom>
            <a:ln>
              <a:solidFill>
                <a:srgbClr val="F5C1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8172147" y="4127207"/>
            <a:ext cx="2805968" cy="927306"/>
            <a:chOff x="245548" y="3740437"/>
            <a:chExt cx="2805968" cy="927306"/>
          </a:xfrm>
        </p:grpSpPr>
        <p:sp>
          <p:nvSpPr>
            <p:cNvPr id="31" name="TextBox 54"/>
            <p:cNvSpPr txBox="1"/>
            <p:nvPr/>
          </p:nvSpPr>
          <p:spPr>
            <a:xfrm>
              <a:off x="245548" y="4021412"/>
              <a:ext cx="280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45548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sp>
        <p:nvSpPr>
          <p:cNvPr id="33" name="Freeform 16"/>
          <p:cNvSpPr>
            <a:spLocks noEditPoints="1"/>
          </p:cNvSpPr>
          <p:nvPr/>
        </p:nvSpPr>
        <p:spPr bwMode="auto">
          <a:xfrm>
            <a:off x="4996391" y="2926804"/>
            <a:ext cx="438087" cy="433854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defTabSz="913765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Freeform 17"/>
          <p:cNvSpPr>
            <a:spLocks noEditPoints="1"/>
          </p:cNvSpPr>
          <p:nvPr/>
        </p:nvSpPr>
        <p:spPr bwMode="auto">
          <a:xfrm>
            <a:off x="6892365" y="4339596"/>
            <a:ext cx="292059" cy="474066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pPr defTabSz="913765">
              <a:defRPr/>
            </a:pP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未来计划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85048" y="2608261"/>
            <a:ext cx="10470316" cy="731468"/>
            <a:chOff x="573088" y="1539357"/>
            <a:chExt cx="7885112" cy="550863"/>
          </a:xfrm>
          <a:solidFill>
            <a:srgbClr val="E62132"/>
          </a:solidFill>
        </p:grpSpPr>
        <p:sp>
          <p:nvSpPr>
            <p:cNvPr id="35" name="五边形 34"/>
            <p:cNvSpPr/>
            <p:nvPr/>
          </p:nvSpPr>
          <p:spPr bwMode="auto">
            <a:xfrm>
              <a:off x="573088" y="1539358"/>
              <a:ext cx="1830387" cy="550862"/>
            </a:xfrm>
            <a:prstGeom prst="homePlate">
              <a:avLst/>
            </a:prstGeom>
            <a:solidFill>
              <a:srgbClr val="F5C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 bwMode="auto">
            <a:xfrm>
              <a:off x="2324100" y="1539357"/>
              <a:ext cx="1641475" cy="550862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>
              <a:off x="3825875" y="1539358"/>
              <a:ext cx="1639888" cy="550862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 bwMode="auto">
            <a:xfrm>
              <a:off x="5340350" y="1539358"/>
              <a:ext cx="1639888" cy="550862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>
              <a:off x="6816725" y="1539358"/>
              <a:ext cx="1641475" cy="550862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418365" y="2809557"/>
            <a:ext cx="119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</a:p>
        </p:txBody>
      </p:sp>
      <p:sp>
        <p:nvSpPr>
          <p:cNvPr id="41" name="TextBox 54"/>
          <p:cNvSpPr txBox="1"/>
          <p:nvPr/>
        </p:nvSpPr>
        <p:spPr>
          <a:xfrm>
            <a:off x="967502" y="3802884"/>
            <a:ext cx="216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779914" y="2809557"/>
            <a:ext cx="119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</a:p>
        </p:txBody>
      </p:sp>
      <p:sp>
        <p:nvSpPr>
          <p:cNvPr id="43" name="TextBox 54"/>
          <p:cNvSpPr txBox="1"/>
          <p:nvPr/>
        </p:nvSpPr>
        <p:spPr>
          <a:xfrm>
            <a:off x="3296398" y="3802884"/>
            <a:ext cx="216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855243" y="2809557"/>
            <a:ext cx="119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</a:p>
        </p:txBody>
      </p:sp>
      <p:sp>
        <p:nvSpPr>
          <p:cNvPr id="45" name="TextBox 54"/>
          <p:cNvSpPr txBox="1"/>
          <p:nvPr/>
        </p:nvSpPr>
        <p:spPr>
          <a:xfrm>
            <a:off x="5371727" y="3802884"/>
            <a:ext cx="216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904251" y="2809557"/>
            <a:ext cx="119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</a:p>
        </p:txBody>
      </p:sp>
      <p:sp>
        <p:nvSpPr>
          <p:cNvPr id="47" name="TextBox 54"/>
          <p:cNvSpPr txBox="1"/>
          <p:nvPr/>
        </p:nvSpPr>
        <p:spPr>
          <a:xfrm>
            <a:off x="7420735" y="3802884"/>
            <a:ext cx="216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829495" y="2809557"/>
            <a:ext cx="119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</a:p>
        </p:txBody>
      </p:sp>
      <p:sp>
        <p:nvSpPr>
          <p:cNvPr id="49" name="TextBox 54"/>
          <p:cNvSpPr txBox="1"/>
          <p:nvPr/>
        </p:nvSpPr>
        <p:spPr>
          <a:xfrm>
            <a:off x="9345979" y="3802884"/>
            <a:ext cx="216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952613" y="5176243"/>
            <a:ext cx="10402751" cy="0"/>
          </a:xfrm>
          <a:prstGeom prst="line">
            <a:avLst/>
          </a:prstGeom>
          <a:ln w="28575">
            <a:solidFill>
              <a:srgbClr val="F5C1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8456"/>
            <a:ext cx="12192000" cy="2329543"/>
          </a:xfrm>
          <a:prstGeom prst="rect">
            <a:avLst/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15" y="352812"/>
            <a:ext cx="4464035" cy="4175644"/>
          </a:xfrm>
          <a:prstGeom prst="rect">
            <a:avLst/>
          </a:prstGeom>
        </p:spPr>
      </p:pic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1264180" y="3166342"/>
            <a:ext cx="37952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</a:p>
        </p:txBody>
      </p:sp>
      <p:sp>
        <p:nvSpPr>
          <p:cNvPr id="7" name="矩形 6"/>
          <p:cNvSpPr/>
          <p:nvPr/>
        </p:nvSpPr>
        <p:spPr>
          <a:xfrm>
            <a:off x="1046804" y="2988815"/>
            <a:ext cx="4230045" cy="127838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46804" y="4799198"/>
            <a:ext cx="1034509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6804" y="1168923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44485" y="2333172"/>
            <a:ext cx="7903029" cy="2191656"/>
          </a:xfrm>
          <a:prstGeom prst="rect">
            <a:avLst/>
          </a:prstGeom>
          <a:solidFill>
            <a:srgbClr val="EFA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70606" y="2967335"/>
            <a:ext cx="6250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谢谢您的欣赏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971799"/>
            <a:ext cx="12192000" cy="1888763"/>
          </a:xfrm>
          <a:prstGeom prst="rect">
            <a:avLst/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关于我们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5" y="1773508"/>
            <a:ext cx="5713792" cy="4285344"/>
          </a:xfrm>
          <a:prstGeom prst="rect">
            <a:avLst/>
          </a:prstGeom>
        </p:spPr>
      </p:pic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6290420" y="3636737"/>
            <a:ext cx="4655776" cy="10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90419" y="3149913"/>
            <a:ext cx="3066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在此输入您的标题内容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关于我们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67024" y="3598279"/>
            <a:ext cx="10080587" cy="1648654"/>
            <a:chOff x="757401" y="2797404"/>
            <a:chExt cx="10667673" cy="1744671"/>
          </a:xfrm>
        </p:grpSpPr>
        <p:sp>
          <p:nvSpPr>
            <p:cNvPr id="13" name="矩形 12"/>
            <p:cNvSpPr/>
            <p:nvPr/>
          </p:nvSpPr>
          <p:spPr>
            <a:xfrm>
              <a:off x="757401" y="2797404"/>
              <a:ext cx="3463816" cy="173832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961258" y="2797404"/>
              <a:ext cx="3463816" cy="173832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364092" y="2803753"/>
              <a:ext cx="3463816" cy="173832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64"/>
            <p:cNvSpPr txBox="1"/>
            <p:nvPr/>
          </p:nvSpPr>
          <p:spPr>
            <a:xfrm>
              <a:off x="5448280" y="3955109"/>
              <a:ext cx="1499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75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冬青黑体简体中文 W3" panose="020B0300000000000000" pitchFamily="34" charset="-122"/>
                  <a:cs typeface="Arial" panose="020B0604020202020204" pitchFamily="34" charset="0"/>
                </a:rPr>
                <a:t>67%</a:t>
              </a:r>
              <a:endParaRPr lang="zh-CN" altLang="en-US" sz="2400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冬青黑体简体中文 W3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TextBox 64"/>
            <p:cNvSpPr txBox="1"/>
            <p:nvPr/>
          </p:nvSpPr>
          <p:spPr>
            <a:xfrm>
              <a:off x="1835149" y="3967906"/>
              <a:ext cx="1241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75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冬青黑体简体中文 W3" panose="020B0300000000000000" pitchFamily="34" charset="-122"/>
                  <a:cs typeface="Arial" panose="020B0604020202020204" pitchFamily="34" charset="0"/>
                </a:rPr>
                <a:t>23%</a:t>
              </a:r>
              <a:endParaRPr lang="zh-CN" altLang="en-US" sz="2000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冬青黑体简体中文 W3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64"/>
            <p:cNvSpPr txBox="1"/>
            <p:nvPr/>
          </p:nvSpPr>
          <p:spPr>
            <a:xfrm>
              <a:off x="9059683" y="3953757"/>
              <a:ext cx="1241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75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冬青黑体简体中文 W3" panose="020B0300000000000000" pitchFamily="34" charset="-122"/>
                  <a:cs typeface="Arial" panose="020B0604020202020204" pitchFamily="34" charset="0"/>
                </a:rPr>
                <a:t>54%</a:t>
              </a:r>
              <a:endParaRPr lang="zh-CN" altLang="en-US" sz="2000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冬青黑体简体中文 W3" panose="020B0300000000000000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308991" y="3205378"/>
              <a:ext cx="742950" cy="742950"/>
              <a:chOff x="9318353" y="1960226"/>
              <a:chExt cx="742950" cy="74295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9318353" y="1960226"/>
                <a:ext cx="742950" cy="742950"/>
              </a:xfrm>
              <a:prstGeom prst="ellipse">
                <a:avLst/>
              </a:prstGeom>
              <a:solidFill>
                <a:srgbClr val="EFAC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Freeform 81"/>
              <p:cNvSpPr>
                <a:spLocks noChangeArrowheads="1"/>
              </p:cNvSpPr>
              <p:nvPr/>
            </p:nvSpPr>
            <p:spPr bwMode="auto">
              <a:xfrm>
                <a:off x="9486681" y="2165710"/>
                <a:ext cx="406294" cy="311974"/>
              </a:xfrm>
              <a:custGeom>
                <a:avLst/>
                <a:gdLst>
                  <a:gd name="T0" fmla="*/ 131975 w 619"/>
                  <a:gd name="T1" fmla="*/ 79795 h 472"/>
                  <a:gd name="T2" fmla="*/ 131975 w 619"/>
                  <a:gd name="T3" fmla="*/ 79795 h 472"/>
                  <a:gd name="T4" fmla="*/ 105437 w 619"/>
                  <a:gd name="T5" fmla="*/ 79795 h 472"/>
                  <a:gd name="T6" fmla="*/ 116196 w 619"/>
                  <a:gd name="T7" fmla="*/ 48021 h 472"/>
                  <a:gd name="T8" fmla="*/ 110816 w 619"/>
                  <a:gd name="T9" fmla="*/ 42605 h 472"/>
                  <a:gd name="T10" fmla="*/ 100416 w 619"/>
                  <a:gd name="T11" fmla="*/ 42605 h 472"/>
                  <a:gd name="T12" fmla="*/ 84278 w 619"/>
                  <a:gd name="T13" fmla="*/ 85211 h 472"/>
                  <a:gd name="T14" fmla="*/ 84278 w 619"/>
                  <a:gd name="T15" fmla="*/ 90626 h 472"/>
                  <a:gd name="T16" fmla="*/ 89657 w 619"/>
                  <a:gd name="T17" fmla="*/ 95681 h 472"/>
                  <a:gd name="T18" fmla="*/ 121575 w 619"/>
                  <a:gd name="T19" fmla="*/ 95681 h 472"/>
                  <a:gd name="T20" fmla="*/ 105437 w 619"/>
                  <a:gd name="T21" fmla="*/ 127455 h 472"/>
                  <a:gd name="T22" fmla="*/ 105437 w 619"/>
                  <a:gd name="T23" fmla="*/ 138287 h 472"/>
                  <a:gd name="T24" fmla="*/ 116196 w 619"/>
                  <a:gd name="T25" fmla="*/ 133232 h 472"/>
                  <a:gd name="T26" fmla="*/ 136996 w 619"/>
                  <a:gd name="T27" fmla="*/ 85211 h 472"/>
                  <a:gd name="T28" fmla="*/ 131975 w 619"/>
                  <a:gd name="T29" fmla="*/ 79795 h 472"/>
                  <a:gd name="T30" fmla="*/ 158155 w 619"/>
                  <a:gd name="T31" fmla="*/ 37189 h 472"/>
                  <a:gd name="T32" fmla="*/ 158155 w 619"/>
                  <a:gd name="T33" fmla="*/ 37189 h 472"/>
                  <a:gd name="T34" fmla="*/ 105437 w 619"/>
                  <a:gd name="T35" fmla="*/ 0 h 472"/>
                  <a:gd name="T36" fmla="*/ 42318 w 619"/>
                  <a:gd name="T37" fmla="*/ 58492 h 472"/>
                  <a:gd name="T38" fmla="*/ 0 w 619"/>
                  <a:gd name="T39" fmla="*/ 116984 h 472"/>
                  <a:gd name="T40" fmla="*/ 52718 w 619"/>
                  <a:gd name="T41" fmla="*/ 170060 h 472"/>
                  <a:gd name="T42" fmla="*/ 153134 w 619"/>
                  <a:gd name="T43" fmla="*/ 170060 h 472"/>
                  <a:gd name="T44" fmla="*/ 221632 w 619"/>
                  <a:gd name="T45" fmla="*/ 106513 h 472"/>
                  <a:gd name="T46" fmla="*/ 158155 w 619"/>
                  <a:gd name="T47" fmla="*/ 37189 h 472"/>
                  <a:gd name="T48" fmla="*/ 153134 w 619"/>
                  <a:gd name="T49" fmla="*/ 159589 h 472"/>
                  <a:gd name="T50" fmla="*/ 153134 w 619"/>
                  <a:gd name="T51" fmla="*/ 159589 h 472"/>
                  <a:gd name="T52" fmla="*/ 52718 w 619"/>
                  <a:gd name="T53" fmla="*/ 159589 h 472"/>
                  <a:gd name="T54" fmla="*/ 10400 w 619"/>
                  <a:gd name="T55" fmla="*/ 116984 h 472"/>
                  <a:gd name="T56" fmla="*/ 52718 w 619"/>
                  <a:gd name="T57" fmla="*/ 74379 h 472"/>
                  <a:gd name="T58" fmla="*/ 105437 w 619"/>
                  <a:gd name="T59" fmla="*/ 15887 h 472"/>
                  <a:gd name="T60" fmla="*/ 147755 w 619"/>
                  <a:gd name="T61" fmla="*/ 53437 h 472"/>
                  <a:gd name="T62" fmla="*/ 211232 w 619"/>
                  <a:gd name="T63" fmla="*/ 101097 h 472"/>
                  <a:gd name="T64" fmla="*/ 153134 w 619"/>
                  <a:gd name="T65" fmla="*/ 159589 h 4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19" h="472">
                    <a:moveTo>
                      <a:pt x="368" y="221"/>
                    </a:moveTo>
                    <a:lnTo>
                      <a:pt x="368" y="221"/>
                    </a:lnTo>
                    <a:cubicBezTo>
                      <a:pt x="294" y="221"/>
                      <a:pt x="294" y="221"/>
                      <a:pt x="294" y="221"/>
                    </a:cubicBezTo>
                    <a:cubicBezTo>
                      <a:pt x="324" y="133"/>
                      <a:pt x="324" y="133"/>
                      <a:pt x="324" y="133"/>
                    </a:cubicBezTo>
                    <a:cubicBezTo>
                      <a:pt x="324" y="133"/>
                      <a:pt x="324" y="118"/>
                      <a:pt x="309" y="118"/>
                    </a:cubicBezTo>
                    <a:cubicBezTo>
                      <a:pt x="294" y="103"/>
                      <a:pt x="294" y="118"/>
                      <a:pt x="280" y="118"/>
                    </a:cubicBezTo>
                    <a:cubicBezTo>
                      <a:pt x="235" y="236"/>
                      <a:pt x="235" y="236"/>
                      <a:pt x="235" y="236"/>
                    </a:cubicBezTo>
                    <a:lnTo>
                      <a:pt x="235" y="251"/>
                    </a:lnTo>
                    <a:lnTo>
                      <a:pt x="250" y="265"/>
                    </a:lnTo>
                    <a:cubicBezTo>
                      <a:pt x="339" y="265"/>
                      <a:pt x="339" y="265"/>
                      <a:pt x="339" y="265"/>
                    </a:cubicBezTo>
                    <a:cubicBezTo>
                      <a:pt x="294" y="353"/>
                      <a:pt x="294" y="353"/>
                      <a:pt x="294" y="353"/>
                    </a:cubicBezTo>
                    <a:cubicBezTo>
                      <a:pt x="280" y="353"/>
                      <a:pt x="294" y="369"/>
                      <a:pt x="294" y="383"/>
                    </a:cubicBezTo>
                    <a:cubicBezTo>
                      <a:pt x="309" y="383"/>
                      <a:pt x="324" y="383"/>
                      <a:pt x="324" y="369"/>
                    </a:cubicBezTo>
                    <a:cubicBezTo>
                      <a:pt x="324" y="369"/>
                      <a:pt x="382" y="251"/>
                      <a:pt x="382" y="236"/>
                    </a:cubicBezTo>
                    <a:cubicBezTo>
                      <a:pt x="382" y="236"/>
                      <a:pt x="382" y="221"/>
                      <a:pt x="368" y="221"/>
                    </a:cubicBezTo>
                    <a:close/>
                    <a:moveTo>
                      <a:pt x="441" y="103"/>
                    </a:moveTo>
                    <a:lnTo>
                      <a:pt x="441" y="103"/>
                    </a:lnTo>
                    <a:cubicBezTo>
                      <a:pt x="412" y="44"/>
                      <a:pt x="353" y="0"/>
                      <a:pt x="294" y="0"/>
                    </a:cubicBezTo>
                    <a:cubicBezTo>
                      <a:pt x="191" y="0"/>
                      <a:pt x="118" y="74"/>
                      <a:pt x="118" y="162"/>
                    </a:cubicBezTo>
                    <a:cubicBezTo>
                      <a:pt x="44" y="192"/>
                      <a:pt x="0" y="251"/>
                      <a:pt x="0" y="324"/>
                    </a:cubicBezTo>
                    <a:cubicBezTo>
                      <a:pt x="0" y="398"/>
                      <a:pt x="59" y="471"/>
                      <a:pt x="147" y="471"/>
                    </a:cubicBezTo>
                    <a:lnTo>
                      <a:pt x="427" y="471"/>
                    </a:lnTo>
                    <a:cubicBezTo>
                      <a:pt x="530" y="471"/>
                      <a:pt x="618" y="398"/>
                      <a:pt x="618" y="295"/>
                    </a:cubicBezTo>
                    <a:cubicBezTo>
                      <a:pt x="618" y="192"/>
                      <a:pt x="544" y="103"/>
                      <a:pt x="441" y="103"/>
                    </a:cubicBezTo>
                    <a:close/>
                    <a:moveTo>
                      <a:pt x="427" y="442"/>
                    </a:moveTo>
                    <a:lnTo>
                      <a:pt x="427" y="442"/>
                    </a:lnTo>
                    <a:lnTo>
                      <a:pt x="147" y="442"/>
                    </a:lnTo>
                    <a:cubicBezTo>
                      <a:pt x="147" y="442"/>
                      <a:pt x="29" y="427"/>
                      <a:pt x="29" y="324"/>
                    </a:cubicBezTo>
                    <a:cubicBezTo>
                      <a:pt x="29" y="265"/>
                      <a:pt x="88" y="206"/>
                      <a:pt x="147" y="206"/>
                    </a:cubicBezTo>
                    <a:cubicBezTo>
                      <a:pt x="147" y="118"/>
                      <a:pt x="206" y="44"/>
                      <a:pt x="294" y="44"/>
                    </a:cubicBezTo>
                    <a:cubicBezTo>
                      <a:pt x="353" y="44"/>
                      <a:pt x="397" y="89"/>
                      <a:pt x="412" y="148"/>
                    </a:cubicBezTo>
                    <a:cubicBezTo>
                      <a:pt x="515" y="133"/>
                      <a:pt x="574" y="221"/>
                      <a:pt x="589" y="280"/>
                    </a:cubicBezTo>
                    <a:cubicBezTo>
                      <a:pt x="589" y="369"/>
                      <a:pt x="500" y="442"/>
                      <a:pt x="427" y="442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111219" y="3205378"/>
              <a:ext cx="742950" cy="742950"/>
              <a:chOff x="2120581" y="1960226"/>
              <a:chExt cx="742950" cy="74295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2120581" y="1960226"/>
                <a:ext cx="742950" cy="742950"/>
              </a:xfrm>
              <a:prstGeom prst="ellipse">
                <a:avLst/>
              </a:prstGeom>
              <a:solidFill>
                <a:srgbClr val="EFAC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Freeform 159"/>
              <p:cNvSpPr>
                <a:spLocks noChangeArrowheads="1"/>
              </p:cNvSpPr>
              <p:nvPr/>
            </p:nvSpPr>
            <p:spPr bwMode="auto">
              <a:xfrm>
                <a:off x="2290972" y="2121762"/>
                <a:ext cx="418386" cy="406292"/>
              </a:xfrm>
              <a:custGeom>
                <a:avLst/>
                <a:gdLst>
                  <a:gd name="T0" fmla="*/ 63820 w 634"/>
                  <a:gd name="T1" fmla="*/ 68484 h 619"/>
                  <a:gd name="T2" fmla="*/ 63820 w 634"/>
                  <a:gd name="T3" fmla="*/ 68484 h 619"/>
                  <a:gd name="T4" fmla="*/ 58411 w 634"/>
                  <a:gd name="T5" fmla="*/ 73504 h 619"/>
                  <a:gd name="T6" fmla="*/ 58411 w 634"/>
                  <a:gd name="T7" fmla="*/ 147724 h 619"/>
                  <a:gd name="T8" fmla="*/ 63820 w 634"/>
                  <a:gd name="T9" fmla="*/ 152744 h 619"/>
                  <a:gd name="T10" fmla="*/ 74637 w 634"/>
                  <a:gd name="T11" fmla="*/ 147724 h 619"/>
                  <a:gd name="T12" fmla="*/ 74637 w 634"/>
                  <a:gd name="T13" fmla="*/ 73504 h 619"/>
                  <a:gd name="T14" fmla="*/ 63820 w 634"/>
                  <a:gd name="T15" fmla="*/ 68484 h 619"/>
                  <a:gd name="T16" fmla="*/ 122231 w 634"/>
                  <a:gd name="T17" fmla="*/ 89639 h 619"/>
                  <a:gd name="T18" fmla="*/ 122231 w 634"/>
                  <a:gd name="T19" fmla="*/ 89639 h 619"/>
                  <a:gd name="T20" fmla="*/ 116822 w 634"/>
                  <a:gd name="T21" fmla="*/ 94658 h 619"/>
                  <a:gd name="T22" fmla="*/ 116822 w 634"/>
                  <a:gd name="T23" fmla="*/ 136968 h 619"/>
                  <a:gd name="T24" fmla="*/ 122231 w 634"/>
                  <a:gd name="T25" fmla="*/ 147724 h 619"/>
                  <a:gd name="T26" fmla="*/ 127639 w 634"/>
                  <a:gd name="T27" fmla="*/ 136968 h 619"/>
                  <a:gd name="T28" fmla="*/ 127639 w 634"/>
                  <a:gd name="T29" fmla="*/ 94658 h 619"/>
                  <a:gd name="T30" fmla="*/ 122231 w 634"/>
                  <a:gd name="T31" fmla="*/ 89639 h 619"/>
                  <a:gd name="T32" fmla="*/ 169825 w 634"/>
                  <a:gd name="T33" fmla="*/ 0 h 619"/>
                  <a:gd name="T34" fmla="*/ 169825 w 634"/>
                  <a:gd name="T35" fmla="*/ 0 h 619"/>
                  <a:gd name="T36" fmla="*/ 116822 w 634"/>
                  <a:gd name="T37" fmla="*/ 41951 h 619"/>
                  <a:gd name="T38" fmla="*/ 58411 w 634"/>
                  <a:gd name="T39" fmla="*/ 20796 h 619"/>
                  <a:gd name="T40" fmla="*/ 0 w 634"/>
                  <a:gd name="T41" fmla="*/ 52707 h 619"/>
                  <a:gd name="T42" fmla="*/ 0 w 634"/>
                  <a:gd name="T43" fmla="*/ 221586 h 619"/>
                  <a:gd name="T44" fmla="*/ 58411 w 634"/>
                  <a:gd name="T45" fmla="*/ 190034 h 619"/>
                  <a:gd name="T46" fmla="*/ 116822 w 634"/>
                  <a:gd name="T47" fmla="*/ 210830 h 619"/>
                  <a:gd name="T48" fmla="*/ 169825 w 634"/>
                  <a:gd name="T49" fmla="*/ 168879 h 619"/>
                  <a:gd name="T50" fmla="*/ 228236 w 634"/>
                  <a:gd name="T51" fmla="*/ 210830 h 619"/>
                  <a:gd name="T52" fmla="*/ 228236 w 634"/>
                  <a:gd name="T53" fmla="*/ 41951 h 619"/>
                  <a:gd name="T54" fmla="*/ 169825 w 634"/>
                  <a:gd name="T55" fmla="*/ 0 h 619"/>
                  <a:gd name="T56" fmla="*/ 212372 w 634"/>
                  <a:gd name="T57" fmla="*/ 184655 h 619"/>
                  <a:gd name="T58" fmla="*/ 212372 w 634"/>
                  <a:gd name="T59" fmla="*/ 184655 h 619"/>
                  <a:gd name="T60" fmla="*/ 169825 w 634"/>
                  <a:gd name="T61" fmla="*/ 152744 h 619"/>
                  <a:gd name="T62" fmla="*/ 116822 w 634"/>
                  <a:gd name="T63" fmla="*/ 195053 h 619"/>
                  <a:gd name="T64" fmla="*/ 58411 w 634"/>
                  <a:gd name="T65" fmla="*/ 173899 h 619"/>
                  <a:gd name="T66" fmla="*/ 15865 w 634"/>
                  <a:gd name="T67" fmla="*/ 200432 h 619"/>
                  <a:gd name="T68" fmla="*/ 15865 w 634"/>
                  <a:gd name="T69" fmla="*/ 58086 h 619"/>
                  <a:gd name="T70" fmla="*/ 58411 w 634"/>
                  <a:gd name="T71" fmla="*/ 31553 h 619"/>
                  <a:gd name="T72" fmla="*/ 116822 w 634"/>
                  <a:gd name="T73" fmla="*/ 52707 h 619"/>
                  <a:gd name="T74" fmla="*/ 169825 w 634"/>
                  <a:gd name="T75" fmla="*/ 10398 h 619"/>
                  <a:gd name="T76" fmla="*/ 212372 w 634"/>
                  <a:gd name="T77" fmla="*/ 41951 h 619"/>
                  <a:gd name="T78" fmla="*/ 212372 w 634"/>
                  <a:gd name="T79" fmla="*/ 184655 h 619"/>
                  <a:gd name="T80" fmla="*/ 169825 w 634"/>
                  <a:gd name="T81" fmla="*/ 115813 h 619"/>
                  <a:gd name="T82" fmla="*/ 169825 w 634"/>
                  <a:gd name="T83" fmla="*/ 115813 h 619"/>
                  <a:gd name="T84" fmla="*/ 180642 w 634"/>
                  <a:gd name="T85" fmla="*/ 126570 h 619"/>
                  <a:gd name="T86" fmla="*/ 186051 w 634"/>
                  <a:gd name="T87" fmla="*/ 115813 h 619"/>
                  <a:gd name="T88" fmla="*/ 186051 w 634"/>
                  <a:gd name="T89" fmla="*/ 63106 h 619"/>
                  <a:gd name="T90" fmla="*/ 180642 w 634"/>
                  <a:gd name="T91" fmla="*/ 52707 h 619"/>
                  <a:gd name="T92" fmla="*/ 169825 w 634"/>
                  <a:gd name="T93" fmla="*/ 63106 h 619"/>
                  <a:gd name="T94" fmla="*/ 169825 w 634"/>
                  <a:gd name="T95" fmla="*/ 115813 h 6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634" h="619">
                    <a:moveTo>
                      <a:pt x="177" y="191"/>
                    </a:moveTo>
                    <a:lnTo>
                      <a:pt x="177" y="191"/>
                    </a:lnTo>
                    <a:lnTo>
                      <a:pt x="162" y="205"/>
                    </a:lnTo>
                    <a:cubicBezTo>
                      <a:pt x="162" y="412"/>
                      <a:pt x="162" y="412"/>
                      <a:pt x="162" y="412"/>
                    </a:cubicBezTo>
                    <a:lnTo>
                      <a:pt x="177" y="426"/>
                    </a:lnTo>
                    <a:cubicBezTo>
                      <a:pt x="192" y="426"/>
                      <a:pt x="207" y="412"/>
                      <a:pt x="207" y="412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7" y="205"/>
                      <a:pt x="192" y="191"/>
                      <a:pt x="177" y="191"/>
                    </a:cubicBezTo>
                    <a:close/>
                    <a:moveTo>
                      <a:pt x="339" y="250"/>
                    </a:moveTo>
                    <a:lnTo>
                      <a:pt x="339" y="250"/>
                    </a:lnTo>
                    <a:cubicBezTo>
                      <a:pt x="324" y="250"/>
                      <a:pt x="324" y="264"/>
                      <a:pt x="324" y="264"/>
                    </a:cubicBezTo>
                    <a:cubicBezTo>
                      <a:pt x="324" y="382"/>
                      <a:pt x="324" y="382"/>
                      <a:pt x="324" y="382"/>
                    </a:cubicBezTo>
                    <a:cubicBezTo>
                      <a:pt x="324" y="397"/>
                      <a:pt x="324" y="412"/>
                      <a:pt x="339" y="412"/>
                    </a:cubicBezTo>
                    <a:cubicBezTo>
                      <a:pt x="354" y="412"/>
                      <a:pt x="354" y="397"/>
                      <a:pt x="354" y="382"/>
                    </a:cubicBezTo>
                    <a:cubicBezTo>
                      <a:pt x="354" y="264"/>
                      <a:pt x="354" y="264"/>
                      <a:pt x="354" y="264"/>
                    </a:cubicBezTo>
                    <a:cubicBezTo>
                      <a:pt x="354" y="264"/>
                      <a:pt x="354" y="250"/>
                      <a:pt x="339" y="250"/>
                    </a:cubicBezTo>
                    <a:close/>
                    <a:moveTo>
                      <a:pt x="471" y="0"/>
                    </a:moveTo>
                    <a:lnTo>
                      <a:pt x="471" y="0"/>
                    </a:lnTo>
                    <a:cubicBezTo>
                      <a:pt x="324" y="117"/>
                      <a:pt x="324" y="117"/>
                      <a:pt x="324" y="117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162" y="530"/>
                      <a:pt x="162" y="530"/>
                      <a:pt x="162" y="530"/>
                    </a:cubicBezTo>
                    <a:cubicBezTo>
                      <a:pt x="324" y="588"/>
                      <a:pt x="324" y="588"/>
                      <a:pt x="324" y="588"/>
                    </a:cubicBezTo>
                    <a:cubicBezTo>
                      <a:pt x="471" y="471"/>
                      <a:pt x="471" y="471"/>
                      <a:pt x="471" y="471"/>
                    </a:cubicBezTo>
                    <a:cubicBezTo>
                      <a:pt x="633" y="588"/>
                      <a:pt x="633" y="588"/>
                      <a:pt x="633" y="588"/>
                    </a:cubicBezTo>
                    <a:cubicBezTo>
                      <a:pt x="633" y="117"/>
                      <a:pt x="633" y="117"/>
                      <a:pt x="633" y="117"/>
                    </a:cubicBezTo>
                    <a:lnTo>
                      <a:pt x="471" y="0"/>
                    </a:lnTo>
                    <a:close/>
                    <a:moveTo>
                      <a:pt x="589" y="515"/>
                    </a:moveTo>
                    <a:lnTo>
                      <a:pt x="589" y="515"/>
                    </a:lnTo>
                    <a:cubicBezTo>
                      <a:pt x="471" y="426"/>
                      <a:pt x="471" y="426"/>
                      <a:pt x="471" y="426"/>
                    </a:cubicBezTo>
                    <a:cubicBezTo>
                      <a:pt x="324" y="544"/>
                      <a:pt x="324" y="544"/>
                      <a:pt x="324" y="544"/>
                    </a:cubicBezTo>
                    <a:cubicBezTo>
                      <a:pt x="162" y="485"/>
                      <a:pt x="162" y="485"/>
                      <a:pt x="162" y="485"/>
                    </a:cubicBezTo>
                    <a:cubicBezTo>
                      <a:pt x="44" y="559"/>
                      <a:pt x="44" y="559"/>
                      <a:pt x="44" y="559"/>
                    </a:cubicBezTo>
                    <a:cubicBezTo>
                      <a:pt x="44" y="162"/>
                      <a:pt x="44" y="162"/>
                      <a:pt x="44" y="162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324" y="147"/>
                      <a:pt x="324" y="147"/>
                      <a:pt x="324" y="147"/>
                    </a:cubicBezTo>
                    <a:cubicBezTo>
                      <a:pt x="471" y="29"/>
                      <a:pt x="471" y="29"/>
                      <a:pt x="471" y="29"/>
                    </a:cubicBezTo>
                    <a:cubicBezTo>
                      <a:pt x="589" y="117"/>
                      <a:pt x="589" y="117"/>
                      <a:pt x="589" y="117"/>
                    </a:cubicBezTo>
                    <a:lnTo>
                      <a:pt x="589" y="515"/>
                    </a:lnTo>
                    <a:close/>
                    <a:moveTo>
                      <a:pt x="471" y="323"/>
                    </a:moveTo>
                    <a:lnTo>
                      <a:pt x="471" y="323"/>
                    </a:lnTo>
                    <a:cubicBezTo>
                      <a:pt x="471" y="338"/>
                      <a:pt x="486" y="353"/>
                      <a:pt x="501" y="353"/>
                    </a:cubicBezTo>
                    <a:cubicBezTo>
                      <a:pt x="501" y="353"/>
                      <a:pt x="516" y="338"/>
                      <a:pt x="516" y="323"/>
                    </a:cubicBezTo>
                    <a:cubicBezTo>
                      <a:pt x="516" y="176"/>
                      <a:pt x="516" y="176"/>
                      <a:pt x="516" y="176"/>
                    </a:cubicBezTo>
                    <a:cubicBezTo>
                      <a:pt x="516" y="162"/>
                      <a:pt x="501" y="147"/>
                      <a:pt x="501" y="147"/>
                    </a:cubicBezTo>
                    <a:cubicBezTo>
                      <a:pt x="486" y="147"/>
                      <a:pt x="471" y="162"/>
                      <a:pt x="471" y="176"/>
                    </a:cubicBezTo>
                    <a:lnTo>
                      <a:pt x="471" y="323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757410" y="3111524"/>
              <a:ext cx="881678" cy="881678"/>
              <a:chOff x="10090391" y="587475"/>
              <a:chExt cx="791922" cy="79192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0090391" y="587475"/>
                <a:ext cx="791922" cy="791922"/>
              </a:xfrm>
              <a:prstGeom prst="ellipse">
                <a:avLst/>
              </a:prstGeom>
              <a:solidFill>
                <a:srgbClr val="EFAC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Freeform 158"/>
              <p:cNvSpPr>
                <a:spLocks noChangeArrowheads="1"/>
              </p:cNvSpPr>
              <p:nvPr/>
            </p:nvSpPr>
            <p:spPr bwMode="auto">
              <a:xfrm>
                <a:off x="10256258" y="787982"/>
                <a:ext cx="460188" cy="420968"/>
              </a:xfrm>
              <a:custGeom>
                <a:avLst/>
                <a:gdLst>
                  <a:gd name="T0" fmla="*/ 184545 w 649"/>
                  <a:gd name="T1" fmla="*/ 26677 h 590"/>
                  <a:gd name="T2" fmla="*/ 184545 w 649"/>
                  <a:gd name="T3" fmla="*/ 26677 h 590"/>
                  <a:gd name="T4" fmla="*/ 158386 w 649"/>
                  <a:gd name="T5" fmla="*/ 0 h 590"/>
                  <a:gd name="T6" fmla="*/ 73818 w 649"/>
                  <a:gd name="T7" fmla="*/ 0 h 590"/>
                  <a:gd name="T8" fmla="*/ 47659 w 649"/>
                  <a:gd name="T9" fmla="*/ 26677 h 590"/>
                  <a:gd name="T10" fmla="*/ 5375 w 649"/>
                  <a:gd name="T11" fmla="*/ 58402 h 590"/>
                  <a:gd name="T12" fmla="*/ 47659 w 649"/>
                  <a:gd name="T13" fmla="*/ 100941 h 590"/>
                  <a:gd name="T14" fmla="*/ 52676 w 649"/>
                  <a:gd name="T15" fmla="*/ 100941 h 590"/>
                  <a:gd name="T16" fmla="*/ 110727 w 649"/>
                  <a:gd name="T17" fmla="*/ 153935 h 590"/>
                  <a:gd name="T18" fmla="*/ 110727 w 649"/>
                  <a:gd name="T19" fmla="*/ 196474 h 590"/>
                  <a:gd name="T20" fmla="*/ 89585 w 649"/>
                  <a:gd name="T21" fmla="*/ 196474 h 590"/>
                  <a:gd name="T22" fmla="*/ 79193 w 649"/>
                  <a:gd name="T23" fmla="*/ 206929 h 590"/>
                  <a:gd name="T24" fmla="*/ 89585 w 649"/>
                  <a:gd name="T25" fmla="*/ 212336 h 590"/>
                  <a:gd name="T26" fmla="*/ 142261 w 649"/>
                  <a:gd name="T27" fmla="*/ 212336 h 590"/>
                  <a:gd name="T28" fmla="*/ 153011 w 649"/>
                  <a:gd name="T29" fmla="*/ 206929 h 590"/>
                  <a:gd name="T30" fmla="*/ 142261 w 649"/>
                  <a:gd name="T31" fmla="*/ 196474 h 590"/>
                  <a:gd name="T32" fmla="*/ 121477 w 649"/>
                  <a:gd name="T33" fmla="*/ 196474 h 590"/>
                  <a:gd name="T34" fmla="*/ 121477 w 649"/>
                  <a:gd name="T35" fmla="*/ 153935 h 590"/>
                  <a:gd name="T36" fmla="*/ 179528 w 649"/>
                  <a:gd name="T37" fmla="*/ 100941 h 590"/>
                  <a:gd name="T38" fmla="*/ 184545 w 649"/>
                  <a:gd name="T39" fmla="*/ 100941 h 590"/>
                  <a:gd name="T40" fmla="*/ 226829 w 649"/>
                  <a:gd name="T41" fmla="*/ 58402 h 590"/>
                  <a:gd name="T42" fmla="*/ 184545 w 649"/>
                  <a:gd name="T43" fmla="*/ 26677 h 590"/>
                  <a:gd name="T44" fmla="*/ 47659 w 649"/>
                  <a:gd name="T45" fmla="*/ 85079 h 590"/>
                  <a:gd name="T46" fmla="*/ 47659 w 649"/>
                  <a:gd name="T47" fmla="*/ 85079 h 590"/>
                  <a:gd name="T48" fmla="*/ 15767 w 649"/>
                  <a:gd name="T49" fmla="*/ 58402 h 590"/>
                  <a:gd name="T50" fmla="*/ 47659 w 649"/>
                  <a:gd name="T51" fmla="*/ 42539 h 590"/>
                  <a:gd name="T52" fmla="*/ 47659 w 649"/>
                  <a:gd name="T53" fmla="*/ 85079 h 590"/>
                  <a:gd name="T54" fmla="*/ 174153 w 649"/>
                  <a:gd name="T55" fmla="*/ 68856 h 590"/>
                  <a:gd name="T56" fmla="*/ 174153 w 649"/>
                  <a:gd name="T57" fmla="*/ 68856 h 590"/>
                  <a:gd name="T58" fmla="*/ 116102 w 649"/>
                  <a:gd name="T59" fmla="*/ 143480 h 590"/>
                  <a:gd name="T60" fmla="*/ 58051 w 649"/>
                  <a:gd name="T61" fmla="*/ 68856 h 590"/>
                  <a:gd name="T62" fmla="*/ 58051 w 649"/>
                  <a:gd name="T63" fmla="*/ 26677 h 590"/>
                  <a:gd name="T64" fmla="*/ 73818 w 649"/>
                  <a:gd name="T65" fmla="*/ 15862 h 590"/>
                  <a:gd name="T66" fmla="*/ 158386 w 649"/>
                  <a:gd name="T67" fmla="*/ 15862 h 590"/>
                  <a:gd name="T68" fmla="*/ 174153 w 649"/>
                  <a:gd name="T69" fmla="*/ 26677 h 590"/>
                  <a:gd name="T70" fmla="*/ 174153 w 649"/>
                  <a:gd name="T71" fmla="*/ 68856 h 590"/>
                  <a:gd name="T72" fmla="*/ 184545 w 649"/>
                  <a:gd name="T73" fmla="*/ 85079 h 590"/>
                  <a:gd name="T74" fmla="*/ 184545 w 649"/>
                  <a:gd name="T75" fmla="*/ 85079 h 590"/>
                  <a:gd name="T76" fmla="*/ 184545 w 649"/>
                  <a:gd name="T77" fmla="*/ 42539 h 590"/>
                  <a:gd name="T78" fmla="*/ 216437 w 649"/>
                  <a:gd name="T79" fmla="*/ 58402 h 590"/>
                  <a:gd name="T80" fmla="*/ 184545 w 649"/>
                  <a:gd name="T81" fmla="*/ 85079 h 5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49" h="590">
                    <a:moveTo>
                      <a:pt x="515" y="74"/>
                    </a:moveTo>
                    <a:lnTo>
                      <a:pt x="515" y="74"/>
                    </a:lnTo>
                    <a:cubicBezTo>
                      <a:pt x="515" y="30"/>
                      <a:pt x="486" y="0"/>
                      <a:pt x="442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162" y="0"/>
                      <a:pt x="133" y="30"/>
                      <a:pt x="133" y="74"/>
                    </a:cubicBezTo>
                    <a:cubicBezTo>
                      <a:pt x="0" y="74"/>
                      <a:pt x="15" y="74"/>
                      <a:pt x="15" y="162"/>
                    </a:cubicBezTo>
                    <a:cubicBezTo>
                      <a:pt x="15" y="221"/>
                      <a:pt x="59" y="280"/>
                      <a:pt x="133" y="280"/>
                    </a:cubicBezTo>
                    <a:cubicBezTo>
                      <a:pt x="133" y="280"/>
                      <a:pt x="133" y="280"/>
                      <a:pt x="147" y="280"/>
                    </a:cubicBezTo>
                    <a:cubicBezTo>
                      <a:pt x="162" y="353"/>
                      <a:pt x="236" y="427"/>
                      <a:pt x="309" y="427"/>
                    </a:cubicBezTo>
                    <a:cubicBezTo>
                      <a:pt x="309" y="545"/>
                      <a:pt x="309" y="545"/>
                      <a:pt x="309" y="545"/>
                    </a:cubicBezTo>
                    <a:cubicBezTo>
                      <a:pt x="250" y="545"/>
                      <a:pt x="250" y="545"/>
                      <a:pt x="250" y="545"/>
                    </a:cubicBezTo>
                    <a:cubicBezTo>
                      <a:pt x="236" y="545"/>
                      <a:pt x="221" y="560"/>
                      <a:pt x="221" y="574"/>
                    </a:cubicBezTo>
                    <a:cubicBezTo>
                      <a:pt x="221" y="574"/>
                      <a:pt x="236" y="589"/>
                      <a:pt x="250" y="589"/>
                    </a:cubicBezTo>
                    <a:cubicBezTo>
                      <a:pt x="397" y="589"/>
                      <a:pt x="397" y="589"/>
                      <a:pt x="397" y="589"/>
                    </a:cubicBezTo>
                    <a:cubicBezTo>
                      <a:pt x="413" y="589"/>
                      <a:pt x="427" y="574"/>
                      <a:pt x="427" y="574"/>
                    </a:cubicBezTo>
                    <a:cubicBezTo>
                      <a:pt x="427" y="560"/>
                      <a:pt x="413" y="545"/>
                      <a:pt x="397" y="545"/>
                    </a:cubicBezTo>
                    <a:cubicBezTo>
                      <a:pt x="339" y="545"/>
                      <a:pt x="339" y="545"/>
                      <a:pt x="339" y="545"/>
                    </a:cubicBezTo>
                    <a:cubicBezTo>
                      <a:pt x="339" y="427"/>
                      <a:pt x="339" y="427"/>
                      <a:pt x="339" y="427"/>
                    </a:cubicBezTo>
                    <a:cubicBezTo>
                      <a:pt x="413" y="427"/>
                      <a:pt x="486" y="353"/>
                      <a:pt x="501" y="280"/>
                    </a:cubicBezTo>
                    <a:cubicBezTo>
                      <a:pt x="515" y="280"/>
                      <a:pt x="515" y="280"/>
                      <a:pt x="515" y="280"/>
                    </a:cubicBezTo>
                    <a:cubicBezTo>
                      <a:pt x="589" y="280"/>
                      <a:pt x="633" y="221"/>
                      <a:pt x="633" y="162"/>
                    </a:cubicBezTo>
                    <a:cubicBezTo>
                      <a:pt x="633" y="74"/>
                      <a:pt x="648" y="74"/>
                      <a:pt x="515" y="74"/>
                    </a:cubicBezTo>
                    <a:close/>
                    <a:moveTo>
                      <a:pt x="133" y="236"/>
                    </a:moveTo>
                    <a:lnTo>
                      <a:pt x="133" y="236"/>
                    </a:lnTo>
                    <a:cubicBezTo>
                      <a:pt x="88" y="236"/>
                      <a:pt x="44" y="206"/>
                      <a:pt x="44" y="162"/>
                    </a:cubicBezTo>
                    <a:cubicBezTo>
                      <a:pt x="44" y="118"/>
                      <a:pt x="44" y="118"/>
                      <a:pt x="133" y="118"/>
                    </a:cubicBezTo>
                    <a:lnTo>
                      <a:pt x="133" y="236"/>
                    </a:lnTo>
                    <a:close/>
                    <a:moveTo>
                      <a:pt x="486" y="191"/>
                    </a:moveTo>
                    <a:lnTo>
                      <a:pt x="486" y="191"/>
                    </a:lnTo>
                    <a:cubicBezTo>
                      <a:pt x="486" y="280"/>
                      <a:pt x="413" y="398"/>
                      <a:pt x="324" y="398"/>
                    </a:cubicBezTo>
                    <a:cubicBezTo>
                      <a:pt x="236" y="398"/>
                      <a:pt x="162" y="280"/>
                      <a:pt x="162" y="191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2" y="59"/>
                      <a:pt x="192" y="44"/>
                      <a:pt x="206" y="44"/>
                    </a:cubicBezTo>
                    <a:cubicBezTo>
                      <a:pt x="442" y="44"/>
                      <a:pt x="442" y="44"/>
                      <a:pt x="442" y="44"/>
                    </a:cubicBezTo>
                    <a:cubicBezTo>
                      <a:pt x="456" y="44"/>
                      <a:pt x="486" y="59"/>
                      <a:pt x="486" y="74"/>
                    </a:cubicBezTo>
                    <a:lnTo>
                      <a:pt x="486" y="191"/>
                    </a:lnTo>
                    <a:close/>
                    <a:moveTo>
                      <a:pt x="515" y="236"/>
                    </a:moveTo>
                    <a:lnTo>
                      <a:pt x="515" y="236"/>
                    </a:lnTo>
                    <a:cubicBezTo>
                      <a:pt x="515" y="118"/>
                      <a:pt x="515" y="118"/>
                      <a:pt x="515" y="118"/>
                    </a:cubicBezTo>
                    <a:cubicBezTo>
                      <a:pt x="604" y="118"/>
                      <a:pt x="604" y="118"/>
                      <a:pt x="604" y="162"/>
                    </a:cubicBezTo>
                    <a:cubicBezTo>
                      <a:pt x="604" y="206"/>
                      <a:pt x="560" y="236"/>
                      <a:pt x="515" y="236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</p:grp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972895" y="2645966"/>
            <a:ext cx="10231447" cy="62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395"/>
              </a:spcAft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。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31923" y="2184301"/>
            <a:ext cx="235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关于我们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46" name="椭圆 45" descr="e7d195523061f1c02e66e4f24090f95771f2a25398b4c6a397210DEF3B34B42E7CAE3753A3E55670C5C5B393DCCD8D49F265F3A29442F2D10D421F974AABEA3384308323DA72972389F1817D14B0E600B5EC5FA4DF8D176183BB31F0B8305BF0A667B00ED780E73AE73310C6AC263D0885091F544297BCF79E7E92521D9EB3DFF0E4F23658A54E4524B0A5F20CDCC48B"/>
          <p:cNvSpPr/>
          <p:nvPr/>
        </p:nvSpPr>
        <p:spPr>
          <a:xfrm>
            <a:off x="2006275" y="2641355"/>
            <a:ext cx="692696" cy="692696"/>
          </a:xfrm>
          <a:prstGeom prst="ellipse">
            <a:avLst/>
          </a:pr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椭圆 46" descr="e7d195523061f1c02e66e4f24090f95771f2a25398b4c6a397210DEF3B34B42E7CAE3753A3E55670C5C5B393DCCD8D49F265F3A29442F2D10D421F974AABEA3384308323DA72972389F1817D14B0E600B5EC5FA4DF8D176183BB31F0B8305BF0A667B00ED780E73AE73310C6AC263D0885091F544297BCF79E7E92521D9EB3DFF0E4F23658A54E4524B0A5F20CDCC48B"/>
          <p:cNvSpPr/>
          <p:nvPr/>
        </p:nvSpPr>
        <p:spPr>
          <a:xfrm>
            <a:off x="4503574" y="2641355"/>
            <a:ext cx="692696" cy="692696"/>
          </a:xfrm>
          <a:prstGeom prst="ellipse">
            <a:avLst/>
          </a:pr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椭圆 47" descr="e7d195523061f1c02e66e4f24090f95771f2a25398b4c6a397210DEF3B34B42E7CAE3753A3E55670C5C5B393DCCD8D49F265F3A29442F2D10D421F974AABEA3384308323DA72972389F1817D14B0E600B5EC5FA4DF8D176183BB31F0B8305BF0A667B00ED780E73AE73310C6AC263D0885091F544297BCF79E7E92521D9EB3DFF0E4F23658A54E4524B0A5F20CDCC48B"/>
          <p:cNvSpPr/>
          <p:nvPr/>
        </p:nvSpPr>
        <p:spPr>
          <a:xfrm>
            <a:off x="7000873" y="2641355"/>
            <a:ext cx="692696" cy="692696"/>
          </a:xfrm>
          <a:prstGeom prst="ellipse">
            <a:avLst/>
          </a:pr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椭圆 48" descr="e7d195523061f1c02e66e4f24090f95771f2a25398b4c6a397210DEF3B34B42E7CAE3753A3E55670C5C5B393DCCD8D49F265F3A29442F2D10D421F974AABEA3384308323DA72972389F1817D14B0E600B5EC5FA4DF8D176183BB31F0B8305BF0A667B00ED780E73AE73310C6AC263D0885091F544297BCF79E7E92521D9EB3DFF0E4F23658A54E4524B0A5F20CDCC48B"/>
          <p:cNvSpPr/>
          <p:nvPr/>
        </p:nvSpPr>
        <p:spPr>
          <a:xfrm>
            <a:off x="9498173" y="2641355"/>
            <a:ext cx="692696" cy="692696"/>
          </a:xfrm>
          <a:prstGeom prst="ellipse">
            <a:avLst/>
          </a:prstGeom>
          <a:solidFill>
            <a:srgbClr val="EFAC25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Freeform 5"/>
          <p:cNvSpPr/>
          <p:nvPr/>
        </p:nvSpPr>
        <p:spPr bwMode="auto">
          <a:xfrm>
            <a:off x="2205919" y="2841771"/>
            <a:ext cx="293408" cy="291863"/>
          </a:xfrm>
          <a:custGeom>
            <a:avLst/>
            <a:gdLst>
              <a:gd name="T0" fmla="*/ 101 w 117"/>
              <a:gd name="T1" fmla="*/ 42 h 117"/>
              <a:gd name="T2" fmla="*/ 101 w 117"/>
              <a:gd name="T3" fmla="*/ 5 h 117"/>
              <a:gd name="T4" fmla="*/ 80 w 117"/>
              <a:gd name="T5" fmla="*/ 5 h 117"/>
              <a:gd name="T6" fmla="*/ 80 w 117"/>
              <a:gd name="T7" fmla="*/ 21 h 117"/>
              <a:gd name="T8" fmla="*/ 58 w 117"/>
              <a:gd name="T9" fmla="*/ 0 h 117"/>
              <a:gd name="T10" fmla="*/ 0 w 117"/>
              <a:gd name="T11" fmla="*/ 58 h 117"/>
              <a:gd name="T12" fmla="*/ 10 w 117"/>
              <a:gd name="T13" fmla="*/ 58 h 117"/>
              <a:gd name="T14" fmla="*/ 10 w 117"/>
              <a:gd name="T15" fmla="*/ 117 h 117"/>
              <a:gd name="T16" fmla="*/ 42 w 117"/>
              <a:gd name="T17" fmla="*/ 117 h 117"/>
              <a:gd name="T18" fmla="*/ 42 w 117"/>
              <a:gd name="T19" fmla="*/ 69 h 117"/>
              <a:gd name="T20" fmla="*/ 74 w 117"/>
              <a:gd name="T21" fmla="*/ 69 h 117"/>
              <a:gd name="T22" fmla="*/ 74 w 117"/>
              <a:gd name="T23" fmla="*/ 117 h 117"/>
              <a:gd name="T24" fmla="*/ 106 w 117"/>
              <a:gd name="T25" fmla="*/ 117 h 117"/>
              <a:gd name="T26" fmla="*/ 106 w 117"/>
              <a:gd name="T27" fmla="*/ 58 h 117"/>
              <a:gd name="T28" fmla="*/ 117 w 117"/>
              <a:gd name="T29" fmla="*/ 58 h 117"/>
              <a:gd name="T30" fmla="*/ 101 w 117"/>
              <a:gd name="T31" fmla="*/ 4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" h="117">
                <a:moveTo>
                  <a:pt x="101" y="42"/>
                </a:moveTo>
                <a:lnTo>
                  <a:pt x="101" y="5"/>
                </a:lnTo>
                <a:lnTo>
                  <a:pt x="80" y="5"/>
                </a:lnTo>
                <a:lnTo>
                  <a:pt x="80" y="21"/>
                </a:lnTo>
                <a:lnTo>
                  <a:pt x="58" y="0"/>
                </a:lnTo>
                <a:lnTo>
                  <a:pt x="0" y="58"/>
                </a:lnTo>
                <a:lnTo>
                  <a:pt x="10" y="58"/>
                </a:lnTo>
                <a:lnTo>
                  <a:pt x="10" y="117"/>
                </a:lnTo>
                <a:lnTo>
                  <a:pt x="42" y="117"/>
                </a:lnTo>
                <a:lnTo>
                  <a:pt x="42" y="69"/>
                </a:lnTo>
                <a:lnTo>
                  <a:pt x="74" y="69"/>
                </a:lnTo>
                <a:lnTo>
                  <a:pt x="74" y="117"/>
                </a:lnTo>
                <a:lnTo>
                  <a:pt x="106" y="117"/>
                </a:lnTo>
                <a:lnTo>
                  <a:pt x="106" y="58"/>
                </a:lnTo>
                <a:lnTo>
                  <a:pt x="117" y="58"/>
                </a:lnTo>
                <a:lnTo>
                  <a:pt x="101" y="4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pPr defTabSz="1243330">
              <a:defRPr/>
            </a:pPr>
            <a:endParaRPr lang="zh-CN" altLang="en-US" sz="2450"/>
          </a:p>
        </p:txBody>
      </p:sp>
      <p:sp>
        <p:nvSpPr>
          <p:cNvPr id="51" name="Freeform 15"/>
          <p:cNvSpPr>
            <a:spLocks noEditPoints="1"/>
          </p:cNvSpPr>
          <p:nvPr/>
        </p:nvSpPr>
        <p:spPr bwMode="auto">
          <a:xfrm>
            <a:off x="4707181" y="2840999"/>
            <a:ext cx="291863" cy="293408"/>
          </a:xfrm>
          <a:custGeom>
            <a:avLst/>
            <a:gdLst>
              <a:gd name="T0" fmla="*/ 108 w 132"/>
              <a:gd name="T1" fmla="*/ 0 h 132"/>
              <a:gd name="T2" fmla="*/ 24 w 132"/>
              <a:gd name="T3" fmla="*/ 0 h 132"/>
              <a:gd name="T4" fmla="*/ 0 w 132"/>
              <a:gd name="T5" fmla="*/ 24 h 132"/>
              <a:gd name="T6" fmla="*/ 0 w 132"/>
              <a:gd name="T7" fmla="*/ 108 h 132"/>
              <a:gd name="T8" fmla="*/ 24 w 132"/>
              <a:gd name="T9" fmla="*/ 132 h 132"/>
              <a:gd name="T10" fmla="*/ 108 w 132"/>
              <a:gd name="T11" fmla="*/ 132 h 132"/>
              <a:gd name="T12" fmla="*/ 132 w 132"/>
              <a:gd name="T13" fmla="*/ 108 h 132"/>
              <a:gd name="T14" fmla="*/ 132 w 132"/>
              <a:gd name="T15" fmla="*/ 24 h 132"/>
              <a:gd name="T16" fmla="*/ 108 w 132"/>
              <a:gd name="T17" fmla="*/ 0 h 132"/>
              <a:gd name="T18" fmla="*/ 108 w 132"/>
              <a:gd name="T19" fmla="*/ 78 h 132"/>
              <a:gd name="T20" fmla="*/ 78 w 132"/>
              <a:gd name="T21" fmla="*/ 78 h 132"/>
              <a:gd name="T22" fmla="*/ 78 w 132"/>
              <a:gd name="T23" fmla="*/ 108 h 132"/>
              <a:gd name="T24" fmla="*/ 54 w 132"/>
              <a:gd name="T25" fmla="*/ 108 h 132"/>
              <a:gd name="T26" fmla="*/ 54 w 132"/>
              <a:gd name="T27" fmla="*/ 78 h 132"/>
              <a:gd name="T28" fmla="*/ 24 w 132"/>
              <a:gd name="T29" fmla="*/ 78 h 132"/>
              <a:gd name="T30" fmla="*/ 24 w 132"/>
              <a:gd name="T31" fmla="*/ 54 h 132"/>
              <a:gd name="T32" fmla="*/ 54 w 132"/>
              <a:gd name="T33" fmla="*/ 54 h 132"/>
              <a:gd name="T34" fmla="*/ 54 w 132"/>
              <a:gd name="T35" fmla="*/ 24 h 132"/>
              <a:gd name="T36" fmla="*/ 78 w 132"/>
              <a:gd name="T37" fmla="*/ 24 h 132"/>
              <a:gd name="T38" fmla="*/ 78 w 132"/>
              <a:gd name="T39" fmla="*/ 54 h 132"/>
              <a:gd name="T40" fmla="*/ 108 w 132"/>
              <a:gd name="T41" fmla="*/ 54 h 132"/>
              <a:gd name="T42" fmla="*/ 108 w 132"/>
              <a:gd name="T43" fmla="*/ 7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2" h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pPr defTabSz="1243330">
              <a:defRPr/>
            </a:pPr>
            <a:endParaRPr lang="zh-CN" altLang="en-US" sz="2450"/>
          </a:p>
        </p:txBody>
      </p:sp>
      <p:sp>
        <p:nvSpPr>
          <p:cNvPr id="52" name="Freeform 16"/>
          <p:cNvSpPr>
            <a:spLocks noEditPoints="1"/>
          </p:cNvSpPr>
          <p:nvPr/>
        </p:nvSpPr>
        <p:spPr bwMode="auto">
          <a:xfrm>
            <a:off x="7187391" y="2837513"/>
            <a:ext cx="319660" cy="316571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pPr defTabSz="1243330">
              <a:defRPr/>
            </a:pPr>
            <a:endParaRPr lang="zh-CN" altLang="en-US" sz="2450"/>
          </a:p>
        </p:txBody>
      </p:sp>
      <p:sp>
        <p:nvSpPr>
          <p:cNvPr id="53" name="Freeform 17"/>
          <p:cNvSpPr>
            <a:spLocks noEditPoints="1"/>
          </p:cNvSpPr>
          <p:nvPr/>
        </p:nvSpPr>
        <p:spPr bwMode="auto">
          <a:xfrm>
            <a:off x="9737967" y="2829453"/>
            <a:ext cx="213107" cy="345912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pPr defTabSz="1243330">
              <a:defRPr/>
            </a:pPr>
            <a:endParaRPr lang="zh-CN" altLang="en-US" sz="2450"/>
          </a:p>
        </p:txBody>
      </p:sp>
      <p:sp>
        <p:nvSpPr>
          <p:cNvPr id="55" name="矩形 54"/>
          <p:cNvSpPr/>
          <p:nvPr/>
        </p:nvSpPr>
        <p:spPr>
          <a:xfrm>
            <a:off x="1584116" y="3679608"/>
            <a:ext cx="15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56" name="TextBox 54"/>
          <p:cNvSpPr txBox="1"/>
          <p:nvPr/>
        </p:nvSpPr>
        <p:spPr>
          <a:xfrm>
            <a:off x="1351213" y="4079718"/>
            <a:ext cx="200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8" name="矩形 57"/>
          <p:cNvSpPr/>
          <p:nvPr/>
        </p:nvSpPr>
        <p:spPr>
          <a:xfrm>
            <a:off x="4041933" y="3679608"/>
            <a:ext cx="15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59" name="TextBox 54"/>
          <p:cNvSpPr txBox="1"/>
          <p:nvPr/>
        </p:nvSpPr>
        <p:spPr>
          <a:xfrm>
            <a:off x="3809030" y="4079718"/>
            <a:ext cx="200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1" name="矩形 60"/>
          <p:cNvSpPr/>
          <p:nvPr/>
        </p:nvSpPr>
        <p:spPr>
          <a:xfrm>
            <a:off x="6578715" y="3679608"/>
            <a:ext cx="15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62" name="TextBox 54"/>
          <p:cNvSpPr txBox="1"/>
          <p:nvPr/>
        </p:nvSpPr>
        <p:spPr>
          <a:xfrm>
            <a:off x="6345812" y="4079718"/>
            <a:ext cx="200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4" name="矩形 63"/>
          <p:cNvSpPr/>
          <p:nvPr/>
        </p:nvSpPr>
        <p:spPr>
          <a:xfrm>
            <a:off x="9076014" y="3679608"/>
            <a:ext cx="15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65" name="TextBox 54"/>
          <p:cNvSpPr txBox="1"/>
          <p:nvPr/>
        </p:nvSpPr>
        <p:spPr>
          <a:xfrm>
            <a:off x="8843111" y="4079718"/>
            <a:ext cx="2002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关于我们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678389" y="2791273"/>
            <a:ext cx="2998761" cy="2913405"/>
            <a:chOff x="4694552" y="1759870"/>
            <a:chExt cx="2998761" cy="2913405"/>
          </a:xfrm>
          <a:solidFill>
            <a:srgbClr val="EFAC25"/>
          </a:solidFill>
        </p:grpSpPr>
        <p:sp>
          <p:nvSpPr>
            <p:cNvPr id="31" name="MH_Other_1"/>
            <p:cNvSpPr/>
            <p:nvPr>
              <p:custDataLst>
                <p:tags r:id="rId1"/>
              </p:custDataLst>
            </p:nvPr>
          </p:nvSpPr>
          <p:spPr>
            <a:xfrm>
              <a:off x="4694552" y="2696562"/>
              <a:ext cx="1718392" cy="1976713"/>
            </a:xfrm>
            <a:custGeom>
              <a:avLst/>
              <a:gdLst>
                <a:gd name="connsiteX0" fmla="*/ 55983 w 1213711"/>
                <a:gd name="connsiteY0" fmla="*/ 654829 h 1964001"/>
                <a:gd name="connsiteX1" fmla="*/ 49673 w 1213711"/>
                <a:gd name="connsiteY1" fmla="*/ 672069 h 1964001"/>
                <a:gd name="connsiteX2" fmla="*/ 51723 w 1213711"/>
                <a:gd name="connsiteY2" fmla="*/ 663875 h 1964001"/>
                <a:gd name="connsiteX3" fmla="*/ 55600 w 1213711"/>
                <a:gd name="connsiteY3" fmla="*/ 654856 h 1964001"/>
                <a:gd name="connsiteX4" fmla="*/ 613877 w 1213711"/>
                <a:gd name="connsiteY4" fmla="*/ 566228 h 1964001"/>
                <a:gd name="connsiteX5" fmla="*/ 686422 w 1213711"/>
                <a:gd name="connsiteY5" fmla="*/ 566515 h 1964001"/>
                <a:gd name="connsiteX6" fmla="*/ 680444 w 1213711"/>
                <a:gd name="connsiteY6" fmla="*/ 581363 h 1964001"/>
                <a:gd name="connsiteX7" fmla="*/ 1102768 w 1213711"/>
                <a:gd name="connsiteY7" fmla="*/ 1854170 h 1964001"/>
                <a:gd name="connsiteX8" fmla="*/ 1213711 w 1213711"/>
                <a:gd name="connsiteY8" fmla="*/ 1936051 h 1964001"/>
                <a:gd name="connsiteX9" fmla="*/ 1182791 w 1213711"/>
                <a:gd name="connsiteY9" fmla="*/ 1944002 h 1964001"/>
                <a:gd name="connsiteX10" fmla="*/ 984400 w 1213711"/>
                <a:gd name="connsiteY10" fmla="*/ 1964001 h 1964001"/>
                <a:gd name="connsiteX11" fmla="*/ 0 w 1213711"/>
                <a:gd name="connsiteY11" fmla="*/ 979601 h 1964001"/>
                <a:gd name="connsiteX12" fmla="*/ 13285 w 1213711"/>
                <a:gd name="connsiteY12" fmla="*/ 817491 h 1964001"/>
                <a:gd name="connsiteX13" fmla="*/ 36987 w 1213711"/>
                <a:gd name="connsiteY13" fmla="*/ 722765 h 1964001"/>
                <a:gd name="connsiteX14" fmla="*/ 187990 w 1213711"/>
                <a:gd name="connsiteY14" fmla="*/ 656883 h 1964001"/>
                <a:gd name="connsiteX15" fmla="*/ 613877 w 1213711"/>
                <a:gd name="connsiteY15" fmla="*/ 566228 h 1964001"/>
                <a:gd name="connsiteX16" fmla="*/ 1079438 w 1213711"/>
                <a:gd name="connsiteY16" fmla="*/ 0 h 1964001"/>
                <a:gd name="connsiteX17" fmla="*/ 1085049 w 1213711"/>
                <a:gd name="connsiteY17" fmla="*/ 283 h 1964001"/>
                <a:gd name="connsiteX18" fmla="*/ 1109087 w 1213711"/>
                <a:gd name="connsiteY18" fmla="*/ 3952 h 1964001"/>
                <a:gd name="connsiteX19" fmla="*/ 1085047 w 1213711"/>
                <a:gd name="connsiteY19" fmla="*/ 283 h 1964001"/>
                <a:gd name="connsiteX0-1" fmla="*/ 55983 w 1213711"/>
                <a:gd name="connsiteY0-2" fmla="*/ 654546 h 1963718"/>
                <a:gd name="connsiteX1-3" fmla="*/ 49673 w 1213711"/>
                <a:gd name="connsiteY1-4" fmla="*/ 671786 h 1963718"/>
                <a:gd name="connsiteX2-5" fmla="*/ 51723 w 1213711"/>
                <a:gd name="connsiteY2-6" fmla="*/ 663592 h 1963718"/>
                <a:gd name="connsiteX3-7" fmla="*/ 55600 w 1213711"/>
                <a:gd name="connsiteY3-8" fmla="*/ 654573 h 1963718"/>
                <a:gd name="connsiteX4-9" fmla="*/ 55983 w 1213711"/>
                <a:gd name="connsiteY4-10" fmla="*/ 654546 h 1963718"/>
                <a:gd name="connsiteX5-11" fmla="*/ 613877 w 1213711"/>
                <a:gd name="connsiteY5-12" fmla="*/ 565945 h 1963718"/>
                <a:gd name="connsiteX6-13" fmla="*/ 686422 w 1213711"/>
                <a:gd name="connsiteY6-14" fmla="*/ 566232 h 1963718"/>
                <a:gd name="connsiteX7-15" fmla="*/ 680444 w 1213711"/>
                <a:gd name="connsiteY7-16" fmla="*/ 581080 h 1963718"/>
                <a:gd name="connsiteX8-17" fmla="*/ 1102768 w 1213711"/>
                <a:gd name="connsiteY8-18" fmla="*/ 1853887 h 1963718"/>
                <a:gd name="connsiteX9-19" fmla="*/ 1213711 w 1213711"/>
                <a:gd name="connsiteY9-20" fmla="*/ 1935768 h 1963718"/>
                <a:gd name="connsiteX10-21" fmla="*/ 1182791 w 1213711"/>
                <a:gd name="connsiteY10-22" fmla="*/ 1943719 h 1963718"/>
                <a:gd name="connsiteX11-23" fmla="*/ 984400 w 1213711"/>
                <a:gd name="connsiteY11-24" fmla="*/ 1963718 h 1963718"/>
                <a:gd name="connsiteX12-25" fmla="*/ 0 w 1213711"/>
                <a:gd name="connsiteY12-26" fmla="*/ 979318 h 1963718"/>
                <a:gd name="connsiteX13-27" fmla="*/ 13285 w 1213711"/>
                <a:gd name="connsiteY13-28" fmla="*/ 817208 h 1963718"/>
                <a:gd name="connsiteX14-29" fmla="*/ 36987 w 1213711"/>
                <a:gd name="connsiteY14-30" fmla="*/ 722482 h 1963718"/>
                <a:gd name="connsiteX15-31" fmla="*/ 187990 w 1213711"/>
                <a:gd name="connsiteY15-32" fmla="*/ 656600 h 1963718"/>
                <a:gd name="connsiteX16-33" fmla="*/ 613877 w 1213711"/>
                <a:gd name="connsiteY16-34" fmla="*/ 565945 h 1963718"/>
                <a:gd name="connsiteX17-35" fmla="*/ 1085047 w 1213711"/>
                <a:gd name="connsiteY17-36" fmla="*/ 0 h 1963718"/>
                <a:gd name="connsiteX18-37" fmla="*/ 1085049 w 1213711"/>
                <a:gd name="connsiteY18-38" fmla="*/ 0 h 1963718"/>
                <a:gd name="connsiteX19-39" fmla="*/ 1109087 w 1213711"/>
                <a:gd name="connsiteY19-40" fmla="*/ 3669 h 1963718"/>
                <a:gd name="connsiteX20" fmla="*/ 1085047 w 1213711"/>
                <a:gd name="connsiteY20" fmla="*/ 0 h 1963718"/>
                <a:gd name="connsiteX0-41" fmla="*/ 55983 w 1213711"/>
                <a:gd name="connsiteY0-42" fmla="*/ 654546 h 1963718"/>
                <a:gd name="connsiteX1-43" fmla="*/ 49673 w 1213711"/>
                <a:gd name="connsiteY1-44" fmla="*/ 671786 h 1963718"/>
                <a:gd name="connsiteX2-45" fmla="*/ 51723 w 1213711"/>
                <a:gd name="connsiteY2-46" fmla="*/ 663592 h 1963718"/>
                <a:gd name="connsiteX3-47" fmla="*/ 55600 w 1213711"/>
                <a:gd name="connsiteY3-48" fmla="*/ 654573 h 1963718"/>
                <a:gd name="connsiteX4-49" fmla="*/ 55983 w 1213711"/>
                <a:gd name="connsiteY4-50" fmla="*/ 654546 h 1963718"/>
                <a:gd name="connsiteX5-51" fmla="*/ 613877 w 1213711"/>
                <a:gd name="connsiteY5-52" fmla="*/ 565945 h 1963718"/>
                <a:gd name="connsiteX6-53" fmla="*/ 686422 w 1213711"/>
                <a:gd name="connsiteY6-54" fmla="*/ 566232 h 1963718"/>
                <a:gd name="connsiteX7-55" fmla="*/ 680444 w 1213711"/>
                <a:gd name="connsiteY7-56" fmla="*/ 581080 h 1963718"/>
                <a:gd name="connsiteX8-57" fmla="*/ 1102768 w 1213711"/>
                <a:gd name="connsiteY8-58" fmla="*/ 1853887 h 1963718"/>
                <a:gd name="connsiteX9-59" fmla="*/ 1213711 w 1213711"/>
                <a:gd name="connsiteY9-60" fmla="*/ 1935768 h 1963718"/>
                <a:gd name="connsiteX10-61" fmla="*/ 1182791 w 1213711"/>
                <a:gd name="connsiteY10-62" fmla="*/ 1943719 h 1963718"/>
                <a:gd name="connsiteX11-63" fmla="*/ 984400 w 1213711"/>
                <a:gd name="connsiteY11-64" fmla="*/ 1963718 h 1963718"/>
                <a:gd name="connsiteX12-65" fmla="*/ 0 w 1213711"/>
                <a:gd name="connsiteY12-66" fmla="*/ 979318 h 1963718"/>
                <a:gd name="connsiteX13-67" fmla="*/ 13285 w 1213711"/>
                <a:gd name="connsiteY13-68" fmla="*/ 817208 h 1963718"/>
                <a:gd name="connsiteX14-69" fmla="*/ 36987 w 1213711"/>
                <a:gd name="connsiteY14-70" fmla="*/ 722482 h 1963718"/>
                <a:gd name="connsiteX15-71" fmla="*/ 187990 w 1213711"/>
                <a:gd name="connsiteY15-72" fmla="*/ 656600 h 1963718"/>
                <a:gd name="connsiteX16-73" fmla="*/ 613877 w 1213711"/>
                <a:gd name="connsiteY16-74" fmla="*/ 565945 h 1963718"/>
                <a:gd name="connsiteX17-75" fmla="*/ 1085047 w 1213711"/>
                <a:gd name="connsiteY17-76" fmla="*/ 0 h 1963718"/>
                <a:gd name="connsiteX18-77" fmla="*/ 1085049 w 1213711"/>
                <a:gd name="connsiteY18-78" fmla="*/ 0 h 1963718"/>
                <a:gd name="connsiteX19-79" fmla="*/ 1085047 w 1213711"/>
                <a:gd name="connsiteY19-80" fmla="*/ 0 h 1963718"/>
                <a:gd name="connsiteX0-81" fmla="*/ 55983 w 1213711"/>
                <a:gd name="connsiteY0-82" fmla="*/ 88601 h 1397773"/>
                <a:gd name="connsiteX1-83" fmla="*/ 49673 w 1213711"/>
                <a:gd name="connsiteY1-84" fmla="*/ 105841 h 1397773"/>
                <a:gd name="connsiteX2-85" fmla="*/ 51723 w 1213711"/>
                <a:gd name="connsiteY2-86" fmla="*/ 97647 h 1397773"/>
                <a:gd name="connsiteX3-87" fmla="*/ 55600 w 1213711"/>
                <a:gd name="connsiteY3-88" fmla="*/ 88628 h 1397773"/>
                <a:gd name="connsiteX4-89" fmla="*/ 55983 w 1213711"/>
                <a:gd name="connsiteY4-90" fmla="*/ 88601 h 1397773"/>
                <a:gd name="connsiteX5-91" fmla="*/ 613877 w 1213711"/>
                <a:gd name="connsiteY5-92" fmla="*/ 0 h 1397773"/>
                <a:gd name="connsiteX6-93" fmla="*/ 686422 w 1213711"/>
                <a:gd name="connsiteY6-94" fmla="*/ 287 h 1397773"/>
                <a:gd name="connsiteX7-95" fmla="*/ 680444 w 1213711"/>
                <a:gd name="connsiteY7-96" fmla="*/ 15135 h 1397773"/>
                <a:gd name="connsiteX8-97" fmla="*/ 1102768 w 1213711"/>
                <a:gd name="connsiteY8-98" fmla="*/ 1287942 h 1397773"/>
                <a:gd name="connsiteX9-99" fmla="*/ 1213711 w 1213711"/>
                <a:gd name="connsiteY9-100" fmla="*/ 1369823 h 1397773"/>
                <a:gd name="connsiteX10-101" fmla="*/ 1182791 w 1213711"/>
                <a:gd name="connsiteY10-102" fmla="*/ 1377774 h 1397773"/>
                <a:gd name="connsiteX11-103" fmla="*/ 984400 w 1213711"/>
                <a:gd name="connsiteY11-104" fmla="*/ 1397773 h 1397773"/>
                <a:gd name="connsiteX12-105" fmla="*/ 0 w 1213711"/>
                <a:gd name="connsiteY12-106" fmla="*/ 413373 h 1397773"/>
                <a:gd name="connsiteX13-107" fmla="*/ 13285 w 1213711"/>
                <a:gd name="connsiteY13-108" fmla="*/ 251263 h 1397773"/>
                <a:gd name="connsiteX14-109" fmla="*/ 36987 w 1213711"/>
                <a:gd name="connsiteY14-110" fmla="*/ 156537 h 1397773"/>
                <a:gd name="connsiteX15-111" fmla="*/ 187990 w 1213711"/>
                <a:gd name="connsiteY15-112" fmla="*/ 90655 h 1397773"/>
                <a:gd name="connsiteX16-113" fmla="*/ 613877 w 1213711"/>
                <a:gd name="connsiteY16-114" fmla="*/ 0 h 1397773"/>
                <a:gd name="connsiteX0-115" fmla="*/ 55600 w 1213711"/>
                <a:gd name="connsiteY0-116" fmla="*/ 88628 h 1397773"/>
                <a:gd name="connsiteX1-117" fmla="*/ 49673 w 1213711"/>
                <a:gd name="connsiteY1-118" fmla="*/ 105841 h 1397773"/>
                <a:gd name="connsiteX2-119" fmla="*/ 51723 w 1213711"/>
                <a:gd name="connsiteY2-120" fmla="*/ 97647 h 1397773"/>
                <a:gd name="connsiteX3-121" fmla="*/ 55600 w 1213711"/>
                <a:gd name="connsiteY3-122" fmla="*/ 88628 h 1397773"/>
                <a:gd name="connsiteX4-123" fmla="*/ 613877 w 1213711"/>
                <a:gd name="connsiteY4-124" fmla="*/ 0 h 1397773"/>
                <a:gd name="connsiteX5-125" fmla="*/ 686422 w 1213711"/>
                <a:gd name="connsiteY5-126" fmla="*/ 287 h 1397773"/>
                <a:gd name="connsiteX6-127" fmla="*/ 680444 w 1213711"/>
                <a:gd name="connsiteY6-128" fmla="*/ 15135 h 1397773"/>
                <a:gd name="connsiteX7-129" fmla="*/ 1102768 w 1213711"/>
                <a:gd name="connsiteY7-130" fmla="*/ 1287942 h 1397773"/>
                <a:gd name="connsiteX8-131" fmla="*/ 1213711 w 1213711"/>
                <a:gd name="connsiteY8-132" fmla="*/ 1369823 h 1397773"/>
                <a:gd name="connsiteX9-133" fmla="*/ 1182791 w 1213711"/>
                <a:gd name="connsiteY9-134" fmla="*/ 1377774 h 1397773"/>
                <a:gd name="connsiteX10-135" fmla="*/ 984400 w 1213711"/>
                <a:gd name="connsiteY10-136" fmla="*/ 1397773 h 1397773"/>
                <a:gd name="connsiteX11-137" fmla="*/ 0 w 1213711"/>
                <a:gd name="connsiteY11-138" fmla="*/ 413373 h 1397773"/>
                <a:gd name="connsiteX12-139" fmla="*/ 13285 w 1213711"/>
                <a:gd name="connsiteY12-140" fmla="*/ 251263 h 1397773"/>
                <a:gd name="connsiteX13-141" fmla="*/ 36987 w 1213711"/>
                <a:gd name="connsiteY13-142" fmla="*/ 156537 h 1397773"/>
                <a:gd name="connsiteX14-143" fmla="*/ 187990 w 1213711"/>
                <a:gd name="connsiteY14-144" fmla="*/ 90655 h 1397773"/>
                <a:gd name="connsiteX15-145" fmla="*/ 613877 w 1213711"/>
                <a:gd name="connsiteY15-146" fmla="*/ 0 h 1397773"/>
                <a:gd name="connsiteX0-147" fmla="*/ 51723 w 1213711"/>
                <a:gd name="connsiteY0-148" fmla="*/ 97647 h 1397773"/>
                <a:gd name="connsiteX1-149" fmla="*/ 49673 w 1213711"/>
                <a:gd name="connsiteY1-150" fmla="*/ 105841 h 1397773"/>
                <a:gd name="connsiteX2-151" fmla="*/ 51723 w 1213711"/>
                <a:gd name="connsiteY2-152" fmla="*/ 97647 h 1397773"/>
                <a:gd name="connsiteX3-153" fmla="*/ 613877 w 1213711"/>
                <a:gd name="connsiteY3-154" fmla="*/ 0 h 1397773"/>
                <a:gd name="connsiteX4-155" fmla="*/ 686422 w 1213711"/>
                <a:gd name="connsiteY4-156" fmla="*/ 287 h 1397773"/>
                <a:gd name="connsiteX5-157" fmla="*/ 680444 w 1213711"/>
                <a:gd name="connsiteY5-158" fmla="*/ 15135 h 1397773"/>
                <a:gd name="connsiteX6-159" fmla="*/ 1102768 w 1213711"/>
                <a:gd name="connsiteY6-160" fmla="*/ 1287942 h 1397773"/>
                <a:gd name="connsiteX7-161" fmla="*/ 1213711 w 1213711"/>
                <a:gd name="connsiteY7-162" fmla="*/ 1369823 h 1397773"/>
                <a:gd name="connsiteX8-163" fmla="*/ 1182791 w 1213711"/>
                <a:gd name="connsiteY8-164" fmla="*/ 1377774 h 1397773"/>
                <a:gd name="connsiteX9-165" fmla="*/ 984400 w 1213711"/>
                <a:gd name="connsiteY9-166" fmla="*/ 1397773 h 1397773"/>
                <a:gd name="connsiteX10-167" fmla="*/ 0 w 1213711"/>
                <a:gd name="connsiteY10-168" fmla="*/ 413373 h 1397773"/>
                <a:gd name="connsiteX11-169" fmla="*/ 13285 w 1213711"/>
                <a:gd name="connsiteY11-170" fmla="*/ 251263 h 1397773"/>
                <a:gd name="connsiteX12-171" fmla="*/ 36987 w 1213711"/>
                <a:gd name="connsiteY12-172" fmla="*/ 156537 h 1397773"/>
                <a:gd name="connsiteX13-173" fmla="*/ 187990 w 1213711"/>
                <a:gd name="connsiteY13-174" fmla="*/ 90655 h 1397773"/>
                <a:gd name="connsiteX14-175" fmla="*/ 613877 w 1213711"/>
                <a:gd name="connsiteY14-176" fmla="*/ 0 h 1397773"/>
                <a:gd name="connsiteX0-177" fmla="*/ 613877 w 1213711"/>
                <a:gd name="connsiteY0-178" fmla="*/ 0 h 1397773"/>
                <a:gd name="connsiteX1-179" fmla="*/ 686422 w 1213711"/>
                <a:gd name="connsiteY1-180" fmla="*/ 287 h 1397773"/>
                <a:gd name="connsiteX2-181" fmla="*/ 680444 w 1213711"/>
                <a:gd name="connsiteY2-182" fmla="*/ 15135 h 1397773"/>
                <a:gd name="connsiteX3-183" fmla="*/ 1102768 w 1213711"/>
                <a:gd name="connsiteY3-184" fmla="*/ 1287942 h 1397773"/>
                <a:gd name="connsiteX4-185" fmla="*/ 1213711 w 1213711"/>
                <a:gd name="connsiteY4-186" fmla="*/ 1369823 h 1397773"/>
                <a:gd name="connsiteX5-187" fmla="*/ 1182791 w 1213711"/>
                <a:gd name="connsiteY5-188" fmla="*/ 1377774 h 1397773"/>
                <a:gd name="connsiteX6-189" fmla="*/ 984400 w 1213711"/>
                <a:gd name="connsiteY6-190" fmla="*/ 1397773 h 1397773"/>
                <a:gd name="connsiteX7-191" fmla="*/ 0 w 1213711"/>
                <a:gd name="connsiteY7-192" fmla="*/ 413373 h 1397773"/>
                <a:gd name="connsiteX8-193" fmla="*/ 13285 w 1213711"/>
                <a:gd name="connsiteY8-194" fmla="*/ 251263 h 1397773"/>
                <a:gd name="connsiteX9-195" fmla="*/ 36987 w 1213711"/>
                <a:gd name="connsiteY9-196" fmla="*/ 156537 h 1397773"/>
                <a:gd name="connsiteX10-197" fmla="*/ 187990 w 1213711"/>
                <a:gd name="connsiteY10-198" fmla="*/ 90655 h 1397773"/>
                <a:gd name="connsiteX11-199" fmla="*/ 613877 w 1213711"/>
                <a:gd name="connsiteY11-200" fmla="*/ 0 h 13977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1213711" h="1397773">
                  <a:moveTo>
                    <a:pt x="613877" y="0"/>
                  </a:moveTo>
                  <a:lnTo>
                    <a:pt x="686422" y="287"/>
                  </a:lnTo>
                  <a:lnTo>
                    <a:pt x="680444" y="15135"/>
                  </a:lnTo>
                  <a:cubicBezTo>
                    <a:pt x="540400" y="428948"/>
                    <a:pt x="659972" y="922195"/>
                    <a:pt x="1102768" y="1287942"/>
                  </a:cubicBezTo>
                  <a:lnTo>
                    <a:pt x="1213711" y="1369823"/>
                  </a:lnTo>
                  <a:lnTo>
                    <a:pt x="1182791" y="1377774"/>
                  </a:lnTo>
                  <a:cubicBezTo>
                    <a:pt x="1118709" y="1390887"/>
                    <a:pt x="1052359" y="1397773"/>
                    <a:pt x="984400" y="1397773"/>
                  </a:cubicBezTo>
                  <a:cubicBezTo>
                    <a:pt x="440731" y="1397773"/>
                    <a:pt x="0" y="957042"/>
                    <a:pt x="0" y="413373"/>
                  </a:cubicBezTo>
                  <a:cubicBezTo>
                    <a:pt x="0" y="358157"/>
                    <a:pt x="4546" y="304002"/>
                    <a:pt x="13285" y="251263"/>
                  </a:cubicBezTo>
                  <a:lnTo>
                    <a:pt x="36987" y="156537"/>
                  </a:lnTo>
                  <a:lnTo>
                    <a:pt x="187990" y="90655"/>
                  </a:lnTo>
                  <a:cubicBezTo>
                    <a:pt x="334757" y="35947"/>
                    <a:pt x="477716" y="6800"/>
                    <a:pt x="613877" y="0"/>
                  </a:cubicBez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MH_Other_2"/>
            <p:cNvSpPr/>
            <p:nvPr>
              <p:custDataLst>
                <p:tags r:id="rId2"/>
              </p:custDataLst>
            </p:nvPr>
          </p:nvSpPr>
          <p:spPr>
            <a:xfrm rot="7200000">
              <a:off x="5129203" y="1641941"/>
              <a:ext cx="1752087" cy="1987945"/>
            </a:xfrm>
            <a:custGeom>
              <a:avLst/>
              <a:gdLst>
                <a:gd name="connsiteX0" fmla="*/ 132049 w 1237783"/>
                <a:gd name="connsiteY0" fmla="*/ 916409 h 1405772"/>
                <a:gd name="connsiteX1" fmla="*/ 33708 w 1237783"/>
                <a:gd name="connsiteY1" fmla="*/ 169427 h 1405772"/>
                <a:gd name="connsiteX2" fmla="*/ 41048 w 1237783"/>
                <a:gd name="connsiteY2" fmla="*/ 149769 h 1405772"/>
                <a:gd name="connsiteX3" fmla="*/ 180743 w 1237783"/>
                <a:gd name="connsiteY3" fmla="*/ 88821 h 1405772"/>
                <a:gd name="connsiteX4" fmla="*/ 572449 w 1237783"/>
                <a:gd name="connsiteY4" fmla="*/ 333 h 1405772"/>
                <a:gd name="connsiteX5" fmla="*/ 681958 w 1237783"/>
                <a:gd name="connsiteY5" fmla="*/ 0 h 1405772"/>
                <a:gd name="connsiteX6" fmla="*/ 680963 w 1237783"/>
                <a:gd name="connsiteY6" fmla="*/ 2470 h 1405772"/>
                <a:gd name="connsiteX7" fmla="*/ 1103287 w 1237783"/>
                <a:gd name="connsiteY7" fmla="*/ 1275277 h 1405772"/>
                <a:gd name="connsiteX8" fmla="*/ 1237783 w 1237783"/>
                <a:gd name="connsiteY8" fmla="*/ 1374540 h 1405772"/>
                <a:gd name="connsiteX9" fmla="*/ 1201125 w 1237783"/>
                <a:gd name="connsiteY9" fmla="*/ 1384762 h 1405772"/>
                <a:gd name="connsiteX10" fmla="*/ 1122167 w 1237783"/>
                <a:gd name="connsiteY10" fmla="*/ 1398538 h 1405772"/>
                <a:gd name="connsiteX11" fmla="*/ 1072551 w 1237783"/>
                <a:gd name="connsiteY11" fmla="*/ 1403751 h 1405772"/>
                <a:gd name="connsiteX12" fmla="*/ 910191 w 1237783"/>
                <a:gd name="connsiteY12" fmla="*/ 1403158 h 1405772"/>
                <a:gd name="connsiteX13" fmla="*/ 861001 w 1237783"/>
                <a:gd name="connsiteY13" fmla="*/ 1397084 h 1405772"/>
                <a:gd name="connsiteX14" fmla="*/ 729784 w 1237783"/>
                <a:gd name="connsiteY14" fmla="*/ 1375066 h 1405772"/>
                <a:gd name="connsiteX15" fmla="*/ 132049 w 1237783"/>
                <a:gd name="connsiteY15" fmla="*/ 916409 h 140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7783" h="1405772">
                  <a:moveTo>
                    <a:pt x="132049" y="916409"/>
                  </a:moveTo>
                  <a:cubicBezTo>
                    <a:pt x="-3868" y="680993"/>
                    <a:pt x="-31497" y="412773"/>
                    <a:pt x="33708" y="169427"/>
                  </a:cubicBezTo>
                  <a:lnTo>
                    <a:pt x="41048" y="149769"/>
                  </a:lnTo>
                  <a:lnTo>
                    <a:pt x="180743" y="88821"/>
                  </a:lnTo>
                  <a:cubicBezTo>
                    <a:pt x="315279" y="38672"/>
                    <a:pt x="446615" y="10002"/>
                    <a:pt x="572449" y="333"/>
                  </a:cubicBezTo>
                  <a:lnTo>
                    <a:pt x="681958" y="0"/>
                  </a:lnTo>
                  <a:lnTo>
                    <a:pt x="680963" y="2470"/>
                  </a:lnTo>
                  <a:cubicBezTo>
                    <a:pt x="540920" y="416283"/>
                    <a:pt x="660492" y="909530"/>
                    <a:pt x="1103287" y="1275277"/>
                  </a:cubicBezTo>
                  <a:lnTo>
                    <a:pt x="1237783" y="1374540"/>
                  </a:lnTo>
                  <a:lnTo>
                    <a:pt x="1201125" y="1384762"/>
                  </a:lnTo>
                  <a:lnTo>
                    <a:pt x="1122167" y="1398538"/>
                  </a:lnTo>
                  <a:lnTo>
                    <a:pt x="1072551" y="1403751"/>
                  </a:lnTo>
                  <a:cubicBezTo>
                    <a:pt x="1015652" y="1406682"/>
                    <a:pt x="961575" y="1406375"/>
                    <a:pt x="910191" y="1403158"/>
                  </a:cubicBezTo>
                  <a:lnTo>
                    <a:pt x="861001" y="1397084"/>
                  </a:lnTo>
                  <a:lnTo>
                    <a:pt x="729784" y="1375066"/>
                  </a:lnTo>
                  <a:cubicBezTo>
                    <a:pt x="486438" y="1309862"/>
                    <a:pt x="267967" y="1151824"/>
                    <a:pt x="132049" y="916409"/>
                  </a:cubicBez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MH_Other_3"/>
            <p:cNvSpPr/>
            <p:nvPr>
              <p:custDataLst>
                <p:tags r:id="rId3"/>
              </p:custDataLst>
            </p:nvPr>
          </p:nvSpPr>
          <p:spPr>
            <a:xfrm rot="14400000">
              <a:off x="5835653" y="2546063"/>
              <a:ext cx="1722884" cy="1992436"/>
            </a:xfrm>
            <a:custGeom>
              <a:avLst/>
              <a:gdLst>
                <a:gd name="connsiteX0" fmla="*/ 1117091 w 1218654"/>
                <a:gd name="connsiteY0" fmla="*/ 988 h 1960766"/>
                <a:gd name="connsiteX1" fmla="*/ 1111437 w 1218654"/>
                <a:gd name="connsiteY1" fmla="*/ 1 h 1960766"/>
                <a:gd name="connsiteX2" fmla="*/ 1111437 w 1218654"/>
                <a:gd name="connsiteY2" fmla="*/ 0 h 1960766"/>
                <a:gd name="connsiteX3" fmla="*/ 1117091 w 1218654"/>
                <a:gd name="connsiteY3" fmla="*/ 987 h 1960766"/>
                <a:gd name="connsiteX4" fmla="*/ 1218654 w 1218654"/>
                <a:gd name="connsiteY4" fmla="*/ 1930532 h 1960766"/>
                <a:gd name="connsiteX5" fmla="*/ 1053075 w 1218654"/>
                <a:gd name="connsiteY5" fmla="*/ 1958315 h 1960766"/>
                <a:gd name="connsiteX6" fmla="*/ 492365 w 1218654"/>
                <a:gd name="connsiteY6" fmla="*/ 1828718 h 1960766"/>
                <a:gd name="connsiteX7" fmla="*/ 24012 w 1218654"/>
                <a:gd name="connsiteY7" fmla="*/ 759643 h 1960766"/>
                <a:gd name="connsiteX8" fmla="*/ 41600 w 1218654"/>
                <a:gd name="connsiteY8" fmla="*/ 696565 h 1960766"/>
                <a:gd name="connsiteX9" fmla="*/ 167979 w 1218654"/>
                <a:gd name="connsiteY9" fmla="*/ 641427 h 1960766"/>
                <a:gd name="connsiteX10" fmla="*/ 559685 w 1218654"/>
                <a:gd name="connsiteY10" fmla="*/ 552939 h 1960766"/>
                <a:gd name="connsiteX11" fmla="*/ 679594 w 1218654"/>
                <a:gd name="connsiteY11" fmla="*/ 552574 h 1960766"/>
                <a:gd name="connsiteX12" fmla="*/ 673699 w 1218654"/>
                <a:gd name="connsiteY12" fmla="*/ 567218 h 1960766"/>
                <a:gd name="connsiteX13" fmla="*/ 1096022 w 1218654"/>
                <a:gd name="connsiteY13" fmla="*/ 1840025 h 1960766"/>
                <a:gd name="connsiteX0-1" fmla="*/ 1117091 w 1218654"/>
                <a:gd name="connsiteY0-2" fmla="*/ 987 h 1960766"/>
                <a:gd name="connsiteX1-3" fmla="*/ 1111437 w 1218654"/>
                <a:gd name="connsiteY1-4" fmla="*/ 1 h 1960766"/>
                <a:gd name="connsiteX2-5" fmla="*/ 1111437 w 1218654"/>
                <a:gd name="connsiteY2-6" fmla="*/ 0 h 1960766"/>
                <a:gd name="connsiteX3-7" fmla="*/ 1117091 w 1218654"/>
                <a:gd name="connsiteY3-8" fmla="*/ 987 h 1960766"/>
                <a:gd name="connsiteX4-9" fmla="*/ 1218654 w 1218654"/>
                <a:gd name="connsiteY4-10" fmla="*/ 1930532 h 1960766"/>
                <a:gd name="connsiteX5-11" fmla="*/ 1053075 w 1218654"/>
                <a:gd name="connsiteY5-12" fmla="*/ 1958315 h 1960766"/>
                <a:gd name="connsiteX6-13" fmla="*/ 492365 w 1218654"/>
                <a:gd name="connsiteY6-14" fmla="*/ 1828718 h 1960766"/>
                <a:gd name="connsiteX7-15" fmla="*/ 24012 w 1218654"/>
                <a:gd name="connsiteY7-16" fmla="*/ 759643 h 1960766"/>
                <a:gd name="connsiteX8-17" fmla="*/ 41600 w 1218654"/>
                <a:gd name="connsiteY8-18" fmla="*/ 696565 h 1960766"/>
                <a:gd name="connsiteX9-19" fmla="*/ 167979 w 1218654"/>
                <a:gd name="connsiteY9-20" fmla="*/ 641427 h 1960766"/>
                <a:gd name="connsiteX10-21" fmla="*/ 559685 w 1218654"/>
                <a:gd name="connsiteY10-22" fmla="*/ 552939 h 1960766"/>
                <a:gd name="connsiteX11-23" fmla="*/ 679594 w 1218654"/>
                <a:gd name="connsiteY11-24" fmla="*/ 552574 h 1960766"/>
                <a:gd name="connsiteX12-25" fmla="*/ 673699 w 1218654"/>
                <a:gd name="connsiteY12-26" fmla="*/ 567218 h 1960766"/>
                <a:gd name="connsiteX13-27" fmla="*/ 1096022 w 1218654"/>
                <a:gd name="connsiteY13-28" fmla="*/ 1840025 h 1960766"/>
                <a:gd name="connsiteX14" fmla="*/ 1218654 w 1218654"/>
                <a:gd name="connsiteY14" fmla="*/ 1930532 h 1960766"/>
                <a:gd name="connsiteX0-29" fmla="*/ 1111437 w 1218654"/>
                <a:gd name="connsiteY0-30" fmla="*/ 0 h 1960766"/>
                <a:gd name="connsiteX1-31" fmla="*/ 1111437 w 1218654"/>
                <a:gd name="connsiteY1-32" fmla="*/ 1 h 1960766"/>
                <a:gd name="connsiteX2-33" fmla="*/ 1111437 w 1218654"/>
                <a:gd name="connsiteY2-34" fmla="*/ 0 h 1960766"/>
                <a:gd name="connsiteX3-35" fmla="*/ 1218654 w 1218654"/>
                <a:gd name="connsiteY3-36" fmla="*/ 1930532 h 1960766"/>
                <a:gd name="connsiteX4-37" fmla="*/ 1053075 w 1218654"/>
                <a:gd name="connsiteY4-38" fmla="*/ 1958315 h 1960766"/>
                <a:gd name="connsiteX5-39" fmla="*/ 492365 w 1218654"/>
                <a:gd name="connsiteY5-40" fmla="*/ 1828718 h 1960766"/>
                <a:gd name="connsiteX6-41" fmla="*/ 24012 w 1218654"/>
                <a:gd name="connsiteY6-42" fmla="*/ 759643 h 1960766"/>
                <a:gd name="connsiteX7-43" fmla="*/ 41600 w 1218654"/>
                <a:gd name="connsiteY7-44" fmla="*/ 696565 h 1960766"/>
                <a:gd name="connsiteX8-45" fmla="*/ 167979 w 1218654"/>
                <a:gd name="connsiteY8-46" fmla="*/ 641427 h 1960766"/>
                <a:gd name="connsiteX9-47" fmla="*/ 559685 w 1218654"/>
                <a:gd name="connsiteY9-48" fmla="*/ 552939 h 1960766"/>
                <a:gd name="connsiteX10-49" fmla="*/ 679594 w 1218654"/>
                <a:gd name="connsiteY10-50" fmla="*/ 552574 h 1960766"/>
                <a:gd name="connsiteX11-51" fmla="*/ 673699 w 1218654"/>
                <a:gd name="connsiteY11-52" fmla="*/ 567218 h 1960766"/>
                <a:gd name="connsiteX12-53" fmla="*/ 1096022 w 1218654"/>
                <a:gd name="connsiteY12-54" fmla="*/ 1840025 h 1960766"/>
                <a:gd name="connsiteX13-55" fmla="*/ 1218654 w 1218654"/>
                <a:gd name="connsiteY13-56" fmla="*/ 1930532 h 1960766"/>
                <a:gd name="connsiteX0-57" fmla="*/ 1218654 w 1218654"/>
                <a:gd name="connsiteY0-58" fmla="*/ 1377958 h 1408192"/>
                <a:gd name="connsiteX1-59" fmla="*/ 1053075 w 1218654"/>
                <a:gd name="connsiteY1-60" fmla="*/ 1405741 h 1408192"/>
                <a:gd name="connsiteX2-61" fmla="*/ 492365 w 1218654"/>
                <a:gd name="connsiteY2-62" fmla="*/ 1276144 h 1408192"/>
                <a:gd name="connsiteX3-63" fmla="*/ 24012 w 1218654"/>
                <a:gd name="connsiteY3-64" fmla="*/ 207069 h 1408192"/>
                <a:gd name="connsiteX4-65" fmla="*/ 41600 w 1218654"/>
                <a:gd name="connsiteY4-66" fmla="*/ 143991 h 1408192"/>
                <a:gd name="connsiteX5-67" fmla="*/ 167979 w 1218654"/>
                <a:gd name="connsiteY5-68" fmla="*/ 88853 h 1408192"/>
                <a:gd name="connsiteX6-69" fmla="*/ 559685 w 1218654"/>
                <a:gd name="connsiteY6-70" fmla="*/ 365 h 1408192"/>
                <a:gd name="connsiteX7-71" fmla="*/ 679594 w 1218654"/>
                <a:gd name="connsiteY7-72" fmla="*/ 0 h 1408192"/>
                <a:gd name="connsiteX8-73" fmla="*/ 673699 w 1218654"/>
                <a:gd name="connsiteY8-74" fmla="*/ 14644 h 1408192"/>
                <a:gd name="connsiteX9-75" fmla="*/ 1096022 w 1218654"/>
                <a:gd name="connsiteY9-76" fmla="*/ 1287451 h 1408192"/>
                <a:gd name="connsiteX10-77" fmla="*/ 1218654 w 1218654"/>
                <a:gd name="connsiteY10-78" fmla="*/ 1377958 h 14081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1218654" h="1408192">
                  <a:moveTo>
                    <a:pt x="1218654" y="1377958"/>
                  </a:moveTo>
                  <a:lnTo>
                    <a:pt x="1053075" y="1405741"/>
                  </a:lnTo>
                  <a:cubicBezTo>
                    <a:pt x="863941" y="1419107"/>
                    <a:pt x="668927" y="1378082"/>
                    <a:pt x="492365" y="1276144"/>
                  </a:cubicBezTo>
                  <a:cubicBezTo>
                    <a:pt x="109815" y="1055278"/>
                    <a:pt x="-68409" y="616419"/>
                    <a:pt x="24012" y="207069"/>
                  </a:cubicBezTo>
                  <a:lnTo>
                    <a:pt x="41600" y="143991"/>
                  </a:lnTo>
                  <a:lnTo>
                    <a:pt x="167979" y="88853"/>
                  </a:lnTo>
                  <a:cubicBezTo>
                    <a:pt x="302515" y="38704"/>
                    <a:pt x="433852" y="10033"/>
                    <a:pt x="559685" y="365"/>
                  </a:cubicBezTo>
                  <a:lnTo>
                    <a:pt x="679594" y="0"/>
                  </a:lnTo>
                  <a:lnTo>
                    <a:pt x="673699" y="14644"/>
                  </a:lnTo>
                  <a:cubicBezTo>
                    <a:pt x="533655" y="428457"/>
                    <a:pt x="653227" y="921704"/>
                    <a:pt x="1096022" y="1287451"/>
                  </a:cubicBezTo>
                  <a:lnTo>
                    <a:pt x="1218654" y="1377958"/>
                  </a:lnTo>
                  <a:close/>
                </a:path>
              </a:pathLst>
            </a:custGeom>
            <a:grpFill/>
            <a:ln w="3175" cmpd="sng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315472" y="4517768"/>
            <a:ext cx="2805968" cy="927306"/>
            <a:chOff x="245548" y="3740437"/>
            <a:chExt cx="2805968" cy="927306"/>
          </a:xfrm>
        </p:grpSpPr>
        <p:sp>
          <p:nvSpPr>
            <p:cNvPr id="35" name="TextBox 54"/>
            <p:cNvSpPr txBox="1"/>
            <p:nvPr/>
          </p:nvSpPr>
          <p:spPr>
            <a:xfrm>
              <a:off x="245548" y="4021412"/>
              <a:ext cx="280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45548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85251" y="4514030"/>
            <a:ext cx="2805968" cy="927306"/>
            <a:chOff x="245548" y="3740437"/>
            <a:chExt cx="2805968" cy="927306"/>
          </a:xfrm>
        </p:grpSpPr>
        <p:sp>
          <p:nvSpPr>
            <p:cNvPr id="38" name="TextBox 54"/>
            <p:cNvSpPr txBox="1"/>
            <p:nvPr/>
          </p:nvSpPr>
          <p:spPr>
            <a:xfrm>
              <a:off x="245548" y="4021412"/>
              <a:ext cx="280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046113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05277" y="1658621"/>
            <a:ext cx="3981447" cy="742640"/>
            <a:chOff x="245547" y="3740437"/>
            <a:chExt cx="3981447" cy="742640"/>
          </a:xfrm>
        </p:grpSpPr>
        <p:sp>
          <p:nvSpPr>
            <p:cNvPr id="41" name="TextBox 54"/>
            <p:cNvSpPr txBox="1"/>
            <p:nvPr/>
          </p:nvSpPr>
          <p:spPr>
            <a:xfrm>
              <a:off x="245547" y="4021412"/>
              <a:ext cx="3981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33569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sp>
        <p:nvSpPr>
          <p:cNvPr id="43" name="Freeform 82"/>
          <p:cNvSpPr/>
          <p:nvPr/>
        </p:nvSpPr>
        <p:spPr bwMode="auto">
          <a:xfrm>
            <a:off x="6733702" y="4447990"/>
            <a:ext cx="429562" cy="435529"/>
          </a:xfrm>
          <a:custGeom>
            <a:avLst/>
            <a:gdLst>
              <a:gd name="T0" fmla="*/ 111 w 152"/>
              <a:gd name="T1" fmla="*/ 68 h 154"/>
              <a:gd name="T2" fmla="*/ 111 w 152"/>
              <a:gd name="T3" fmla="*/ 34 h 154"/>
              <a:gd name="T4" fmla="*/ 144 w 152"/>
              <a:gd name="T5" fmla="*/ 37 h 154"/>
              <a:gd name="T6" fmla="*/ 144 w 152"/>
              <a:gd name="T7" fmla="*/ 9 h 154"/>
              <a:gd name="T8" fmla="*/ 105 w 152"/>
              <a:gd name="T9" fmla="*/ 9 h 154"/>
              <a:gd name="T10" fmla="*/ 105 w 152"/>
              <a:gd name="T11" fmla="*/ 9 h 154"/>
              <a:gd name="T12" fmla="*/ 105 w 152"/>
              <a:gd name="T13" fmla="*/ 9 h 154"/>
              <a:gd name="T14" fmla="*/ 105 w 152"/>
              <a:gd name="T15" fmla="*/ 64 h 154"/>
              <a:gd name="T16" fmla="*/ 76 w 152"/>
              <a:gd name="T17" fmla="*/ 45 h 154"/>
              <a:gd name="T18" fmla="*/ 0 w 152"/>
              <a:gd name="T19" fmla="*/ 94 h 154"/>
              <a:gd name="T20" fmla="*/ 18 w 152"/>
              <a:gd name="T21" fmla="*/ 94 h 154"/>
              <a:gd name="T22" fmla="*/ 18 w 152"/>
              <a:gd name="T23" fmla="*/ 154 h 154"/>
              <a:gd name="T24" fmla="*/ 61 w 152"/>
              <a:gd name="T25" fmla="*/ 154 h 154"/>
              <a:gd name="T26" fmla="*/ 61 w 152"/>
              <a:gd name="T27" fmla="*/ 113 h 154"/>
              <a:gd name="T28" fmla="*/ 91 w 152"/>
              <a:gd name="T29" fmla="*/ 113 h 154"/>
              <a:gd name="T30" fmla="*/ 91 w 152"/>
              <a:gd name="T31" fmla="*/ 153 h 154"/>
              <a:gd name="T32" fmla="*/ 134 w 152"/>
              <a:gd name="T33" fmla="*/ 153 h 154"/>
              <a:gd name="T34" fmla="*/ 134 w 152"/>
              <a:gd name="T35" fmla="*/ 94 h 154"/>
              <a:gd name="T36" fmla="*/ 152 w 152"/>
              <a:gd name="T37" fmla="*/ 94 h 154"/>
              <a:gd name="T38" fmla="*/ 111 w 152"/>
              <a:gd name="T39" fmla="*/ 6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2" h="154">
                <a:moveTo>
                  <a:pt x="111" y="68"/>
                </a:moveTo>
                <a:cubicBezTo>
                  <a:pt x="111" y="34"/>
                  <a:pt x="111" y="34"/>
                  <a:pt x="111" y="34"/>
                </a:cubicBezTo>
                <a:cubicBezTo>
                  <a:pt x="122" y="33"/>
                  <a:pt x="133" y="44"/>
                  <a:pt x="144" y="37"/>
                </a:cubicBezTo>
                <a:cubicBezTo>
                  <a:pt x="144" y="9"/>
                  <a:pt x="144" y="9"/>
                  <a:pt x="144" y="9"/>
                </a:cubicBezTo>
                <a:cubicBezTo>
                  <a:pt x="131" y="17"/>
                  <a:pt x="118" y="0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9"/>
                  <a:pt x="105" y="9"/>
                  <a:pt x="105" y="9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76" y="45"/>
                  <a:pt x="76" y="45"/>
                  <a:pt x="76" y="45"/>
                </a:cubicBezTo>
                <a:cubicBezTo>
                  <a:pt x="0" y="94"/>
                  <a:pt x="0" y="94"/>
                  <a:pt x="0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154"/>
                  <a:pt x="18" y="154"/>
                  <a:pt x="18" y="154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1" y="153"/>
                  <a:pt x="91" y="153"/>
                  <a:pt x="91" y="153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4" y="94"/>
                  <a:pt x="134" y="94"/>
                  <a:pt x="134" y="94"/>
                </a:cubicBezTo>
                <a:cubicBezTo>
                  <a:pt x="152" y="94"/>
                  <a:pt x="152" y="94"/>
                  <a:pt x="152" y="94"/>
                </a:cubicBezTo>
                <a:lnTo>
                  <a:pt x="111" y="6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pPr defTabSz="913765">
              <a:defRPr/>
            </a:pPr>
            <a:endParaRPr lang="zh-CN" altLang="en-US"/>
          </a:p>
        </p:txBody>
      </p:sp>
      <p:sp>
        <p:nvSpPr>
          <p:cNvPr id="44" name="Freeform 237"/>
          <p:cNvSpPr/>
          <p:nvPr/>
        </p:nvSpPr>
        <p:spPr bwMode="auto">
          <a:xfrm>
            <a:off x="5035954" y="4434070"/>
            <a:ext cx="361945" cy="449449"/>
          </a:xfrm>
          <a:custGeom>
            <a:avLst/>
            <a:gdLst>
              <a:gd name="T0" fmla="*/ 125 w 128"/>
              <a:gd name="T1" fmla="*/ 82 h 159"/>
              <a:gd name="T2" fmla="*/ 68 w 128"/>
              <a:gd name="T3" fmla="*/ 124 h 159"/>
              <a:gd name="T4" fmla="*/ 68 w 128"/>
              <a:gd name="T5" fmla="*/ 94 h 159"/>
              <a:gd name="T6" fmla="*/ 119 w 128"/>
              <a:gd name="T7" fmla="*/ 32 h 159"/>
              <a:gd name="T8" fmla="*/ 119 w 128"/>
              <a:gd name="T9" fmla="*/ 29 h 159"/>
              <a:gd name="T10" fmla="*/ 88 w 128"/>
              <a:gd name="T11" fmla="*/ 1 h 159"/>
              <a:gd name="T12" fmla="*/ 68 w 128"/>
              <a:gd name="T13" fmla="*/ 12 h 159"/>
              <a:gd name="T14" fmla="*/ 67 w 128"/>
              <a:gd name="T15" fmla="*/ 12 h 159"/>
              <a:gd name="T16" fmla="*/ 64 w 128"/>
              <a:gd name="T17" fmla="*/ 17 h 159"/>
              <a:gd name="T18" fmla="*/ 60 w 128"/>
              <a:gd name="T19" fmla="*/ 12 h 159"/>
              <a:gd name="T20" fmla="*/ 59 w 128"/>
              <a:gd name="T21" fmla="*/ 12 h 159"/>
              <a:gd name="T22" fmla="*/ 39 w 128"/>
              <a:gd name="T23" fmla="*/ 1 h 159"/>
              <a:gd name="T24" fmla="*/ 9 w 128"/>
              <a:gd name="T25" fmla="*/ 29 h 159"/>
              <a:gd name="T26" fmla="*/ 9 w 128"/>
              <a:gd name="T27" fmla="*/ 32 h 159"/>
              <a:gd name="T28" fmla="*/ 59 w 128"/>
              <a:gd name="T29" fmla="*/ 94 h 159"/>
              <a:gd name="T30" fmla="*/ 59 w 128"/>
              <a:gd name="T31" fmla="*/ 122 h 159"/>
              <a:gd name="T32" fmla="*/ 3 w 128"/>
              <a:gd name="T33" fmla="*/ 82 h 159"/>
              <a:gd name="T34" fmla="*/ 59 w 128"/>
              <a:gd name="T35" fmla="*/ 158 h 159"/>
              <a:gd name="T36" fmla="*/ 59 w 128"/>
              <a:gd name="T37" fmla="*/ 159 h 159"/>
              <a:gd name="T38" fmla="*/ 68 w 128"/>
              <a:gd name="T39" fmla="*/ 159 h 159"/>
              <a:gd name="T40" fmla="*/ 68 w 128"/>
              <a:gd name="T41" fmla="*/ 158 h 159"/>
              <a:gd name="T42" fmla="*/ 125 w 128"/>
              <a:gd name="T43" fmla="*/ 82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8" h="159">
                <a:moveTo>
                  <a:pt x="125" y="82"/>
                </a:moveTo>
                <a:cubicBezTo>
                  <a:pt x="125" y="82"/>
                  <a:pt x="83" y="85"/>
                  <a:pt x="68" y="124"/>
                </a:cubicBezTo>
                <a:cubicBezTo>
                  <a:pt x="68" y="94"/>
                  <a:pt x="68" y="94"/>
                  <a:pt x="68" y="94"/>
                </a:cubicBezTo>
                <a:cubicBezTo>
                  <a:pt x="112" y="69"/>
                  <a:pt x="118" y="42"/>
                  <a:pt x="119" y="32"/>
                </a:cubicBezTo>
                <a:cubicBezTo>
                  <a:pt x="119" y="31"/>
                  <a:pt x="119" y="30"/>
                  <a:pt x="119" y="29"/>
                </a:cubicBezTo>
                <a:cubicBezTo>
                  <a:pt x="118" y="13"/>
                  <a:pt x="104" y="0"/>
                  <a:pt x="88" y="1"/>
                </a:cubicBezTo>
                <a:cubicBezTo>
                  <a:pt x="80" y="2"/>
                  <a:pt x="73" y="6"/>
                  <a:pt x="68" y="12"/>
                </a:cubicBezTo>
                <a:cubicBezTo>
                  <a:pt x="68" y="12"/>
                  <a:pt x="68" y="12"/>
                  <a:pt x="67" y="12"/>
                </a:cubicBezTo>
                <a:cubicBezTo>
                  <a:pt x="66" y="14"/>
                  <a:pt x="65" y="15"/>
                  <a:pt x="64" y="17"/>
                </a:cubicBezTo>
                <a:cubicBezTo>
                  <a:pt x="63" y="15"/>
                  <a:pt x="61" y="13"/>
                  <a:pt x="60" y="12"/>
                </a:cubicBezTo>
                <a:cubicBezTo>
                  <a:pt x="60" y="12"/>
                  <a:pt x="60" y="12"/>
                  <a:pt x="59" y="12"/>
                </a:cubicBezTo>
                <a:cubicBezTo>
                  <a:pt x="54" y="6"/>
                  <a:pt x="47" y="2"/>
                  <a:pt x="39" y="1"/>
                </a:cubicBezTo>
                <a:cubicBezTo>
                  <a:pt x="23" y="0"/>
                  <a:pt x="10" y="13"/>
                  <a:pt x="9" y="29"/>
                </a:cubicBezTo>
                <a:cubicBezTo>
                  <a:pt x="9" y="30"/>
                  <a:pt x="9" y="31"/>
                  <a:pt x="9" y="32"/>
                </a:cubicBezTo>
                <a:cubicBezTo>
                  <a:pt x="9" y="42"/>
                  <a:pt x="15" y="69"/>
                  <a:pt x="59" y="94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43" y="85"/>
                  <a:pt x="3" y="82"/>
                  <a:pt x="3" y="82"/>
                </a:cubicBezTo>
                <a:cubicBezTo>
                  <a:pt x="0" y="145"/>
                  <a:pt x="43" y="156"/>
                  <a:pt x="59" y="158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68" y="159"/>
                  <a:pt x="68" y="159"/>
                  <a:pt x="68" y="159"/>
                </a:cubicBezTo>
                <a:cubicBezTo>
                  <a:pt x="68" y="158"/>
                  <a:pt x="68" y="158"/>
                  <a:pt x="68" y="158"/>
                </a:cubicBezTo>
                <a:cubicBezTo>
                  <a:pt x="84" y="157"/>
                  <a:pt x="128" y="146"/>
                  <a:pt x="125" y="8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pPr defTabSz="913765">
              <a:defRPr/>
            </a:pPr>
            <a:endParaRPr lang="zh-CN" altLang="en-US"/>
          </a:p>
        </p:txBody>
      </p:sp>
      <p:sp>
        <p:nvSpPr>
          <p:cNvPr id="45" name="Freeform 83"/>
          <p:cNvSpPr>
            <a:spLocks noEditPoints="1"/>
          </p:cNvSpPr>
          <p:nvPr/>
        </p:nvSpPr>
        <p:spPr bwMode="auto">
          <a:xfrm>
            <a:off x="5919315" y="3110645"/>
            <a:ext cx="359565" cy="429277"/>
          </a:xfrm>
          <a:custGeom>
            <a:avLst/>
            <a:gdLst>
              <a:gd name="T0" fmla="*/ 78 w 138"/>
              <a:gd name="T1" fmla="*/ 53 h 164"/>
              <a:gd name="T2" fmla="*/ 116 w 138"/>
              <a:gd name="T3" fmla="*/ 6 h 164"/>
              <a:gd name="T4" fmla="*/ 109 w 138"/>
              <a:gd name="T5" fmla="*/ 0 h 164"/>
              <a:gd name="T6" fmla="*/ 67 w 138"/>
              <a:gd name="T7" fmla="*/ 53 h 164"/>
              <a:gd name="T8" fmla="*/ 66 w 138"/>
              <a:gd name="T9" fmla="*/ 53 h 164"/>
              <a:gd name="T10" fmla="*/ 36 w 138"/>
              <a:gd name="T11" fmla="*/ 29 h 164"/>
              <a:gd name="T12" fmla="*/ 31 w 138"/>
              <a:gd name="T13" fmla="*/ 35 h 164"/>
              <a:gd name="T14" fmla="*/ 54 w 138"/>
              <a:gd name="T15" fmla="*/ 53 h 164"/>
              <a:gd name="T16" fmla="*/ 0 w 138"/>
              <a:gd name="T17" fmla="*/ 53 h 164"/>
              <a:gd name="T18" fmla="*/ 0 w 138"/>
              <a:gd name="T19" fmla="*/ 164 h 164"/>
              <a:gd name="T20" fmla="*/ 138 w 138"/>
              <a:gd name="T21" fmla="*/ 164 h 164"/>
              <a:gd name="T22" fmla="*/ 138 w 138"/>
              <a:gd name="T23" fmla="*/ 53 h 164"/>
              <a:gd name="T24" fmla="*/ 78 w 138"/>
              <a:gd name="T25" fmla="*/ 53 h 164"/>
              <a:gd name="T26" fmla="*/ 92 w 138"/>
              <a:gd name="T27" fmla="*/ 153 h 164"/>
              <a:gd name="T28" fmla="*/ 84 w 138"/>
              <a:gd name="T29" fmla="*/ 145 h 164"/>
              <a:gd name="T30" fmla="*/ 92 w 138"/>
              <a:gd name="T31" fmla="*/ 137 h 164"/>
              <a:gd name="T32" fmla="*/ 100 w 138"/>
              <a:gd name="T33" fmla="*/ 145 h 164"/>
              <a:gd name="T34" fmla="*/ 92 w 138"/>
              <a:gd name="T35" fmla="*/ 153 h 164"/>
              <a:gd name="T36" fmla="*/ 113 w 138"/>
              <a:gd name="T37" fmla="*/ 153 h 164"/>
              <a:gd name="T38" fmla="*/ 104 w 138"/>
              <a:gd name="T39" fmla="*/ 145 h 164"/>
              <a:gd name="T40" fmla="*/ 113 w 138"/>
              <a:gd name="T41" fmla="*/ 137 h 164"/>
              <a:gd name="T42" fmla="*/ 121 w 138"/>
              <a:gd name="T43" fmla="*/ 145 h 164"/>
              <a:gd name="T44" fmla="*/ 113 w 138"/>
              <a:gd name="T45" fmla="*/ 153 h 164"/>
              <a:gd name="T46" fmla="*/ 125 w 138"/>
              <a:gd name="T47" fmla="*/ 129 h 164"/>
              <a:gd name="T48" fmla="*/ 13 w 138"/>
              <a:gd name="T49" fmla="*/ 129 h 164"/>
              <a:gd name="T50" fmla="*/ 13 w 138"/>
              <a:gd name="T51" fmla="*/ 65 h 164"/>
              <a:gd name="T52" fmla="*/ 125 w 138"/>
              <a:gd name="T53" fmla="*/ 65 h 164"/>
              <a:gd name="T54" fmla="*/ 125 w 138"/>
              <a:gd name="T55" fmla="*/ 12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8" h="164">
                <a:moveTo>
                  <a:pt x="78" y="53"/>
                </a:moveTo>
                <a:cubicBezTo>
                  <a:pt x="116" y="6"/>
                  <a:pt x="116" y="6"/>
                  <a:pt x="116" y="6"/>
                </a:cubicBezTo>
                <a:cubicBezTo>
                  <a:pt x="109" y="0"/>
                  <a:pt x="109" y="0"/>
                  <a:pt x="109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36" y="29"/>
                  <a:pt x="36" y="29"/>
                  <a:pt x="36" y="29"/>
                </a:cubicBezTo>
                <a:cubicBezTo>
                  <a:pt x="31" y="35"/>
                  <a:pt x="31" y="35"/>
                  <a:pt x="31" y="35"/>
                </a:cubicBezTo>
                <a:cubicBezTo>
                  <a:pt x="54" y="53"/>
                  <a:pt x="54" y="53"/>
                  <a:pt x="54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64"/>
                  <a:pt x="0" y="164"/>
                  <a:pt x="0" y="164"/>
                </a:cubicBezTo>
                <a:cubicBezTo>
                  <a:pt x="138" y="164"/>
                  <a:pt x="138" y="164"/>
                  <a:pt x="138" y="164"/>
                </a:cubicBezTo>
                <a:cubicBezTo>
                  <a:pt x="138" y="53"/>
                  <a:pt x="138" y="53"/>
                  <a:pt x="138" y="53"/>
                </a:cubicBezTo>
                <a:lnTo>
                  <a:pt x="78" y="53"/>
                </a:lnTo>
                <a:close/>
                <a:moveTo>
                  <a:pt x="92" y="153"/>
                </a:moveTo>
                <a:cubicBezTo>
                  <a:pt x="88" y="153"/>
                  <a:pt x="84" y="150"/>
                  <a:pt x="84" y="145"/>
                </a:cubicBezTo>
                <a:cubicBezTo>
                  <a:pt x="84" y="141"/>
                  <a:pt x="88" y="137"/>
                  <a:pt x="92" y="137"/>
                </a:cubicBezTo>
                <a:cubicBezTo>
                  <a:pt x="96" y="137"/>
                  <a:pt x="100" y="141"/>
                  <a:pt x="100" y="145"/>
                </a:cubicBezTo>
                <a:cubicBezTo>
                  <a:pt x="100" y="150"/>
                  <a:pt x="96" y="153"/>
                  <a:pt x="92" y="153"/>
                </a:cubicBezTo>
                <a:close/>
                <a:moveTo>
                  <a:pt x="113" y="153"/>
                </a:moveTo>
                <a:cubicBezTo>
                  <a:pt x="108" y="153"/>
                  <a:pt x="104" y="150"/>
                  <a:pt x="104" y="145"/>
                </a:cubicBezTo>
                <a:cubicBezTo>
                  <a:pt x="104" y="141"/>
                  <a:pt x="108" y="137"/>
                  <a:pt x="113" y="137"/>
                </a:cubicBezTo>
                <a:cubicBezTo>
                  <a:pt x="117" y="137"/>
                  <a:pt x="121" y="141"/>
                  <a:pt x="121" y="145"/>
                </a:cubicBezTo>
                <a:cubicBezTo>
                  <a:pt x="121" y="150"/>
                  <a:pt x="117" y="153"/>
                  <a:pt x="113" y="153"/>
                </a:cubicBezTo>
                <a:close/>
                <a:moveTo>
                  <a:pt x="125" y="129"/>
                </a:moveTo>
                <a:cubicBezTo>
                  <a:pt x="13" y="129"/>
                  <a:pt x="13" y="129"/>
                  <a:pt x="13" y="129"/>
                </a:cubicBezTo>
                <a:cubicBezTo>
                  <a:pt x="13" y="65"/>
                  <a:pt x="13" y="65"/>
                  <a:pt x="13" y="65"/>
                </a:cubicBezTo>
                <a:cubicBezTo>
                  <a:pt x="125" y="65"/>
                  <a:pt x="125" y="65"/>
                  <a:pt x="125" y="65"/>
                </a:cubicBezTo>
                <a:lnTo>
                  <a:pt x="125" y="12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pPr defTabSz="913765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0055" y="269966"/>
            <a:ext cx="1828974" cy="597675"/>
            <a:chOff x="529625" y="4407426"/>
            <a:chExt cx="1828974" cy="597675"/>
          </a:xfrm>
        </p:grpSpPr>
        <p:sp>
          <p:nvSpPr>
            <p:cNvPr id="6" name="矩形 5"/>
            <p:cNvSpPr/>
            <p:nvPr/>
          </p:nvSpPr>
          <p:spPr>
            <a:xfrm>
              <a:off x="529625" y="4407426"/>
              <a:ext cx="1828974" cy="597675"/>
            </a:xfrm>
            <a:prstGeom prst="rect">
              <a:avLst/>
            </a:prstGeom>
            <a:solidFill>
              <a:srgbClr val="F5C14C"/>
            </a:solidFill>
            <a:ln>
              <a:solidFill>
                <a:srgbClr val="F5C1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11"/>
            <p:cNvSpPr txBox="1">
              <a:spLocks noChangeArrowheads="1"/>
            </p:cNvSpPr>
            <p:nvPr/>
          </p:nvSpPr>
          <p:spPr bwMode="auto">
            <a:xfrm>
              <a:off x="637135" y="4444653"/>
              <a:ext cx="16139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关于我们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513654" y="269966"/>
            <a:ext cx="93354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4576290" y="2268762"/>
            <a:ext cx="3051175" cy="3051175"/>
            <a:chOff x="3134916" y="1290638"/>
            <a:chExt cx="2827734" cy="2826544"/>
          </a:xfrm>
          <a:solidFill>
            <a:srgbClr val="E62132"/>
          </a:solidFill>
        </p:grpSpPr>
        <p:sp>
          <p:nvSpPr>
            <p:cNvPr id="46" name="箭头1"/>
            <p:cNvSpPr>
              <a:spLocks noChangeAspect="1"/>
            </p:cNvSpPr>
            <p:nvPr/>
          </p:nvSpPr>
          <p:spPr bwMode="auto">
            <a:xfrm>
              <a:off x="4571805" y="1290638"/>
              <a:ext cx="1390845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AC2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197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EFAC2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39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EFAC2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箭头2"/>
            <p:cNvSpPr>
              <a:spLocks noChangeAspect="1"/>
            </p:cNvSpPr>
            <p:nvPr/>
          </p:nvSpPr>
          <p:spPr bwMode="auto">
            <a:xfrm>
              <a:off x="4432085" y="2752315"/>
              <a:ext cx="1528978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EFAC2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Freeform 19"/>
          <p:cNvSpPr>
            <a:spLocks noEditPoints="1"/>
          </p:cNvSpPr>
          <p:nvPr/>
        </p:nvSpPr>
        <p:spPr bwMode="auto">
          <a:xfrm>
            <a:off x="5155576" y="2794449"/>
            <a:ext cx="324539" cy="300793"/>
          </a:xfrm>
          <a:custGeom>
            <a:avLst/>
            <a:gdLst>
              <a:gd name="T0" fmla="*/ 108 w 144"/>
              <a:gd name="T1" fmla="*/ 0 h 132"/>
              <a:gd name="T2" fmla="*/ 36 w 144"/>
              <a:gd name="T3" fmla="*/ 0 h 132"/>
              <a:gd name="T4" fmla="*/ 0 w 144"/>
              <a:gd name="T5" fmla="*/ 36 h 132"/>
              <a:gd name="T6" fmla="*/ 0 w 144"/>
              <a:gd name="T7" fmla="*/ 60 h 132"/>
              <a:gd name="T8" fmla="*/ 36 w 144"/>
              <a:gd name="T9" fmla="*/ 96 h 132"/>
              <a:gd name="T10" fmla="*/ 42 w 144"/>
              <a:gd name="T11" fmla="*/ 96 h 132"/>
              <a:gd name="T12" fmla="*/ 42 w 144"/>
              <a:gd name="T13" fmla="*/ 132 h 132"/>
              <a:gd name="T14" fmla="*/ 83 w 144"/>
              <a:gd name="T15" fmla="*/ 96 h 132"/>
              <a:gd name="T16" fmla="*/ 108 w 144"/>
              <a:gd name="T17" fmla="*/ 96 h 132"/>
              <a:gd name="T18" fmla="*/ 144 w 144"/>
              <a:gd name="T19" fmla="*/ 60 h 132"/>
              <a:gd name="T20" fmla="*/ 144 w 144"/>
              <a:gd name="T21" fmla="*/ 36 h 132"/>
              <a:gd name="T22" fmla="*/ 108 w 144"/>
              <a:gd name="T23" fmla="*/ 0 h 132"/>
              <a:gd name="T24" fmla="*/ 36 w 144"/>
              <a:gd name="T25" fmla="*/ 60 h 132"/>
              <a:gd name="T26" fmla="*/ 24 w 144"/>
              <a:gd name="T27" fmla="*/ 48 h 132"/>
              <a:gd name="T28" fmla="*/ 36 w 144"/>
              <a:gd name="T29" fmla="*/ 36 h 132"/>
              <a:gd name="T30" fmla="*/ 48 w 144"/>
              <a:gd name="T31" fmla="*/ 48 h 132"/>
              <a:gd name="T32" fmla="*/ 36 w 144"/>
              <a:gd name="T33" fmla="*/ 60 h 132"/>
              <a:gd name="T34" fmla="*/ 72 w 144"/>
              <a:gd name="T35" fmla="*/ 60 h 132"/>
              <a:gd name="T36" fmla="*/ 60 w 144"/>
              <a:gd name="T37" fmla="*/ 48 h 132"/>
              <a:gd name="T38" fmla="*/ 72 w 144"/>
              <a:gd name="T39" fmla="*/ 36 h 132"/>
              <a:gd name="T40" fmla="*/ 84 w 144"/>
              <a:gd name="T41" fmla="*/ 48 h 132"/>
              <a:gd name="T42" fmla="*/ 72 w 144"/>
              <a:gd name="T43" fmla="*/ 60 h 132"/>
              <a:gd name="T44" fmla="*/ 108 w 144"/>
              <a:gd name="T45" fmla="*/ 60 h 132"/>
              <a:gd name="T46" fmla="*/ 96 w 144"/>
              <a:gd name="T47" fmla="*/ 48 h 132"/>
              <a:gd name="T48" fmla="*/ 108 w 144"/>
              <a:gd name="T49" fmla="*/ 36 h 132"/>
              <a:gd name="T50" fmla="*/ 120 w 144"/>
              <a:gd name="T51" fmla="*/ 48 h 132"/>
              <a:gd name="T52" fmla="*/ 108 w 144"/>
              <a:gd name="T53" fmla="*/ 6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  <a:moveTo>
                  <a:pt x="36" y="60"/>
                </a:moveTo>
                <a:cubicBezTo>
                  <a:pt x="29" y="60"/>
                  <a:pt x="24" y="55"/>
                  <a:pt x="24" y="48"/>
                </a:cubicBezTo>
                <a:cubicBezTo>
                  <a:pt x="24" y="41"/>
                  <a:pt x="29" y="36"/>
                  <a:pt x="36" y="36"/>
                </a:cubicBezTo>
                <a:cubicBezTo>
                  <a:pt x="43" y="36"/>
                  <a:pt x="48" y="41"/>
                  <a:pt x="48" y="48"/>
                </a:cubicBezTo>
                <a:cubicBezTo>
                  <a:pt x="48" y="55"/>
                  <a:pt x="43" y="60"/>
                  <a:pt x="36" y="60"/>
                </a:cubicBezTo>
                <a:moveTo>
                  <a:pt x="72" y="60"/>
                </a:moveTo>
                <a:cubicBezTo>
                  <a:pt x="65" y="60"/>
                  <a:pt x="60" y="55"/>
                  <a:pt x="60" y="48"/>
                </a:cubicBezTo>
                <a:cubicBezTo>
                  <a:pt x="60" y="41"/>
                  <a:pt x="65" y="36"/>
                  <a:pt x="72" y="36"/>
                </a:cubicBezTo>
                <a:cubicBezTo>
                  <a:pt x="79" y="36"/>
                  <a:pt x="84" y="41"/>
                  <a:pt x="84" y="48"/>
                </a:cubicBezTo>
                <a:cubicBezTo>
                  <a:pt x="84" y="55"/>
                  <a:pt x="79" y="60"/>
                  <a:pt x="72" y="60"/>
                </a:cubicBezTo>
                <a:moveTo>
                  <a:pt x="108" y="60"/>
                </a:moveTo>
                <a:cubicBezTo>
                  <a:pt x="101" y="60"/>
                  <a:pt x="96" y="55"/>
                  <a:pt x="96" y="48"/>
                </a:cubicBezTo>
                <a:cubicBezTo>
                  <a:pt x="96" y="41"/>
                  <a:pt x="101" y="36"/>
                  <a:pt x="108" y="36"/>
                </a:cubicBezTo>
                <a:cubicBezTo>
                  <a:pt x="115" y="36"/>
                  <a:pt x="120" y="41"/>
                  <a:pt x="120" y="48"/>
                </a:cubicBezTo>
                <a:cubicBezTo>
                  <a:pt x="120" y="55"/>
                  <a:pt x="115" y="60"/>
                  <a:pt x="108" y="60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pPr defTabSz="913765">
              <a:defRPr/>
            </a:pPr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6739792" y="2803630"/>
            <a:ext cx="326123" cy="353036"/>
            <a:chOff x="7204977" y="1754955"/>
            <a:chExt cx="435972" cy="4719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8" name="Freeform 26"/>
            <p:cNvSpPr/>
            <p:nvPr/>
          </p:nvSpPr>
          <p:spPr bwMode="auto">
            <a:xfrm>
              <a:off x="7321377" y="1994105"/>
              <a:ext cx="190473" cy="232800"/>
            </a:xfrm>
            <a:custGeom>
              <a:avLst/>
              <a:gdLst>
                <a:gd name="T0" fmla="*/ 0 w 55"/>
                <a:gd name="T1" fmla="*/ 68 h 68"/>
                <a:gd name="T2" fmla="*/ 24 w 55"/>
                <a:gd name="T3" fmla="*/ 33 h 68"/>
                <a:gd name="T4" fmla="*/ 1 w 55"/>
                <a:gd name="T5" fmla="*/ 20 h 68"/>
                <a:gd name="T6" fmla="*/ 28 w 55"/>
                <a:gd name="T7" fmla="*/ 0 h 68"/>
                <a:gd name="T8" fmla="*/ 28 w 55"/>
                <a:gd name="T9" fmla="*/ 0 h 68"/>
                <a:gd name="T10" fmla="*/ 44 w 55"/>
                <a:gd name="T11" fmla="*/ 15 h 68"/>
                <a:gd name="T12" fmla="*/ 32 w 55"/>
                <a:gd name="T13" fmla="*/ 20 h 68"/>
                <a:gd name="T14" fmla="*/ 55 w 55"/>
                <a:gd name="T15" fmla="*/ 33 h 68"/>
                <a:gd name="T16" fmla="*/ 0 w 55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8">
                  <a:moveTo>
                    <a:pt x="0" y="68"/>
                  </a:moveTo>
                  <a:lnTo>
                    <a:pt x="24" y="33"/>
                  </a:lnTo>
                  <a:lnTo>
                    <a:pt x="1" y="2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4" y="15"/>
                  </a:lnTo>
                  <a:lnTo>
                    <a:pt x="32" y="20"/>
                  </a:lnTo>
                  <a:lnTo>
                    <a:pt x="55" y="33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7204977" y="1754955"/>
              <a:ext cx="435972" cy="283593"/>
            </a:xfrm>
            <a:custGeom>
              <a:avLst/>
              <a:gdLst>
                <a:gd name="T0" fmla="*/ 119 w 144"/>
                <a:gd name="T1" fmla="*/ 44 h 94"/>
                <a:gd name="T2" fmla="*/ 118 w 144"/>
                <a:gd name="T3" fmla="*/ 44 h 94"/>
                <a:gd name="T4" fmla="*/ 119 w 144"/>
                <a:gd name="T5" fmla="*/ 37 h 94"/>
                <a:gd name="T6" fmla="*/ 81 w 144"/>
                <a:gd name="T7" fmla="*/ 0 h 94"/>
                <a:gd name="T8" fmla="*/ 45 w 144"/>
                <a:gd name="T9" fmla="*/ 27 h 94"/>
                <a:gd name="T10" fmla="*/ 34 w 144"/>
                <a:gd name="T11" fmla="*/ 25 h 94"/>
                <a:gd name="T12" fmla="*/ 0 w 144"/>
                <a:gd name="T13" fmla="*/ 59 h 94"/>
                <a:gd name="T14" fmla="*/ 0 w 144"/>
                <a:gd name="T15" fmla="*/ 69 h 94"/>
                <a:gd name="T16" fmla="*/ 25 w 144"/>
                <a:gd name="T17" fmla="*/ 94 h 94"/>
                <a:gd name="T18" fmla="*/ 34 w 144"/>
                <a:gd name="T19" fmla="*/ 94 h 94"/>
                <a:gd name="T20" fmla="*/ 34 w 144"/>
                <a:gd name="T21" fmla="*/ 94 h 94"/>
                <a:gd name="T22" fmla="*/ 35 w 144"/>
                <a:gd name="T23" fmla="*/ 94 h 94"/>
                <a:gd name="T24" fmla="*/ 38 w 144"/>
                <a:gd name="T25" fmla="*/ 94 h 94"/>
                <a:gd name="T26" fmla="*/ 64 w 144"/>
                <a:gd name="T27" fmla="*/ 74 h 94"/>
                <a:gd name="T28" fmla="*/ 76 w 144"/>
                <a:gd name="T29" fmla="*/ 75 h 94"/>
                <a:gd name="T30" fmla="*/ 94 w 144"/>
                <a:gd name="T31" fmla="*/ 93 h 94"/>
                <a:gd name="T32" fmla="*/ 94 w 144"/>
                <a:gd name="T33" fmla="*/ 94 h 94"/>
                <a:gd name="T34" fmla="*/ 119 w 144"/>
                <a:gd name="T35" fmla="*/ 94 h 94"/>
                <a:gd name="T36" fmla="*/ 144 w 144"/>
                <a:gd name="T37" fmla="*/ 69 h 94"/>
                <a:gd name="T38" fmla="*/ 119 w 144"/>
                <a:gd name="T39" fmla="*/ 4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94">
                  <a:moveTo>
                    <a:pt x="119" y="44"/>
                  </a:moveTo>
                  <a:cubicBezTo>
                    <a:pt x="118" y="44"/>
                    <a:pt x="118" y="44"/>
                    <a:pt x="118" y="44"/>
                  </a:cubicBezTo>
                  <a:cubicBezTo>
                    <a:pt x="119" y="42"/>
                    <a:pt x="119" y="40"/>
                    <a:pt x="119" y="37"/>
                  </a:cubicBezTo>
                  <a:cubicBezTo>
                    <a:pt x="119" y="17"/>
                    <a:pt x="102" y="0"/>
                    <a:pt x="81" y="0"/>
                  </a:cubicBezTo>
                  <a:cubicBezTo>
                    <a:pt x="64" y="0"/>
                    <a:pt x="50" y="11"/>
                    <a:pt x="45" y="27"/>
                  </a:cubicBezTo>
                  <a:cubicBezTo>
                    <a:pt x="42" y="26"/>
                    <a:pt x="38" y="25"/>
                    <a:pt x="34" y="25"/>
                  </a:cubicBezTo>
                  <a:cubicBezTo>
                    <a:pt x="15" y="25"/>
                    <a:pt x="0" y="40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1" y="94"/>
                    <a:pt x="25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5" y="94"/>
                    <a:pt x="3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7" y="71"/>
                    <a:pt x="73" y="72"/>
                    <a:pt x="76" y="75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4"/>
                  </a:cubicBezTo>
                  <a:cubicBezTo>
                    <a:pt x="119" y="94"/>
                    <a:pt x="119" y="94"/>
                    <a:pt x="119" y="94"/>
                  </a:cubicBezTo>
                  <a:cubicBezTo>
                    <a:pt x="133" y="94"/>
                    <a:pt x="144" y="82"/>
                    <a:pt x="144" y="69"/>
                  </a:cubicBezTo>
                  <a:cubicBezTo>
                    <a:pt x="144" y="55"/>
                    <a:pt x="133" y="44"/>
                    <a:pt x="119" y="4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zh-CN" altLang="en-US"/>
            </a:p>
          </p:txBody>
        </p:sp>
      </p:grpSp>
      <p:sp>
        <p:nvSpPr>
          <p:cNvPr id="26" name="Freeform 28"/>
          <p:cNvSpPr>
            <a:spLocks noEditPoints="1"/>
          </p:cNvSpPr>
          <p:nvPr/>
        </p:nvSpPr>
        <p:spPr bwMode="auto">
          <a:xfrm>
            <a:off x="6734250" y="4428832"/>
            <a:ext cx="327705" cy="326123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pPr defTabSz="913765">
              <a:defRPr/>
            </a:pPr>
            <a:endParaRPr lang="zh-CN" altLang="en-US"/>
          </a:p>
        </p:txBody>
      </p:sp>
      <p:sp>
        <p:nvSpPr>
          <p:cNvPr id="27" name="Freeform 31"/>
          <p:cNvSpPr/>
          <p:nvPr/>
        </p:nvSpPr>
        <p:spPr bwMode="auto">
          <a:xfrm>
            <a:off x="4991723" y="4370575"/>
            <a:ext cx="327706" cy="324540"/>
          </a:xfrm>
          <a:custGeom>
            <a:avLst/>
            <a:gdLst>
              <a:gd name="T0" fmla="*/ 72 w 144"/>
              <a:gd name="T1" fmla="*/ 36 h 144"/>
              <a:gd name="T2" fmla="*/ 0 w 144"/>
              <a:gd name="T3" fmla="*/ 61 h 144"/>
              <a:gd name="T4" fmla="*/ 42 w 144"/>
              <a:gd name="T5" fmla="*/ 120 h 144"/>
              <a:gd name="T6" fmla="*/ 72 w 144"/>
              <a:gd name="T7" fmla="*/ 144 h 144"/>
              <a:gd name="T8" fmla="*/ 102 w 144"/>
              <a:gd name="T9" fmla="*/ 120 h 144"/>
              <a:gd name="T10" fmla="*/ 144 w 144"/>
              <a:gd name="T11" fmla="*/ 60 h 144"/>
              <a:gd name="T12" fmla="*/ 72 w 144"/>
              <a:gd name="T13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pPr defTabSz="913765">
              <a:defRPr/>
            </a:pPr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8254456" y="2391340"/>
            <a:ext cx="2805968" cy="927306"/>
            <a:chOff x="245548" y="3740437"/>
            <a:chExt cx="2805968" cy="927306"/>
          </a:xfrm>
        </p:grpSpPr>
        <p:sp>
          <p:nvSpPr>
            <p:cNvPr id="51" name="TextBox 54"/>
            <p:cNvSpPr txBox="1"/>
            <p:nvPr/>
          </p:nvSpPr>
          <p:spPr>
            <a:xfrm>
              <a:off x="245548" y="4021412"/>
              <a:ext cx="280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45548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254456" y="4119118"/>
            <a:ext cx="2805968" cy="927306"/>
            <a:chOff x="245548" y="3740437"/>
            <a:chExt cx="2805968" cy="927306"/>
          </a:xfrm>
        </p:grpSpPr>
        <p:sp>
          <p:nvSpPr>
            <p:cNvPr id="54" name="TextBox 54"/>
            <p:cNvSpPr txBox="1"/>
            <p:nvPr/>
          </p:nvSpPr>
          <p:spPr>
            <a:xfrm>
              <a:off x="245548" y="4021412"/>
              <a:ext cx="280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45548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224235" y="2387602"/>
            <a:ext cx="2805968" cy="927306"/>
            <a:chOff x="245548" y="3740437"/>
            <a:chExt cx="2805968" cy="927306"/>
          </a:xfrm>
        </p:grpSpPr>
        <p:sp>
          <p:nvSpPr>
            <p:cNvPr id="57" name="TextBox 54"/>
            <p:cNvSpPr txBox="1"/>
            <p:nvPr/>
          </p:nvSpPr>
          <p:spPr>
            <a:xfrm>
              <a:off x="245548" y="4021412"/>
              <a:ext cx="280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046113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224235" y="4115380"/>
            <a:ext cx="2805968" cy="927306"/>
            <a:chOff x="245548" y="3740437"/>
            <a:chExt cx="2805968" cy="927306"/>
          </a:xfrm>
        </p:grpSpPr>
        <p:sp>
          <p:nvSpPr>
            <p:cNvPr id="60" name="TextBox 54"/>
            <p:cNvSpPr txBox="1"/>
            <p:nvPr/>
          </p:nvSpPr>
          <p:spPr>
            <a:xfrm>
              <a:off x="245548" y="4021412"/>
              <a:ext cx="280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2046113" y="37404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相关标题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8456"/>
            <a:ext cx="12192000" cy="2329543"/>
          </a:xfrm>
          <a:prstGeom prst="rect">
            <a:avLst/>
          </a:prstGeom>
          <a:solidFill>
            <a:srgbClr val="F5C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15" y="352812"/>
            <a:ext cx="4464035" cy="4175644"/>
          </a:xfrm>
          <a:prstGeom prst="rect">
            <a:avLst/>
          </a:prstGeom>
        </p:spPr>
      </p:pic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1264180" y="3166342"/>
            <a:ext cx="37952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营销模式</a:t>
            </a:r>
          </a:p>
        </p:txBody>
      </p:sp>
      <p:sp>
        <p:nvSpPr>
          <p:cNvPr id="7" name="矩形 6"/>
          <p:cNvSpPr/>
          <p:nvPr/>
        </p:nvSpPr>
        <p:spPr>
          <a:xfrm>
            <a:off x="1046804" y="2988815"/>
            <a:ext cx="4230045" cy="127838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46804" y="4799198"/>
            <a:ext cx="1034509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新起点、新希望。站在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6804" y="1168923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9085222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9085222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9085222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5223536"/>
  <p:tag name="MH_LIBRARY" val="GRAPHIC"/>
  <p:tag name="MH_TYPE" val="Other"/>
  <p:tag name="MH_ORDER" val="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3644</Words>
  <Application>Microsoft Office PowerPoint</Application>
  <PresentationFormat>宽屏</PresentationFormat>
  <Paragraphs>204</Paragraphs>
  <Slides>30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Sinkin Sans 400 Regular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2017-11-18T09:19:00Z</dcterms:created>
  <dcterms:modified xsi:type="dcterms:W3CDTF">2021-01-06T01:19:57Z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