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4" r:id="rId4"/>
    <p:sldId id="260" r:id="rId5"/>
    <p:sldId id="265" r:id="rId6"/>
    <p:sldId id="267" r:id="rId7"/>
    <p:sldId id="258" r:id="rId8"/>
    <p:sldId id="261" r:id="rId9"/>
    <p:sldId id="262" r:id="rId10"/>
    <p:sldId id="266" r:id="rId11"/>
    <p:sldId id="259" r:id="rId12"/>
    <p:sldId id="263" r:id="rId1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62" d="100"/>
          <a:sy n="162" d="100"/>
        </p:scale>
        <p:origin x="144" y="22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B3CA2-8227-4BCE-B67B-FFC5DC91447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EEF4B-1F10-410F-986B-F2B71121153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EEF4B-1F10-410F-986B-F2B71121153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EEF4B-1F10-410F-986B-F2B71121153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EEF4B-1F10-410F-986B-F2B71121153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EEF4B-1F10-410F-986B-F2B71121153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EEF4B-1F10-410F-986B-F2B71121153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EEF4B-1F10-410F-986B-F2B71121153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EEF4B-1F10-410F-986B-F2B71121153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EEF4B-1F10-410F-986B-F2B71121153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EEF4B-1F10-410F-986B-F2B71121153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EEF4B-1F10-410F-986B-F2B71121153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EEF4B-1F10-410F-986B-F2B71121153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EEF4B-1F10-410F-986B-F2B71121153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38" name="Picture 2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5" descr="I:\我的模板\中国风模板\中国风模板05\页面3\青石板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88" y="2854225"/>
            <a:ext cx="9142412" cy="2309813"/>
          </a:xfrm>
          <a:prstGeom prst="rect">
            <a:avLst/>
          </a:prstGeom>
          <a:noFill/>
        </p:spPr>
      </p:pic>
      <p:pic>
        <p:nvPicPr>
          <p:cNvPr id="40" name="Picture 3" descr="I:\我的模板\中国风模板\中国风模板05\宽版\树叶\树叶01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80" y="-109538"/>
            <a:ext cx="14287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I:\我的模板\中国风模板\中国风模板05\宽版\树叶\树叶02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88" y="-176845"/>
            <a:ext cx="241300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5" descr="I:\我的模板\中国风模板\中国风模板05\宽版\树叶\树叶03.pn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284" y="113391"/>
            <a:ext cx="17145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I:\我的模板\中国风模板\中国风模板05\宽版\树叶\树叶04.pn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934" y="-109538"/>
            <a:ext cx="292100" cy="15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I:\我的模板\中国风模板\中国风模板05\宽版\树叶\树叶04.png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13850">
            <a:off x="-308695" y="529615"/>
            <a:ext cx="292100" cy="15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I:\我的模板\中国风模板\中国风模板05\宽版\页面2\切片\柳树.png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285752"/>
            <a:ext cx="1047750" cy="1898650"/>
          </a:xfrm>
          <a:prstGeom prst="rect">
            <a:avLst/>
          </a:prstGeom>
          <a:noFill/>
        </p:spPr>
      </p:pic>
      <p:pic>
        <p:nvPicPr>
          <p:cNvPr id="46" name="Picture 3" descr="I:\我的模板\中国风模板\中国风模板05\宽版\页面2\切片\墨竹01.png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0"/>
            <a:ext cx="1852613" cy="1862138"/>
          </a:xfrm>
          <a:prstGeom prst="rect">
            <a:avLst/>
          </a:prstGeom>
          <a:noFill/>
        </p:spPr>
      </p:pic>
      <p:pic>
        <p:nvPicPr>
          <p:cNvPr id="47" name="Picture 6" descr="I:\我的模板\中国风模板\中国风模板05\宽版\树叶\树叶04.png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28100" flipV="1">
            <a:off x="9106601" y="-241174"/>
            <a:ext cx="255295" cy="14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I:\我的模板\中国风模板\中国风模板05\宽版\树叶\树叶04.png"/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64902">
            <a:off x="7485841" y="-171568"/>
            <a:ext cx="232928" cy="12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I:\我的模板\中国风模板\中国风模板05\宽版\树叶\树叶02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122" y="-265113"/>
            <a:ext cx="241300" cy="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I:\我的模板\中国风模板\中国风模板05\宽版\树叶\树叶03.png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81144" y="-326703"/>
            <a:ext cx="17145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I:\我的模板\中国风模板\中国风模板05\宽版\页面2\切片\墨竹02.png"/>
          <p:cNvPicPr>
            <a:picLocks noChangeAspect="1" noChangeArrowheads="1"/>
          </p:cNvPicPr>
          <p:nvPr userDrawn="1"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823884" y="0"/>
            <a:ext cx="2537605" cy="1290553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39297"/>
          </a:xfrm>
        </p:spPr>
        <p:txBody>
          <a:bodyPr>
            <a:noAutofit/>
          </a:bodyPr>
          <a:lstStyle>
            <a:lvl1pPr>
              <a:defRPr sz="3600">
                <a:latin typeface="华文隶书" panose="02010800040101010101" pitchFamily="2" charset="-122"/>
                <a:ea typeface="华文隶书" panose="02010800040101010101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1" presetClass="path" presetSubtype="0" repeatCount="indefinite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7802 -0.00706 C -0.07802 -0.00676 -0.00611 0.14588 0.01696 0.27765 C 0.04003 0.40882 -0.06174 0.54324 -0.05767 0.67294 C -0.0536 0.80235 -0.02239 0.88706 -0.11059 0.94588 " pathEditMode="relative" rAng="0" ptsTypes="fssf">
                                      <p:cBhvr>
                                        <p:cTn id="20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4" y="4764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8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034 1.17647E-6 C 0.00085 0.05088 -0.01391 0.19441 -0.00204 0.29 C 0.01051 0.38529 0.07479 0.48794 0.07293 0.5747 C 0.07123 0.66147 -0.03155 0.685 -0.01255 0.81 C 0.00644 0.935 0.1518 1.02029 0.19505 1.07588 " pathEditMode="relative" rAng="0" ptsTypes="fsasf">
                                      <p:cBhvr>
                                        <p:cTn id="22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9" y="5379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1" presetClass="path" presetSubtype="0" repeatCount="indefinite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1323 -0.14177 C 0.06106 -0.11589 0.22965 0.03382 0.2271 0.14294 C 0.22456 0.23911 -0.00509 0.34147 -0.0017 0.43529 C 0.0017 0.52882 0.22676 0.62411 0.24796 0.70353 C 0.26917 0.78294 0.15078 0.86882 0.12517 0.91235 " pathEditMode="relative" rAng="0" ptsTypes="faaaf">
                                      <p:cBhvr>
                                        <p:cTn id="24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2" y="5270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8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3951 -0.03705 C 0.058 0.00589 0.1272 0.02883 0.12584 0.19589 C 0.12449 0.36295 0.03103 0.35177 0.02951 0.43589 C 0.03578 0.51471 0.13704 0.61971 0.11652 0.7 C 0.09599 0.7803 -0.05004 0.87324 -0.0938 0.91883 " pathEditMode="relative" rAng="0" ptsTypes="fsfaf">
                                      <p:cBhvr>
                                        <p:cTn id="26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8" y="4779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1" presetClass="path" presetSubtype="0" repeatCount="indefinite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0017 2.35294E-6 C 0.02442 0.03 0.15366 0.11147 0.14552 0.18235 C 0.13738 0.25323 -0.05445 0.35147 -0.04851 0.4247 C -0.04257 0.49764 0.17792 0.55059 0.1808 0.62235 C 0.18368 0.69353 0.01323 0.8047 -0.03087 0.85264 " pathEditMode="relative" rAng="0" ptsTypes="faaaF">
                                      <p:cBhvr>
                                        <p:cTn id="28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5" y="4261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8" presetClass="path" presetSubtype="0" repeatCount="indefinite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2.15739E-6 4.11765E-6 C -0.02714 0.06264 -0.15333 0.18 -0.15706 0.25176 C -0.1479 0.33764 0.04851 0.42441 0.05393 0.51529 C 0.04901 0.58794 -0.1635 0.71294 -0.12568 0.79764 C -0.08769 0.87323 0.21235 0.93176 0.28036 0.96941 C 0.34871 1.00705 0.28205 1.01235 0.28273 1.02353 " pathEditMode="relative" rAng="0" ptsTypes="fafaaf">
                                      <p:cBhvr>
                                        <p:cTn id="30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61" y="5117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1" presetClass="path" presetSubtype="0" repeatCount="indefinite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3.71777E-6 1.76471E-6 C -0.01475 0.04588 -0.08497 0.19117 -0.08853 0.275 C -0.08582 0.37206 0.03172 0.48588 0.01646 0.58147 C 0.00119 0.67706 -0.17622 0.70912 -0.18029 0.84794 C -0.18436 0.98676 0.01595 0.98912 0.07616 1.03382 " pathEditMode="relative" rAng="0" ptsTypes="faasf">
                                      <p:cBhvr>
                                        <p:cTn id="32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0" y="5167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8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677 0.03238 C -0.04201 0.08264 0.01528 0.23775 0.00295 0.31237 C -0.0092 0.3873 -0.12812 0.41474 -0.13003 0.48196 C -0.13177 0.54888 -0.00833 0.6346 -0.00781 0.71477 C -0.00729 0.79525 -0.10225 0.91212 -0.12725 0.96423 " pathEditMode="relative" rAng="0" ptsTypes="faaaf">
                                      <p:cBhvr>
                                        <p:cTn id="34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4659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1" presetClass="path" presetSubtype="0" repeatCount="indefinite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4.01628E-6 4.11765E-6 C 0.02459 0.04205 0.1523 0.18 0.14721 0.25323 C 0.14213 0.32647 -0.02799 0.36235 -0.03053 0.43911 C -0.03308 0.51588 0.12059 0.63941 0.13229 0.71441 C 0.14399 0.78941 0.05919 0.85235 0.04002 0.88853 " pathEditMode="relative" rAng="0" ptsTypes="faaaf">
                                      <p:cBhvr>
                                        <p:cTn id="36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" y="4441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18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我的模板\中国风模板\中国风模板05\宽版\页面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2"/>
          <p:cNvSpPr>
            <a:spLocks noChangeArrowheads="1"/>
          </p:cNvSpPr>
          <p:nvPr/>
        </p:nvSpPr>
        <p:spPr bwMode="auto">
          <a:xfrm flipH="1" flipV="1">
            <a:off x="3926979" y="458886"/>
            <a:ext cx="1295400" cy="4121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9886" y="565807"/>
            <a:ext cx="7524836" cy="385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34"/>
          <p:cNvGrpSpPr/>
          <p:nvPr/>
        </p:nvGrpSpPr>
        <p:grpSpPr bwMode="auto">
          <a:xfrm>
            <a:off x="3707904" y="449361"/>
            <a:ext cx="914400" cy="4138613"/>
            <a:chOff x="720" y="1119"/>
            <a:chExt cx="576" cy="2044"/>
          </a:xfrm>
        </p:grpSpPr>
        <p:grpSp>
          <p:nvGrpSpPr>
            <p:cNvPr id="8" name="Group 10"/>
            <p:cNvGrpSpPr/>
            <p:nvPr/>
          </p:nvGrpSpPr>
          <p:grpSpPr bwMode="auto">
            <a:xfrm>
              <a:off x="720" y="1121"/>
              <a:ext cx="336" cy="2042"/>
              <a:chOff x="960" y="1582"/>
              <a:chExt cx="336" cy="2042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auto">
              <a:xfrm flipV="1">
                <a:off x="960" y="1582"/>
                <a:ext cx="336" cy="2040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auto">
              <a:xfrm flipH="1" flipV="1">
                <a:off x="1104" y="1584"/>
                <a:ext cx="192" cy="2040"/>
              </a:xfrm>
              <a:prstGeom prst="rect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  <a:alpha val="0"/>
                    </a:srgbClr>
                  </a:gs>
                </a:gsLst>
                <a:lin ang="0" scaled="1"/>
              </a:gradFill>
              <a:ln w="9525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9" name="Rectangle 25"/>
            <p:cNvSpPr>
              <a:spLocks noChangeArrowheads="1"/>
            </p:cNvSpPr>
            <p:nvPr/>
          </p:nvSpPr>
          <p:spPr bwMode="auto">
            <a:xfrm flipH="1" flipV="1">
              <a:off x="1056" y="1119"/>
              <a:ext cx="240" cy="2040"/>
            </a:xfrm>
            <a:prstGeom prst="rect">
              <a:avLst/>
            </a:prstGeom>
            <a:gradFill rotWithShape="1">
              <a:gsLst>
                <a:gs pos="0">
                  <a:srgbClr val="808080">
                    <a:gamma/>
                    <a:shade val="46275"/>
                    <a:invGamma/>
                    <a:alpha val="0"/>
                  </a:srgbClr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" name="Group 33"/>
          <p:cNvGrpSpPr/>
          <p:nvPr/>
        </p:nvGrpSpPr>
        <p:grpSpPr bwMode="auto">
          <a:xfrm>
            <a:off x="4622304" y="444599"/>
            <a:ext cx="890588" cy="4138612"/>
            <a:chOff x="4800" y="1121"/>
            <a:chExt cx="561" cy="2042"/>
          </a:xfrm>
        </p:grpSpPr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 flipH="1" flipV="1">
              <a:off x="5025" y="1121"/>
              <a:ext cx="336" cy="204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Rectangle 19"/>
            <p:cNvSpPr>
              <a:spLocks noChangeArrowheads="1"/>
            </p:cNvSpPr>
            <p:nvPr/>
          </p:nvSpPr>
          <p:spPr bwMode="auto">
            <a:xfrm flipV="1">
              <a:off x="5025" y="1123"/>
              <a:ext cx="192" cy="2040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 flipV="1">
              <a:off x="4800" y="1122"/>
              <a:ext cx="240" cy="2040"/>
            </a:xfrm>
            <a:prstGeom prst="rect">
              <a:avLst/>
            </a:prstGeom>
            <a:gradFill rotWithShape="1">
              <a:gsLst>
                <a:gs pos="0">
                  <a:srgbClr val="808080">
                    <a:gamma/>
                    <a:shade val="46275"/>
                    <a:invGamma/>
                    <a:alpha val="0"/>
                  </a:srgbClr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476781" y="1923678"/>
            <a:ext cx="677108" cy="22794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latin typeface="华文隶书" panose="02010800040101010101" pitchFamily="2" charset="-122"/>
                <a:ea typeface="华文隶书" panose="02010800040101010101" pitchFamily="2" charset="-122"/>
              </a:rPr>
              <a:t>中国风墨竹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20272" y="1779662"/>
            <a:ext cx="492443" cy="22794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r"/>
            <a:r>
              <a:rPr lang="en-US" altLang="zh-CN" sz="2000" dirty="0">
                <a:latin typeface="华文隶书" panose="02010800040101010101" pitchFamily="2" charset="-122"/>
                <a:ea typeface="华文隶书" panose="02010800040101010101" pitchFamily="2" charset="-122"/>
              </a:rPr>
              <a:t>PowerPoint</a:t>
            </a:r>
            <a:r>
              <a:rPr lang="zh-CN" altLang="en-US" sz="2000" dirty="0">
                <a:latin typeface="华文隶书" panose="02010800040101010101" pitchFamily="2" charset="-122"/>
                <a:ea typeface="华文隶书" panose="02010800040101010101" pitchFamily="2" charset="-122"/>
              </a:rPr>
              <a:t>模板</a:t>
            </a:r>
          </a:p>
        </p:txBody>
      </p:sp>
      <p:pic>
        <p:nvPicPr>
          <p:cNvPr id="6" name="Picture 2" descr="F:\1PPT制作\Z中国风\戏曲\nipic.com_301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872" y="3435846"/>
            <a:ext cx="552400" cy="55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150">
        <p14:vortex dir="r"/>
        <p:sndAc>
          <p:stSnd>
            <p:snd r:embed="rId3" name="风声.wav"/>
          </p:stSnd>
        </p:sndAc>
      </p:transition>
    </mc:Choice>
    <mc:Fallback xmlns="">
      <p:transition spd="slow" advTm="8150">
        <p:fade/>
        <p:sndAc>
          <p:stSnd>
            <p:snd r:embed="rId7" name="风声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</p:cBhvr>
                                      <p:by x="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3000" fill="hold"/>
                                        <p:tgtEl>
                                          <p:spTgt spid="12"/>
                                        </p:tgtEl>
                                      </p:cBhvr>
                                      <p:by x="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11111E-6 0.00208 L 0.375 0.00208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3.00578E-6 L -0.375 3.00578E-6 " pathEditMode="relative" ptsTypes="AA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3" dur="3100" fill="hold"/>
                                        <p:tgtEl>
                                          <p:spTgt spid="5"/>
                                        </p:tgtEl>
                                      </p:cBhvr>
                                      <p:by x="6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32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3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3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  <p:pic>
        <p:nvPicPr>
          <p:cNvPr id="3" name="Picture 3" descr="I:\我的模板\中国风模板\中国风模板05\宽版\页面7\切片\亭子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68084" y="1447749"/>
            <a:ext cx="3784436" cy="3590967"/>
          </a:xfrm>
          <a:prstGeom prst="rect">
            <a:avLst/>
          </a:prstGeom>
          <a:noFill/>
        </p:spPr>
      </p:pic>
      <p:grpSp>
        <p:nvGrpSpPr>
          <p:cNvPr id="14" name="组合 13"/>
          <p:cNvGrpSpPr/>
          <p:nvPr/>
        </p:nvGrpSpPr>
        <p:grpSpPr>
          <a:xfrm>
            <a:off x="3138601" y="3437541"/>
            <a:ext cx="3888432" cy="937357"/>
            <a:chOff x="3138601" y="3437541"/>
            <a:chExt cx="3888432" cy="937357"/>
          </a:xfrm>
        </p:grpSpPr>
        <p:pic>
          <p:nvPicPr>
            <p:cNvPr id="7" name="Picture 2" descr="C:\Users\zjd\Desktop\未命名 -2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614138" y="1962004"/>
              <a:ext cx="937357" cy="3888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476779" y="3867894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单击此处添加文本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138601" y="2500183"/>
            <a:ext cx="3888432" cy="937357"/>
            <a:chOff x="3138601" y="2500183"/>
            <a:chExt cx="3888432" cy="937357"/>
          </a:xfrm>
        </p:grpSpPr>
        <p:pic>
          <p:nvPicPr>
            <p:cNvPr id="6" name="Picture 2" descr="C:\Users\zjd\Desktop\未命名 -2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614138" y="1024646"/>
              <a:ext cx="937357" cy="3888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468462" y="2961442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单击此处添加文本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131840" y="1635645"/>
            <a:ext cx="3888432" cy="937357"/>
            <a:chOff x="3131840" y="1635645"/>
            <a:chExt cx="3888432" cy="937357"/>
          </a:xfrm>
        </p:grpSpPr>
        <p:pic>
          <p:nvPicPr>
            <p:cNvPr id="5" name="Picture 2" descr="C:\Users\zjd\Desktop\未命名 -2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607377" y="160108"/>
              <a:ext cx="937357" cy="3888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468462" y="2097757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单击此处添加文本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131840" y="798458"/>
            <a:ext cx="3888432" cy="937357"/>
            <a:chOff x="3131840" y="798458"/>
            <a:chExt cx="3888432" cy="937357"/>
          </a:xfrm>
        </p:grpSpPr>
        <p:pic>
          <p:nvPicPr>
            <p:cNvPr id="9218" name="Picture 2" descr="C:\Users\zjd\Desktop\未命名 -2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607377" y="-677079"/>
              <a:ext cx="937357" cy="3888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502561" y="1237037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单击此处添加文本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907704" y="769182"/>
            <a:ext cx="803721" cy="4210050"/>
            <a:chOff x="1907704" y="769182"/>
            <a:chExt cx="803721" cy="4210050"/>
          </a:xfrm>
        </p:grpSpPr>
        <p:pic>
          <p:nvPicPr>
            <p:cNvPr id="9219" name="Picture 3" descr="C:\Users\zjd\Desktop\未命名 -1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769182"/>
              <a:ext cx="803721" cy="4210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2051720" y="1131590"/>
              <a:ext cx="31641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单击此处添加标题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:\我的模板\中国风模板\中国风模板05\宽版\页面2\切片\竹子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341875"/>
            <a:ext cx="3071008" cy="1943132"/>
          </a:xfrm>
          <a:prstGeom prst="rect">
            <a:avLst/>
          </a:prstGeom>
          <a:noFill/>
        </p:spPr>
      </p:pic>
      <p:pic>
        <p:nvPicPr>
          <p:cNvPr id="2050" name="Picture 2" descr="C:\Users\zjd\Desktop\Nipic_3589564_20100909174801000827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68432"/>
            <a:ext cx="2755270" cy="150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组合 6"/>
          <p:cNvGrpSpPr/>
          <p:nvPr/>
        </p:nvGrpSpPr>
        <p:grpSpPr bwMode="auto">
          <a:xfrm>
            <a:off x="1614918" y="669329"/>
            <a:ext cx="3632200" cy="3630613"/>
            <a:chOff x="2791232" y="1362722"/>
            <a:chExt cx="3632200" cy="3630613"/>
          </a:xfrm>
        </p:grpSpPr>
        <p:pic>
          <p:nvPicPr>
            <p:cNvPr id="8" name="Picture 3" descr="C:\Users\Soloman\Desktop\未标题-3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05985">
              <a:off x="2791232" y="1362722"/>
              <a:ext cx="3632200" cy="3630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20"/>
            <p:cNvSpPr txBox="1">
              <a:spLocks noChangeArrowheads="1"/>
            </p:cNvSpPr>
            <p:nvPr/>
          </p:nvSpPr>
          <p:spPr bwMode="auto">
            <a:xfrm>
              <a:off x="3350032" y="2781947"/>
              <a:ext cx="230249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000" b="1" dirty="0">
                  <a:solidFill>
                    <a:prstClr val="black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添加文字</a:t>
              </a:r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5004048" y="1277119"/>
            <a:ext cx="790575" cy="790575"/>
            <a:chOff x="3275856" y="1124744"/>
            <a:chExt cx="792088" cy="792088"/>
          </a:xfrm>
        </p:grpSpPr>
        <p:pic>
          <p:nvPicPr>
            <p:cNvPr id="11" name="Picture 4" descr="C:\Users\Soloman\Desktop\墨斑2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124744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4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3400832" y="1259178"/>
              <a:ext cx="544780" cy="524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一</a:t>
              </a:r>
            </a:p>
          </p:txBody>
        </p:sp>
      </p:grpSp>
      <p:grpSp>
        <p:nvGrpSpPr>
          <p:cNvPr id="13" name="组合 12"/>
          <p:cNvGrpSpPr/>
          <p:nvPr/>
        </p:nvGrpSpPr>
        <p:grpSpPr bwMode="auto">
          <a:xfrm>
            <a:off x="4932040" y="2643683"/>
            <a:ext cx="790575" cy="792163"/>
            <a:chOff x="3275856" y="2060848"/>
            <a:chExt cx="792088" cy="792088"/>
          </a:xfrm>
        </p:grpSpPr>
        <p:pic>
          <p:nvPicPr>
            <p:cNvPr id="14" name="Picture 4" descr="C:\Users\Soloman\Desktop\墨斑2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2060848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2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3399229" y="2195282"/>
              <a:ext cx="544780" cy="523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二</a:t>
              </a:r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>
            <a:off x="3779912" y="3867819"/>
            <a:ext cx="790575" cy="792163"/>
            <a:chOff x="3275856" y="2996952"/>
            <a:chExt cx="792088" cy="792088"/>
          </a:xfrm>
        </p:grpSpPr>
        <p:pic>
          <p:nvPicPr>
            <p:cNvPr id="17" name="Picture 4" descr="C:\Users\Soloman\Desktop\墨斑2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2996952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13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3399229" y="3131386"/>
              <a:ext cx="544780" cy="523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三</a:t>
              </a:r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2123728" y="3797399"/>
            <a:ext cx="790575" cy="790575"/>
            <a:chOff x="3275856" y="3933056"/>
            <a:chExt cx="792088" cy="792088"/>
          </a:xfrm>
        </p:grpSpPr>
        <p:pic>
          <p:nvPicPr>
            <p:cNvPr id="20" name="Picture 4" descr="C:\Users\Soloman\Desktop\墨斑2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3933056"/>
              <a:ext cx="792088" cy="79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14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3399229" y="4067490"/>
              <a:ext cx="544780" cy="524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solidFill>
                    <a:srgbClr val="FFFFFF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四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67544" y="3612961"/>
            <a:ext cx="1499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prstClr val="black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单击此处添加文字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99992" y="3702968"/>
            <a:ext cx="1596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prstClr val="black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单击此处添加文字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75287" y="2367557"/>
            <a:ext cx="1605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prstClr val="black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单击此处添加文字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68144" y="1236697"/>
            <a:ext cx="1624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prstClr val="black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单击此处添加文字</a:t>
            </a:r>
          </a:p>
        </p:txBody>
      </p:sp>
      <p:sp>
        <p:nvSpPr>
          <p:cNvPr id="26" name="标题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3" descr="I:\我的模板\中国风模板\中国风模板05\宽版\页面1\切片\墨竹02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99792" y="1995686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latin typeface="华文隶书" panose="02010800040101010101" pitchFamily="2" charset="-122"/>
                <a:ea typeface="华文隶书" panose="02010800040101010101" pitchFamily="2" charset="-122"/>
              </a:rPr>
              <a:t>谢谢观赏！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:\我的模板\中国风模板\中国风模板05\宽版\页面2\切片\屋檐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232952"/>
            <a:ext cx="5592612" cy="2910548"/>
          </a:xfrm>
          <a:prstGeom prst="rect">
            <a:avLst/>
          </a:prstGeom>
          <a:noFill/>
        </p:spPr>
      </p:pic>
      <p:grpSp>
        <p:nvGrpSpPr>
          <p:cNvPr id="9" name="组合 8"/>
          <p:cNvGrpSpPr/>
          <p:nvPr/>
        </p:nvGrpSpPr>
        <p:grpSpPr>
          <a:xfrm>
            <a:off x="2051720" y="1059582"/>
            <a:ext cx="6228692" cy="705664"/>
            <a:chOff x="1367644" y="699543"/>
            <a:chExt cx="6228692" cy="705664"/>
          </a:xfrm>
        </p:grpSpPr>
        <p:grpSp>
          <p:nvGrpSpPr>
            <p:cNvPr id="8" name="组合 7"/>
            <p:cNvGrpSpPr/>
            <p:nvPr/>
          </p:nvGrpSpPr>
          <p:grpSpPr>
            <a:xfrm>
              <a:off x="1367644" y="699543"/>
              <a:ext cx="684076" cy="705664"/>
              <a:chOff x="1367644" y="699543"/>
              <a:chExt cx="684076" cy="705664"/>
            </a:xfrm>
          </p:grpSpPr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7644" y="699543"/>
                <a:ext cx="684076" cy="705664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431694" y="771550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bg1"/>
                    </a:solidFill>
                    <a:latin typeface="华文隶书" panose="02010800040101010101" pitchFamily="2" charset="-122"/>
                    <a:ea typeface="华文隶书" panose="02010800040101010101" pitchFamily="2" charset="-122"/>
                  </a:rPr>
                  <a:t>一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267744" y="771550"/>
              <a:ext cx="5328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单击此处添加目录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051720" y="1858302"/>
            <a:ext cx="6228692" cy="705664"/>
            <a:chOff x="1367644" y="699543"/>
            <a:chExt cx="6228692" cy="705664"/>
          </a:xfrm>
        </p:grpSpPr>
        <p:grpSp>
          <p:nvGrpSpPr>
            <p:cNvPr id="11" name="组合 10"/>
            <p:cNvGrpSpPr/>
            <p:nvPr/>
          </p:nvGrpSpPr>
          <p:grpSpPr>
            <a:xfrm>
              <a:off x="1367644" y="699543"/>
              <a:ext cx="684076" cy="705664"/>
              <a:chOff x="1367644" y="699543"/>
              <a:chExt cx="684076" cy="70566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7644" y="699543"/>
                <a:ext cx="684076" cy="705664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1431694" y="771550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bg1"/>
                    </a:solidFill>
                    <a:latin typeface="华文隶书" panose="02010800040101010101" pitchFamily="2" charset="-122"/>
                    <a:ea typeface="华文隶书" panose="02010800040101010101" pitchFamily="2" charset="-122"/>
                  </a:rPr>
                  <a:t>二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2267744" y="771550"/>
              <a:ext cx="5328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单击此处添加目录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051720" y="2657022"/>
            <a:ext cx="6228692" cy="705664"/>
            <a:chOff x="1367644" y="699543"/>
            <a:chExt cx="6228692" cy="705664"/>
          </a:xfrm>
        </p:grpSpPr>
        <p:grpSp>
          <p:nvGrpSpPr>
            <p:cNvPr id="16" name="组合 15"/>
            <p:cNvGrpSpPr/>
            <p:nvPr/>
          </p:nvGrpSpPr>
          <p:grpSpPr>
            <a:xfrm>
              <a:off x="1367644" y="699543"/>
              <a:ext cx="684076" cy="705664"/>
              <a:chOff x="1367644" y="699543"/>
              <a:chExt cx="684076" cy="705664"/>
            </a:xfrm>
          </p:grpSpPr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7644" y="699543"/>
                <a:ext cx="684076" cy="705664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1431694" y="771550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bg1"/>
                    </a:solidFill>
                    <a:latin typeface="华文隶书" panose="02010800040101010101" pitchFamily="2" charset="-122"/>
                    <a:ea typeface="华文隶书" panose="02010800040101010101" pitchFamily="2" charset="-122"/>
                  </a:rPr>
                  <a:t>三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267744" y="771550"/>
              <a:ext cx="5328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单击此处添加目录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051720" y="3455743"/>
            <a:ext cx="6228692" cy="705664"/>
            <a:chOff x="1367644" y="699543"/>
            <a:chExt cx="6228692" cy="705664"/>
          </a:xfrm>
        </p:grpSpPr>
        <p:grpSp>
          <p:nvGrpSpPr>
            <p:cNvPr id="21" name="组合 20"/>
            <p:cNvGrpSpPr/>
            <p:nvPr/>
          </p:nvGrpSpPr>
          <p:grpSpPr>
            <a:xfrm>
              <a:off x="1367644" y="699543"/>
              <a:ext cx="684076" cy="705664"/>
              <a:chOff x="1367644" y="699543"/>
              <a:chExt cx="684076" cy="705664"/>
            </a:xfrm>
          </p:grpSpPr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7644" y="699543"/>
                <a:ext cx="684076" cy="705664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1431694" y="771550"/>
                <a:ext cx="5760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bg1"/>
                    </a:solidFill>
                    <a:latin typeface="华文隶书" panose="02010800040101010101" pitchFamily="2" charset="-122"/>
                    <a:ea typeface="华文隶书" panose="02010800040101010101" pitchFamily="2" charset="-122"/>
                  </a:rPr>
                  <a:t>四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267744" y="771550"/>
              <a:ext cx="5328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单击此处添加目录</a:t>
              </a:r>
            </a:p>
          </p:txBody>
        </p:sp>
      </p:grpSp>
      <p:pic>
        <p:nvPicPr>
          <p:cNvPr id="1027" name="Picture 3" descr="C:\Users\zjd\Desktop\Nipic_11382453_20121127114240691000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3928" y="3190289"/>
            <a:ext cx="3154168" cy="194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目录页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6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6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" descr="I:\我的模板\中国风模板\中国风模板05\宽版\页面2\切片\竹子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85891"/>
            <a:ext cx="3071008" cy="1943132"/>
          </a:xfrm>
          <a:prstGeom prst="rect">
            <a:avLst/>
          </a:prstGeom>
          <a:noFill/>
        </p:spPr>
      </p:pic>
      <p:pic>
        <p:nvPicPr>
          <p:cNvPr id="5" name="Picture 3" descr="C:\Users\zjd\Desktop\Nipic_4447957_2010042317071983731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361718"/>
            <a:ext cx="1501063" cy="264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635896" y="1015790"/>
            <a:ext cx="1811189" cy="653152"/>
            <a:chOff x="3275856" y="411510"/>
            <a:chExt cx="1811189" cy="653152"/>
          </a:xfrm>
        </p:grpSpPr>
        <p:pic>
          <p:nvPicPr>
            <p:cNvPr id="8" name="Picture 2" descr="C:\Users\zjd\Desktop\未标题-1.png"/>
            <p:cNvPicPr>
              <a:picLocks noChangeAspect="1" noChangeArrowheads="1"/>
            </p:cNvPicPr>
            <p:nvPr/>
          </p:nvPicPr>
          <p:blipFill rotWithShape="1">
            <a:blip r:embed="rId5" cstate="screen"/>
            <a:srcRect/>
            <a:stretch>
              <a:fillRect/>
            </a:stretch>
          </p:blipFill>
          <p:spPr bwMode="auto">
            <a:xfrm>
              <a:off x="3275856" y="411510"/>
              <a:ext cx="1811189" cy="653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563888" y="487240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b="1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添加标题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691680" y="1941494"/>
            <a:ext cx="1512168" cy="677295"/>
            <a:chOff x="1331640" y="1337214"/>
            <a:chExt cx="1512168" cy="677295"/>
          </a:xfrm>
        </p:grpSpPr>
        <p:pic>
          <p:nvPicPr>
            <p:cNvPr id="11" name="Picture 3" descr="C:\Users\zjd\Desktop\未标题-1.png"/>
            <p:cNvPicPr>
              <a:picLocks noChangeAspect="1" noChangeArrowheads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 bwMode="auto">
            <a:xfrm>
              <a:off x="1331640" y="1337214"/>
              <a:ext cx="1512168" cy="677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1512343" y="1485891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添加文本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785406" y="1941493"/>
            <a:ext cx="1512168" cy="677295"/>
            <a:chOff x="3425366" y="1337213"/>
            <a:chExt cx="1512168" cy="677295"/>
          </a:xfrm>
        </p:grpSpPr>
        <p:pic>
          <p:nvPicPr>
            <p:cNvPr id="14" name="Picture 3" descr="C:\Users\zjd\Desktop\未标题-1.png"/>
            <p:cNvPicPr>
              <a:picLocks noChangeAspect="1" noChangeArrowheads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 bwMode="auto">
            <a:xfrm>
              <a:off x="3425366" y="1337213"/>
              <a:ext cx="1512168" cy="677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628521" y="1475491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添加文本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940152" y="1941494"/>
            <a:ext cx="1512168" cy="677295"/>
            <a:chOff x="5580112" y="1337214"/>
            <a:chExt cx="1512168" cy="677295"/>
          </a:xfrm>
        </p:grpSpPr>
        <p:pic>
          <p:nvPicPr>
            <p:cNvPr id="17" name="Picture 3" descr="C:\Users\zjd\Desktop\未标题-1.png"/>
            <p:cNvPicPr>
              <a:picLocks noChangeAspect="1" noChangeArrowheads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 bwMode="auto">
            <a:xfrm>
              <a:off x="5580112" y="1337214"/>
              <a:ext cx="1512168" cy="677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5782198" y="1475473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添加文本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940152" y="2815990"/>
            <a:ext cx="1512168" cy="677295"/>
            <a:chOff x="5580112" y="2211710"/>
            <a:chExt cx="1512168" cy="677295"/>
          </a:xfrm>
        </p:grpSpPr>
        <p:pic>
          <p:nvPicPr>
            <p:cNvPr id="20" name="Picture 3" descr="C:\Users\zjd\Desktop\未标题-1.png"/>
            <p:cNvPicPr>
              <a:picLocks noChangeAspect="1" noChangeArrowheads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 bwMode="auto">
            <a:xfrm>
              <a:off x="5580112" y="2211710"/>
              <a:ext cx="1512168" cy="677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5782198" y="236569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添加文本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940152" y="3694655"/>
            <a:ext cx="1512168" cy="677295"/>
            <a:chOff x="5580112" y="3090375"/>
            <a:chExt cx="1512168" cy="677295"/>
          </a:xfrm>
        </p:grpSpPr>
        <p:pic>
          <p:nvPicPr>
            <p:cNvPr id="23" name="Picture 3" descr="C:\Users\zjd\Desktop\未标题-1.png"/>
            <p:cNvPicPr>
              <a:picLocks noChangeAspect="1" noChangeArrowheads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 bwMode="auto">
            <a:xfrm>
              <a:off x="5580112" y="3090375"/>
              <a:ext cx="1512168" cy="677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5782198" y="3244355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添加文本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785406" y="2815989"/>
            <a:ext cx="1512168" cy="677295"/>
            <a:chOff x="3425366" y="2211709"/>
            <a:chExt cx="1512168" cy="677295"/>
          </a:xfrm>
        </p:grpSpPr>
        <p:pic>
          <p:nvPicPr>
            <p:cNvPr id="26" name="Picture 3" descr="C:\Users\zjd\Desktop\未标题-1.png"/>
            <p:cNvPicPr>
              <a:picLocks noChangeAspect="1" noChangeArrowheads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 bwMode="auto">
            <a:xfrm>
              <a:off x="3425366" y="2211709"/>
              <a:ext cx="1512168" cy="677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3627452" y="235769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添加文本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785406" y="3694654"/>
            <a:ext cx="1512168" cy="677295"/>
            <a:chOff x="3425366" y="3090374"/>
            <a:chExt cx="1512168" cy="677295"/>
          </a:xfrm>
        </p:grpSpPr>
        <p:pic>
          <p:nvPicPr>
            <p:cNvPr id="29" name="Picture 3" descr="C:\Users\zjd\Desktop\未标题-1.png"/>
            <p:cNvPicPr>
              <a:picLocks noChangeAspect="1" noChangeArrowheads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 bwMode="auto">
            <a:xfrm>
              <a:off x="3425366" y="3090374"/>
              <a:ext cx="1512168" cy="677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3627452" y="3230527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添加文本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691680" y="2815990"/>
            <a:ext cx="1512168" cy="677295"/>
            <a:chOff x="1979712" y="2311934"/>
            <a:chExt cx="1512168" cy="677295"/>
          </a:xfrm>
        </p:grpSpPr>
        <p:pic>
          <p:nvPicPr>
            <p:cNvPr id="32" name="Picture 3" descr="C:\Users\zjd\Desktop\未标题-1.png"/>
            <p:cNvPicPr>
              <a:picLocks noChangeAspect="1" noChangeArrowheads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 bwMode="auto">
            <a:xfrm>
              <a:off x="1979712" y="2311934"/>
              <a:ext cx="1512168" cy="677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2160415" y="245791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添加文本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691680" y="3694655"/>
            <a:ext cx="1512168" cy="677295"/>
            <a:chOff x="1331640" y="3090375"/>
            <a:chExt cx="1512168" cy="677295"/>
          </a:xfrm>
        </p:grpSpPr>
        <p:pic>
          <p:nvPicPr>
            <p:cNvPr id="35" name="Picture 3" descr="C:\Users\zjd\Desktop\未标题-1.png"/>
            <p:cNvPicPr>
              <a:picLocks noChangeAspect="1" noChangeArrowheads="1"/>
            </p:cNvPicPr>
            <p:nvPr/>
          </p:nvPicPr>
          <p:blipFill rotWithShape="1">
            <a:blip r:embed="rId6" cstate="screen"/>
            <a:srcRect/>
            <a:stretch>
              <a:fillRect/>
            </a:stretch>
          </p:blipFill>
          <p:spPr bwMode="auto">
            <a:xfrm>
              <a:off x="1331640" y="3090375"/>
              <a:ext cx="1512168" cy="677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1512343" y="3216699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添加文本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:\我的模板\中国风模板\中国风模板05\宽版\页面5\切片\小桥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82750" y="2456291"/>
            <a:ext cx="7461250" cy="2676525"/>
          </a:xfrm>
          <a:prstGeom prst="rect">
            <a:avLst/>
          </a:prstGeom>
          <a:noFill/>
        </p:spPr>
      </p:pic>
      <p:sp>
        <p:nvSpPr>
          <p:cNvPr id="4097" name="标题 409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1081908" y="1131590"/>
            <a:ext cx="1689892" cy="1743223"/>
            <a:chOff x="971600" y="1915953"/>
            <a:chExt cx="3141228" cy="3240360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1915953"/>
              <a:ext cx="3141228" cy="324036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1435810" y="3024152"/>
              <a:ext cx="1911786" cy="631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添加文字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851920" y="1131589"/>
            <a:ext cx="1689892" cy="1743223"/>
            <a:chOff x="971600" y="1915953"/>
            <a:chExt cx="3141228" cy="3240360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1915953"/>
              <a:ext cx="3141228" cy="324036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1435810" y="3024152"/>
              <a:ext cx="1911786" cy="631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添加文字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516216" y="1114860"/>
            <a:ext cx="1689892" cy="1743223"/>
            <a:chOff x="971600" y="1915953"/>
            <a:chExt cx="3141228" cy="3240360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1915953"/>
              <a:ext cx="3141228" cy="324036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435810" y="3024152"/>
              <a:ext cx="1911786" cy="6318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添加文字</a:t>
              </a:r>
            </a:p>
          </p:txBody>
        </p:sp>
      </p:grpSp>
      <p:pic>
        <p:nvPicPr>
          <p:cNvPr id="46" name="Picture 4" descr="C:\Users\zjd\Desktop\Nipic_9501016_2012041916170751919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84541" y="1727770"/>
            <a:ext cx="1282469" cy="4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C:\Users\zjd\Desktop\Nipic_9501016_2012041916170751919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233747" y="1711040"/>
            <a:ext cx="1282469" cy="4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矩形 4100"/>
          <p:cNvSpPr/>
          <p:nvPr/>
        </p:nvSpPr>
        <p:spPr>
          <a:xfrm>
            <a:off x="830220" y="305155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49" name="矩形 48"/>
          <p:cNvSpPr/>
          <p:nvPr/>
        </p:nvSpPr>
        <p:spPr>
          <a:xfrm>
            <a:off x="830220" y="342655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50" name="矩形 49"/>
          <p:cNvSpPr/>
          <p:nvPr/>
        </p:nvSpPr>
        <p:spPr>
          <a:xfrm>
            <a:off x="830220" y="378659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51" name="矩形 50"/>
          <p:cNvSpPr/>
          <p:nvPr/>
        </p:nvSpPr>
        <p:spPr>
          <a:xfrm>
            <a:off x="3681203" y="304174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52" name="矩形 51"/>
          <p:cNvSpPr/>
          <p:nvPr/>
        </p:nvSpPr>
        <p:spPr>
          <a:xfrm>
            <a:off x="3681203" y="338675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53" name="矩形 52"/>
          <p:cNvSpPr/>
          <p:nvPr/>
        </p:nvSpPr>
        <p:spPr>
          <a:xfrm>
            <a:off x="3681203" y="374679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54" name="矩形 53"/>
          <p:cNvSpPr/>
          <p:nvPr/>
        </p:nvSpPr>
        <p:spPr>
          <a:xfrm>
            <a:off x="6345499" y="304174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55" name="矩形 54"/>
          <p:cNvSpPr/>
          <p:nvPr/>
        </p:nvSpPr>
        <p:spPr>
          <a:xfrm>
            <a:off x="6345499" y="338675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56" name="矩形 55"/>
          <p:cNvSpPr/>
          <p:nvPr/>
        </p:nvSpPr>
        <p:spPr>
          <a:xfrm>
            <a:off x="6345499" y="374679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  <p:pic>
        <p:nvPicPr>
          <p:cNvPr id="6" name="Picture 4" descr="I:\我的模板\中国风模板\中国风模板05\宽版\页面4\切片\屋檐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573" y="618828"/>
            <a:ext cx="8759825" cy="512762"/>
          </a:xfrm>
          <a:prstGeom prst="rect">
            <a:avLst/>
          </a:prstGeom>
          <a:noFill/>
        </p:spPr>
      </p:pic>
      <p:grpSp>
        <p:nvGrpSpPr>
          <p:cNvPr id="7" name="组合 6"/>
          <p:cNvGrpSpPr/>
          <p:nvPr/>
        </p:nvGrpSpPr>
        <p:grpSpPr>
          <a:xfrm>
            <a:off x="3131840" y="1491630"/>
            <a:ext cx="3301900" cy="2817524"/>
            <a:chOff x="3131840" y="1491630"/>
            <a:chExt cx="3301900" cy="2817524"/>
          </a:xfrm>
        </p:grpSpPr>
        <p:pic>
          <p:nvPicPr>
            <p:cNvPr id="7171" name="Picture 3" descr="C:\Users\zjd\Desktop\Nipic_9501016_2012041916170751919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131840" y="1491630"/>
              <a:ext cx="3301900" cy="2817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707904" y="2571750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添加标题</a:t>
              </a:r>
            </a:p>
          </p:txBody>
        </p:sp>
      </p:grpSp>
      <p:sp>
        <p:nvSpPr>
          <p:cNvPr id="11" name="矩形 10"/>
          <p:cNvSpPr/>
          <p:nvPr/>
        </p:nvSpPr>
        <p:spPr>
          <a:xfrm>
            <a:off x="971600" y="3004623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2" name="矩形 11"/>
          <p:cNvSpPr/>
          <p:nvPr/>
        </p:nvSpPr>
        <p:spPr>
          <a:xfrm>
            <a:off x="971600" y="331861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3" name="矩形 12"/>
          <p:cNvSpPr/>
          <p:nvPr/>
        </p:nvSpPr>
        <p:spPr>
          <a:xfrm>
            <a:off x="971600" y="3678657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7" name="矩形 16"/>
          <p:cNvSpPr/>
          <p:nvPr/>
        </p:nvSpPr>
        <p:spPr>
          <a:xfrm>
            <a:off x="6369034" y="310424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8" name="矩形 17"/>
          <p:cNvSpPr/>
          <p:nvPr/>
        </p:nvSpPr>
        <p:spPr>
          <a:xfrm>
            <a:off x="6369034" y="341823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19" name="矩形 18"/>
          <p:cNvSpPr/>
          <p:nvPr/>
        </p:nvSpPr>
        <p:spPr>
          <a:xfrm>
            <a:off x="6369034" y="377827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123182" y="1635646"/>
            <a:ext cx="5282944" cy="1698622"/>
            <a:chOff x="1394596" y="2573351"/>
            <a:chExt cx="5282944" cy="1698622"/>
          </a:xfrm>
        </p:grpSpPr>
        <p:pic>
          <p:nvPicPr>
            <p:cNvPr id="5" name="Picture 4" descr="I:\我的模板\中国风模板\中国风模板05\宽版\页面4\切片\花窗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394596" y="2573351"/>
              <a:ext cx="2353986" cy="1698622"/>
            </a:xfrm>
            <a:prstGeom prst="rect">
              <a:avLst/>
            </a:prstGeom>
            <a:noFill/>
          </p:spPr>
        </p:pic>
        <p:pic>
          <p:nvPicPr>
            <p:cNvPr id="6" name="Picture 4" descr="I:\我的模板\中国风模板\中国风模板05\宽版\页面4\切片\花窗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323554" y="2573351"/>
              <a:ext cx="2353986" cy="1698622"/>
            </a:xfrm>
            <a:prstGeom prst="rect">
              <a:avLst/>
            </a:prstGeom>
            <a:noFill/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133646" y="1856676"/>
            <a:ext cx="1568531" cy="1512168"/>
            <a:chOff x="1133646" y="1856676"/>
            <a:chExt cx="1568531" cy="1512168"/>
          </a:xfrm>
        </p:grpSpPr>
        <p:pic>
          <p:nvPicPr>
            <p:cNvPr id="3" name="Picture 2" descr="C:\Users\zjd\Desktop\Nipic_3702205_20091124134507402850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133646" y="1856676"/>
              <a:ext cx="1568531" cy="15121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259632" y="2347015"/>
              <a:ext cx="13681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文本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375606" y="1550781"/>
            <a:ext cx="2104711" cy="2029081"/>
            <a:chOff x="3375606" y="1550781"/>
            <a:chExt cx="2104711" cy="2029081"/>
          </a:xfrm>
        </p:grpSpPr>
        <p:pic>
          <p:nvPicPr>
            <p:cNvPr id="7" name="Picture 2" descr="C:\Users\zjd\Desktop\Nipic_3702205_20091124134507402850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375606" y="1550781"/>
              <a:ext cx="2104711" cy="20290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793092" y="2211710"/>
              <a:ext cx="13681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文本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796136" y="1363191"/>
            <a:ext cx="2592288" cy="2499138"/>
            <a:chOff x="5796136" y="1363191"/>
            <a:chExt cx="2592288" cy="2499138"/>
          </a:xfrm>
        </p:grpSpPr>
        <p:pic>
          <p:nvPicPr>
            <p:cNvPr id="8" name="Picture 2" descr="C:\Users\zjd\Desktop\Nipic_3702205_20091124134507402850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796136" y="1363191"/>
              <a:ext cx="2592288" cy="2499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6408204" y="2230511"/>
              <a:ext cx="13681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文本</a:t>
              </a:r>
            </a:p>
          </p:txBody>
        </p:sp>
      </p:grpSp>
      <p:pic>
        <p:nvPicPr>
          <p:cNvPr id="8194" name="Picture 2" descr="C:\Users\zjd\Desktop\Nipic_2979770_20091213080916990658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5325098" flipV="1">
            <a:off x="2590143" y="2022983"/>
            <a:ext cx="1037454" cy="99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zjd\Desktop\Nipic_2979770_20091213080916990658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5325098" flipV="1">
            <a:off x="5147820" y="2027626"/>
            <a:ext cx="1037454" cy="99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:\我的模板\中国风模板\中国风模板05\宽版\页面3\切片\拱门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20181" y="1291523"/>
            <a:ext cx="6323819" cy="3851977"/>
          </a:xfrm>
          <a:prstGeom prst="rect">
            <a:avLst/>
          </a:prstGeom>
          <a:noFill/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328273" y="1477111"/>
            <a:ext cx="1186684" cy="1224135"/>
            <a:chOff x="971600" y="1915953"/>
            <a:chExt cx="3141228" cy="324036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1915953"/>
              <a:ext cx="3141228" cy="324036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111518" y="2925873"/>
              <a:ext cx="2661366" cy="896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添加文字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522416" y="2931790"/>
            <a:ext cx="1186684" cy="1224135"/>
            <a:chOff x="971600" y="1915953"/>
            <a:chExt cx="3141228" cy="324036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1915953"/>
              <a:ext cx="3141228" cy="324036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111518" y="2925873"/>
              <a:ext cx="2661366" cy="896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添加文字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309896" y="1993376"/>
            <a:ext cx="1186684" cy="1224135"/>
            <a:chOff x="971600" y="1915953"/>
            <a:chExt cx="3141228" cy="324036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1915953"/>
              <a:ext cx="3141228" cy="324036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111518" y="2925873"/>
              <a:ext cx="2661366" cy="896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添加文字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156176" y="977467"/>
            <a:ext cx="1186684" cy="1224135"/>
            <a:chOff x="971600" y="1915953"/>
            <a:chExt cx="3141228" cy="324036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0" y="1915953"/>
              <a:ext cx="3141228" cy="324036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111518" y="2925873"/>
              <a:ext cx="2661366" cy="896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添加文字</a:t>
              </a:r>
            </a:p>
          </p:txBody>
        </p:sp>
      </p:grpSp>
      <p:pic>
        <p:nvPicPr>
          <p:cNvPr id="19" name="Picture 4" descr="C:\Users\zjd\Desktop\Nipic_9501016_2012041916170751919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27444">
            <a:off x="1915156" y="2558259"/>
            <a:ext cx="950405" cy="3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zjd\Desktop\Nipic_9501016_2012041916170751919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63989">
            <a:off x="3510184" y="3013180"/>
            <a:ext cx="950405" cy="3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zjd\Desktop\Nipic_9501016_2012041916170751919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63989">
            <a:off x="5369848" y="1872717"/>
            <a:ext cx="950405" cy="3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矩形 21"/>
          <p:cNvSpPr/>
          <p:nvPr/>
        </p:nvSpPr>
        <p:spPr>
          <a:xfrm>
            <a:off x="4647174" y="326047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23" name="矩形 22"/>
          <p:cNvSpPr/>
          <p:nvPr/>
        </p:nvSpPr>
        <p:spPr>
          <a:xfrm>
            <a:off x="4647174" y="357446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24" name="矩形 23"/>
          <p:cNvSpPr/>
          <p:nvPr/>
        </p:nvSpPr>
        <p:spPr>
          <a:xfrm>
            <a:off x="4647174" y="3934506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25" name="矩形 24"/>
          <p:cNvSpPr/>
          <p:nvPr/>
        </p:nvSpPr>
        <p:spPr>
          <a:xfrm>
            <a:off x="6876256" y="209845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26" name="矩形 25"/>
          <p:cNvSpPr/>
          <p:nvPr/>
        </p:nvSpPr>
        <p:spPr>
          <a:xfrm>
            <a:off x="6876256" y="241244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27" name="矩形 26"/>
          <p:cNvSpPr/>
          <p:nvPr/>
        </p:nvSpPr>
        <p:spPr>
          <a:xfrm>
            <a:off x="6876256" y="277248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28" name="矩形 27"/>
          <p:cNvSpPr/>
          <p:nvPr/>
        </p:nvSpPr>
        <p:spPr>
          <a:xfrm>
            <a:off x="380435" y="300379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29" name="矩形 28"/>
          <p:cNvSpPr/>
          <p:nvPr/>
        </p:nvSpPr>
        <p:spPr>
          <a:xfrm>
            <a:off x="380435" y="331779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  <p:sp>
        <p:nvSpPr>
          <p:cNvPr id="30" name="矩形 29"/>
          <p:cNvSpPr/>
          <p:nvPr/>
        </p:nvSpPr>
        <p:spPr>
          <a:xfrm>
            <a:off x="380435" y="3677832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单击此处添加文本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I:\我的模板\中国风模板\中国风模板05\宽版\页面6\切片\门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057395"/>
            <a:ext cx="2323290" cy="2575410"/>
          </a:xfrm>
          <a:prstGeom prst="rect">
            <a:avLst/>
          </a:prstGeom>
          <a:noFill/>
        </p:spPr>
      </p:pic>
      <p:pic>
        <p:nvPicPr>
          <p:cNvPr id="3" name="Picture 8" descr="I:\我的模板\中国风模板\中国风模板05\宽版\页面6\切片\窗户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25671" y="0"/>
            <a:ext cx="3035817" cy="4486287"/>
          </a:xfrm>
          <a:prstGeom prst="rect">
            <a:avLst/>
          </a:prstGeom>
          <a:noFill/>
        </p:spPr>
      </p:pic>
      <p:pic>
        <p:nvPicPr>
          <p:cNvPr id="4" name="Picture 3" descr="I:\我的模板\中国风模板\中国风模板05\宽版\页面2\切片\竹子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457543"/>
            <a:ext cx="3071008" cy="1943132"/>
          </a:xfrm>
          <a:prstGeom prst="rect">
            <a:avLst/>
          </a:prstGeom>
          <a:noFill/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  <p:pic>
        <p:nvPicPr>
          <p:cNvPr id="5122" name="Picture 2" descr="C:\Users\zjd\Desktop\Nipic_9038048_20120601161118540369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8" y="3074823"/>
            <a:ext cx="3511550" cy="207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zjd\Desktop\Nipic_9501016_20120419161707519191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72724">
            <a:off x="2328657" y="2654160"/>
            <a:ext cx="1725613" cy="5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zjd\Desktop\Nipic_9501016_20120419161707519191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46128" y="2504703"/>
            <a:ext cx="1725613" cy="5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zjd\Desktop\Nipic_9501016_20120419161707519191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27276" flipH="1">
            <a:off x="5317149" y="2624664"/>
            <a:ext cx="1725613" cy="5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1898327" y="841289"/>
            <a:ext cx="1755775" cy="1730461"/>
            <a:chOff x="1898327" y="841289"/>
            <a:chExt cx="1755775" cy="1730461"/>
          </a:xfrm>
        </p:grpSpPr>
        <p:pic>
          <p:nvPicPr>
            <p:cNvPr id="5123" name="Picture 3" descr="C:\Users\zjd\Desktop\Nipic_6732184_20121008144548449367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8327" y="841289"/>
              <a:ext cx="1755775" cy="1730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2273512" y="1585124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添加文本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914551" y="841289"/>
            <a:ext cx="1755775" cy="1730461"/>
            <a:chOff x="3914551" y="841289"/>
            <a:chExt cx="1755775" cy="1730461"/>
          </a:xfrm>
        </p:grpSpPr>
        <p:pic>
          <p:nvPicPr>
            <p:cNvPr id="8" name="Picture 3" descr="C:\Users\zjd\Desktop\Nipic_6732184_20121008144548449367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4551" y="841289"/>
              <a:ext cx="1755775" cy="1730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4289736" y="1585124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添加文本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768553" y="841289"/>
            <a:ext cx="1755775" cy="1730461"/>
            <a:chOff x="5768553" y="841289"/>
            <a:chExt cx="1755775" cy="1730461"/>
          </a:xfrm>
        </p:grpSpPr>
        <p:pic>
          <p:nvPicPr>
            <p:cNvPr id="9" name="Picture 3" descr="C:\Users\zjd\Desktop\Nipic_6732184_20121008144548449367.pn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8553" y="841289"/>
              <a:ext cx="1755775" cy="17304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6143738" y="1537242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latin typeface="华文隶书" panose="02010800040101010101" pitchFamily="2" charset="-122"/>
                  <a:ea typeface="华文隶书" panose="02010800040101010101" pitchFamily="2" charset="-122"/>
                </a:rPr>
                <a:t>添加文本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982864" y="3795887"/>
            <a:ext cx="6424180" cy="561214"/>
            <a:chOff x="1982864" y="3795887"/>
            <a:chExt cx="6424180" cy="561214"/>
          </a:xfrm>
        </p:grpSpPr>
        <p:pic>
          <p:nvPicPr>
            <p:cNvPr id="5125" name="Picture 5" descr="C:\Users\zjd\Desktop\未命名 -1.pn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4914347" y="864404"/>
              <a:ext cx="561214" cy="6424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3476779" y="3867894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华文隶书" panose="02010800040101010101" pitchFamily="2" charset="-122"/>
                  <a:ea typeface="华文隶书" panose="02010800040101010101" pitchFamily="2" charset="-122"/>
                </a:rPr>
                <a:t>单击此处添加文本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</a:t>
            </a:r>
          </a:p>
        </p:txBody>
      </p:sp>
      <p:pic>
        <p:nvPicPr>
          <p:cNvPr id="6147" name="Picture 3" descr="C:\Users\zjd\Desktop\Nipic_6732184_2012100814454844936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651871"/>
            <a:ext cx="8027362" cy="99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zjd\Desktop\未命名 -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49492" y="2801630"/>
            <a:ext cx="601596" cy="150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zjd\Desktop\未命名 -2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90370" y="2224077"/>
            <a:ext cx="601596" cy="234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zjd\Desktop\未命名 -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93966" y="1741075"/>
            <a:ext cx="601596" cy="256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zjd\Desktop\未命名 -2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12958" y="1435367"/>
            <a:ext cx="601596" cy="291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40193" y="4392239"/>
            <a:ext cx="1220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华文隶书" panose="02010800040101010101" pitchFamily="2" charset="-122"/>
                <a:ea typeface="华文隶书" panose="02010800040101010101" pitchFamily="2" charset="-122"/>
                <a:cs typeface="Arial Unicode MS" pitchFamily="34" charset="-122"/>
              </a:rPr>
              <a:t>2010</a:t>
            </a:r>
            <a:endParaRPr lang="zh-CN" altLang="en-US" sz="2800" b="1" dirty="0">
              <a:latin typeface="华文隶书" panose="02010800040101010101" pitchFamily="2" charset="-122"/>
              <a:ea typeface="华文隶书" panose="02010800040101010101" pitchFamily="2" charset="-122"/>
              <a:cs typeface="Arial Unicode MS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22550" y="4392239"/>
            <a:ext cx="119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华文隶书" panose="02010800040101010101" pitchFamily="2" charset="-122"/>
                <a:ea typeface="华文隶书" panose="02010800040101010101" pitchFamily="2" charset="-122"/>
                <a:cs typeface="Arial Unicode MS" pitchFamily="34" charset="-122"/>
              </a:rPr>
              <a:t>2011</a:t>
            </a:r>
            <a:endParaRPr lang="zh-CN" altLang="en-US" sz="2800" b="1" dirty="0">
              <a:latin typeface="华文隶书" panose="02010800040101010101" pitchFamily="2" charset="-122"/>
              <a:ea typeface="华文隶书" panose="02010800040101010101" pitchFamily="2" charset="-122"/>
              <a:cs typeface="Arial Unicode MS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02914" y="4392239"/>
            <a:ext cx="12201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华文隶书" panose="02010800040101010101" pitchFamily="2" charset="-122"/>
                <a:ea typeface="华文隶书" panose="02010800040101010101" pitchFamily="2" charset="-122"/>
                <a:cs typeface="Arial Unicode MS" pitchFamily="34" charset="-122"/>
              </a:rPr>
              <a:t>2012</a:t>
            </a:r>
            <a:endParaRPr lang="zh-CN" altLang="en-US" sz="2800" b="1" dirty="0">
              <a:latin typeface="华文隶书" panose="02010800040101010101" pitchFamily="2" charset="-122"/>
              <a:ea typeface="华文隶书" panose="02010800040101010101" pitchFamily="2" charset="-122"/>
              <a:cs typeface="Arial Unicode MS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4375" y="4392239"/>
            <a:ext cx="1198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华文隶书" panose="02010800040101010101" pitchFamily="2" charset="-122"/>
                <a:ea typeface="华文隶书" panose="02010800040101010101" pitchFamily="2" charset="-122"/>
                <a:cs typeface="Arial Unicode MS" pitchFamily="34" charset="-122"/>
              </a:rPr>
              <a:t>2013</a:t>
            </a:r>
            <a:endParaRPr lang="zh-CN" altLang="en-US" sz="2800" b="1" dirty="0">
              <a:latin typeface="华文隶书" panose="02010800040101010101" pitchFamily="2" charset="-122"/>
              <a:ea typeface="华文隶书" panose="02010800040101010101" pitchFamily="2" charset="-122"/>
              <a:cs typeface="Arial Unicode MS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99592" y="393545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latin typeface="华文隶书" panose="02010800040101010101" pitchFamily="2" charset="-122"/>
                <a:ea typeface="华文隶书" panose="02010800040101010101" pitchFamily="2" charset="-122"/>
              </a:rPr>
              <a:t>添加标题</a:t>
            </a:r>
          </a:p>
        </p:txBody>
      </p:sp>
      <p:pic>
        <p:nvPicPr>
          <p:cNvPr id="17" name="Picture 4" descr="C:\Users\zjd\Desktop\Nipic_9501016_20120419161707519191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41143">
            <a:off x="2392357" y="1390177"/>
            <a:ext cx="3554699" cy="9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I:\我的模板\中国风模板\中国风模板05\宽版\页面2\切片\竹子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1485891"/>
            <a:ext cx="3071008" cy="19431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5" grpId="0"/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Microsoft Office PowerPoint</Application>
  <PresentationFormat>全屏显示(16:9)</PresentationFormat>
  <Paragraphs>101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华文隶书</vt:lpstr>
      <vt:lpstr>Arial</vt:lpstr>
      <vt:lpstr>Calibri</vt:lpstr>
      <vt:lpstr>Office 主题</vt:lpstr>
      <vt:lpstr>PowerPoint 演示文稿</vt:lpstr>
      <vt:lpstr>目录页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单击此处添加标题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56</cp:revision>
  <dcterms:created xsi:type="dcterms:W3CDTF">2013-03-22T04:45:00Z</dcterms:created>
  <dcterms:modified xsi:type="dcterms:W3CDTF">2021-01-06T01:20:06Z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