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5143500" type="screen16x9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28"/>
            <a:ext cx="3276600" cy="2313078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588"/>
            <a:ext cx="3383973" cy="32389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513"/>
            <a:ext cx="3383973" cy="171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5" y="3614001"/>
            <a:ext cx="3366029" cy="11528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rapidesign.c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sp>
        <p:nvSpPr>
          <p:cNvPr id="22" name="WordArt 145"/>
          <p:cNvSpPr>
            <a:spLocks noChangeArrowheads="1" noChangeShapeType="1" noTextEdit="1"/>
          </p:cNvSpPr>
          <p:nvPr/>
        </p:nvSpPr>
        <p:spPr bwMode="auto">
          <a:xfrm>
            <a:off x="1980407" y="2548189"/>
            <a:ext cx="5183187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3600" b="1" kern="10" dirty="0">
                <a:solidFill>
                  <a:srgbClr val="C00000"/>
                </a:solidFill>
                <a:latin typeface="方正兰亭大黑_GBK"/>
              </a:rPr>
              <a:t>［</a:t>
            </a:r>
            <a:r>
              <a:rPr lang="zh-CN" altLang="en-US" sz="3600" b="1" kern="10" dirty="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新年计划</a:t>
            </a:r>
            <a:r>
              <a:rPr lang="en-US" altLang="zh-CN" sz="3600" b="1" kern="10" dirty="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/</a:t>
            </a:r>
            <a:r>
              <a:rPr lang="zh-CN" altLang="en-US" sz="3600" b="1" kern="10" dirty="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年终总结</a:t>
            </a:r>
            <a:r>
              <a:rPr lang="en-US" altLang="zh-CN" sz="3600" b="1" kern="10" dirty="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/</a:t>
            </a:r>
            <a:r>
              <a:rPr lang="zh-CN" altLang="en-US" sz="3600" b="1" kern="10" dirty="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业绩报告</a:t>
            </a:r>
            <a:r>
              <a:rPr lang="zh-CN" altLang="en-US" sz="3600" b="1" kern="10" dirty="0">
                <a:solidFill>
                  <a:srgbClr val="C00000"/>
                </a:solidFill>
                <a:latin typeface="方正兰亭大黑_GBK"/>
              </a:rPr>
              <a:t>］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04835" y="3033928"/>
            <a:ext cx="5105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77EC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汇报人：</a:t>
            </a:r>
            <a:r>
              <a:rPr lang="en-US" altLang="zh-CN" sz="2000" b="0">
                <a:solidFill>
                  <a:srgbClr val="C00000"/>
                </a:solidFill>
                <a:ea typeface="微软雅黑" panose="020B0503020204020204" charset="-122"/>
              </a:rPr>
              <a:t>xiazaii   </a:t>
            </a:r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时间：</a:t>
            </a:r>
            <a:r>
              <a:rPr lang="en-US" altLang="zh-CN" sz="2000" b="0">
                <a:solidFill>
                  <a:srgbClr val="C00000"/>
                </a:solidFill>
                <a:ea typeface="微软雅黑" panose="020B0503020204020204" charset="-122"/>
              </a:rPr>
              <a:t>20XX</a:t>
            </a:r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年</a:t>
            </a:r>
            <a:r>
              <a:rPr lang="en-US" altLang="zh-CN" sz="2000" b="0">
                <a:solidFill>
                  <a:srgbClr val="C00000"/>
                </a:solidFill>
                <a:ea typeface="微软雅黑" panose="020B0503020204020204" charset="-122"/>
              </a:rPr>
              <a:t>XX</a:t>
            </a:r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月</a:t>
            </a:r>
            <a:endParaRPr lang="en-US" altLang="zh-CN" sz="2000" b="0" dirty="0">
              <a:solidFill>
                <a:srgbClr val="C00000"/>
              </a:solidFill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8377">
        <p:comb dir="vert"/>
      </p:transition>
    </mc:Choice>
    <mc:Fallback xmlns="">
      <p:transition advTm="8377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245" name="组合 244"/>
          <p:cNvGrpSpPr/>
          <p:nvPr/>
        </p:nvGrpSpPr>
        <p:grpSpPr>
          <a:xfrm flipH="1">
            <a:off x="4544625" y="1367698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46" name="直接连接符 245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椭圆 246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 flipH="1">
            <a:off x="5585675" y="2824702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52" name="直接连接符 251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椭圆 252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90896" y="1367698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43" name="直接连接符 242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2770704" y="2824702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55" name="直接连接符 2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椭圆 2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0" name="组合 18"/>
          <p:cNvGrpSpPr/>
          <p:nvPr/>
        </p:nvGrpSpPr>
        <p:grpSpPr bwMode="auto">
          <a:xfrm>
            <a:off x="2525852" y="1201984"/>
            <a:ext cx="1994036" cy="1349530"/>
            <a:chOff x="0" y="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01" name="等腰三角形 19">
              <a:hlinkClick r:id="rId4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文本框 20"/>
            <p:cNvSpPr>
              <a:spLocks noChangeArrowheads="1"/>
            </p:cNvSpPr>
            <p:nvPr/>
          </p:nvSpPr>
          <p:spPr bwMode="auto">
            <a:xfrm>
              <a:off x="713501" y="122472"/>
              <a:ext cx="661243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3" name="组合 21"/>
          <p:cNvGrpSpPr/>
          <p:nvPr/>
        </p:nvGrpSpPr>
        <p:grpSpPr bwMode="auto">
          <a:xfrm>
            <a:off x="3563718" y="1201984"/>
            <a:ext cx="1995549" cy="1349530"/>
            <a:chOff x="0" y="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04" name="等腰三角形 22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文本框 23"/>
            <p:cNvSpPr>
              <a:spLocks noChangeArrowheads="1"/>
            </p:cNvSpPr>
            <p:nvPr/>
          </p:nvSpPr>
          <p:spPr bwMode="auto">
            <a:xfrm>
              <a:off x="716223" y="579708"/>
              <a:ext cx="660741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en-US" sz="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" name="组合 24"/>
          <p:cNvGrpSpPr/>
          <p:nvPr/>
        </p:nvGrpSpPr>
        <p:grpSpPr bwMode="auto">
          <a:xfrm>
            <a:off x="3563718" y="2592362"/>
            <a:ext cx="1995549" cy="1349530"/>
            <a:chOff x="0" y="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07" name="等腰三角形 25">
              <a:hlinkClick r:id="rId4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文本框 26"/>
            <p:cNvSpPr>
              <a:spLocks noChangeArrowheads="1"/>
            </p:cNvSpPr>
            <p:nvPr/>
          </p:nvSpPr>
          <p:spPr bwMode="auto">
            <a:xfrm>
              <a:off x="716223" y="180213"/>
              <a:ext cx="660741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9" name="组合 27"/>
          <p:cNvGrpSpPr/>
          <p:nvPr/>
        </p:nvGrpSpPr>
        <p:grpSpPr bwMode="auto">
          <a:xfrm>
            <a:off x="4603099" y="2592362"/>
            <a:ext cx="1994036" cy="1349530"/>
            <a:chOff x="0" y="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10" name="等腰三角形 28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文本框 29"/>
            <p:cNvSpPr>
              <a:spLocks noChangeArrowheads="1"/>
            </p:cNvSpPr>
            <p:nvPr/>
          </p:nvSpPr>
          <p:spPr bwMode="auto">
            <a:xfrm>
              <a:off x="715971" y="520297"/>
              <a:ext cx="661243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846796" y="1645328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5633890" y="1655786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731835" y="3050543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609058" y="3026879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54719" y="1146739"/>
            <a:ext cx="887793" cy="442750"/>
            <a:chOff x="1354515" y="2126555"/>
            <a:chExt cx="1183724" cy="590333"/>
          </a:xfrm>
        </p:grpSpPr>
        <p:sp>
          <p:nvSpPr>
            <p:cNvPr id="7" name="圆角矩形 6"/>
            <p:cNvSpPr/>
            <p:nvPr/>
          </p:nvSpPr>
          <p:spPr>
            <a:xfrm>
              <a:off x="1354515" y="2193726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358185" y="2126555"/>
              <a:ext cx="1180054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方案一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32802" y="1175240"/>
            <a:ext cx="885040" cy="415290"/>
            <a:chOff x="7725292" y="2164557"/>
            <a:chExt cx="1180053" cy="553720"/>
          </a:xfrm>
        </p:grpSpPr>
        <p:sp>
          <p:nvSpPr>
            <p:cNvPr id="87" name="圆角矩形 86"/>
            <p:cNvSpPr/>
            <p:nvPr/>
          </p:nvSpPr>
          <p:spPr>
            <a:xfrm>
              <a:off x="7725958" y="2193726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725292" y="2164557"/>
              <a:ext cx="1180053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方案二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2475" y="2572716"/>
            <a:ext cx="904635" cy="448172"/>
            <a:chOff x="9031522" y="4027858"/>
            <a:chExt cx="1206180" cy="597563"/>
          </a:xfrm>
        </p:grpSpPr>
        <p:sp>
          <p:nvSpPr>
            <p:cNvPr id="89" name="圆角矩形 88"/>
            <p:cNvSpPr/>
            <p:nvPr/>
          </p:nvSpPr>
          <p:spPr>
            <a:xfrm>
              <a:off x="9031522" y="4102259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57648" y="4027858"/>
              <a:ext cx="1180054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方案四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89818" y="2618832"/>
            <a:ext cx="909136" cy="441539"/>
            <a:chOff x="2518192" y="4089345"/>
            <a:chExt cx="1212180" cy="588718"/>
          </a:xfrm>
        </p:grpSpPr>
        <p:sp>
          <p:nvSpPr>
            <p:cNvPr id="91" name="圆角矩形 90"/>
            <p:cNvSpPr/>
            <p:nvPr/>
          </p:nvSpPr>
          <p:spPr>
            <a:xfrm>
              <a:off x="2518192" y="4154901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50319" y="4089345"/>
              <a:ext cx="1180053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方案三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2059">
        <p:comb dir="vert"/>
      </p:transition>
    </mc:Choice>
    <mc:Fallback xmlns="">
      <p:transition advTm="2059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33" grpId="0"/>
      <p:bldP spid="236" grpId="0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32726" y="1817400"/>
            <a:ext cx="1622042" cy="1461626"/>
            <a:chOff x="2975573" y="2990925"/>
            <a:chExt cx="2162723" cy="1948834"/>
          </a:xfrm>
        </p:grpSpPr>
        <p:sp>
          <p:nvSpPr>
            <p:cNvPr id="75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avLst/>
              <a:gdLst>
                <a:gd name="T0" fmla="*/ 175 w 453"/>
                <a:gd name="T1" fmla="*/ 0 h 445"/>
                <a:gd name="T2" fmla="*/ 453 w 453"/>
                <a:gd name="T3" fmla="*/ 200 h 445"/>
                <a:gd name="T4" fmla="*/ 266 w 453"/>
                <a:gd name="T5" fmla="*/ 445 h 445"/>
                <a:gd name="T6" fmla="*/ 0 w 453"/>
                <a:gd name="T7" fmla="*/ 230 h 445"/>
                <a:gd name="T8" fmla="*/ 175 w 45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45"/>
                <a:gd name="T17" fmla="*/ 453 w 453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45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13929" y="1074993"/>
            <a:ext cx="1410725" cy="1945709"/>
            <a:chOff x="4683845" y="2001050"/>
            <a:chExt cx="1880966" cy="2594278"/>
          </a:xfrm>
        </p:grpSpPr>
        <p:sp>
          <p:nvSpPr>
            <p:cNvPr id="77" name="Freeform 23"/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avLst/>
              <a:gdLst>
                <a:gd name="T0" fmla="*/ 506 w 506"/>
                <a:gd name="T1" fmla="*/ 258 h 495"/>
                <a:gd name="T2" fmla="*/ 204 w 506"/>
                <a:gd name="T3" fmla="*/ 495 h 495"/>
                <a:gd name="T4" fmla="*/ 0 w 506"/>
                <a:gd name="T5" fmla="*/ 222 h 495"/>
                <a:gd name="T6" fmla="*/ 313 w 506"/>
                <a:gd name="T7" fmla="*/ 0 h 495"/>
                <a:gd name="T8" fmla="*/ 506 w 506"/>
                <a:gd name="T9" fmla="*/ 258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495"/>
                <a:gd name="T17" fmla="*/ 506 w 506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495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22414" y="2347740"/>
            <a:ext cx="1978853" cy="1805441"/>
            <a:chOff x="5495158" y="3698044"/>
            <a:chExt cx="2638470" cy="2407255"/>
          </a:xfrm>
        </p:grpSpPr>
        <p:sp>
          <p:nvSpPr>
            <p:cNvPr id="79" name="Freeform 25"/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avLst/>
              <a:gdLst>
                <a:gd name="T0" fmla="*/ 211 w 552"/>
                <a:gd name="T1" fmla="*/ 0 h 545"/>
                <a:gd name="T2" fmla="*/ 552 w 552"/>
                <a:gd name="T3" fmla="*/ 227 h 545"/>
                <a:gd name="T4" fmla="*/ 320 w 552"/>
                <a:gd name="T5" fmla="*/ 545 h 545"/>
                <a:gd name="T6" fmla="*/ 0 w 552"/>
                <a:gd name="T7" fmla="*/ 289 h 545"/>
                <a:gd name="T8" fmla="*/ 211 w 552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45"/>
                <a:gd name="T17" fmla="*/ 552 w 552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45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46128" y="1359326"/>
            <a:ext cx="1629348" cy="1629271"/>
            <a:chOff x="7526776" y="2380159"/>
            <a:chExt cx="2172464" cy="2172361"/>
          </a:xfrm>
        </p:grpSpPr>
        <p:sp>
          <p:nvSpPr>
            <p:cNvPr id="8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51450" y="2364939"/>
            <a:ext cx="868680" cy="698684"/>
            <a:chOff x="3133870" y="3720976"/>
            <a:chExt cx="1158240" cy="931578"/>
          </a:xfrm>
        </p:grpSpPr>
        <p:sp>
          <p:nvSpPr>
            <p:cNvPr id="58" name="TextBox 8"/>
            <p:cNvSpPr>
              <a:spLocks noChangeArrowheads="1"/>
            </p:cNvSpPr>
            <p:nvPr/>
          </p:nvSpPr>
          <p:spPr bwMode="auto">
            <a:xfrm>
              <a:off x="3133870" y="4253774"/>
              <a:ext cx="11582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</a:p>
          </p:txBody>
        </p:sp>
        <p:sp>
          <p:nvSpPr>
            <p:cNvPr id="62" name="TextBox 38"/>
            <p:cNvSpPr>
              <a:spLocks noChangeArrowheads="1"/>
            </p:cNvSpPr>
            <p:nvPr/>
          </p:nvSpPr>
          <p:spPr bwMode="auto">
            <a:xfrm>
              <a:off x="3359668" y="3720976"/>
              <a:ext cx="743373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spc="-113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01</a:t>
              </a:r>
              <a:endParaRPr lang="en-US" altLang="en-US" sz="2700" spc="-113" dirty="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23737" y="1331689"/>
            <a:ext cx="898124" cy="729731"/>
            <a:chOff x="4963588" y="2343309"/>
            <a:chExt cx="1197499" cy="972974"/>
          </a:xfrm>
        </p:grpSpPr>
        <p:sp>
          <p:nvSpPr>
            <p:cNvPr id="59" name="TextBox 8"/>
            <p:cNvSpPr>
              <a:spLocks noChangeArrowheads="1"/>
            </p:cNvSpPr>
            <p:nvPr/>
          </p:nvSpPr>
          <p:spPr bwMode="auto">
            <a:xfrm>
              <a:off x="4963588" y="2917503"/>
              <a:ext cx="119749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</a:p>
          </p:txBody>
        </p:sp>
        <p:sp>
          <p:nvSpPr>
            <p:cNvPr id="63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80627" cy="67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02</a:t>
              </a:r>
              <a:endParaRPr lang="en-US" altLang="en-US" sz="2700" dirty="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81969" y="3125876"/>
            <a:ext cx="868680" cy="736722"/>
            <a:chOff x="5841228" y="4735561"/>
            <a:chExt cx="1158240" cy="982296"/>
          </a:xfrm>
        </p:grpSpPr>
        <p:sp>
          <p:nvSpPr>
            <p:cNvPr id="60" name="TextBox 8"/>
            <p:cNvSpPr>
              <a:spLocks noChangeArrowheads="1"/>
            </p:cNvSpPr>
            <p:nvPr/>
          </p:nvSpPr>
          <p:spPr bwMode="auto">
            <a:xfrm>
              <a:off x="5841228" y="5319077"/>
              <a:ext cx="11582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50" b="1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</a:p>
          </p:txBody>
        </p:sp>
        <p:sp>
          <p:nvSpPr>
            <p:cNvPr id="72" name="TextBox 40"/>
            <p:cNvSpPr>
              <a:spLocks noChangeArrowheads="1"/>
            </p:cNvSpPr>
            <p:nvPr/>
          </p:nvSpPr>
          <p:spPr bwMode="auto">
            <a:xfrm>
              <a:off x="6030914" y="4735561"/>
              <a:ext cx="780627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03</a:t>
              </a:r>
              <a:endParaRPr lang="en-US" altLang="en-US" sz="2700" dirty="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7146" y="1820464"/>
            <a:ext cx="944880" cy="806694"/>
            <a:chOff x="8021465" y="2995009"/>
            <a:chExt cx="1259840" cy="1075591"/>
          </a:xfrm>
        </p:grpSpPr>
        <p:sp>
          <p:nvSpPr>
            <p:cNvPr id="61" name="TextBox 8"/>
            <p:cNvSpPr>
              <a:spLocks noChangeArrowheads="1"/>
            </p:cNvSpPr>
            <p:nvPr/>
          </p:nvSpPr>
          <p:spPr bwMode="auto">
            <a:xfrm>
              <a:off x="8021465" y="3641340"/>
              <a:ext cx="1259840" cy="42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</a:p>
          </p:txBody>
        </p:sp>
        <p:sp>
          <p:nvSpPr>
            <p:cNvPr id="73" name="TextBox 41"/>
            <p:cNvSpPr>
              <a:spLocks noChangeArrowheads="1"/>
            </p:cNvSpPr>
            <p:nvPr/>
          </p:nvSpPr>
          <p:spPr bwMode="auto">
            <a:xfrm>
              <a:off x="8255446" y="2995009"/>
              <a:ext cx="780627" cy="67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04</a:t>
              </a:r>
              <a:endParaRPr lang="en-US" altLang="en-US" sz="2700" dirty="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04" name="组合 54"/>
          <p:cNvGrpSpPr/>
          <p:nvPr/>
        </p:nvGrpSpPr>
        <p:grpSpPr bwMode="auto">
          <a:xfrm>
            <a:off x="745490" y="3411855"/>
            <a:ext cx="2626360" cy="729558"/>
            <a:chOff x="0" y="-92391"/>
            <a:chExt cx="3411939" cy="973374"/>
          </a:xfrm>
        </p:grpSpPr>
        <p:sp>
          <p:nvSpPr>
            <p:cNvPr id="105" name="TextBox 55"/>
            <p:cNvSpPr>
              <a:spLocks noChangeArrowheads="1"/>
            </p:cNvSpPr>
            <p:nvPr/>
          </p:nvSpPr>
          <p:spPr bwMode="auto">
            <a:xfrm>
              <a:off x="0" y="419251"/>
              <a:ext cx="3354009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  <a:p>
              <a:pPr algn="r"/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</p:txBody>
        </p:sp>
        <p:grpSp>
          <p:nvGrpSpPr>
            <p:cNvPr id="106" name="组合 56"/>
            <p:cNvGrpSpPr/>
            <p:nvPr/>
          </p:nvGrpSpPr>
          <p:grpSpPr bwMode="auto">
            <a:xfrm>
              <a:off x="2763867" y="-92391"/>
              <a:ext cx="648072" cy="552384"/>
              <a:chOff x="-590142" y="-193262"/>
              <a:chExt cx="648072" cy="552384"/>
            </a:xfrm>
          </p:grpSpPr>
          <p:sp>
            <p:nvSpPr>
              <p:cNvPr id="107" name="矩形 57"/>
              <p:cNvSpPr>
                <a:spLocks noChangeArrowheads="1"/>
              </p:cNvSpPr>
              <p:nvPr/>
            </p:nvSpPr>
            <p:spPr bwMode="auto">
              <a:xfrm>
                <a:off x="-537457" y="-174098"/>
                <a:ext cx="454398" cy="454354"/>
              </a:xfrm>
              <a:prstGeom prst="rect">
                <a:avLst/>
              </a:prstGeom>
              <a:solidFill>
                <a:srgbClr val="CA0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5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8" name="TextBox 58"/>
              <p:cNvSpPr>
                <a:spLocks noChangeArrowheads="1"/>
              </p:cNvSpPr>
              <p:nvPr/>
            </p:nvSpPr>
            <p:spPr bwMode="auto">
              <a:xfrm>
                <a:off x="-590142" y="-193262"/>
                <a:ext cx="648072" cy="55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 charset="0"/>
                    <a:sym typeface="Calibri" panose="020F0502020204030204" charset="0"/>
                  </a:rPr>
                  <a:t>01</a:t>
                </a:r>
                <a:endParaRPr lang="en-US" alt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Calibri" panose="020F050202020403020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954055" y="568641"/>
            <a:ext cx="2466510" cy="766061"/>
            <a:chOff x="8017316" y="1341535"/>
            <a:chExt cx="3288680" cy="1021414"/>
          </a:xfrm>
        </p:grpSpPr>
        <p:sp>
          <p:nvSpPr>
            <p:cNvPr id="110" name="TextBox 60"/>
            <p:cNvSpPr>
              <a:spLocks noChangeArrowheads="1"/>
            </p:cNvSpPr>
            <p:nvPr/>
          </p:nvSpPr>
          <p:spPr bwMode="auto">
            <a:xfrm>
              <a:off x="8017316" y="1901516"/>
              <a:ext cx="3288680" cy="4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  <a:p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</p:txBody>
        </p:sp>
        <p:grpSp>
          <p:nvGrpSpPr>
            <p:cNvPr id="111" name="组合 61"/>
            <p:cNvGrpSpPr/>
            <p:nvPr/>
          </p:nvGrpSpPr>
          <p:grpSpPr bwMode="auto">
            <a:xfrm>
              <a:off x="8119108" y="1341535"/>
              <a:ext cx="708660" cy="982977"/>
              <a:chOff x="656386" y="-531236"/>
              <a:chExt cx="708787" cy="983613"/>
            </a:xfrm>
          </p:grpSpPr>
          <p:sp>
            <p:nvSpPr>
              <p:cNvPr id="112" name="矩形 62"/>
              <p:cNvSpPr>
                <a:spLocks noChangeArrowheads="1"/>
              </p:cNvSpPr>
              <p:nvPr/>
            </p:nvSpPr>
            <p:spPr bwMode="auto">
              <a:xfrm>
                <a:off x="669113" y="-489583"/>
                <a:ext cx="566603" cy="454354"/>
              </a:xfrm>
              <a:prstGeom prst="rect">
                <a:avLst/>
              </a:prstGeom>
              <a:solidFill>
                <a:srgbClr val="CA0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500">
                  <a:solidFill>
                    <a:schemeClr val="bg2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TextBox 63"/>
              <p:cNvSpPr>
                <a:spLocks noChangeArrowheads="1"/>
              </p:cNvSpPr>
              <p:nvPr/>
            </p:nvSpPr>
            <p:spPr bwMode="auto">
              <a:xfrm>
                <a:off x="656386" y="-531236"/>
                <a:ext cx="708787" cy="983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 charset="0"/>
                    <a:sym typeface="Calibri" panose="020F0502020204030204" charset="0"/>
                  </a:rPr>
                  <a:t>04</a:t>
                </a:r>
                <a:endParaRPr lang="en-US" alt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Calibri" panose="020F0502020204030204" charset="0"/>
                </a:endParaRPr>
              </a:p>
            </p:txBody>
          </p:sp>
        </p:grpSp>
      </p:grpSp>
      <p:grpSp>
        <p:nvGrpSpPr>
          <p:cNvPr id="114" name="组合 64"/>
          <p:cNvGrpSpPr/>
          <p:nvPr/>
        </p:nvGrpSpPr>
        <p:grpSpPr bwMode="auto">
          <a:xfrm>
            <a:off x="915791" y="1240247"/>
            <a:ext cx="2419350" cy="891923"/>
            <a:chOff x="378327" y="-13832"/>
            <a:chExt cx="3226162" cy="1190780"/>
          </a:xfrm>
        </p:grpSpPr>
        <p:sp>
          <p:nvSpPr>
            <p:cNvPr id="115" name="TextBox 65"/>
            <p:cNvSpPr>
              <a:spLocks noChangeArrowheads="1"/>
            </p:cNvSpPr>
            <p:nvPr/>
          </p:nvSpPr>
          <p:spPr bwMode="auto">
            <a:xfrm>
              <a:off x="378327" y="544512"/>
              <a:ext cx="3159401" cy="63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  <a:p>
              <a:pPr algn="r"/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  <a:p>
              <a:pPr algn="r"/>
              <a:endParaRPr lang="zh-CN" altLang="en-US" sz="8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6" name="矩形 66"/>
            <p:cNvSpPr>
              <a:spLocks noChangeArrowheads="1"/>
            </p:cNvSpPr>
            <p:nvPr/>
          </p:nvSpPr>
          <p:spPr bwMode="auto">
            <a:xfrm>
              <a:off x="2933996" y="18695"/>
              <a:ext cx="454398" cy="454354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50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7" name="TextBox 67"/>
            <p:cNvSpPr>
              <a:spLocks noChangeArrowheads="1"/>
            </p:cNvSpPr>
            <p:nvPr/>
          </p:nvSpPr>
          <p:spPr bwMode="auto">
            <a:xfrm>
              <a:off x="2826315" y="-13832"/>
              <a:ext cx="778174" cy="55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Calibri" panose="020F0502020204030204" charset="0"/>
                </a:rPr>
                <a:t>02</a:t>
              </a:r>
              <a:endParaRPr lang="en-US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18" name="组合 68"/>
          <p:cNvGrpSpPr/>
          <p:nvPr/>
        </p:nvGrpSpPr>
        <p:grpSpPr bwMode="auto">
          <a:xfrm>
            <a:off x="5952989" y="3265963"/>
            <a:ext cx="2467577" cy="705588"/>
            <a:chOff x="252478" y="-361128"/>
            <a:chExt cx="3289276" cy="941393"/>
          </a:xfrm>
        </p:grpSpPr>
        <p:sp>
          <p:nvSpPr>
            <p:cNvPr id="119" name="TextBox 69"/>
            <p:cNvSpPr>
              <a:spLocks noChangeArrowheads="1"/>
            </p:cNvSpPr>
            <p:nvPr/>
          </p:nvSpPr>
          <p:spPr bwMode="auto">
            <a:xfrm>
              <a:off x="252478" y="118533"/>
              <a:ext cx="3289276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  <a:p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</a:p>
          </p:txBody>
        </p:sp>
        <p:sp>
          <p:nvSpPr>
            <p:cNvPr id="120" name="矩形 70"/>
            <p:cNvSpPr>
              <a:spLocks noChangeArrowheads="1"/>
            </p:cNvSpPr>
            <p:nvPr/>
          </p:nvSpPr>
          <p:spPr bwMode="auto">
            <a:xfrm>
              <a:off x="415667" y="-352260"/>
              <a:ext cx="588040" cy="454354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1" name="TextBox 71"/>
            <p:cNvSpPr>
              <a:spLocks noChangeArrowheads="1"/>
            </p:cNvSpPr>
            <p:nvPr/>
          </p:nvSpPr>
          <p:spPr bwMode="auto">
            <a:xfrm>
              <a:off x="415844" y="-361128"/>
              <a:ext cx="832064" cy="55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en-US" sz="2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732">
        <p:comb dir="vert"/>
      </p:transition>
    </mc:Choice>
    <mc:Fallback xmlns="">
      <p:transition advTm="1732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2757853" y="1580544"/>
            <a:ext cx="1165976" cy="1164870"/>
            <a:chOff x="5305425" y="2638425"/>
            <a:chExt cx="1579563" cy="1577975"/>
          </a:xfrm>
          <a:solidFill>
            <a:srgbClr val="CA0810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65165" y="2286853"/>
            <a:ext cx="1463621" cy="1461361"/>
            <a:chOff x="5102225" y="2441575"/>
            <a:chExt cx="1982788" cy="1979613"/>
          </a:xfrm>
          <a:solidFill>
            <a:srgbClr val="CA0810"/>
          </a:solidFill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14344" y="2012041"/>
            <a:ext cx="959732" cy="973850"/>
            <a:chOff x="5803900" y="2852738"/>
            <a:chExt cx="1300163" cy="1319212"/>
          </a:xfrm>
          <a:solidFill>
            <a:srgbClr val="CA0810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540500" y="2190169"/>
            <a:ext cx="1165976" cy="1164870"/>
            <a:chOff x="5305425" y="2638425"/>
            <a:chExt cx="1579563" cy="1577975"/>
          </a:xfrm>
          <a:solidFill>
            <a:srgbClr val="CA0810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82003" y="1460156"/>
            <a:ext cx="1732121" cy="605790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 algn="r"/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lvl="0" algn="r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2" name="矩形 111"/>
          <p:cNvSpPr/>
          <p:nvPr/>
        </p:nvSpPr>
        <p:spPr>
          <a:xfrm>
            <a:off x="1675391" y="1462466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394936" y="3171799"/>
            <a:ext cx="1757839" cy="790575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 algn="r"/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algn="r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4" name="矩形 113"/>
          <p:cNvSpPr/>
          <p:nvPr/>
        </p:nvSpPr>
        <p:spPr>
          <a:xfrm>
            <a:off x="2410400" y="3023403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r>
              <a:rPr lang="zh-CN" altLang="en-US" sz="12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674043" y="1379670"/>
            <a:ext cx="1734026" cy="605790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/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lvl="0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6" name="矩形 115"/>
          <p:cNvSpPr/>
          <p:nvPr/>
        </p:nvSpPr>
        <p:spPr>
          <a:xfrm>
            <a:off x="5544578" y="1344725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41808" y="2846044"/>
            <a:ext cx="1728788" cy="790575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/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lvl="0"/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8" name="矩形 117"/>
          <p:cNvSpPr/>
          <p:nvPr/>
        </p:nvSpPr>
        <p:spPr>
          <a:xfrm>
            <a:off x="6851324" y="2760997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r>
              <a:rPr lang="zh-CN" altLang="en-US" sz="12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cxnSp>
        <p:nvCxnSpPr>
          <p:cNvPr id="130" name="肘形连接符 129"/>
          <p:cNvCxnSpPr/>
          <p:nvPr/>
        </p:nvCxnSpPr>
        <p:spPr>
          <a:xfrm rot="10800000" flipV="1">
            <a:off x="1760043" y="1682476"/>
            <a:ext cx="1226957" cy="418907"/>
          </a:xfrm>
          <a:prstGeom prst="bentConnector3">
            <a:avLst>
              <a:gd name="adj1" fmla="val 3262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肘形连接符 130"/>
          <p:cNvCxnSpPr/>
          <p:nvPr/>
        </p:nvCxnSpPr>
        <p:spPr>
          <a:xfrm rot="10800000">
            <a:off x="2355418" y="3254704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连接符 131"/>
          <p:cNvCxnSpPr/>
          <p:nvPr/>
        </p:nvCxnSpPr>
        <p:spPr>
          <a:xfrm rot="10800000" flipV="1">
            <a:off x="5260359" y="1566202"/>
            <a:ext cx="1659237" cy="400564"/>
          </a:xfrm>
          <a:prstGeom prst="bentConnector3">
            <a:avLst>
              <a:gd name="adj1" fmla="val 7702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连接符 134"/>
          <p:cNvCxnSpPr/>
          <p:nvPr/>
        </p:nvCxnSpPr>
        <p:spPr>
          <a:xfrm rot="10800000" flipH="1">
            <a:off x="6455235" y="3012169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779">
        <p:comb dir="vert"/>
      </p:transition>
    </mc:Choice>
    <mc:Fallback xmlns="">
      <p:transition advTm="1779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5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3" dur="6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02433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496651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2844738" y="2019086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工作经验总结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3944683" y="1936974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96091" y="2191008"/>
            <a:ext cx="970764" cy="777313"/>
            <a:chOff x="2431278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431278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2106">
        <p:comb dir="vert"/>
      </p:transition>
    </mc:Choice>
    <mc:Fallback xmlns="">
      <p:transition advTm="210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93182" y="1797159"/>
            <a:ext cx="4830312" cy="922147"/>
            <a:chOff x="2922847" y="2636911"/>
            <a:chExt cx="6440416" cy="1229529"/>
          </a:xfrm>
        </p:grpSpPr>
        <p:sp>
          <p:nvSpPr>
            <p:cNvPr id="69" name="直接连接符 5"/>
            <p:cNvSpPr>
              <a:spLocks noChangeShapeType="1"/>
            </p:cNvSpPr>
            <p:nvPr/>
          </p:nvSpPr>
          <p:spPr bwMode="auto">
            <a:xfrm>
              <a:off x="2922847" y="3186087"/>
              <a:ext cx="1839656" cy="680353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70" name="直接连接符 158"/>
            <p:cNvSpPr>
              <a:spLocks noChangeShapeType="1"/>
            </p:cNvSpPr>
            <p:nvPr/>
          </p:nvSpPr>
          <p:spPr bwMode="auto">
            <a:xfrm flipV="1">
              <a:off x="4762503" y="2636911"/>
              <a:ext cx="2628847" cy="1229527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71" name="直接连接符 159"/>
            <p:cNvSpPr>
              <a:spLocks noChangeShapeType="1"/>
            </p:cNvSpPr>
            <p:nvPr/>
          </p:nvSpPr>
          <p:spPr bwMode="auto">
            <a:xfrm>
              <a:off x="7391350" y="2636912"/>
              <a:ext cx="1971913" cy="961472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192196" y="3147473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192196" y="2844768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790252" y="3504020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790252" y="3201315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07917" y="3059557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807917" y="2745967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590115" y="3352887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590115" y="3039297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77628" y="1911384"/>
            <a:ext cx="647700" cy="682228"/>
            <a:chOff x="2102110" y="2789212"/>
            <a:chExt cx="863600" cy="909637"/>
          </a:xfrm>
          <a:solidFill>
            <a:srgbClr val="CA0810"/>
          </a:solidFill>
        </p:grpSpPr>
        <p:sp>
          <p:nvSpPr>
            <p:cNvPr id="78" name="矩形 2"/>
            <p:cNvSpPr>
              <a:spLocks noChangeArrowheads="1"/>
            </p:cNvSpPr>
            <p:nvPr/>
          </p:nvSpPr>
          <p:spPr bwMode="auto">
            <a:xfrm>
              <a:off x="2102110" y="2789212"/>
              <a:ext cx="863600" cy="909637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7" name="文本框 19"/>
            <p:cNvSpPr>
              <a:spLocks noChangeArrowheads="1"/>
            </p:cNvSpPr>
            <p:nvPr/>
          </p:nvSpPr>
          <p:spPr bwMode="auto">
            <a:xfrm>
              <a:off x="2129161" y="2837035"/>
              <a:ext cx="809497" cy="6138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02110" y="3421809"/>
              <a:ext cx="8636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03511" y="2017302"/>
            <a:ext cx="892578" cy="933450"/>
            <a:chOff x="4190466" y="3106258"/>
            <a:chExt cx="1190104" cy="1244600"/>
          </a:xfrm>
          <a:solidFill>
            <a:srgbClr val="CA0810"/>
          </a:solidFill>
        </p:grpSpPr>
        <p:sp>
          <p:nvSpPr>
            <p:cNvPr id="82" name="矩形 150"/>
            <p:cNvSpPr>
              <a:spLocks noChangeArrowheads="1"/>
            </p:cNvSpPr>
            <p:nvPr/>
          </p:nvSpPr>
          <p:spPr bwMode="auto">
            <a:xfrm>
              <a:off x="4199470" y="3106258"/>
              <a:ext cx="1181100" cy="124460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8" name="文本框 19"/>
            <p:cNvSpPr>
              <a:spLocks noChangeArrowheads="1"/>
            </p:cNvSpPr>
            <p:nvPr/>
          </p:nvSpPr>
          <p:spPr bwMode="auto">
            <a:xfrm>
              <a:off x="4216183" y="3272566"/>
              <a:ext cx="1126449" cy="73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190466" y="4058588"/>
              <a:ext cx="119010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41812" y="1342860"/>
            <a:ext cx="1074084" cy="1089422"/>
            <a:chOff x="6480176" y="2152171"/>
            <a:chExt cx="1432112" cy="1452562"/>
          </a:xfrm>
        </p:grpSpPr>
        <p:sp>
          <p:nvSpPr>
            <p:cNvPr id="83" name="矩形 156"/>
            <p:cNvSpPr>
              <a:spLocks noChangeArrowheads="1"/>
            </p:cNvSpPr>
            <p:nvPr/>
          </p:nvSpPr>
          <p:spPr bwMode="auto">
            <a:xfrm>
              <a:off x="6534338" y="2152171"/>
              <a:ext cx="1377950" cy="1452562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9" name="文本框 19"/>
            <p:cNvSpPr>
              <a:spLocks noChangeArrowheads="1"/>
            </p:cNvSpPr>
            <p:nvPr/>
          </p:nvSpPr>
          <p:spPr bwMode="auto">
            <a:xfrm>
              <a:off x="6810980" y="2466046"/>
              <a:ext cx="770467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 spc="-11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1015" b="1" spc="-113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6480176" y="3318189"/>
              <a:ext cx="14321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08230" y="1887242"/>
            <a:ext cx="885825" cy="933450"/>
            <a:chOff x="9036558" y="2991386"/>
            <a:chExt cx="1181100" cy="1244600"/>
          </a:xfrm>
          <a:solidFill>
            <a:srgbClr val="CA0810"/>
          </a:solidFill>
        </p:grpSpPr>
        <p:sp>
          <p:nvSpPr>
            <p:cNvPr id="100" name="矩形 157"/>
            <p:cNvSpPr>
              <a:spLocks noChangeArrowheads="1"/>
            </p:cNvSpPr>
            <p:nvPr/>
          </p:nvSpPr>
          <p:spPr bwMode="auto">
            <a:xfrm>
              <a:off x="9036558" y="2991386"/>
              <a:ext cx="1181100" cy="124460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0" name="文本框 19"/>
            <p:cNvSpPr>
              <a:spLocks noChangeArrowheads="1"/>
            </p:cNvSpPr>
            <p:nvPr/>
          </p:nvSpPr>
          <p:spPr bwMode="auto">
            <a:xfrm>
              <a:off x="9208166" y="3220109"/>
              <a:ext cx="807720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101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036558" y="3897848"/>
              <a:ext cx="11811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732">
        <p:comb dir="vert"/>
      </p:transition>
    </mc:Choice>
    <mc:Fallback xmlns="">
      <p:transition advTm="1732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-132550" y="2559816"/>
            <a:ext cx="9911019" cy="0"/>
          </a:xfrm>
          <a:prstGeom prst="line">
            <a:avLst/>
          </a:prstGeom>
          <a:ln w="19050">
            <a:solidFill>
              <a:srgbClr val="C00000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26446" y="2287059"/>
            <a:ext cx="658556" cy="570611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51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 dirty="0">
                  <a:solidFill>
                    <a:schemeClr val="bg1"/>
                  </a:solidFill>
                </a:rPr>
                <a:t>2000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86135" y="3263130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98172" y="1201177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41183" y="3263130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72511" y="1201177"/>
            <a:ext cx="1257337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8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138717" y="2287059"/>
            <a:ext cx="658556" cy="570611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9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 dirty="0">
                  <a:solidFill>
                    <a:schemeClr val="bg1"/>
                  </a:solidFill>
                </a:rPr>
                <a:t>2005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554144" y="2287059"/>
            <a:ext cx="658556" cy="570611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51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 dirty="0">
                  <a:solidFill>
                    <a:schemeClr val="bg1"/>
                  </a:solidFill>
                </a:rPr>
                <a:t>2010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458456" y="2287059"/>
            <a:ext cx="658556" cy="570611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3" y="3832225"/>
              <a:ext cx="1089794" cy="51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 dirty="0">
                  <a:solidFill>
                    <a:schemeClr val="bg1"/>
                  </a:solidFill>
                </a:rPr>
                <a:t>2014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29664" y="2287059"/>
            <a:ext cx="658556" cy="570611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7" y="3902742"/>
              <a:ext cx="829744" cy="39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 dirty="0">
                  <a:solidFill>
                    <a:schemeClr val="bg1"/>
                  </a:solidFill>
                </a:rPr>
                <a:t>2012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40927" y="2287059"/>
            <a:ext cx="658556" cy="570611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9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458456" y="3263130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99276" y="1201177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778">
        <p:comb dir="vert"/>
      </p:transition>
    </mc:Choice>
    <mc:Fallback xmlns="">
      <p:transition advTm="177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  <p:bldP spid="95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2" name="矩形 14"/>
          <p:cNvSpPr/>
          <p:nvPr/>
        </p:nvSpPr>
        <p:spPr>
          <a:xfrm flipV="1">
            <a:off x="-1931" y="2579427"/>
            <a:ext cx="3082967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17613" y="2580499"/>
            <a:ext cx="1314418" cy="1311464"/>
            <a:chOff x="3225639" y="4543564"/>
            <a:chExt cx="1752329" cy="1748619"/>
          </a:xfrm>
        </p:grpSpPr>
        <p:sp>
          <p:nvSpPr>
            <p:cNvPr id="8" name="椭圆 7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10" name="椭圆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矩形 14"/>
          <p:cNvSpPr/>
          <p:nvPr/>
        </p:nvSpPr>
        <p:spPr>
          <a:xfrm>
            <a:off x="-1931" y="2176623"/>
            <a:ext cx="5328182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96930" y="1068735"/>
            <a:ext cx="1301991" cy="1303965"/>
            <a:chOff x="6131016" y="674750"/>
            <a:chExt cx="1735762" cy="173862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13" name="椭圆 12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15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矩形 14"/>
          <p:cNvSpPr/>
          <p:nvPr/>
        </p:nvSpPr>
        <p:spPr>
          <a:xfrm flipV="1">
            <a:off x="4570070" y="2579427"/>
            <a:ext cx="4573315" cy="184291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9073" y="2579428"/>
            <a:ext cx="1301991" cy="1301822"/>
            <a:chOff x="5227325" y="4542136"/>
            <a:chExt cx="1735762" cy="1735763"/>
          </a:xfrm>
        </p:grpSpPr>
        <p:sp>
          <p:nvSpPr>
            <p:cNvPr id="18" name="椭圆 17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20" name="椭圆 7"/>
            <p:cNvSpPr/>
            <p:nvPr/>
          </p:nvSpPr>
          <p:spPr>
            <a:xfrm flipV="1">
              <a:off x="5227325" y="4542136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TextBox 18"/>
          <p:cNvSpPr txBox="1"/>
          <p:nvPr/>
        </p:nvSpPr>
        <p:spPr>
          <a:xfrm>
            <a:off x="1431711" y="1379359"/>
            <a:ext cx="2895306" cy="5080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</a:t>
            </a: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选择粘贴，并选择只保留文字。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1437313" y="1079275"/>
            <a:ext cx="899160" cy="299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TextBox 20"/>
          <p:cNvSpPr txBox="1"/>
          <p:nvPr/>
        </p:nvSpPr>
        <p:spPr>
          <a:xfrm>
            <a:off x="443690" y="3257247"/>
            <a:ext cx="1901683" cy="5080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49291" y="2957164"/>
            <a:ext cx="899160" cy="299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5409074" y="3265447"/>
            <a:ext cx="2895306" cy="5080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</a:t>
            </a: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选择粘贴，并选择只保留文字。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5414676" y="2965363"/>
            <a:ext cx="899160" cy="299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88">
        <p:comb dir="vert"/>
      </p:transition>
    </mc:Choice>
    <mc:Fallback xmlns="">
      <p:transition advTm="308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49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99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64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16" grpId="0" bldLvl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1625447" y="2243932"/>
            <a:ext cx="1118149" cy="5630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3708851" y="2241604"/>
            <a:ext cx="1240991" cy="5596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820777" y="2241604"/>
            <a:ext cx="1329464" cy="7385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601394" y="2289892"/>
            <a:ext cx="1223015" cy="1223015"/>
            <a:chOff x="737111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grpFill/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avLst/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avLst/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avLst/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avLst/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avLst/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avLst/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avLst/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avLst/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>
                <a:off x="6184901" y="3173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7484" y="1315405"/>
            <a:ext cx="1223015" cy="1223015"/>
            <a:chOff x="737111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grpFill/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avLst/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avLst/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avLst/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avLst/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avLst/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6120" y="2538420"/>
            <a:ext cx="1223015" cy="1223015"/>
            <a:chOff x="6087724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grpFill/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832981" y="1471543"/>
            <a:ext cx="1223015" cy="1223015"/>
            <a:chOff x="6087724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grpFill/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avLst/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avLst/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avLst/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avLst/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avLst/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avLst/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avLst/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avLst/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577970" y="2719023"/>
            <a:ext cx="2079797" cy="889644"/>
            <a:chOff x="8641357" y="2133650"/>
            <a:chExt cx="2620431" cy="1120902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460957" y="1385741"/>
            <a:ext cx="2079797" cy="889644"/>
            <a:chOff x="8641357" y="2133650"/>
            <a:chExt cx="2620431" cy="1120902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780878" y="2901399"/>
            <a:ext cx="2079797" cy="889644"/>
            <a:chOff x="8641357" y="2133650"/>
            <a:chExt cx="2620431" cy="1120902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36439" y="1465181"/>
            <a:ext cx="2079797" cy="889644"/>
            <a:chOff x="8641357" y="2133650"/>
            <a:chExt cx="2620431" cy="1120902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2480">
        <p:comb dir="vert"/>
      </p:transition>
    </mc:Choice>
    <mc:Fallback xmlns="">
      <p:transition advTm="248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02433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496651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2844738" y="2019086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未来工作计划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3944683" y="1936974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96091" y="2191008"/>
            <a:ext cx="970764" cy="777313"/>
            <a:chOff x="2431278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431278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</a:t>
              </a:r>
              <a:r>
                <a:rPr lang="en-US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4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358">
        <p:comb dir="vert"/>
      </p:transition>
    </mc:Choice>
    <mc:Fallback xmlns="">
      <p:transition advTm="135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114" name="Freeform 33"/>
          <p:cNvSpPr/>
          <p:nvPr/>
        </p:nvSpPr>
        <p:spPr bwMode="auto">
          <a:xfrm rot="20192702" flipH="1">
            <a:off x="6857511" y="1118800"/>
            <a:ext cx="539129" cy="447652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Freeform 36"/>
          <p:cNvSpPr/>
          <p:nvPr/>
        </p:nvSpPr>
        <p:spPr bwMode="auto">
          <a:xfrm rot="1695130">
            <a:off x="7785272" y="1614251"/>
            <a:ext cx="254999" cy="327356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Freeform 30"/>
          <p:cNvSpPr/>
          <p:nvPr/>
        </p:nvSpPr>
        <p:spPr bwMode="auto">
          <a:xfrm rot="19798984">
            <a:off x="6920866" y="1247640"/>
            <a:ext cx="931970" cy="700757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Freeform 36"/>
          <p:cNvSpPr/>
          <p:nvPr/>
        </p:nvSpPr>
        <p:spPr bwMode="auto">
          <a:xfrm rot="20742510">
            <a:off x="6694658" y="1612334"/>
            <a:ext cx="254999" cy="327356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Freeform 28"/>
          <p:cNvSpPr/>
          <p:nvPr/>
        </p:nvSpPr>
        <p:spPr bwMode="auto">
          <a:xfrm>
            <a:off x="5352416" y="1777367"/>
            <a:ext cx="1066301" cy="981581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Freeform 30"/>
          <p:cNvSpPr/>
          <p:nvPr/>
        </p:nvSpPr>
        <p:spPr bwMode="auto">
          <a:xfrm>
            <a:off x="7130215" y="1802899"/>
            <a:ext cx="1041392" cy="783032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r>
              <a:rPr lang="id-ID" sz="135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6236829" y="1549619"/>
            <a:ext cx="1719010" cy="2909167"/>
            <a:chOff x="5390813" y="2553387"/>
            <a:chExt cx="2292610" cy="3878889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grpSpPr>
        <p:sp>
          <p:nvSpPr>
            <p:cNvPr id="119" name="Freeform 29"/>
            <p:cNvSpPr/>
            <p:nvPr/>
          </p:nvSpPr>
          <p:spPr bwMode="auto">
            <a:xfrm>
              <a:off x="6408694" y="3371498"/>
              <a:ext cx="1274729" cy="868054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31"/>
            <p:cNvSpPr/>
            <p:nvPr/>
          </p:nvSpPr>
          <p:spPr bwMode="auto">
            <a:xfrm>
              <a:off x="5752304" y="2553387"/>
              <a:ext cx="118912" cy="789180"/>
            </a:xfrm>
            <a:custGeom>
              <a:avLst/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5390813" y="4008863"/>
              <a:ext cx="168853" cy="1674272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6651273" y="4329923"/>
              <a:ext cx="145071" cy="1353212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6373019" y="3951786"/>
              <a:ext cx="114155" cy="1481636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5464537" y="5333535"/>
              <a:ext cx="1277107" cy="1098741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32"/>
            <p:cNvSpPr/>
            <p:nvPr/>
          </p:nvSpPr>
          <p:spPr bwMode="auto">
            <a:xfrm>
              <a:off x="5740412" y="3611455"/>
              <a:ext cx="85616" cy="1821968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8" name="Freeform 33"/>
          <p:cNvSpPr/>
          <p:nvPr/>
        </p:nvSpPr>
        <p:spPr bwMode="auto">
          <a:xfrm>
            <a:off x="6477249" y="2070177"/>
            <a:ext cx="640482" cy="5318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Freeform 34"/>
          <p:cNvSpPr/>
          <p:nvPr/>
        </p:nvSpPr>
        <p:spPr bwMode="auto">
          <a:xfrm>
            <a:off x="6004331" y="1601694"/>
            <a:ext cx="329893" cy="440567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Freeform 35"/>
          <p:cNvSpPr/>
          <p:nvPr/>
        </p:nvSpPr>
        <p:spPr bwMode="auto">
          <a:xfrm>
            <a:off x="7194410" y="2746462"/>
            <a:ext cx="394088" cy="376355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1" name="Freeform 36"/>
          <p:cNvSpPr/>
          <p:nvPr/>
        </p:nvSpPr>
        <p:spPr bwMode="auto">
          <a:xfrm>
            <a:off x="6978642" y="1642370"/>
            <a:ext cx="333459" cy="428081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" name="Freeform 37"/>
          <p:cNvSpPr/>
          <p:nvPr/>
        </p:nvSpPr>
        <p:spPr bwMode="auto">
          <a:xfrm>
            <a:off x="6301025" y="1164346"/>
            <a:ext cx="468983" cy="613583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Freeform 33"/>
          <p:cNvSpPr/>
          <p:nvPr/>
        </p:nvSpPr>
        <p:spPr bwMode="auto">
          <a:xfrm>
            <a:off x="5504747" y="1514162"/>
            <a:ext cx="472073" cy="39197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Freeform 30"/>
          <p:cNvSpPr/>
          <p:nvPr/>
        </p:nvSpPr>
        <p:spPr bwMode="auto">
          <a:xfrm rot="1801016" flipH="1">
            <a:off x="6473922" y="2632032"/>
            <a:ext cx="606204" cy="45581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itle 20"/>
          <p:cNvSpPr txBox="1"/>
          <p:nvPr/>
        </p:nvSpPr>
        <p:spPr>
          <a:xfrm>
            <a:off x="880571" y="1301420"/>
            <a:ext cx="4334204" cy="253365"/>
          </a:xfrm>
          <a:prstGeom prst="rect">
            <a:avLst/>
          </a:prstGeom>
        </p:spPr>
        <p:txBody>
          <a:bodyPr vert="horz" wrap="square" lIns="91419" tIns="0" rIns="91419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单击此处添加名称</a:t>
            </a:r>
          </a:p>
        </p:txBody>
      </p:sp>
      <p:sp>
        <p:nvSpPr>
          <p:cNvPr id="62" name="Title 20"/>
          <p:cNvSpPr txBox="1"/>
          <p:nvPr/>
        </p:nvSpPr>
        <p:spPr>
          <a:xfrm>
            <a:off x="880569" y="1638104"/>
            <a:ext cx="4035406" cy="807720"/>
          </a:xfrm>
          <a:prstGeom prst="rect">
            <a:avLst/>
          </a:prstGeom>
        </p:spPr>
        <p:txBody>
          <a:bodyPr vert="horz" wrap="square" lIns="91419" tIns="45709" rIns="91419" bIns="457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63" name="Title 20"/>
          <p:cNvSpPr txBox="1"/>
          <p:nvPr/>
        </p:nvSpPr>
        <p:spPr>
          <a:xfrm>
            <a:off x="880569" y="2755220"/>
            <a:ext cx="4334204" cy="253365"/>
          </a:xfrm>
          <a:prstGeom prst="rect">
            <a:avLst/>
          </a:prstGeom>
        </p:spPr>
        <p:txBody>
          <a:bodyPr vert="horz" wrap="square" lIns="91419" tIns="0" rIns="91419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单击此处添加名称</a:t>
            </a:r>
          </a:p>
        </p:txBody>
      </p:sp>
      <p:sp>
        <p:nvSpPr>
          <p:cNvPr id="64" name="Title 20"/>
          <p:cNvSpPr txBox="1"/>
          <p:nvPr/>
        </p:nvSpPr>
        <p:spPr>
          <a:xfrm>
            <a:off x="880568" y="3181439"/>
            <a:ext cx="4334207" cy="628650"/>
          </a:xfrm>
          <a:prstGeom prst="rect">
            <a:avLst/>
          </a:prstGeom>
        </p:spPr>
        <p:txBody>
          <a:bodyPr vert="horz" wrap="square" lIns="91419" tIns="45709" rIns="91419" bIns="457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960532" y="2623551"/>
            <a:ext cx="3955444" cy="0"/>
          </a:xfrm>
          <a:prstGeom prst="line">
            <a:avLst/>
          </a:prstGeom>
          <a:ln w="12700" cmpd="sng">
            <a:solidFill>
              <a:srgbClr val="E5E5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123">
        <p:comb dir="vert"/>
      </p:transition>
    </mc:Choice>
    <mc:Fallback xmlns="">
      <p:transition advTm="1123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ldLvl="0" animBg="1"/>
      <p:bldP spid="115" grpId="0" bldLvl="0" animBg="1"/>
      <p:bldP spid="116" grpId="0" bldLvl="0" animBg="1"/>
      <p:bldP spid="117" grpId="0" bldLvl="0" animBg="1"/>
      <p:bldP spid="125" grpId="0" bldLvl="0" animBg="1"/>
      <p:bldP spid="126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圆角矩形 70"/>
          <p:cNvSpPr/>
          <p:nvPr/>
        </p:nvSpPr>
        <p:spPr>
          <a:xfrm>
            <a:off x="3699986" y="1365382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 dirty="0">
                <a:latin typeface="微软雅黑" panose="020B0503020204020204" charset="-122"/>
                <a:ea typeface="微软雅黑" panose="020B0503020204020204" charset="-122"/>
              </a:rPr>
              <a:t>0 1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4431588" y="1365156"/>
            <a:ext cx="2694280" cy="397986"/>
            <a:chOff x="6959302" y="1819501"/>
            <a:chExt cx="3960440" cy="357269"/>
          </a:xfrm>
        </p:grpSpPr>
        <p:sp>
          <p:nvSpPr>
            <p:cNvPr id="73" name="圆角矩形 72"/>
            <p:cNvSpPr/>
            <p:nvPr/>
          </p:nvSpPr>
          <p:spPr>
            <a:xfrm>
              <a:off x="6959302" y="1819501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TextBox 45"/>
            <p:cNvSpPr txBox="1"/>
            <p:nvPr/>
          </p:nvSpPr>
          <p:spPr>
            <a:xfrm>
              <a:off x="7424241" y="1835319"/>
              <a:ext cx="3030563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基本工作概述</a:t>
              </a: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3699986" y="1919737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 dirty="0">
                <a:latin typeface="微软雅黑" panose="020B0503020204020204" charset="-122"/>
                <a:ea typeface="微软雅黑" panose="020B0503020204020204" charset="-122"/>
              </a:rPr>
              <a:t>0 2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4431588" y="1919575"/>
            <a:ext cx="2694280" cy="397986"/>
            <a:chOff x="6959302" y="2495180"/>
            <a:chExt cx="3960440" cy="357269"/>
          </a:xfrm>
        </p:grpSpPr>
        <p:sp>
          <p:nvSpPr>
            <p:cNvPr id="82" name="圆角矩形 81"/>
            <p:cNvSpPr/>
            <p:nvPr/>
          </p:nvSpPr>
          <p:spPr>
            <a:xfrm>
              <a:off x="6959302" y="2495180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TextBox 73"/>
            <p:cNvSpPr txBox="1"/>
            <p:nvPr/>
          </p:nvSpPr>
          <p:spPr>
            <a:xfrm>
              <a:off x="7428441" y="2510998"/>
              <a:ext cx="3022162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工作成绩展示</a:t>
              </a:r>
            </a:p>
          </p:txBody>
        </p:sp>
      </p:grpSp>
      <p:sp>
        <p:nvSpPr>
          <p:cNvPr id="84" name="圆角矩形 83"/>
          <p:cNvSpPr/>
          <p:nvPr/>
        </p:nvSpPr>
        <p:spPr>
          <a:xfrm>
            <a:off x="3699986" y="2478855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 dirty="0">
                <a:latin typeface="微软雅黑" panose="020B0503020204020204" charset="-122"/>
                <a:ea typeface="微软雅黑" panose="020B0503020204020204" charset="-122"/>
              </a:rPr>
              <a:t>0 3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4431588" y="2478391"/>
            <a:ext cx="2694280" cy="400843"/>
            <a:chOff x="6959302" y="3139819"/>
            <a:chExt cx="3960440" cy="359834"/>
          </a:xfrm>
        </p:grpSpPr>
        <p:sp>
          <p:nvSpPr>
            <p:cNvPr id="86" name="圆角矩形 85"/>
            <p:cNvSpPr/>
            <p:nvPr/>
          </p:nvSpPr>
          <p:spPr>
            <a:xfrm>
              <a:off x="6959302" y="3139819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18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TextBox 77"/>
            <p:cNvSpPr txBox="1"/>
            <p:nvPr/>
          </p:nvSpPr>
          <p:spPr>
            <a:xfrm>
              <a:off x="7424241" y="3158202"/>
              <a:ext cx="3030563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工作经验总结</a:t>
              </a:r>
            </a:p>
          </p:txBody>
        </p:sp>
      </p:grpSp>
      <p:sp>
        <p:nvSpPr>
          <p:cNvPr id="89" name="TextBox 86"/>
          <p:cNvSpPr txBox="1"/>
          <p:nvPr/>
        </p:nvSpPr>
        <p:spPr>
          <a:xfrm>
            <a:off x="1875424" y="1826988"/>
            <a:ext cx="1422400" cy="118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  <a:p>
            <a:r>
              <a:rPr lang="en-US" altLang="zh-CN" sz="22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content</a:t>
            </a:r>
          </a:p>
        </p:txBody>
      </p:sp>
      <p:sp>
        <p:nvSpPr>
          <p:cNvPr id="90" name="圆角矩形 89"/>
          <p:cNvSpPr/>
          <p:nvPr/>
        </p:nvSpPr>
        <p:spPr>
          <a:xfrm>
            <a:off x="3699986" y="3031781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 dirty="0">
                <a:latin typeface="微软雅黑" panose="020B0503020204020204" charset="-122"/>
                <a:ea typeface="微软雅黑" panose="020B0503020204020204" charset="-122"/>
              </a:rPr>
              <a:t>0 4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4431588" y="3031318"/>
            <a:ext cx="2694280" cy="400843"/>
            <a:chOff x="6959302" y="3139819"/>
            <a:chExt cx="3960440" cy="359834"/>
          </a:xfrm>
        </p:grpSpPr>
        <p:sp>
          <p:nvSpPr>
            <p:cNvPr id="92" name="圆角矩形 91"/>
            <p:cNvSpPr/>
            <p:nvPr/>
          </p:nvSpPr>
          <p:spPr>
            <a:xfrm>
              <a:off x="6959302" y="3139819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187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77"/>
            <p:cNvSpPr txBox="1"/>
            <p:nvPr/>
          </p:nvSpPr>
          <p:spPr>
            <a:xfrm>
              <a:off x="7424241" y="3158202"/>
              <a:ext cx="3030563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未来工作计划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9173">
        <p:comb dir="vert"/>
      </p:transition>
    </mc:Choice>
    <mc:Fallback xmlns="">
      <p:transition advTm="9173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  <p:bldP spid="80" grpId="0" bldLvl="0" animBg="1"/>
      <p:bldP spid="84" grpId="0" bldLvl="0" animBg="1"/>
      <p:bldP spid="89" grpId="0"/>
      <p:bldP spid="9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 rot="2700000">
            <a:off x="854959" y="1637291"/>
            <a:ext cx="748572" cy="7470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>
            <a:off x="1039215" y="1788944"/>
            <a:ext cx="391469" cy="390668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 rot="2700000">
            <a:off x="854959" y="3107455"/>
            <a:ext cx="748572" cy="74857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Freeform 12"/>
          <p:cNvSpPr>
            <a:spLocks noEditPoints="1"/>
          </p:cNvSpPr>
          <p:nvPr/>
        </p:nvSpPr>
        <p:spPr bwMode="auto">
          <a:xfrm>
            <a:off x="966785" y="3294095"/>
            <a:ext cx="510723" cy="311628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Oval 24"/>
          <p:cNvSpPr>
            <a:spLocks noChangeArrowheads="1"/>
          </p:cNvSpPr>
          <p:nvPr/>
        </p:nvSpPr>
        <p:spPr bwMode="auto">
          <a:xfrm rot="2700000">
            <a:off x="4820499" y="3105149"/>
            <a:ext cx="748573" cy="7470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Freeform 22"/>
          <p:cNvSpPr>
            <a:spLocks noEditPoints="1"/>
          </p:cNvSpPr>
          <p:nvPr/>
        </p:nvSpPr>
        <p:spPr bwMode="auto">
          <a:xfrm>
            <a:off x="5019320" y="3304886"/>
            <a:ext cx="357588" cy="356379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Oval 26"/>
          <p:cNvSpPr>
            <a:spLocks noChangeArrowheads="1"/>
          </p:cNvSpPr>
          <p:nvPr/>
        </p:nvSpPr>
        <p:spPr bwMode="auto">
          <a:xfrm rot="2700000">
            <a:off x="4820499" y="1633834"/>
            <a:ext cx="748573" cy="74857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Freeform 6"/>
          <p:cNvSpPr>
            <a:spLocks noEditPoints="1"/>
          </p:cNvSpPr>
          <p:nvPr/>
        </p:nvSpPr>
        <p:spPr bwMode="auto">
          <a:xfrm>
            <a:off x="4951106" y="1783754"/>
            <a:ext cx="466987" cy="477901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76"/>
          <p:cNvSpPr txBox="1"/>
          <p:nvPr/>
        </p:nvSpPr>
        <p:spPr>
          <a:xfrm>
            <a:off x="1903486" y="1633834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1903486" y="1887749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</a:p>
        </p:txBody>
      </p:sp>
      <p:sp>
        <p:nvSpPr>
          <p:cNvPr id="88" name="TextBox 76"/>
          <p:cNvSpPr txBox="1"/>
          <p:nvPr/>
        </p:nvSpPr>
        <p:spPr>
          <a:xfrm>
            <a:off x="5857618" y="1633834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857618" y="1887749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</a:p>
        </p:txBody>
      </p:sp>
      <p:sp>
        <p:nvSpPr>
          <p:cNvPr id="90" name="TextBox 76"/>
          <p:cNvSpPr txBox="1"/>
          <p:nvPr/>
        </p:nvSpPr>
        <p:spPr>
          <a:xfrm>
            <a:off x="1903486" y="3107455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903486" y="3361370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</a:p>
        </p:txBody>
      </p:sp>
      <p:sp>
        <p:nvSpPr>
          <p:cNvPr id="94" name="TextBox 76"/>
          <p:cNvSpPr txBox="1"/>
          <p:nvPr/>
        </p:nvSpPr>
        <p:spPr>
          <a:xfrm>
            <a:off x="5857618" y="3107455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5857618" y="3361370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076">
        <p:comb dir="vert"/>
      </p:transition>
    </mc:Choice>
    <mc:Fallback xmlns="">
      <p:transition advTm="107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/>
      <p:bldP spid="87" grpId="0"/>
      <p:bldP spid="88" grpId="0"/>
      <p:bldP spid="89" grpId="0"/>
      <p:bldP spid="90" grpId="0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2" name="TextBox 34"/>
          <p:cNvSpPr txBox="1"/>
          <p:nvPr/>
        </p:nvSpPr>
        <p:spPr>
          <a:xfrm>
            <a:off x="1112044" y="2627445"/>
            <a:ext cx="1044416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</a:p>
        </p:txBody>
      </p:sp>
      <p:sp>
        <p:nvSpPr>
          <p:cNvPr id="7" name="TextBox 35"/>
          <p:cNvSpPr txBox="1"/>
          <p:nvPr/>
        </p:nvSpPr>
        <p:spPr>
          <a:xfrm>
            <a:off x="594838" y="2901650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8" name="TextBox 36"/>
          <p:cNvSpPr txBox="1"/>
          <p:nvPr/>
        </p:nvSpPr>
        <p:spPr>
          <a:xfrm>
            <a:off x="2809135" y="2631256"/>
            <a:ext cx="1562100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</a:p>
        </p:txBody>
      </p:sp>
      <p:sp>
        <p:nvSpPr>
          <p:cNvPr id="9" name="TextBox 37"/>
          <p:cNvSpPr txBox="1"/>
          <p:nvPr/>
        </p:nvSpPr>
        <p:spPr>
          <a:xfrm>
            <a:off x="2656735" y="2909425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0" name="TextBox 38"/>
          <p:cNvSpPr txBox="1"/>
          <p:nvPr/>
        </p:nvSpPr>
        <p:spPr>
          <a:xfrm>
            <a:off x="4714135" y="2623596"/>
            <a:ext cx="1543050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</a:p>
        </p:txBody>
      </p:sp>
      <p:sp>
        <p:nvSpPr>
          <p:cNvPr id="11" name="TextBox 39"/>
          <p:cNvSpPr txBox="1"/>
          <p:nvPr/>
        </p:nvSpPr>
        <p:spPr>
          <a:xfrm>
            <a:off x="4560176" y="2901765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6677413" y="2627708"/>
            <a:ext cx="1747326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6645179" y="2905877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54" name="Round Diagonal Corner Rectangle 53"/>
          <p:cNvSpPr/>
          <p:nvPr/>
        </p:nvSpPr>
        <p:spPr>
          <a:xfrm>
            <a:off x="1035919" y="1490083"/>
            <a:ext cx="975659" cy="975914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 rot="5400000">
            <a:off x="3079160" y="1490210"/>
            <a:ext cx="975914" cy="975659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5004974" y="1488045"/>
            <a:ext cx="975659" cy="975914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 rot="16200000">
            <a:off x="7049770" y="1487040"/>
            <a:ext cx="975914" cy="975659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Group 588"/>
          <p:cNvGrpSpPr/>
          <p:nvPr/>
        </p:nvGrpSpPr>
        <p:grpSpPr bwMode="auto">
          <a:xfrm>
            <a:off x="1284574" y="1745470"/>
            <a:ext cx="473161" cy="423747"/>
            <a:chOff x="2061431" y="5656262"/>
            <a:chExt cx="583344" cy="522287"/>
          </a:xfrm>
          <a:solidFill>
            <a:schemeClr val="bg1"/>
          </a:solidFill>
        </p:grpSpPr>
        <p:sp>
          <p:nvSpPr>
            <p:cNvPr id="44" name="Freeform 539"/>
            <p:cNvSpPr>
              <a:spLocks noChangeArrowheads="1"/>
            </p:cNvSpPr>
            <p:nvPr/>
          </p:nvSpPr>
          <p:spPr bwMode="auto">
            <a:xfrm>
              <a:off x="2403475" y="5656262"/>
              <a:ext cx="241300" cy="238125"/>
            </a:xfrm>
            <a:custGeom>
              <a:avLst/>
              <a:gdLst>
                <a:gd name="T0" fmla="*/ 159 w 670"/>
                <a:gd name="T1" fmla="*/ 660 h 661"/>
                <a:gd name="T2" fmla="*/ 259 w 670"/>
                <a:gd name="T3" fmla="*/ 635 h 661"/>
                <a:gd name="T4" fmla="*/ 669 w 670"/>
                <a:gd name="T5" fmla="*/ 225 h 661"/>
                <a:gd name="T6" fmla="*/ 435 w 670"/>
                <a:gd name="T7" fmla="*/ 0 h 661"/>
                <a:gd name="T8" fmla="*/ 33 w 670"/>
                <a:gd name="T9" fmla="*/ 409 h 661"/>
                <a:gd name="T10" fmla="*/ 0 w 670"/>
                <a:gd name="T11" fmla="*/ 510 h 661"/>
                <a:gd name="T12" fmla="*/ 159 w 670"/>
                <a:gd name="T13" fmla="*/ 660 h 661"/>
                <a:gd name="T14" fmla="*/ 159 w 670"/>
                <a:gd name="T15" fmla="*/ 660 h 661"/>
                <a:gd name="T16" fmla="*/ 159 w 670"/>
                <a:gd name="T1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661">
                  <a:moveTo>
                    <a:pt x="159" y="660"/>
                  </a:moveTo>
                  <a:cubicBezTo>
                    <a:pt x="184" y="643"/>
                    <a:pt x="226" y="635"/>
                    <a:pt x="259" y="635"/>
                  </a:cubicBezTo>
                  <a:cubicBezTo>
                    <a:pt x="669" y="225"/>
                    <a:pt x="669" y="225"/>
                    <a:pt x="669" y="22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33" y="409"/>
                    <a:pt x="33" y="409"/>
                    <a:pt x="33" y="409"/>
                  </a:cubicBezTo>
                  <a:cubicBezTo>
                    <a:pt x="33" y="443"/>
                    <a:pt x="25" y="485"/>
                    <a:pt x="0" y="510"/>
                  </a:cubicBezTo>
                  <a:lnTo>
                    <a:pt x="159" y="660"/>
                  </a:lnTo>
                  <a:close/>
                  <a:moveTo>
                    <a:pt x="159" y="660"/>
                  </a:moveTo>
                  <a:lnTo>
                    <a:pt x="159" y="6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540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  <a:gd name="T22" fmla="*/ 226 w 545"/>
                <a:gd name="T23" fmla="*/ 259 h 544"/>
                <a:gd name="T24" fmla="*/ 226 w 545"/>
                <a:gd name="T25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  <a:close/>
                  <a:moveTo>
                    <a:pt x="226" y="259"/>
                  </a:moveTo>
                  <a:lnTo>
                    <a:pt x="22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541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542"/>
            <p:cNvSpPr>
              <a:spLocks noChangeArrowheads="1"/>
            </p:cNvSpPr>
            <p:nvPr/>
          </p:nvSpPr>
          <p:spPr bwMode="auto">
            <a:xfrm>
              <a:off x="2205038" y="6075362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543"/>
            <p:cNvSpPr>
              <a:spLocks noChangeArrowheads="1"/>
            </p:cNvSpPr>
            <p:nvPr/>
          </p:nvSpPr>
          <p:spPr bwMode="auto">
            <a:xfrm>
              <a:off x="2061431" y="5662612"/>
              <a:ext cx="520701" cy="515937"/>
            </a:xfrm>
            <a:custGeom>
              <a:avLst/>
              <a:gdLst>
                <a:gd name="T0" fmla="*/ 644 w 1448"/>
                <a:gd name="T1" fmla="*/ 427 h 1431"/>
                <a:gd name="T2" fmla="*/ 561 w 1448"/>
                <a:gd name="T3" fmla="*/ 117 h 1431"/>
                <a:gd name="T4" fmla="*/ 251 w 1448"/>
                <a:gd name="T5" fmla="*/ 34 h 1431"/>
                <a:gd name="T6" fmla="*/ 435 w 1448"/>
                <a:gd name="T7" fmla="*/ 209 h 1431"/>
                <a:gd name="T8" fmla="*/ 385 w 1448"/>
                <a:gd name="T9" fmla="*/ 385 h 1431"/>
                <a:gd name="T10" fmla="*/ 210 w 1448"/>
                <a:gd name="T11" fmla="*/ 435 h 1431"/>
                <a:gd name="T12" fmla="*/ 34 w 1448"/>
                <a:gd name="T13" fmla="*/ 251 h 1431"/>
                <a:gd name="T14" fmla="*/ 109 w 1448"/>
                <a:gd name="T15" fmla="*/ 561 h 1431"/>
                <a:gd name="T16" fmla="*/ 435 w 1448"/>
                <a:gd name="T17" fmla="*/ 644 h 1431"/>
                <a:gd name="T18" fmla="*/ 1179 w 1448"/>
                <a:gd name="T19" fmla="*/ 1380 h 1431"/>
                <a:gd name="T20" fmla="*/ 1288 w 1448"/>
                <a:gd name="T21" fmla="*/ 1430 h 1431"/>
                <a:gd name="T22" fmla="*/ 1388 w 1448"/>
                <a:gd name="T23" fmla="*/ 1380 h 1431"/>
                <a:gd name="T24" fmla="*/ 1388 w 1448"/>
                <a:gd name="T25" fmla="*/ 1171 h 1431"/>
                <a:gd name="T26" fmla="*/ 644 w 1448"/>
                <a:gd name="T27" fmla="*/ 427 h 1431"/>
                <a:gd name="T28" fmla="*/ 1296 w 1448"/>
                <a:gd name="T29" fmla="*/ 1355 h 1431"/>
                <a:gd name="T30" fmla="*/ 1238 w 1448"/>
                <a:gd name="T31" fmla="*/ 1305 h 1431"/>
                <a:gd name="T32" fmla="*/ 1296 w 1448"/>
                <a:gd name="T33" fmla="*/ 1246 h 1431"/>
                <a:gd name="T34" fmla="*/ 1355 w 1448"/>
                <a:gd name="T35" fmla="*/ 1305 h 1431"/>
                <a:gd name="T36" fmla="*/ 1296 w 1448"/>
                <a:gd name="T37" fmla="*/ 1355 h 1431"/>
                <a:gd name="T38" fmla="*/ 1296 w 1448"/>
                <a:gd name="T39" fmla="*/ 1355 h 1431"/>
                <a:gd name="T40" fmla="*/ 1296 w 1448"/>
                <a:gd name="T41" fmla="*/ 13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8" h="1431">
                  <a:moveTo>
                    <a:pt x="644" y="427"/>
                  </a:moveTo>
                  <a:cubicBezTo>
                    <a:pt x="678" y="318"/>
                    <a:pt x="644" y="201"/>
                    <a:pt x="561" y="117"/>
                  </a:cubicBezTo>
                  <a:cubicBezTo>
                    <a:pt x="477" y="34"/>
                    <a:pt x="360" y="0"/>
                    <a:pt x="251" y="34"/>
                  </a:cubicBezTo>
                  <a:cubicBezTo>
                    <a:pt x="435" y="209"/>
                    <a:pt x="435" y="209"/>
                    <a:pt x="435" y="209"/>
                  </a:cubicBezTo>
                  <a:cubicBezTo>
                    <a:pt x="385" y="385"/>
                    <a:pt x="385" y="385"/>
                    <a:pt x="385" y="385"/>
                  </a:cubicBezTo>
                  <a:cubicBezTo>
                    <a:pt x="210" y="435"/>
                    <a:pt x="210" y="435"/>
                    <a:pt x="210" y="435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0" y="360"/>
                    <a:pt x="25" y="477"/>
                    <a:pt x="109" y="561"/>
                  </a:cubicBezTo>
                  <a:cubicBezTo>
                    <a:pt x="201" y="653"/>
                    <a:pt x="326" y="677"/>
                    <a:pt x="435" y="644"/>
                  </a:cubicBezTo>
                  <a:cubicBezTo>
                    <a:pt x="1179" y="1380"/>
                    <a:pt x="1179" y="1380"/>
                    <a:pt x="1179" y="1380"/>
                  </a:cubicBezTo>
                  <a:cubicBezTo>
                    <a:pt x="1204" y="1413"/>
                    <a:pt x="1246" y="1430"/>
                    <a:pt x="1288" y="1430"/>
                  </a:cubicBezTo>
                  <a:cubicBezTo>
                    <a:pt x="1321" y="1430"/>
                    <a:pt x="1363" y="1413"/>
                    <a:pt x="1388" y="1380"/>
                  </a:cubicBezTo>
                  <a:cubicBezTo>
                    <a:pt x="1447" y="1321"/>
                    <a:pt x="1447" y="1229"/>
                    <a:pt x="1388" y="1171"/>
                  </a:cubicBezTo>
                  <a:lnTo>
                    <a:pt x="644" y="427"/>
                  </a:lnTo>
                  <a:close/>
                  <a:moveTo>
                    <a:pt x="1296" y="1355"/>
                  </a:moveTo>
                  <a:cubicBezTo>
                    <a:pt x="1263" y="1355"/>
                    <a:pt x="1238" y="1330"/>
                    <a:pt x="1238" y="1305"/>
                  </a:cubicBezTo>
                  <a:cubicBezTo>
                    <a:pt x="1238" y="1271"/>
                    <a:pt x="1263" y="1246"/>
                    <a:pt x="1296" y="1246"/>
                  </a:cubicBezTo>
                  <a:cubicBezTo>
                    <a:pt x="1330" y="1246"/>
                    <a:pt x="1355" y="1271"/>
                    <a:pt x="1355" y="1305"/>
                  </a:cubicBezTo>
                  <a:cubicBezTo>
                    <a:pt x="1355" y="1330"/>
                    <a:pt x="1330" y="1355"/>
                    <a:pt x="1296" y="1355"/>
                  </a:cubicBezTo>
                  <a:close/>
                  <a:moveTo>
                    <a:pt x="1296" y="1355"/>
                  </a:moveTo>
                  <a:lnTo>
                    <a:pt x="1296" y="13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1" name="Freeform 290"/>
          <p:cNvSpPr>
            <a:spLocks noChangeArrowheads="1"/>
          </p:cNvSpPr>
          <p:nvPr/>
        </p:nvSpPr>
        <p:spPr bwMode="auto">
          <a:xfrm>
            <a:off x="3312740" y="1774025"/>
            <a:ext cx="534870" cy="414278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19" tIns="45709" rIns="91419" bIns="45709" anchor="ctr"/>
          <a:lstStyle/>
          <a:p>
            <a:pPr>
              <a:defRPr/>
            </a:pPr>
            <a:endParaRPr 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Freeform 237"/>
          <p:cNvSpPr>
            <a:spLocks noChangeArrowheads="1"/>
          </p:cNvSpPr>
          <p:nvPr/>
        </p:nvSpPr>
        <p:spPr bwMode="auto">
          <a:xfrm>
            <a:off x="5272139" y="1796695"/>
            <a:ext cx="438248" cy="321945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19" tIns="45709" rIns="91419" bIns="45709" anchor="ctr"/>
          <a:lstStyle/>
          <a:p>
            <a:pPr>
              <a:defRPr/>
            </a:pPr>
            <a:endParaRPr 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AutoShape 19"/>
          <p:cNvSpPr/>
          <p:nvPr/>
        </p:nvSpPr>
        <p:spPr bwMode="auto">
          <a:xfrm>
            <a:off x="7373180" y="1771481"/>
            <a:ext cx="357107" cy="35720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638">
        <p:comb dir="vert"/>
      </p:transition>
    </mc:Choice>
    <mc:Fallback xmlns="">
      <p:transition advTm="163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4" grpId="0" bldLvl="0" animBg="1"/>
      <p:bldP spid="53" grpId="0" bldLvl="0" animBg="1"/>
      <p:bldP spid="55" grpId="0" bldLvl="0" animBg="1"/>
      <p:bldP spid="46" grpId="0" bldLvl="0" animBg="1"/>
      <p:bldP spid="51" grpId="0" bldLvl="0" animBg="1"/>
      <p:bldP spid="52" grpId="0" bldLvl="0" animBg="1"/>
      <p:bldP spid="5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686793" y="1248906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686793" y="2024314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686793" y="2736980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86793" y="3512387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452055" y="1196954"/>
            <a:ext cx="2913129" cy="692162"/>
            <a:chOff x="6217425" y="2328987"/>
            <a:chExt cx="3885183" cy="922883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6" y="2328987"/>
              <a:ext cx="20867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217425" y="2576230"/>
              <a:ext cx="3885183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52055" y="1967520"/>
            <a:ext cx="2913130" cy="700821"/>
            <a:chOff x="6217425" y="3333319"/>
            <a:chExt cx="3885184" cy="934428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6" y="3333319"/>
              <a:ext cx="20867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altLang="zh-CN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5" y="3592107"/>
              <a:ext cx="3885184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452055" y="2664856"/>
            <a:ext cx="2913130" cy="700821"/>
            <a:chOff x="6217425" y="4297735"/>
            <a:chExt cx="3885184" cy="934428"/>
          </a:xfrm>
        </p:grpSpPr>
        <p:sp>
          <p:nvSpPr>
            <p:cNvPr id="125" name="TextBox 124"/>
            <p:cNvSpPr txBox="1"/>
            <p:nvPr/>
          </p:nvSpPr>
          <p:spPr>
            <a:xfrm>
              <a:off x="6217426" y="4297735"/>
              <a:ext cx="20867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17425" y="4556523"/>
              <a:ext cx="3885184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452055" y="3440120"/>
            <a:ext cx="2913130" cy="700821"/>
            <a:chOff x="6217425" y="5262151"/>
            <a:chExt cx="3885184" cy="934428"/>
          </a:xfrm>
        </p:grpSpPr>
        <p:sp>
          <p:nvSpPr>
            <p:cNvPr id="128" name="TextBox 127"/>
            <p:cNvSpPr txBox="1"/>
            <p:nvPr/>
          </p:nvSpPr>
          <p:spPr>
            <a:xfrm>
              <a:off x="6217426" y="5262151"/>
              <a:ext cx="31113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zh-CN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217425" y="5520939"/>
              <a:ext cx="3885184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3933653" y="1241628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933653" y="2017036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933653" y="2729702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933653" y="3505109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787737" y="1188295"/>
            <a:ext cx="2890519" cy="693104"/>
            <a:chOff x="6217425" y="2316186"/>
            <a:chExt cx="4058835" cy="924139"/>
          </a:xfrm>
        </p:grpSpPr>
        <p:sp>
          <p:nvSpPr>
            <p:cNvPr id="155" name="TextBox 154"/>
            <p:cNvSpPr txBox="1"/>
            <p:nvPr/>
          </p:nvSpPr>
          <p:spPr>
            <a:xfrm>
              <a:off x="7400031" y="2316186"/>
              <a:ext cx="27576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5588" y="1962599"/>
            <a:ext cx="2890519" cy="693104"/>
            <a:chOff x="6217425" y="2316186"/>
            <a:chExt cx="4058835" cy="924139"/>
          </a:xfrm>
        </p:grpSpPr>
        <p:sp>
          <p:nvSpPr>
            <p:cNvPr id="170" name="TextBox 169"/>
            <p:cNvSpPr txBox="1"/>
            <p:nvPr/>
          </p:nvSpPr>
          <p:spPr>
            <a:xfrm>
              <a:off x="7403049" y="2316186"/>
              <a:ext cx="27546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单击此处添加名称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83378" y="2673393"/>
            <a:ext cx="2890519" cy="693104"/>
            <a:chOff x="6217425" y="2316186"/>
            <a:chExt cx="4058835" cy="924139"/>
          </a:xfrm>
        </p:grpSpPr>
        <p:sp>
          <p:nvSpPr>
            <p:cNvPr id="173" name="TextBox 172"/>
            <p:cNvSpPr txBox="1"/>
            <p:nvPr/>
          </p:nvSpPr>
          <p:spPr>
            <a:xfrm>
              <a:off x="7260282" y="2316186"/>
              <a:ext cx="289744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81229" y="3447697"/>
            <a:ext cx="2890519" cy="693104"/>
            <a:chOff x="6217425" y="2316186"/>
            <a:chExt cx="4058835" cy="924139"/>
          </a:xfrm>
        </p:grpSpPr>
        <p:sp>
          <p:nvSpPr>
            <p:cNvPr id="176" name="TextBox 175"/>
            <p:cNvSpPr txBox="1"/>
            <p:nvPr/>
          </p:nvSpPr>
          <p:spPr>
            <a:xfrm>
              <a:off x="7263299" y="2316186"/>
              <a:ext cx="28944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 dirty="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178" name="AutoShape 124"/>
          <p:cNvSpPr/>
          <p:nvPr/>
        </p:nvSpPr>
        <p:spPr bwMode="auto">
          <a:xfrm>
            <a:off x="4037923" y="1380211"/>
            <a:ext cx="345172" cy="2758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79" name="AutoShape 122"/>
          <p:cNvSpPr/>
          <p:nvPr/>
        </p:nvSpPr>
        <p:spPr bwMode="auto">
          <a:xfrm>
            <a:off x="4806873" y="2128894"/>
            <a:ext cx="305447" cy="3360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0" name="AutoShape 123"/>
          <p:cNvSpPr/>
          <p:nvPr/>
        </p:nvSpPr>
        <p:spPr bwMode="auto">
          <a:xfrm>
            <a:off x="4818503" y="1357352"/>
            <a:ext cx="305447" cy="3360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1" name="AutoShape 12"/>
          <p:cNvSpPr/>
          <p:nvPr/>
        </p:nvSpPr>
        <p:spPr bwMode="auto">
          <a:xfrm>
            <a:off x="4831322" y="2870686"/>
            <a:ext cx="248235" cy="27313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2" name="AutoShape 14"/>
          <p:cNvSpPr/>
          <p:nvPr/>
        </p:nvSpPr>
        <p:spPr bwMode="auto">
          <a:xfrm>
            <a:off x="4080675" y="3662771"/>
            <a:ext cx="249231" cy="273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3" name="AutoShape 38"/>
          <p:cNvSpPr/>
          <p:nvPr/>
        </p:nvSpPr>
        <p:spPr bwMode="auto">
          <a:xfrm>
            <a:off x="4080675" y="2174541"/>
            <a:ext cx="248235" cy="2492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4" name="AutoShape 84"/>
          <p:cNvSpPr/>
          <p:nvPr/>
        </p:nvSpPr>
        <p:spPr bwMode="auto">
          <a:xfrm>
            <a:off x="4072019" y="2868425"/>
            <a:ext cx="248235" cy="2492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5" name="AutoShape 14"/>
          <p:cNvSpPr/>
          <p:nvPr/>
        </p:nvSpPr>
        <p:spPr bwMode="auto">
          <a:xfrm>
            <a:off x="4854433" y="3654112"/>
            <a:ext cx="249231" cy="273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310">
        <p:comb dir="vert"/>
      </p:transition>
    </mc:Choice>
    <mc:Fallback xmlns="">
      <p:transition advTm="131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ldLvl="0" animBg="1"/>
      <p:bldP spid="82" grpId="0" bldLvl="0" animBg="1"/>
      <p:bldP spid="116" grpId="0" bldLvl="0" animBg="1"/>
      <p:bldP spid="117" grpId="0" bldLvl="0" animBg="1"/>
      <p:bldP spid="140" grpId="0" bldLvl="0" animBg="1"/>
      <p:bldP spid="141" grpId="0" bldLvl="0" animBg="1"/>
      <p:bldP spid="142" grpId="0" bldLvl="0" animBg="1"/>
      <p:bldP spid="14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1625447" y="2243932"/>
            <a:ext cx="1118149" cy="5630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3708851" y="2241604"/>
            <a:ext cx="1240991" cy="5596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820777" y="2241604"/>
            <a:ext cx="1329464" cy="7385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601394" y="2289892"/>
            <a:ext cx="1223015" cy="1223015"/>
            <a:chOff x="737111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grpFill/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avLst/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avLst/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avLst/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avLst/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avLst/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avLst/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avLst/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avLst/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>
                <a:off x="6184901" y="3173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7484" y="1315405"/>
            <a:ext cx="1223015" cy="1223015"/>
            <a:chOff x="737111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grpFill/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avLst/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avLst/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avLst/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avLst/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avLst/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6120" y="2538420"/>
            <a:ext cx="1223015" cy="1223015"/>
            <a:chOff x="6087724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grpFill/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832981" y="1471543"/>
            <a:ext cx="1223015" cy="1223015"/>
            <a:chOff x="6087724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grpFill/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avLst/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avLst/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avLst/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avLst/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avLst/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avLst/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avLst/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avLst/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577970" y="2719023"/>
            <a:ext cx="2079797" cy="889644"/>
            <a:chOff x="8641357" y="2133650"/>
            <a:chExt cx="2620431" cy="1120902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460957" y="1385741"/>
            <a:ext cx="2079797" cy="889644"/>
            <a:chOff x="8641357" y="2133650"/>
            <a:chExt cx="2620431" cy="1120902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780878" y="2901399"/>
            <a:ext cx="2079797" cy="889644"/>
            <a:chOff x="8641357" y="2133650"/>
            <a:chExt cx="2620431" cy="1120902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36439" y="1465181"/>
            <a:ext cx="2079797" cy="889644"/>
            <a:chOff x="8641357" y="2133650"/>
            <a:chExt cx="2620431" cy="1120902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110" dirty="0">
                  <a:solidFill>
                    <a:schemeClr val="tx1"/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451">
        <p:comb dir="vert"/>
      </p:transition>
    </mc:Choice>
    <mc:Fallback xmlns="">
      <p:transition advTm="1451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4109" y="1838821"/>
            <a:ext cx="492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感谢观看</a:t>
            </a:r>
            <a:endParaRPr lang="zh-CN" alt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318">
        <p:comb dir="vert"/>
      </p:transition>
    </mc:Choice>
    <mc:Fallback xmlns="">
      <p:transition advTm="631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71648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565866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844738" y="1949871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基本工作概述</a:t>
            </a:r>
          </a:p>
        </p:txBody>
      </p:sp>
      <p:sp>
        <p:nvSpPr>
          <p:cNvPr id="34" name="文本框 8"/>
          <p:cNvSpPr txBox="1"/>
          <p:nvPr/>
        </p:nvSpPr>
        <p:spPr>
          <a:xfrm>
            <a:off x="3944683" y="1867759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06289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06289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167209" y="2121793"/>
            <a:ext cx="970764" cy="777313"/>
            <a:chOff x="2502405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502405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0016">
        <p:comb dir="vert"/>
      </p:transition>
    </mc:Choice>
    <mc:Fallback xmlns="">
      <p:transition advTm="1001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13" name="等腰三角形 21"/>
          <p:cNvSpPr/>
          <p:nvPr/>
        </p:nvSpPr>
        <p:spPr bwMode="auto">
          <a:xfrm rot="16200000" flipH="1">
            <a:off x="4484558" y="1341576"/>
            <a:ext cx="2128944" cy="2167756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107" tIns="33553" rIns="67107" bIns="33553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等腰三角形 21"/>
          <p:cNvSpPr/>
          <p:nvPr/>
        </p:nvSpPr>
        <p:spPr bwMode="auto">
          <a:xfrm rot="5400000">
            <a:off x="2385497" y="1341576"/>
            <a:ext cx="2128944" cy="2167756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107" tIns="33553" rIns="67107" bIns="33553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2367431" y="1183400"/>
            <a:ext cx="2672264" cy="268476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107" tIns="33553" rIns="67107" bIns="33553"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3966371" y="1183400"/>
            <a:ext cx="2673427" cy="268476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107" tIns="33553" rIns="67107" bIns="33553"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 flipV="1">
            <a:off x="3146978" y="1798828"/>
            <a:ext cx="411480" cy="238643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>
            <a:off x="2918188" y="2457550"/>
            <a:ext cx="432585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>
            <a:off x="3106931" y="2809759"/>
            <a:ext cx="412817" cy="233067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5452126" y="2825896"/>
            <a:ext cx="388397" cy="233066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>
            <a:off x="5645303" y="2455213"/>
            <a:ext cx="432585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V="1">
            <a:off x="5435987" y="1790761"/>
            <a:ext cx="405781" cy="251513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23" name="组合 22"/>
          <p:cNvGrpSpPr/>
          <p:nvPr/>
        </p:nvGrpSpPr>
        <p:grpSpPr>
          <a:xfrm>
            <a:off x="3733799" y="1675256"/>
            <a:ext cx="1541958" cy="1549171"/>
            <a:chOff x="5014912" y="2584450"/>
            <a:chExt cx="2105025" cy="2105025"/>
          </a:xfrm>
        </p:grpSpPr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497512" y="3067625"/>
              <a:ext cx="1139825" cy="11398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380223" y="1246489"/>
            <a:ext cx="726791" cy="730189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5937428" y="1258171"/>
            <a:ext cx="726791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6267680" y="2106360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5973474" y="2945202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2054619" y="2078321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2352314" y="2940528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4338" y="1268639"/>
            <a:ext cx="1212684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</a:p>
        </p:txBody>
      </p:sp>
      <p:sp>
        <p:nvSpPr>
          <p:cNvPr id="5" name="TextBox 32"/>
          <p:cNvSpPr txBox="1"/>
          <p:nvPr/>
        </p:nvSpPr>
        <p:spPr>
          <a:xfrm>
            <a:off x="6906012" y="1268639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文本后。</a:t>
            </a:r>
          </a:p>
        </p:txBody>
      </p:sp>
      <p:sp>
        <p:nvSpPr>
          <p:cNvPr id="3" name="TextBox 33"/>
          <p:cNvSpPr txBox="1"/>
          <p:nvPr/>
        </p:nvSpPr>
        <p:spPr>
          <a:xfrm>
            <a:off x="629417" y="2231942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8395" y="2231942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文本后。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4915" y="3070785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文本后。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4336" y="3070785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文本后。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4446">
        <p:comb dir="vert"/>
      </p:transition>
    </mc:Choice>
    <mc:Fallback xmlns="">
      <p:transition advTm="444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/>
      <p:bldP spid="5" grpId="0"/>
      <p:bldP spid="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016641" y="1017844"/>
            <a:ext cx="2846866" cy="2995421"/>
            <a:chOff x="997527" y="1726095"/>
            <a:chExt cx="3795821" cy="3993895"/>
          </a:xfrm>
        </p:grpSpPr>
        <p:grpSp>
          <p:nvGrpSpPr>
            <p:cNvPr id="52" name="组合 51"/>
            <p:cNvGrpSpPr/>
            <p:nvPr/>
          </p:nvGrpSpPr>
          <p:grpSpPr>
            <a:xfrm>
              <a:off x="997527" y="1726095"/>
              <a:ext cx="3795821" cy="3993895"/>
              <a:chOff x="1724025" y="1868488"/>
              <a:chExt cx="3163888" cy="3328987"/>
            </a:xfrm>
          </p:grpSpPr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>
                <a:off x="1724025" y="3534242"/>
                <a:ext cx="3163888" cy="1"/>
              </a:xfrm>
              <a:prstGeom prst="line">
                <a:avLst/>
              </a:prstGeom>
              <a:noFill/>
              <a:ln w="28575">
                <a:solidFill>
                  <a:srgbClr val="CA081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3306599" y="1868488"/>
                <a:ext cx="1" cy="3328987"/>
              </a:xfrm>
              <a:prstGeom prst="line">
                <a:avLst/>
              </a:prstGeom>
              <a:noFill/>
              <a:ln w="28575">
                <a:solidFill>
                  <a:srgbClr val="CA081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1375446" y="2190940"/>
              <a:ext cx="3039983" cy="3064204"/>
            </a:xfrm>
            <a:prstGeom prst="ellipse">
              <a:avLst/>
            </a:prstGeom>
            <a:noFill/>
            <a:ln w="12700">
              <a:solidFill>
                <a:srgbClr val="CA0810">
                  <a:alpha val="5000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0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1177416" y="1987618"/>
              <a:ext cx="3436042" cy="3470849"/>
            </a:xfrm>
            <a:prstGeom prst="ellipse">
              <a:avLst/>
            </a:prstGeom>
            <a:noFill/>
            <a:ln w="12700">
              <a:solidFill>
                <a:srgbClr val="CA0810">
                  <a:alpha val="5000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0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1487309" y="1543507"/>
            <a:ext cx="1905528" cy="1944095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1880903" y="1944351"/>
            <a:ext cx="1118340" cy="1142407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5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文本5"/>
          <p:cNvSpPr>
            <a:spLocks noChangeArrowheads="1"/>
          </p:cNvSpPr>
          <p:nvPr/>
        </p:nvSpPr>
        <p:spPr bwMode="auto">
          <a:xfrm>
            <a:off x="3218390" y="3578839"/>
            <a:ext cx="1668409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4"/>
          <p:cNvSpPr>
            <a:spLocks noChangeArrowheads="1"/>
          </p:cNvSpPr>
          <p:nvPr/>
        </p:nvSpPr>
        <p:spPr bwMode="auto">
          <a:xfrm>
            <a:off x="3728341" y="3067460"/>
            <a:ext cx="1669837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3"/>
          <p:cNvSpPr>
            <a:spLocks noChangeArrowheads="1"/>
          </p:cNvSpPr>
          <p:nvPr/>
        </p:nvSpPr>
        <p:spPr bwMode="auto">
          <a:xfrm>
            <a:off x="3922607" y="2421809"/>
            <a:ext cx="1666980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2"/>
          <p:cNvSpPr>
            <a:spLocks noChangeArrowheads="1"/>
          </p:cNvSpPr>
          <p:nvPr/>
        </p:nvSpPr>
        <p:spPr bwMode="auto">
          <a:xfrm>
            <a:off x="3732626" y="1794728"/>
            <a:ext cx="1666981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10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1"/>
          <p:cNvSpPr>
            <a:spLocks noChangeArrowheads="1"/>
          </p:cNvSpPr>
          <p:nvPr/>
        </p:nvSpPr>
        <p:spPr bwMode="auto">
          <a:xfrm>
            <a:off x="3181251" y="1231925"/>
            <a:ext cx="1668409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单击添加您的文字</a:t>
            </a: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2968466" y="1219174"/>
            <a:ext cx="225743" cy="225743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6" name="圆圈2"/>
          <p:cNvGrpSpPr/>
          <p:nvPr/>
        </p:nvGrpSpPr>
        <p:grpSpPr bwMode="auto">
          <a:xfrm>
            <a:off x="3454082" y="1760628"/>
            <a:ext cx="272830" cy="272830"/>
            <a:chOff x="0" y="0"/>
            <a:chExt cx="262" cy="262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圆圈3"/>
          <p:cNvGrpSpPr/>
          <p:nvPr/>
        </p:nvGrpSpPr>
        <p:grpSpPr bwMode="auto">
          <a:xfrm>
            <a:off x="3639778" y="2376282"/>
            <a:ext cx="272830" cy="272831"/>
            <a:chOff x="0" y="0"/>
            <a:chExt cx="262" cy="262"/>
          </a:xfrm>
        </p:grpSpPr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圆圈4"/>
          <p:cNvGrpSpPr/>
          <p:nvPr/>
        </p:nvGrpSpPr>
        <p:grpSpPr bwMode="auto">
          <a:xfrm>
            <a:off x="3446939" y="3030504"/>
            <a:ext cx="271402" cy="271402"/>
            <a:chOff x="0" y="0"/>
            <a:chExt cx="262" cy="262"/>
          </a:xfrm>
        </p:grpSpPr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圆圈5"/>
          <p:cNvGrpSpPr/>
          <p:nvPr/>
        </p:nvGrpSpPr>
        <p:grpSpPr bwMode="auto">
          <a:xfrm>
            <a:off x="2945560" y="3529027"/>
            <a:ext cx="271402" cy="272830"/>
            <a:chOff x="0" y="0"/>
            <a:chExt cx="262" cy="262"/>
          </a:xfrm>
        </p:grpSpPr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7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5334291" y="1538202"/>
            <a:ext cx="2400162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89" name="矩形 88"/>
          <p:cNvSpPr/>
          <p:nvPr/>
        </p:nvSpPr>
        <p:spPr>
          <a:xfrm>
            <a:off x="1990619" y="2203930"/>
            <a:ext cx="8989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添加您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的标题</a:t>
            </a:r>
          </a:p>
        </p:txBody>
      </p:sp>
      <p:sp>
        <p:nvSpPr>
          <p:cNvPr id="90" name="矩形 89"/>
          <p:cNvSpPr/>
          <p:nvPr/>
        </p:nvSpPr>
        <p:spPr>
          <a:xfrm>
            <a:off x="5334291" y="1158903"/>
            <a:ext cx="2400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</a:p>
        </p:txBody>
      </p:sp>
      <p:sp>
        <p:nvSpPr>
          <p:cNvPr id="91" name="矩形 90"/>
          <p:cNvSpPr/>
          <p:nvPr/>
        </p:nvSpPr>
        <p:spPr>
          <a:xfrm>
            <a:off x="5334291" y="3021274"/>
            <a:ext cx="2400162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 dirty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92" name="矩形 91"/>
          <p:cNvSpPr/>
          <p:nvPr/>
        </p:nvSpPr>
        <p:spPr>
          <a:xfrm>
            <a:off x="5334291" y="2641975"/>
            <a:ext cx="2400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4165">
        <p:comb dir="vert"/>
      </p:transition>
    </mc:Choice>
    <mc:Fallback xmlns="">
      <p:transition advTm="4165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175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75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6" grpId="1" bldLvl="0" animBg="1"/>
      <p:bldP spid="66" grpId="2" bldLvl="0" animBg="1"/>
      <p:bldP spid="67" grpId="0" bldLvl="0" animBg="1"/>
      <p:bldP spid="67" grpId="1" bldLvl="0" animBg="1"/>
      <p:bldP spid="67" grpId="2" bldLvl="0" animBg="1"/>
      <p:bldP spid="68" grpId="0"/>
      <p:bldP spid="69" grpId="0"/>
      <p:bldP spid="70" grpId="0"/>
      <p:bldP spid="71" grpId="0"/>
      <p:bldP spid="72" grpId="0"/>
      <p:bldP spid="88" grpId="0"/>
      <p:bldP spid="89" grpId="0"/>
      <p:bldP spid="89" grpId="1"/>
      <p:bldP spid="89" grpId="2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57702" y="881761"/>
            <a:ext cx="6187936" cy="1905068"/>
            <a:chOff x="4238859" y="1324283"/>
            <a:chExt cx="8250581" cy="2540091"/>
          </a:xfrm>
        </p:grpSpPr>
        <p:sp>
          <p:nvSpPr>
            <p:cNvPr id="12" name="矩形 3"/>
            <p:cNvSpPr/>
            <p:nvPr/>
          </p:nvSpPr>
          <p:spPr>
            <a:xfrm>
              <a:off x="5026257" y="1858753"/>
              <a:ext cx="7463183" cy="183642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/>
            <a:p>
              <a:pPr>
                <a:lnSpc>
                  <a:spcPct val="140000"/>
                </a:lnSpc>
                <a:defRPr/>
              </a:pPr>
              <a:endParaRPr lang="zh-CN" altLang="en-US" sz="12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直角三角形 2"/>
            <p:cNvSpPr/>
            <p:nvPr/>
          </p:nvSpPr>
          <p:spPr>
            <a:xfrm rot="17117050" flipH="1">
              <a:off x="5042291" y="2515071"/>
              <a:ext cx="1386578" cy="1312027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238859" y="1324283"/>
              <a:ext cx="2314575" cy="1370013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4412243" y="1748102"/>
              <a:ext cx="1760683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点击此处添加“标题内容”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gray">
            <a:xfrm>
              <a:off x="6569956" y="2139523"/>
              <a:ext cx="5742542" cy="135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98138" y="2387026"/>
            <a:ext cx="6440486" cy="1922837"/>
            <a:chOff x="1706779" y="3596733"/>
            <a:chExt cx="8587315" cy="2563782"/>
          </a:xfrm>
        </p:grpSpPr>
        <p:sp>
          <p:nvSpPr>
            <p:cNvPr id="19" name="矩形 3"/>
            <p:cNvSpPr/>
            <p:nvPr/>
          </p:nvSpPr>
          <p:spPr>
            <a:xfrm>
              <a:off x="2474753" y="4174210"/>
              <a:ext cx="7819341" cy="1819058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/>
            <a:p>
              <a:pPr>
                <a:lnSpc>
                  <a:spcPct val="140000"/>
                </a:lnSpc>
                <a:defRPr/>
              </a:pPr>
              <a:endParaRPr lang="zh-CN" altLang="en-US" sz="12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直角三角形 2"/>
            <p:cNvSpPr/>
            <p:nvPr/>
          </p:nvSpPr>
          <p:spPr>
            <a:xfrm rot="17117050" flipH="1">
              <a:off x="2486725" y="4791148"/>
              <a:ext cx="1408213" cy="1330520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706779" y="3596733"/>
              <a:ext cx="2314575" cy="1370012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1864171" y="3987849"/>
              <a:ext cx="1867972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</a:rPr>
                <a:t>点击此处添加“标题内容”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4141446" y="4445300"/>
              <a:ext cx="5878956" cy="135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20793" y="1037939"/>
            <a:ext cx="450215" cy="68389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8749" y="2519906"/>
            <a:ext cx="489585" cy="760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417">
        <p:comb dir="vert"/>
      </p:transition>
    </mc:Choice>
    <mc:Fallback xmlns="">
      <p:transition advTm="3417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54983" y="1251237"/>
            <a:ext cx="3035238" cy="2833237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8" name="组合 7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3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sp>
          <p:nvSpPr>
            <p:cNvPr id="15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Oval 951"/>
          <p:cNvSpPr>
            <a:spLocks noChangeArrowheads="1"/>
          </p:cNvSpPr>
          <p:nvPr/>
        </p:nvSpPr>
        <p:spPr bwMode="auto">
          <a:xfrm>
            <a:off x="2230842" y="2674700"/>
            <a:ext cx="1049407" cy="1045082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Oval 952"/>
          <p:cNvSpPr>
            <a:spLocks noChangeArrowheads="1"/>
          </p:cNvSpPr>
          <p:nvPr/>
        </p:nvSpPr>
        <p:spPr bwMode="auto">
          <a:xfrm>
            <a:off x="933482" y="2574427"/>
            <a:ext cx="775649" cy="77566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Oval 953"/>
          <p:cNvSpPr>
            <a:spLocks noChangeArrowheads="1"/>
          </p:cNvSpPr>
          <p:nvPr/>
        </p:nvSpPr>
        <p:spPr bwMode="auto">
          <a:xfrm>
            <a:off x="3401651" y="3823746"/>
            <a:ext cx="469300" cy="469309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Oval 954"/>
          <p:cNvSpPr>
            <a:spLocks noChangeArrowheads="1"/>
          </p:cNvSpPr>
          <p:nvPr/>
        </p:nvSpPr>
        <p:spPr bwMode="auto">
          <a:xfrm>
            <a:off x="2619485" y="905773"/>
            <a:ext cx="921218" cy="91906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Oval 955"/>
          <p:cNvSpPr>
            <a:spLocks noChangeArrowheads="1"/>
          </p:cNvSpPr>
          <p:nvPr/>
        </p:nvSpPr>
        <p:spPr bwMode="auto">
          <a:xfrm>
            <a:off x="2054588" y="3815055"/>
            <a:ext cx="258550" cy="260727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Oval 956"/>
          <p:cNvSpPr>
            <a:spLocks noChangeArrowheads="1"/>
          </p:cNvSpPr>
          <p:nvPr/>
        </p:nvSpPr>
        <p:spPr bwMode="auto">
          <a:xfrm>
            <a:off x="3862259" y="2398437"/>
            <a:ext cx="919046" cy="91689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Oval 957"/>
          <p:cNvSpPr>
            <a:spLocks noChangeArrowheads="1"/>
          </p:cNvSpPr>
          <p:nvPr/>
        </p:nvSpPr>
        <p:spPr bwMode="auto">
          <a:xfrm>
            <a:off x="2024169" y="2100772"/>
            <a:ext cx="417155" cy="417164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Oval 952"/>
          <p:cNvSpPr>
            <a:spLocks noChangeArrowheads="1"/>
          </p:cNvSpPr>
          <p:nvPr/>
        </p:nvSpPr>
        <p:spPr bwMode="auto">
          <a:xfrm>
            <a:off x="5325971" y="2543158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Oval 952"/>
          <p:cNvSpPr>
            <a:spLocks noChangeArrowheads="1"/>
          </p:cNvSpPr>
          <p:nvPr/>
        </p:nvSpPr>
        <p:spPr bwMode="auto">
          <a:xfrm>
            <a:off x="5325971" y="2935963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5325971" y="3344008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Oval 952"/>
          <p:cNvSpPr>
            <a:spLocks noChangeArrowheads="1"/>
          </p:cNvSpPr>
          <p:nvPr/>
        </p:nvSpPr>
        <p:spPr bwMode="auto">
          <a:xfrm>
            <a:off x="5325971" y="3752055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Rectangle 971"/>
          <p:cNvSpPr/>
          <p:nvPr/>
        </p:nvSpPr>
        <p:spPr>
          <a:xfrm>
            <a:off x="4516935" y="900870"/>
            <a:ext cx="3545339" cy="491878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8159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Rectangle 972"/>
          <p:cNvSpPr/>
          <p:nvPr/>
        </p:nvSpPr>
        <p:spPr>
          <a:xfrm>
            <a:off x="6289607" y="1466326"/>
            <a:ext cx="1727704" cy="4183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TextBox 974"/>
          <p:cNvSpPr txBox="1">
            <a:spLocks noChangeArrowheads="1"/>
          </p:cNvSpPr>
          <p:nvPr/>
        </p:nvSpPr>
        <p:spPr bwMode="auto">
          <a:xfrm>
            <a:off x="2635301" y="1145581"/>
            <a:ext cx="90609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2015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0" name="TextBox 975"/>
          <p:cNvSpPr txBox="1">
            <a:spLocks noChangeArrowheads="1"/>
          </p:cNvSpPr>
          <p:nvPr/>
        </p:nvSpPr>
        <p:spPr bwMode="auto">
          <a:xfrm>
            <a:off x="3895655" y="2656750"/>
            <a:ext cx="910179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2016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1" name="TextBox 976"/>
          <p:cNvSpPr txBox="1">
            <a:spLocks noChangeArrowheads="1"/>
          </p:cNvSpPr>
          <p:nvPr/>
        </p:nvSpPr>
        <p:spPr bwMode="auto">
          <a:xfrm>
            <a:off x="974360" y="2786082"/>
            <a:ext cx="753487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2014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2" name="TextBox 977"/>
          <p:cNvSpPr txBox="1">
            <a:spLocks noChangeArrowheads="1"/>
          </p:cNvSpPr>
          <p:nvPr/>
        </p:nvSpPr>
        <p:spPr bwMode="auto">
          <a:xfrm>
            <a:off x="2266544" y="2980827"/>
            <a:ext cx="10505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2017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5605290" y="2490186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" name="Text Placeholder 2"/>
          <p:cNvSpPr txBox="1"/>
          <p:nvPr/>
        </p:nvSpPr>
        <p:spPr bwMode="auto">
          <a:xfrm>
            <a:off x="6334082" y="1548942"/>
            <a:ext cx="1523692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Corbel" panose="020B0503020204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添加会议副标题</a:t>
            </a:r>
          </a:p>
        </p:txBody>
      </p:sp>
      <p:sp>
        <p:nvSpPr>
          <p:cNvPr id="35" name="TextBox 30"/>
          <p:cNvSpPr txBox="1"/>
          <p:nvPr/>
        </p:nvSpPr>
        <p:spPr>
          <a:xfrm>
            <a:off x="5605290" y="2898231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Box 31"/>
          <p:cNvSpPr txBox="1"/>
          <p:nvPr/>
        </p:nvSpPr>
        <p:spPr>
          <a:xfrm>
            <a:off x="5605290" y="3306276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5605290" y="3714322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89">
        <p:comb dir="vert"/>
      </p:transition>
    </mc:Choice>
    <mc:Fallback xmlns="">
      <p:transition advTm="3089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49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49"/>
                            </p:stCondLst>
                            <p:childTnLst>
                              <p:par>
                                <p:cTn id="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50"/>
                            </p:stCondLst>
                            <p:childTnLst>
                              <p:par>
                                <p:cTn id="8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3" grpId="0"/>
      <p:bldP spid="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02433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496651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844738" y="2019086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工作成绩展示</a:t>
            </a:r>
          </a:p>
        </p:txBody>
      </p:sp>
      <p:sp>
        <p:nvSpPr>
          <p:cNvPr id="34" name="文本框 8"/>
          <p:cNvSpPr txBox="1"/>
          <p:nvPr/>
        </p:nvSpPr>
        <p:spPr>
          <a:xfrm>
            <a:off x="3944683" y="1936974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96091" y="2191008"/>
            <a:ext cx="970764" cy="777313"/>
            <a:chOff x="2431278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431278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2901">
        <p:comb dir="vert"/>
      </p:transition>
    </mc:Choice>
    <mc:Fallback xmlns="">
      <p:transition advTm="2901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</a:p>
        </p:txBody>
      </p:sp>
      <p:sp>
        <p:nvSpPr>
          <p:cNvPr id="150" name="Oval 7"/>
          <p:cNvSpPr>
            <a:spLocks noChangeArrowheads="1"/>
          </p:cNvSpPr>
          <p:nvPr/>
        </p:nvSpPr>
        <p:spPr bwMode="auto">
          <a:xfrm>
            <a:off x="3199439" y="990006"/>
            <a:ext cx="2940651" cy="2949102"/>
          </a:xfrm>
          <a:prstGeom prst="ellipse">
            <a:avLst/>
          </a:prstGeom>
          <a:noFill/>
          <a:ln w="12700" cap="flat">
            <a:solidFill>
              <a:srgbClr val="C00000">
                <a:alpha val="76000"/>
              </a:srgb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Freeform 34"/>
          <p:cNvSpPr/>
          <p:nvPr/>
        </p:nvSpPr>
        <p:spPr bwMode="auto">
          <a:xfrm>
            <a:off x="3559433" y="1356795"/>
            <a:ext cx="1021736" cy="1029479"/>
          </a:xfrm>
          <a:custGeom>
            <a:avLst/>
            <a:gdLst>
              <a:gd name="T0" fmla="*/ 33 w 66"/>
              <a:gd name="T1" fmla="*/ 0 h 66"/>
              <a:gd name="T2" fmla="*/ 66 w 66"/>
              <a:gd name="T3" fmla="*/ 33 h 66"/>
              <a:gd name="T4" fmla="*/ 64 w 66"/>
              <a:gd name="T5" fmla="*/ 46 h 66"/>
              <a:gd name="T6" fmla="*/ 50 w 66"/>
              <a:gd name="T7" fmla="*/ 36 h 66"/>
              <a:gd name="T8" fmla="*/ 50 w 66"/>
              <a:gd name="T9" fmla="*/ 33 h 66"/>
              <a:gd name="T10" fmla="*/ 33 w 66"/>
              <a:gd name="T11" fmla="*/ 16 h 66"/>
              <a:gd name="T12" fmla="*/ 16 w 66"/>
              <a:gd name="T13" fmla="*/ 33 h 66"/>
              <a:gd name="T14" fmla="*/ 33 w 66"/>
              <a:gd name="T15" fmla="*/ 50 h 66"/>
              <a:gd name="T16" fmla="*/ 34 w 66"/>
              <a:gd name="T17" fmla="*/ 50 h 66"/>
              <a:gd name="T18" fmla="*/ 34 w 66"/>
              <a:gd name="T19" fmla="*/ 51 h 66"/>
              <a:gd name="T20" fmla="*/ 42 w 66"/>
              <a:gd name="T21" fmla="*/ 65 h 66"/>
              <a:gd name="T22" fmla="*/ 33 w 66"/>
              <a:gd name="T23" fmla="*/ 66 h 66"/>
              <a:gd name="T24" fmla="*/ 0 w 66"/>
              <a:gd name="T25" fmla="*/ 33 h 66"/>
              <a:gd name="T26" fmla="*/ 33 w 66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Freeform 35"/>
          <p:cNvSpPr/>
          <p:nvPr/>
        </p:nvSpPr>
        <p:spPr bwMode="auto">
          <a:xfrm>
            <a:off x="3555146" y="2526786"/>
            <a:ext cx="1021736" cy="1037217"/>
          </a:xfrm>
          <a:custGeom>
            <a:avLst/>
            <a:gdLst>
              <a:gd name="T0" fmla="*/ 33 w 66"/>
              <a:gd name="T1" fmla="*/ 67 h 67"/>
              <a:gd name="T2" fmla="*/ 66 w 66"/>
              <a:gd name="T3" fmla="*/ 33 h 67"/>
              <a:gd name="T4" fmla="*/ 64 w 66"/>
              <a:gd name="T5" fmla="*/ 20 h 67"/>
              <a:gd name="T6" fmla="*/ 50 w 66"/>
              <a:gd name="T7" fmla="*/ 30 h 67"/>
              <a:gd name="T8" fmla="*/ 50 w 66"/>
              <a:gd name="T9" fmla="*/ 33 h 67"/>
              <a:gd name="T10" fmla="*/ 33 w 66"/>
              <a:gd name="T11" fmla="*/ 50 h 67"/>
              <a:gd name="T12" fmla="*/ 16 w 66"/>
              <a:gd name="T13" fmla="*/ 33 h 67"/>
              <a:gd name="T14" fmla="*/ 33 w 66"/>
              <a:gd name="T15" fmla="*/ 17 h 67"/>
              <a:gd name="T16" fmla="*/ 34 w 66"/>
              <a:gd name="T17" fmla="*/ 17 h 67"/>
              <a:gd name="T18" fmla="*/ 34 w 66"/>
              <a:gd name="T19" fmla="*/ 15 h 67"/>
              <a:gd name="T20" fmla="*/ 42 w 66"/>
              <a:gd name="T21" fmla="*/ 1 h 67"/>
              <a:gd name="T22" fmla="*/ 33 w 66"/>
              <a:gd name="T23" fmla="*/ 0 h 67"/>
              <a:gd name="T24" fmla="*/ 0 w 66"/>
              <a:gd name="T25" fmla="*/ 33 h 67"/>
              <a:gd name="T26" fmla="*/ 33 w 66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7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Freeform 37"/>
          <p:cNvSpPr/>
          <p:nvPr/>
        </p:nvSpPr>
        <p:spPr bwMode="auto">
          <a:xfrm>
            <a:off x="4751455" y="1356795"/>
            <a:ext cx="1037217" cy="1029479"/>
          </a:xfrm>
          <a:custGeom>
            <a:avLst/>
            <a:gdLst>
              <a:gd name="T0" fmla="*/ 34 w 67"/>
              <a:gd name="T1" fmla="*/ 0 h 66"/>
              <a:gd name="T2" fmla="*/ 0 w 67"/>
              <a:gd name="T3" fmla="*/ 33 h 66"/>
              <a:gd name="T4" fmla="*/ 3 w 67"/>
              <a:gd name="T5" fmla="*/ 46 h 66"/>
              <a:gd name="T6" fmla="*/ 17 w 67"/>
              <a:gd name="T7" fmla="*/ 36 h 66"/>
              <a:gd name="T8" fmla="*/ 17 w 67"/>
              <a:gd name="T9" fmla="*/ 33 h 66"/>
              <a:gd name="T10" fmla="*/ 34 w 67"/>
              <a:gd name="T11" fmla="*/ 16 h 66"/>
              <a:gd name="T12" fmla="*/ 51 w 67"/>
              <a:gd name="T13" fmla="*/ 33 h 66"/>
              <a:gd name="T14" fmla="*/ 34 w 67"/>
              <a:gd name="T15" fmla="*/ 50 h 66"/>
              <a:gd name="T16" fmla="*/ 33 w 67"/>
              <a:gd name="T17" fmla="*/ 50 h 66"/>
              <a:gd name="T18" fmla="*/ 33 w 67"/>
              <a:gd name="T19" fmla="*/ 51 h 66"/>
              <a:gd name="T20" fmla="*/ 24 w 67"/>
              <a:gd name="T21" fmla="*/ 65 h 66"/>
              <a:gd name="T22" fmla="*/ 34 w 67"/>
              <a:gd name="T23" fmla="*/ 66 h 66"/>
              <a:gd name="T24" fmla="*/ 67 w 67"/>
              <a:gd name="T25" fmla="*/ 33 h 66"/>
              <a:gd name="T26" fmla="*/ 34 w 67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6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Freeform 39"/>
          <p:cNvSpPr/>
          <p:nvPr/>
        </p:nvSpPr>
        <p:spPr bwMode="auto">
          <a:xfrm>
            <a:off x="4747169" y="2526786"/>
            <a:ext cx="1037217" cy="1037217"/>
          </a:xfrm>
          <a:custGeom>
            <a:avLst/>
            <a:gdLst>
              <a:gd name="T0" fmla="*/ 34 w 67"/>
              <a:gd name="T1" fmla="*/ 67 h 67"/>
              <a:gd name="T2" fmla="*/ 0 w 67"/>
              <a:gd name="T3" fmla="*/ 33 h 67"/>
              <a:gd name="T4" fmla="*/ 3 w 67"/>
              <a:gd name="T5" fmla="*/ 20 h 67"/>
              <a:gd name="T6" fmla="*/ 17 w 67"/>
              <a:gd name="T7" fmla="*/ 30 h 67"/>
              <a:gd name="T8" fmla="*/ 17 w 67"/>
              <a:gd name="T9" fmla="*/ 33 h 67"/>
              <a:gd name="T10" fmla="*/ 34 w 67"/>
              <a:gd name="T11" fmla="*/ 50 h 67"/>
              <a:gd name="T12" fmla="*/ 51 w 67"/>
              <a:gd name="T13" fmla="*/ 33 h 67"/>
              <a:gd name="T14" fmla="*/ 34 w 67"/>
              <a:gd name="T15" fmla="*/ 17 h 67"/>
              <a:gd name="T16" fmla="*/ 33 w 67"/>
              <a:gd name="T17" fmla="*/ 17 h 67"/>
              <a:gd name="T18" fmla="*/ 33 w 67"/>
              <a:gd name="T19" fmla="*/ 15 h 67"/>
              <a:gd name="T20" fmla="*/ 24 w 67"/>
              <a:gd name="T21" fmla="*/ 1 h 67"/>
              <a:gd name="T22" fmla="*/ 34 w 67"/>
              <a:gd name="T23" fmla="*/ 0 h 67"/>
              <a:gd name="T24" fmla="*/ 67 w 67"/>
              <a:gd name="T25" fmla="*/ 33 h 67"/>
              <a:gd name="T26" fmla="*/ 34 w 67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4112454" y="1969479"/>
            <a:ext cx="468278" cy="402503"/>
            <a:chOff x="5481877" y="3723806"/>
            <a:chExt cx="624371" cy="536669"/>
          </a:xfrm>
        </p:grpSpPr>
        <p:sp>
          <p:nvSpPr>
            <p:cNvPr id="156" name="Oval 32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33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523450" y="3768333"/>
              <a:ext cx="582798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809092" y="1969483"/>
            <a:ext cx="456685" cy="405951"/>
            <a:chOff x="6410728" y="3723806"/>
            <a:chExt cx="608913" cy="541266"/>
          </a:xfrm>
        </p:grpSpPr>
        <p:sp>
          <p:nvSpPr>
            <p:cNvPr id="160" name="Oval 38"/>
            <p:cNvSpPr>
              <a:spLocks noChangeArrowheads="1"/>
            </p:cNvSpPr>
            <p:nvPr/>
          </p:nvSpPr>
          <p:spPr bwMode="auto">
            <a:xfrm>
              <a:off x="6410728" y="3723806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436843" y="3774007"/>
              <a:ext cx="582798" cy="49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809092" y="2557750"/>
            <a:ext cx="456685" cy="402502"/>
            <a:chOff x="6410728" y="4508169"/>
            <a:chExt cx="608913" cy="536669"/>
          </a:xfrm>
        </p:grpSpPr>
        <p:sp>
          <p:nvSpPr>
            <p:cNvPr id="163" name="Oval 40"/>
            <p:cNvSpPr>
              <a:spLocks noChangeArrowheads="1"/>
            </p:cNvSpPr>
            <p:nvPr/>
          </p:nvSpPr>
          <p:spPr bwMode="auto">
            <a:xfrm>
              <a:off x="6410728" y="4508169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6843" y="4545670"/>
              <a:ext cx="582798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12453" y="2557750"/>
            <a:ext cx="464429" cy="402502"/>
            <a:chOff x="5481877" y="4508169"/>
            <a:chExt cx="619238" cy="536669"/>
          </a:xfrm>
        </p:grpSpPr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5481877" y="4508169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518317" y="4545670"/>
              <a:ext cx="582798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6693851" y="1659811"/>
            <a:ext cx="1674186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670464" y="1323270"/>
            <a:ext cx="926323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70" name="组合 169"/>
          <p:cNvGrpSpPr/>
          <p:nvPr/>
        </p:nvGrpSpPr>
        <p:grpSpPr>
          <a:xfrm flipH="1">
            <a:off x="5965623" y="1491586"/>
            <a:ext cx="672809" cy="349229"/>
            <a:chOff x="10968080" y="2834540"/>
            <a:chExt cx="1020324" cy="465639"/>
          </a:xfrm>
        </p:grpSpPr>
        <p:grpSp>
          <p:nvGrpSpPr>
            <p:cNvPr id="171" name="组合 170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椭圆 173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flipH="1" flipV="1">
            <a:off x="5925371" y="3214772"/>
            <a:ext cx="672809" cy="349230"/>
            <a:chOff x="10968080" y="2834540"/>
            <a:chExt cx="1020324" cy="465639"/>
          </a:xfrm>
        </p:grpSpPr>
        <p:grpSp>
          <p:nvGrpSpPr>
            <p:cNvPr id="178" name="组合 177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6703505" y="3375184"/>
            <a:ext cx="1674186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649500" y="3038643"/>
            <a:ext cx="926323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86" name="组合 185"/>
          <p:cNvGrpSpPr/>
          <p:nvPr/>
        </p:nvGrpSpPr>
        <p:grpSpPr>
          <a:xfrm>
            <a:off x="2663037" y="1439922"/>
            <a:ext cx="765244" cy="2124085"/>
            <a:chOff x="3549319" y="3017729"/>
            <a:chExt cx="1020324" cy="2832113"/>
          </a:xfrm>
        </p:grpSpPr>
        <p:grpSp>
          <p:nvGrpSpPr>
            <p:cNvPr id="187" name="组合 186"/>
            <p:cNvGrpSpPr/>
            <p:nvPr/>
          </p:nvGrpSpPr>
          <p:grpSpPr>
            <a:xfrm flipH="1" flipV="1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组合 187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196" name="直接连接符 195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椭圆 196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 flipV="1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190" name="组合 189"/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194" name="直接连接符 193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组合 190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192" name="直接连接符 191"/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椭圆 192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grpSp>
        <p:nvGrpSpPr>
          <p:cNvPr id="200" name="组合 199"/>
          <p:cNvGrpSpPr/>
          <p:nvPr/>
        </p:nvGrpSpPr>
        <p:grpSpPr>
          <a:xfrm>
            <a:off x="941000" y="1238808"/>
            <a:ext cx="1674495" cy="2587024"/>
            <a:chOff x="1253273" y="2749583"/>
            <a:chExt cx="2232660" cy="3449365"/>
          </a:xfrm>
        </p:grpSpPr>
        <p:sp>
          <p:nvSpPr>
            <p:cNvPr id="201" name="TextBox 200"/>
            <p:cNvSpPr txBox="1"/>
            <p:nvPr/>
          </p:nvSpPr>
          <p:spPr>
            <a:xfrm>
              <a:off x="1253273" y="3197136"/>
              <a:ext cx="2232248" cy="60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869646" y="2749583"/>
              <a:ext cx="1616287" cy="46143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CA0810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53273" y="5598661"/>
              <a:ext cx="2232248" cy="60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869646" y="5150729"/>
              <a:ext cx="1616287" cy="46143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CA0810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205" name="矩形 204"/>
          <p:cNvSpPr/>
          <p:nvPr/>
        </p:nvSpPr>
        <p:spPr>
          <a:xfrm>
            <a:off x="4553661" y="2353375"/>
            <a:ext cx="232213" cy="18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 sz="1015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545">
        <p:comb dir="vert"/>
      </p:transition>
    </mc:Choice>
    <mc:Fallback xmlns="">
      <p:transition advTm="1545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68" grpId="0"/>
      <p:bldP spid="169" grpId="0"/>
      <p:bldP spid="184" grpId="0"/>
      <p:bldP spid="185" grpId="0"/>
      <p:bldP spid="20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全屏显示(16:9)</PresentationFormat>
  <Paragraphs>272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Lato Hairline</vt:lpstr>
      <vt:lpstr>Lato Regular</vt:lpstr>
      <vt:lpstr>方正兰亭大黑_GBK</vt:lpstr>
      <vt:lpstr>汉仪中隶书简</vt:lpstr>
      <vt:lpstr>隶书</vt:lpstr>
      <vt:lpstr>宋体</vt:lpstr>
      <vt:lpstr>微软雅黑</vt:lpstr>
      <vt:lpstr>Arial</vt:lpstr>
      <vt:lpstr>Calibri</vt:lpstr>
      <vt:lpstr>Calibri Light</vt:lpstr>
      <vt:lpstr>Corbel</vt:lpstr>
      <vt:lpstr>Impact</vt:lpstr>
      <vt:lpstr>Lato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2017-07-25T02:42:00Z</dcterms:created>
  <dcterms:modified xsi:type="dcterms:W3CDTF">2021-01-06T04:21:20Z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