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72" r:id="rId5"/>
    <p:sldId id="263" r:id="rId6"/>
    <p:sldId id="268" r:id="rId7"/>
    <p:sldId id="265" r:id="rId8"/>
    <p:sldId id="267" r:id="rId9"/>
    <p:sldId id="279" r:id="rId10"/>
    <p:sldId id="280" r:id="rId11"/>
    <p:sldId id="259" r:id="rId12"/>
    <p:sldId id="281" r:id="rId13"/>
    <p:sldId id="282" r:id="rId14"/>
    <p:sldId id="283" r:id="rId15"/>
    <p:sldId id="284" r:id="rId16"/>
    <p:sldId id="285" r:id="rId17"/>
    <p:sldId id="288" r:id="rId18"/>
    <p:sldId id="289" r:id="rId19"/>
    <p:sldId id="290" r:id="rId20"/>
    <p:sldId id="291" r:id="rId21"/>
    <p:sldId id="260" r:id="rId22"/>
    <p:sldId id="292" r:id="rId23"/>
    <p:sldId id="264" r:id="rId24"/>
    <p:sldId id="293" r:id="rId25"/>
    <p:sldId id="266" r:id="rId26"/>
    <p:sldId id="294" r:id="rId27"/>
    <p:sldId id="295" r:id="rId28"/>
    <p:sldId id="296" r:id="rId29"/>
    <p:sldId id="261" r:id="rId30"/>
    <p:sldId id="287" r:id="rId31"/>
    <p:sldId id="269" r:id="rId32"/>
    <p:sldId id="270" r:id="rId33"/>
    <p:sldId id="271" r:id="rId34"/>
    <p:sldId id="273" r:id="rId35"/>
    <p:sldId id="274" r:id="rId36"/>
    <p:sldId id="275" r:id="rId37"/>
    <p:sldId id="276" r:id="rId38"/>
    <p:sldId id="277" r:id="rId39"/>
    <p:sldId id="278" r:id="rId40"/>
    <p:sldId id="297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5A06"/>
    <a:srgbClr val="E2B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F-44FA-AE9C-2B04701230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FF-44FA-AE9C-2B04701230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FF-44FA-AE9C-2B0470123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2851776"/>
        <c:axId val="-2042853952"/>
      </c:barChart>
      <c:catAx>
        <c:axId val="-2042851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042853952"/>
        <c:crosses val="autoZero"/>
        <c:auto val="1"/>
        <c:lblAlgn val="ctr"/>
        <c:lblOffset val="100"/>
        <c:noMultiLvlLbl val="0"/>
      </c:catAx>
      <c:valAx>
        <c:axId val="-2042853952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4285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C789F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381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0B-45FE-AA20-8BFBF1DF2F3D}"/>
              </c:ext>
            </c:extLst>
          </c:dPt>
          <c:dPt>
            <c:idx val="1"/>
            <c:bubble3D val="0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0B-45FE-AA20-8BFBF1DF2F3D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0B-45FE-AA20-8BFBF1DF2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9.9046999999999996E-2"/>
          <c:y val="9.6222500000000002E-2"/>
          <c:w val="0.900953"/>
          <c:h val="0.860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205-4E6F-AACD-B2AAF3C0C97B}"/>
              </c:ext>
            </c:extLst>
          </c:dPt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5-4E6F-AACD-B2AAF3C0C97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5-4E6F-AACD-B2AAF3C0C97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05-4E6F-AACD-B2AAF3C0C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2"/>
        <c:axId val="-2104688384"/>
        <c:axId val="-2104687840"/>
      </c:barChart>
      <c:catAx>
        <c:axId val="-2104688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-2104687840"/>
        <c:crosses val="autoZero"/>
        <c:auto val="1"/>
        <c:lblAlgn val="ctr"/>
        <c:lblOffset val="100"/>
        <c:noMultiLvlLbl val="1"/>
      </c:catAx>
      <c:valAx>
        <c:axId val="-2104687840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-2104688384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0000000000000001E-3"/>
          <c:y val="5.0000000000000001E-3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19405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381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A3-4632-9734-7FC820CEEB95}"/>
              </c:ext>
            </c:extLst>
          </c:dPt>
          <c:dPt>
            <c:idx val="1"/>
            <c:bubble3D val="0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A3-4632-9734-7FC820CEEB95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A3-4632-9734-7FC820CEE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54AAD-9FC0-4E17-8658-EE6A430610A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8BCAB-B400-44FF-846C-9E20097FFB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97BD3164-B487-4454-B6AC-F60F823E2336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2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088555" y="420149"/>
            <a:ext cx="58721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E050F338-EFDA-4F8E-882C-DA95E7E9D7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E2B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408" y="182245"/>
            <a:ext cx="10515600" cy="451739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682752"/>
            <a:ext cx="12192000" cy="597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6435986" y="2794868"/>
            <a:ext cx="5379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POWERPOINT</a:t>
            </a:r>
            <a:endParaRPr lang="zh-CN" altLang="en-US" sz="6000" dirty="0">
              <a:ln w="12700">
                <a:noFill/>
                <a:prstDash val="solid"/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60139" y="3642057"/>
            <a:ext cx="5299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6507975" y="2154347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</a:rPr>
              <a:t>商务房地产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6286888" y="2147289"/>
            <a:ext cx="0" cy="1987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Nicholas Cheung - Only Wi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0560" y="-130149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038482" y="3081557"/>
            <a:ext cx="1546650" cy="1546851"/>
            <a:chOff x="1559496" y="2204864"/>
            <a:chExt cx="1791194" cy="1791194"/>
          </a:xfrm>
        </p:grpSpPr>
        <p:sp>
          <p:nvSpPr>
            <p:cNvPr id="6" name="泪滴形 5"/>
            <p:cNvSpPr/>
            <p:nvPr/>
          </p:nvSpPr>
          <p:spPr bwMode="auto">
            <a:xfrm rot="2386516">
              <a:off x="1559496" y="2204864"/>
              <a:ext cx="1791194" cy="1791194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645035" y="2289085"/>
              <a:ext cx="1629747" cy="16297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b="1" dirty="0">
                  <a:latin typeface="+mn-ea"/>
                  <a:cs typeface="+mn-ea"/>
                </a:rPr>
                <a:t>输入</a:t>
              </a:r>
              <a:endParaRPr lang="en-US" altLang="zh-CN" b="1" dirty="0">
                <a:latin typeface="+mn-ea"/>
                <a:cs typeface="+mn-ea"/>
              </a:endParaRPr>
            </a:p>
            <a:p>
              <a:pPr algn="ctr"/>
              <a:r>
                <a:rPr lang="zh-CN" altLang="en-US" b="1" dirty="0">
                  <a:latin typeface="+mn-ea"/>
                  <a:cs typeface="+mn-ea"/>
                </a:rPr>
                <a:t>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14333" y="3070671"/>
            <a:ext cx="1546650" cy="1546851"/>
            <a:chOff x="1559496" y="2204864"/>
            <a:chExt cx="1791194" cy="1791194"/>
          </a:xfrm>
        </p:grpSpPr>
        <p:sp>
          <p:nvSpPr>
            <p:cNvPr id="9" name="泪滴形 8"/>
            <p:cNvSpPr/>
            <p:nvPr/>
          </p:nvSpPr>
          <p:spPr bwMode="auto">
            <a:xfrm rot="2386516">
              <a:off x="1559496" y="2204864"/>
              <a:ext cx="1791194" cy="1791194"/>
            </a:xfrm>
            <a:prstGeom prst="teardrop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1645035" y="2289085"/>
              <a:ext cx="1629747" cy="16297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b="1" dirty="0">
                  <a:latin typeface="+mn-ea"/>
                  <a:cs typeface="+mn-ea"/>
                </a:rPr>
                <a:t>输入</a:t>
              </a:r>
              <a:endParaRPr lang="en-US" altLang="zh-CN" b="1" dirty="0">
                <a:latin typeface="+mn-ea"/>
                <a:cs typeface="+mn-ea"/>
              </a:endParaRPr>
            </a:p>
            <a:p>
              <a:pPr algn="ctr"/>
              <a:r>
                <a:rPr lang="zh-CN" altLang="en-US" b="1" dirty="0">
                  <a:latin typeface="+mn-ea"/>
                  <a:cs typeface="+mn-ea"/>
                </a:rPr>
                <a:t>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69295" y="3092442"/>
            <a:ext cx="1546650" cy="1546851"/>
            <a:chOff x="1559496" y="2204864"/>
            <a:chExt cx="1791194" cy="1791194"/>
          </a:xfrm>
        </p:grpSpPr>
        <p:sp>
          <p:nvSpPr>
            <p:cNvPr id="12" name="泪滴形 11"/>
            <p:cNvSpPr/>
            <p:nvPr/>
          </p:nvSpPr>
          <p:spPr bwMode="auto">
            <a:xfrm rot="2386516">
              <a:off x="1559496" y="2204864"/>
              <a:ext cx="1791194" cy="1791194"/>
            </a:xfrm>
            <a:prstGeom prst="teardrop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1645035" y="2289085"/>
              <a:ext cx="1629747" cy="16297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b="1" dirty="0">
                  <a:latin typeface="+mn-ea"/>
                  <a:cs typeface="+mn-ea"/>
                </a:rPr>
                <a:t>输入</a:t>
              </a:r>
              <a:endParaRPr lang="en-US" altLang="zh-CN" b="1" dirty="0">
                <a:latin typeface="+mn-ea"/>
                <a:cs typeface="+mn-ea"/>
              </a:endParaRPr>
            </a:p>
            <a:p>
              <a:pPr algn="ctr"/>
              <a:r>
                <a:rPr lang="zh-CN" altLang="en-US" b="1" dirty="0">
                  <a:latin typeface="+mn-ea"/>
                  <a:cs typeface="+mn-ea"/>
                </a:rPr>
                <a:t>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648012" y="2959746"/>
            <a:ext cx="1768469" cy="1768699"/>
            <a:chOff x="8949333" y="2289085"/>
            <a:chExt cx="1768699" cy="1768699"/>
          </a:xfrm>
        </p:grpSpPr>
        <p:sp>
          <p:nvSpPr>
            <p:cNvPr id="15" name="椭圆 14"/>
            <p:cNvSpPr/>
            <p:nvPr/>
          </p:nvSpPr>
          <p:spPr bwMode="auto">
            <a:xfrm>
              <a:off x="8949333" y="2289085"/>
              <a:ext cx="1768699" cy="176869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9018808" y="2358560"/>
              <a:ext cx="1629747" cy="162974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zh-CN" altLang="en-US" sz="2400" b="1" dirty="0">
                  <a:latin typeface="+mn-ea"/>
                  <a:cs typeface="+mn-ea"/>
                </a:rPr>
                <a:t>输入</a:t>
              </a:r>
              <a:endParaRPr lang="en-US" altLang="zh-CN" sz="2400" b="1" dirty="0">
                <a:latin typeface="+mn-ea"/>
                <a:cs typeface="+mn-ea"/>
              </a:endParaRPr>
            </a:p>
            <a:p>
              <a:pPr algn="ctr"/>
              <a:r>
                <a:rPr lang="zh-CN" altLang="en-US" sz="2400" b="1" dirty="0">
                  <a:latin typeface="+mn-ea"/>
                  <a:cs typeface="+mn-ea"/>
                </a:rPr>
                <a:t>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679238" y="4680420"/>
            <a:ext cx="2252247" cy="1694913"/>
            <a:chOff x="1560245" y="4091759"/>
            <a:chExt cx="2252540" cy="1694913"/>
          </a:xfrm>
        </p:grpSpPr>
        <p:sp>
          <p:nvSpPr>
            <p:cNvPr id="18" name="等腰三角形 17"/>
            <p:cNvSpPr/>
            <p:nvPr/>
          </p:nvSpPr>
          <p:spPr bwMode="auto">
            <a:xfrm flipV="1">
              <a:off x="2475760" y="4091759"/>
              <a:ext cx="432048" cy="37245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>
                <a:cs typeface="+mn-ea"/>
              </a:endParaRPr>
            </a:p>
          </p:txBody>
        </p:sp>
        <p:cxnSp>
          <p:nvCxnSpPr>
            <p:cNvPr id="19" name="直接连接符 12"/>
            <p:cNvCxnSpPr>
              <a:cxnSpLocks noChangeShapeType="1"/>
            </p:cNvCxnSpPr>
            <p:nvPr/>
          </p:nvCxnSpPr>
          <p:spPr bwMode="auto">
            <a:xfrm>
              <a:off x="1716265" y="4600806"/>
              <a:ext cx="1951038" cy="127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矩形 19"/>
            <p:cNvSpPr/>
            <p:nvPr/>
          </p:nvSpPr>
          <p:spPr>
            <a:xfrm>
              <a:off x="1560245" y="4709454"/>
              <a:ext cx="225254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点击这里输入文字内容</a:t>
              </a: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点击这里输入文字内容</a:t>
              </a: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点击这里输入文字内容</a:t>
              </a: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点击这里输入文字内容</a:t>
              </a: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52500" y="4681698"/>
            <a:ext cx="2252247" cy="1699630"/>
            <a:chOff x="5934076" y="4093039"/>
            <a:chExt cx="2252540" cy="1699630"/>
          </a:xfrm>
        </p:grpSpPr>
        <p:sp>
          <p:nvSpPr>
            <p:cNvPr id="22" name="等腰三角形 21"/>
            <p:cNvSpPr/>
            <p:nvPr/>
          </p:nvSpPr>
          <p:spPr bwMode="auto">
            <a:xfrm flipV="1">
              <a:off x="6808314" y="4093039"/>
              <a:ext cx="432048" cy="372455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>
                <a:cs typeface="+mn-ea"/>
              </a:endParaRPr>
            </a:p>
          </p:txBody>
        </p:sp>
        <p:cxnSp>
          <p:nvCxnSpPr>
            <p:cNvPr id="23" name="直接连接符 12"/>
            <p:cNvCxnSpPr>
              <a:cxnSpLocks noChangeShapeType="1"/>
            </p:cNvCxnSpPr>
            <p:nvPr/>
          </p:nvCxnSpPr>
          <p:spPr bwMode="auto">
            <a:xfrm>
              <a:off x="6048819" y="4613506"/>
              <a:ext cx="1951038" cy="12700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矩形 23"/>
            <p:cNvSpPr/>
            <p:nvPr/>
          </p:nvSpPr>
          <p:spPr>
            <a:xfrm>
              <a:off x="5934076" y="4715451"/>
              <a:ext cx="225254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点击这里输入文字内容</a:t>
              </a: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点击这里输入文字内容</a:t>
              </a: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点击这里输入文字内容</a:t>
              </a: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点击这里输入文字内容</a:t>
              </a: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898555" y="1394312"/>
            <a:ext cx="2252247" cy="1601194"/>
            <a:chOff x="3779851" y="805653"/>
            <a:chExt cx="2252540" cy="1601194"/>
          </a:xfrm>
        </p:grpSpPr>
        <p:sp>
          <p:nvSpPr>
            <p:cNvPr id="26" name="等腰三角形 25"/>
            <p:cNvSpPr/>
            <p:nvPr/>
          </p:nvSpPr>
          <p:spPr bwMode="auto">
            <a:xfrm>
              <a:off x="4653071" y="2034392"/>
              <a:ext cx="432048" cy="372455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>
                <a:cs typeface="+mn-ea"/>
              </a:endParaRPr>
            </a:p>
          </p:txBody>
        </p:sp>
        <p:cxnSp>
          <p:nvCxnSpPr>
            <p:cNvPr id="27" name="直接连接符 12"/>
            <p:cNvCxnSpPr>
              <a:cxnSpLocks noChangeShapeType="1"/>
            </p:cNvCxnSpPr>
            <p:nvPr/>
          </p:nvCxnSpPr>
          <p:spPr bwMode="auto">
            <a:xfrm>
              <a:off x="3893576" y="1941395"/>
              <a:ext cx="1951038" cy="127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矩形 27"/>
            <p:cNvSpPr/>
            <p:nvPr/>
          </p:nvSpPr>
          <p:spPr>
            <a:xfrm>
              <a:off x="3779851" y="805653"/>
              <a:ext cx="2252540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点击这里输入文字内容</a:t>
              </a: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点击这里输入文字内容</a:t>
              </a: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点击这里输入文字内容</a:t>
              </a: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点击这里输入文字内容</a:t>
              </a:r>
              <a:endPara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ea typeface="+mn-ea"/>
                <a:cs typeface="+mn-ea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5"/>
          <p:cNvSpPr txBox="1">
            <a:spLocks noChangeArrowheads="1"/>
          </p:cNvSpPr>
          <p:nvPr/>
        </p:nvSpPr>
        <p:spPr bwMode="auto">
          <a:xfrm>
            <a:off x="5982549" y="2250304"/>
            <a:ext cx="2111475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defTabSz="1217930">
              <a:spcBef>
                <a:spcPts val="4800"/>
              </a:spcBef>
            </a:pPr>
            <a:r>
              <a:rPr lang="en-US" altLang="zh-CN" sz="5865" dirty="0">
                <a:solidFill>
                  <a:schemeClr val="bg1"/>
                </a:solidFill>
                <a:latin typeface="Akzidenz-Grotesk BQ Condensed" pitchFamily="2" charset="0"/>
                <a:cs typeface="Arial" panose="020B0604020202020204" pitchFamily="34" charset="0"/>
              </a:rPr>
              <a:t>Part two</a:t>
            </a:r>
            <a:endParaRPr lang="zh-CN" altLang="en-US" sz="5865" dirty="0">
              <a:solidFill>
                <a:schemeClr val="bg1"/>
              </a:solidFill>
              <a:latin typeface="Akzidenz-Grotesk BQ Condensed" pitchFamily="2" charset="0"/>
              <a:cs typeface="Arial" panose="020B0604020202020204" pitchFamily="34" charset="0"/>
            </a:endParaRPr>
          </a:p>
        </p:txBody>
      </p:sp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6014813" y="3222413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defTabSz="1217930">
              <a:spcBef>
                <a:spcPts val="48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工作完成情况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86397" y="5785767"/>
            <a:ext cx="1056256" cy="288000"/>
            <a:chOff x="7956248" y="2580760"/>
            <a:chExt cx="792192" cy="216000"/>
          </a:xfrm>
        </p:grpSpPr>
        <p:sp>
          <p:nvSpPr>
            <p:cNvPr id="5" name="菱形 4"/>
            <p:cNvSpPr>
              <a:spLocks noChangeAspect="1"/>
            </p:cNvSpPr>
            <p:nvPr/>
          </p:nvSpPr>
          <p:spPr>
            <a:xfrm>
              <a:off x="7956248" y="2580760"/>
              <a:ext cx="216000" cy="216000"/>
            </a:xfrm>
            <a:prstGeom prst="diamond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" name="菱形 5"/>
            <p:cNvSpPr>
              <a:spLocks noChangeAspect="1"/>
            </p:cNvSpPr>
            <p:nvPr/>
          </p:nvSpPr>
          <p:spPr>
            <a:xfrm>
              <a:off x="8257399" y="2580760"/>
              <a:ext cx="216000" cy="216000"/>
            </a:xfrm>
            <a:prstGeom prst="diamond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菱形 6"/>
            <p:cNvSpPr>
              <a:spLocks noChangeAspect="1"/>
            </p:cNvSpPr>
            <p:nvPr/>
          </p:nvSpPr>
          <p:spPr>
            <a:xfrm>
              <a:off x="8532440" y="2580760"/>
              <a:ext cx="216000" cy="216000"/>
            </a:xfrm>
            <a:prstGeom prst="diamond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菱形 7"/>
            <p:cNvSpPr>
              <a:spLocks noChangeAspect="1"/>
            </p:cNvSpPr>
            <p:nvPr/>
          </p:nvSpPr>
          <p:spPr>
            <a:xfrm>
              <a:off x="8302320" y="2625681"/>
              <a:ext cx="126158" cy="126158"/>
            </a:xfrm>
            <a:prstGeom prst="diamond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447757" y="3344365"/>
            <a:ext cx="1713761" cy="379656"/>
            <a:chOff x="1694389" y="3875941"/>
            <a:chExt cx="1285321" cy="284742"/>
          </a:xfrm>
        </p:grpSpPr>
        <p:sp>
          <p:nvSpPr>
            <p:cNvPr id="10" name="矩形 9"/>
            <p:cNvSpPr/>
            <p:nvPr/>
          </p:nvSpPr>
          <p:spPr>
            <a:xfrm flipH="1">
              <a:off x="1694389" y="3994577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1766397" y="3875941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21629" y="3344365"/>
            <a:ext cx="1713761" cy="379656"/>
            <a:chOff x="1694389" y="4211992"/>
            <a:chExt cx="1285321" cy="284742"/>
          </a:xfrm>
        </p:grpSpPr>
        <p:sp>
          <p:nvSpPr>
            <p:cNvPr id="13" name="矩形 12"/>
            <p:cNvSpPr/>
            <p:nvPr/>
          </p:nvSpPr>
          <p:spPr>
            <a:xfrm flipH="1">
              <a:off x="1694389" y="4330628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TextBox 32"/>
            <p:cNvSpPr txBox="1"/>
            <p:nvPr/>
          </p:nvSpPr>
          <p:spPr>
            <a:xfrm>
              <a:off x="1766397" y="4211992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47757" y="2864312"/>
            <a:ext cx="1713761" cy="379656"/>
            <a:chOff x="1694389" y="3210530"/>
            <a:chExt cx="1285321" cy="284742"/>
          </a:xfrm>
        </p:grpSpPr>
        <p:sp>
          <p:nvSpPr>
            <p:cNvPr id="16" name="矩形 15"/>
            <p:cNvSpPr/>
            <p:nvPr/>
          </p:nvSpPr>
          <p:spPr>
            <a:xfrm flipH="1">
              <a:off x="1694389" y="3329166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TextBox 35"/>
            <p:cNvSpPr txBox="1"/>
            <p:nvPr/>
          </p:nvSpPr>
          <p:spPr>
            <a:xfrm>
              <a:off x="1766397" y="3210530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221629" y="2864312"/>
            <a:ext cx="1713761" cy="379656"/>
            <a:chOff x="1694389" y="3537387"/>
            <a:chExt cx="1285321" cy="284742"/>
          </a:xfrm>
        </p:grpSpPr>
        <p:sp>
          <p:nvSpPr>
            <p:cNvPr id="19" name="矩形 18"/>
            <p:cNvSpPr/>
            <p:nvPr/>
          </p:nvSpPr>
          <p:spPr>
            <a:xfrm flipH="1">
              <a:off x="1694389" y="3656023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0" name="TextBox 38"/>
            <p:cNvSpPr txBox="1"/>
            <p:nvPr/>
          </p:nvSpPr>
          <p:spPr>
            <a:xfrm>
              <a:off x="1766397" y="3537387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1005217">
            <a:off x="5102404" y="1636735"/>
            <a:ext cx="1940105" cy="2040428"/>
            <a:chOff x="5085714" y="1844825"/>
            <a:chExt cx="1940358" cy="2040428"/>
          </a:xfrm>
        </p:grpSpPr>
        <p:sp>
          <p:nvSpPr>
            <p:cNvPr id="6" name="Freeform 6"/>
            <p:cNvSpPr/>
            <p:nvPr/>
          </p:nvSpPr>
          <p:spPr bwMode="gray">
            <a:xfrm>
              <a:off x="5085714" y="1844825"/>
              <a:ext cx="1940358" cy="2040428"/>
            </a:xfrm>
            <a:custGeom>
              <a:avLst/>
              <a:gdLst/>
              <a:ahLst/>
              <a:cxnLst>
                <a:cxn ang="0">
                  <a:pos x="794" y="1672"/>
                </a:cxn>
                <a:cxn ang="0">
                  <a:pos x="1590" y="576"/>
                </a:cxn>
                <a:cxn ang="0">
                  <a:pos x="794" y="0"/>
                </a:cxn>
                <a:cxn ang="0">
                  <a:pos x="0" y="576"/>
                </a:cxn>
                <a:cxn ang="0">
                  <a:pos x="794" y="1672"/>
                </a:cxn>
                <a:cxn ang="0">
                  <a:pos x="794" y="1672"/>
                </a:cxn>
              </a:cxnLst>
              <a:rect l="0" t="0" r="r" b="b"/>
              <a:pathLst>
                <a:path w="1590" h="1672">
                  <a:moveTo>
                    <a:pt x="794" y="1672"/>
                  </a:moveTo>
                  <a:lnTo>
                    <a:pt x="1590" y="576"/>
                  </a:lnTo>
                  <a:lnTo>
                    <a:pt x="794" y="0"/>
                  </a:lnTo>
                  <a:lnTo>
                    <a:pt x="0" y="576"/>
                  </a:lnTo>
                  <a:lnTo>
                    <a:pt x="794" y="1672"/>
                  </a:lnTo>
                  <a:lnTo>
                    <a:pt x="794" y="1672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endParaRPr lang="de-DE" sz="1200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endParaRPr>
            </a:p>
          </p:txBody>
        </p:sp>
        <p:sp>
          <p:nvSpPr>
            <p:cNvPr id="7" name="Rechteck 23"/>
            <p:cNvSpPr/>
            <p:nvPr/>
          </p:nvSpPr>
          <p:spPr bwMode="gray">
            <a:xfrm>
              <a:off x="5548766" y="2451122"/>
              <a:ext cx="1011816" cy="326243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+mn-ea"/>
                </a:rPr>
                <a:t>输入标题</a:t>
              </a:r>
              <a:endParaRPr lang="de-DE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1005217">
            <a:off x="6150955" y="2419388"/>
            <a:ext cx="1942546" cy="1847613"/>
            <a:chOff x="6134402" y="2627476"/>
            <a:chExt cx="1942799" cy="1847613"/>
          </a:xfrm>
        </p:grpSpPr>
        <p:sp>
          <p:nvSpPr>
            <p:cNvPr id="9" name="_color1"/>
            <p:cNvSpPr/>
            <p:nvPr/>
          </p:nvSpPr>
          <p:spPr bwMode="gray">
            <a:xfrm>
              <a:off x="6134402" y="2627476"/>
              <a:ext cx="1942799" cy="1847613"/>
            </a:xfrm>
            <a:custGeom>
              <a:avLst/>
              <a:gdLst/>
              <a:ahLst/>
              <a:cxnLst>
                <a:cxn ang="0">
                  <a:pos x="796" y="0"/>
                </a:cxn>
                <a:cxn ang="0">
                  <a:pos x="0" y="1096"/>
                </a:cxn>
                <a:cxn ang="0">
                  <a:pos x="0" y="1096"/>
                </a:cxn>
                <a:cxn ang="0">
                  <a:pos x="1287" y="1514"/>
                </a:cxn>
                <a:cxn ang="0">
                  <a:pos x="1592" y="579"/>
                </a:cxn>
                <a:cxn ang="0">
                  <a:pos x="796" y="0"/>
                </a:cxn>
              </a:cxnLst>
              <a:rect l="0" t="0" r="r" b="b"/>
              <a:pathLst>
                <a:path w="1592" h="1514">
                  <a:moveTo>
                    <a:pt x="796" y="0"/>
                  </a:moveTo>
                  <a:lnTo>
                    <a:pt x="0" y="1096"/>
                  </a:lnTo>
                  <a:lnTo>
                    <a:pt x="0" y="1096"/>
                  </a:lnTo>
                  <a:lnTo>
                    <a:pt x="1287" y="1514"/>
                  </a:lnTo>
                  <a:lnTo>
                    <a:pt x="1592" y="579"/>
                  </a:lnTo>
                  <a:lnTo>
                    <a:pt x="796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0" tIns="10800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endParaRPr lang="de-DE" sz="1600" b="1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endParaRPr>
            </a:p>
          </p:txBody>
        </p:sp>
        <p:sp>
          <p:nvSpPr>
            <p:cNvPr id="10" name="Rechteck 24"/>
            <p:cNvSpPr/>
            <p:nvPr/>
          </p:nvSpPr>
          <p:spPr bwMode="gray">
            <a:xfrm>
              <a:off x="6688272" y="3518473"/>
              <a:ext cx="1011816" cy="326243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cs typeface="+mn-ea"/>
                </a:rPr>
                <a:t>输入标题</a:t>
              </a:r>
              <a:endParaRPr lang="de-DE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1005217">
            <a:off x="4085363" y="2419388"/>
            <a:ext cx="1940105" cy="1847613"/>
            <a:chOff x="4034586" y="2627476"/>
            <a:chExt cx="1940358" cy="1847613"/>
          </a:xfrm>
        </p:grpSpPr>
        <p:sp>
          <p:nvSpPr>
            <p:cNvPr id="12" name="Freeform 9"/>
            <p:cNvSpPr/>
            <p:nvPr/>
          </p:nvSpPr>
          <p:spPr bwMode="gray">
            <a:xfrm>
              <a:off x="4034586" y="2627476"/>
              <a:ext cx="1940358" cy="1847613"/>
            </a:xfrm>
            <a:custGeom>
              <a:avLst/>
              <a:gdLst/>
              <a:ahLst/>
              <a:cxnLst>
                <a:cxn ang="0">
                  <a:pos x="796" y="0"/>
                </a:cxn>
                <a:cxn ang="0">
                  <a:pos x="0" y="579"/>
                </a:cxn>
                <a:cxn ang="0">
                  <a:pos x="305" y="1514"/>
                </a:cxn>
                <a:cxn ang="0">
                  <a:pos x="1590" y="1096"/>
                </a:cxn>
                <a:cxn ang="0">
                  <a:pos x="796" y="0"/>
                </a:cxn>
              </a:cxnLst>
              <a:rect l="0" t="0" r="r" b="b"/>
              <a:pathLst>
                <a:path w="1590" h="1514">
                  <a:moveTo>
                    <a:pt x="796" y="0"/>
                  </a:moveTo>
                  <a:lnTo>
                    <a:pt x="0" y="579"/>
                  </a:lnTo>
                  <a:lnTo>
                    <a:pt x="305" y="1514"/>
                  </a:lnTo>
                  <a:lnTo>
                    <a:pt x="1590" y="1096"/>
                  </a:lnTo>
                  <a:lnTo>
                    <a:pt x="796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endParaRPr lang="de-DE" sz="1200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endParaRPr>
            </a:p>
          </p:txBody>
        </p:sp>
        <p:sp>
          <p:nvSpPr>
            <p:cNvPr id="13" name="Rechteck 25"/>
            <p:cNvSpPr/>
            <p:nvPr/>
          </p:nvSpPr>
          <p:spPr bwMode="gray">
            <a:xfrm>
              <a:off x="4412562" y="3518473"/>
              <a:ext cx="1011815" cy="326243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</a:rPr>
                <a:t>输入标题</a:t>
              </a:r>
              <a:endParaRPr lang="de-DE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1005217">
            <a:off x="6091060" y="3906941"/>
            <a:ext cx="1570388" cy="1648695"/>
            <a:chOff x="6107825" y="4084575"/>
            <a:chExt cx="1570592" cy="1648695"/>
          </a:xfrm>
        </p:grpSpPr>
        <p:sp>
          <p:nvSpPr>
            <p:cNvPr id="15" name="Freeform 7"/>
            <p:cNvSpPr/>
            <p:nvPr/>
          </p:nvSpPr>
          <p:spPr bwMode="gray">
            <a:xfrm>
              <a:off x="6107825" y="4084575"/>
              <a:ext cx="1570592" cy="16486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51"/>
                </a:cxn>
                <a:cxn ang="0">
                  <a:pos x="985" y="1351"/>
                </a:cxn>
                <a:cxn ang="0">
                  <a:pos x="1287" y="41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87" h="1351">
                  <a:moveTo>
                    <a:pt x="0" y="0"/>
                  </a:moveTo>
                  <a:lnTo>
                    <a:pt x="0" y="1351"/>
                  </a:lnTo>
                  <a:lnTo>
                    <a:pt x="985" y="1351"/>
                  </a:lnTo>
                  <a:lnTo>
                    <a:pt x="1287" y="4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endParaRPr lang="de-DE" sz="1200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endParaRPr>
            </a:p>
          </p:txBody>
        </p:sp>
        <p:sp>
          <p:nvSpPr>
            <p:cNvPr id="16" name="Rechteck 26"/>
            <p:cNvSpPr/>
            <p:nvPr/>
          </p:nvSpPr>
          <p:spPr bwMode="gray">
            <a:xfrm>
              <a:off x="6327560" y="4800381"/>
              <a:ext cx="1011816" cy="326243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</a:rPr>
                <a:t>输入标题</a:t>
              </a:r>
              <a:endParaRPr lang="de-DE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005217">
            <a:off x="4450146" y="3803212"/>
            <a:ext cx="1567947" cy="1648695"/>
            <a:chOff x="4433369" y="4084575"/>
            <a:chExt cx="1568151" cy="1648695"/>
          </a:xfrm>
        </p:grpSpPr>
        <p:sp>
          <p:nvSpPr>
            <p:cNvPr id="18" name="Freeform 10"/>
            <p:cNvSpPr/>
            <p:nvPr/>
          </p:nvSpPr>
          <p:spPr bwMode="gray">
            <a:xfrm>
              <a:off x="4433369" y="4084575"/>
              <a:ext cx="1568151" cy="1648695"/>
            </a:xfrm>
            <a:custGeom>
              <a:avLst/>
              <a:gdLst/>
              <a:ahLst/>
              <a:cxnLst>
                <a:cxn ang="0">
                  <a:pos x="1285" y="0"/>
                </a:cxn>
                <a:cxn ang="0">
                  <a:pos x="0" y="418"/>
                </a:cxn>
                <a:cxn ang="0">
                  <a:pos x="302" y="1351"/>
                </a:cxn>
                <a:cxn ang="0">
                  <a:pos x="1285" y="1351"/>
                </a:cxn>
                <a:cxn ang="0">
                  <a:pos x="1285" y="0"/>
                </a:cxn>
                <a:cxn ang="0">
                  <a:pos x="1285" y="0"/>
                </a:cxn>
              </a:cxnLst>
              <a:rect l="0" t="0" r="r" b="b"/>
              <a:pathLst>
                <a:path w="1285" h="1351">
                  <a:moveTo>
                    <a:pt x="1285" y="0"/>
                  </a:moveTo>
                  <a:lnTo>
                    <a:pt x="0" y="418"/>
                  </a:lnTo>
                  <a:lnTo>
                    <a:pt x="302" y="1351"/>
                  </a:lnTo>
                  <a:lnTo>
                    <a:pt x="1285" y="1351"/>
                  </a:lnTo>
                  <a:lnTo>
                    <a:pt x="1285" y="0"/>
                  </a:lnTo>
                  <a:lnTo>
                    <a:pt x="1285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endParaRPr lang="de-DE" sz="1200" noProof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endParaRPr>
            </a:p>
          </p:txBody>
        </p:sp>
        <p:sp>
          <p:nvSpPr>
            <p:cNvPr id="19" name="Rechteck 27"/>
            <p:cNvSpPr/>
            <p:nvPr/>
          </p:nvSpPr>
          <p:spPr bwMode="gray">
            <a:xfrm>
              <a:off x="4761608" y="4800381"/>
              <a:ext cx="1011816" cy="326243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</a:rPr>
                <a:t>输入标题</a:t>
              </a:r>
              <a:endParaRPr lang="de-DE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80693" y="3141070"/>
            <a:ext cx="2200317" cy="949507"/>
            <a:chOff x="1761209" y="1838839"/>
            <a:chExt cx="2200603" cy="949507"/>
          </a:xfrm>
        </p:grpSpPr>
        <p:sp>
          <p:nvSpPr>
            <p:cNvPr id="21" name="文本框 20"/>
            <p:cNvSpPr txBox="1"/>
            <p:nvPr/>
          </p:nvSpPr>
          <p:spPr>
            <a:xfrm>
              <a:off x="1761209" y="183883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accent5"/>
                  </a:solidFill>
                  <a:latin typeface="+mn-ea"/>
                  <a:cs typeface="+mn-ea"/>
                </a:rPr>
                <a:t>输入标题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76598" y="2142015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24512" y="1527197"/>
            <a:ext cx="2200317" cy="949507"/>
            <a:chOff x="1761209" y="1838839"/>
            <a:chExt cx="2200603" cy="949507"/>
          </a:xfrm>
        </p:grpSpPr>
        <p:sp>
          <p:nvSpPr>
            <p:cNvPr id="24" name="文本框 23"/>
            <p:cNvSpPr txBox="1"/>
            <p:nvPr/>
          </p:nvSpPr>
          <p:spPr>
            <a:xfrm>
              <a:off x="1761209" y="183883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ea"/>
                  <a:cs typeface="+mn-ea"/>
                </a:rPr>
                <a:t>输入标题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76598" y="2142015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18687" y="3492396"/>
            <a:ext cx="2200317" cy="949507"/>
            <a:chOff x="1761209" y="1838839"/>
            <a:chExt cx="2200603" cy="949507"/>
          </a:xfrm>
        </p:grpSpPr>
        <p:sp>
          <p:nvSpPr>
            <p:cNvPr id="27" name="文本框 26"/>
            <p:cNvSpPr txBox="1"/>
            <p:nvPr/>
          </p:nvSpPr>
          <p:spPr>
            <a:xfrm>
              <a:off x="1761209" y="183883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accent6"/>
                  </a:solidFill>
                  <a:latin typeface="+mn-ea"/>
                  <a:cs typeface="+mn-ea"/>
                </a:rPr>
                <a:t>输入标题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776598" y="2142015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700672" y="4766356"/>
            <a:ext cx="2200317" cy="949507"/>
            <a:chOff x="1761209" y="1838839"/>
            <a:chExt cx="2200603" cy="949507"/>
          </a:xfrm>
        </p:grpSpPr>
        <p:sp>
          <p:nvSpPr>
            <p:cNvPr id="30" name="文本框 29"/>
            <p:cNvSpPr txBox="1"/>
            <p:nvPr/>
          </p:nvSpPr>
          <p:spPr>
            <a:xfrm>
              <a:off x="1761209" y="183883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accent4"/>
                  </a:solidFill>
                  <a:latin typeface="+mn-ea"/>
                  <a:cs typeface="+mn-ea"/>
                </a:rPr>
                <a:t>输入标题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76598" y="2142015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459866" y="4759760"/>
            <a:ext cx="2200317" cy="949507"/>
            <a:chOff x="1761209" y="1838839"/>
            <a:chExt cx="2200603" cy="949507"/>
          </a:xfrm>
        </p:grpSpPr>
        <p:sp>
          <p:nvSpPr>
            <p:cNvPr id="33" name="文本框 32"/>
            <p:cNvSpPr txBox="1"/>
            <p:nvPr/>
          </p:nvSpPr>
          <p:spPr>
            <a:xfrm>
              <a:off x="1761209" y="183883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ea"/>
                  <a:cs typeface="+mn-ea"/>
                </a:rPr>
                <a:t>输入标题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76598" y="2142015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  输入文字内容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ea typeface="+mn-ea"/>
                <a:cs typeface="+mn-ea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79240" y="980728"/>
            <a:ext cx="4401095" cy="2726262"/>
            <a:chOff x="1478637" y="761481"/>
            <a:chExt cx="4401668" cy="2726262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1478637" y="1059067"/>
              <a:ext cx="4401668" cy="2428676"/>
            </a:xfrm>
            <a:prstGeom prst="roundRect">
              <a:avLst>
                <a:gd name="adj" fmla="val 411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519270" y="761481"/>
              <a:ext cx="2301336" cy="1047330"/>
              <a:chOff x="4522757" y="465226"/>
              <a:chExt cx="2198382" cy="1047330"/>
            </a:xfrm>
          </p:grpSpPr>
          <p:sp>
            <p:nvSpPr>
              <p:cNvPr id="10" name="圆角矩形 9"/>
              <p:cNvSpPr/>
              <p:nvPr/>
            </p:nvSpPr>
            <p:spPr bwMode="auto">
              <a:xfrm>
                <a:off x="5636746" y="816659"/>
                <a:ext cx="1084393" cy="695897"/>
              </a:xfrm>
              <a:custGeom>
                <a:avLst/>
                <a:gdLst>
                  <a:gd name="connsiteX0" fmla="*/ 0 w 2394000"/>
                  <a:gd name="connsiteY0" fmla="*/ 74091 h 749300"/>
                  <a:gd name="connsiteX1" fmla="*/ 74091 w 2394000"/>
                  <a:gd name="connsiteY1" fmla="*/ 0 h 749300"/>
                  <a:gd name="connsiteX2" fmla="*/ 2319909 w 2394000"/>
                  <a:gd name="connsiteY2" fmla="*/ 0 h 749300"/>
                  <a:gd name="connsiteX3" fmla="*/ 2394000 w 2394000"/>
                  <a:gd name="connsiteY3" fmla="*/ 74091 h 749300"/>
                  <a:gd name="connsiteX4" fmla="*/ 2394000 w 2394000"/>
                  <a:gd name="connsiteY4" fmla="*/ 675209 h 749300"/>
                  <a:gd name="connsiteX5" fmla="*/ 2319909 w 2394000"/>
                  <a:gd name="connsiteY5" fmla="*/ 749300 h 749300"/>
                  <a:gd name="connsiteX6" fmla="*/ 74091 w 2394000"/>
                  <a:gd name="connsiteY6" fmla="*/ 749300 h 749300"/>
                  <a:gd name="connsiteX7" fmla="*/ 0 w 2394000"/>
                  <a:gd name="connsiteY7" fmla="*/ 675209 h 749300"/>
                  <a:gd name="connsiteX8" fmla="*/ 0 w 2394000"/>
                  <a:gd name="connsiteY8" fmla="*/ 74091 h 749300"/>
                  <a:gd name="connsiteX0-1" fmla="*/ 0 w 2394000"/>
                  <a:gd name="connsiteY0-2" fmla="*/ 75709 h 750918"/>
                  <a:gd name="connsiteX1-3" fmla="*/ 74091 w 2394000"/>
                  <a:gd name="connsiteY1-4" fmla="*/ 1618 h 750918"/>
                  <a:gd name="connsiteX2-5" fmla="*/ 1835524 w 2394000"/>
                  <a:gd name="connsiteY2-6" fmla="*/ 0 h 750918"/>
                  <a:gd name="connsiteX3-7" fmla="*/ 2319909 w 2394000"/>
                  <a:gd name="connsiteY3-8" fmla="*/ 1618 h 750918"/>
                  <a:gd name="connsiteX4-9" fmla="*/ 2394000 w 2394000"/>
                  <a:gd name="connsiteY4-10" fmla="*/ 75709 h 750918"/>
                  <a:gd name="connsiteX5-11" fmla="*/ 2394000 w 2394000"/>
                  <a:gd name="connsiteY5-12" fmla="*/ 676827 h 750918"/>
                  <a:gd name="connsiteX6-13" fmla="*/ 2319909 w 2394000"/>
                  <a:gd name="connsiteY6-14" fmla="*/ 750918 h 750918"/>
                  <a:gd name="connsiteX7-15" fmla="*/ 74091 w 2394000"/>
                  <a:gd name="connsiteY7-16" fmla="*/ 750918 h 750918"/>
                  <a:gd name="connsiteX8-17" fmla="*/ 0 w 2394000"/>
                  <a:gd name="connsiteY8-18" fmla="*/ 676827 h 750918"/>
                  <a:gd name="connsiteX9" fmla="*/ 0 w 2394000"/>
                  <a:gd name="connsiteY9" fmla="*/ 75709 h 750918"/>
                  <a:gd name="connsiteX0-19" fmla="*/ 0 w 2394000"/>
                  <a:gd name="connsiteY0-20" fmla="*/ 75709 h 750918"/>
                  <a:gd name="connsiteX1-21" fmla="*/ 74091 w 2394000"/>
                  <a:gd name="connsiteY1-22" fmla="*/ 1618 h 750918"/>
                  <a:gd name="connsiteX2-23" fmla="*/ 1835524 w 2394000"/>
                  <a:gd name="connsiteY2-24" fmla="*/ 0 h 750918"/>
                  <a:gd name="connsiteX3-25" fmla="*/ 2319909 w 2394000"/>
                  <a:gd name="connsiteY3-26" fmla="*/ 1618 h 750918"/>
                  <a:gd name="connsiteX4-27" fmla="*/ 2394000 w 2394000"/>
                  <a:gd name="connsiteY4-28" fmla="*/ 75709 h 750918"/>
                  <a:gd name="connsiteX5-29" fmla="*/ 2394000 w 2394000"/>
                  <a:gd name="connsiteY5-30" fmla="*/ 676827 h 750918"/>
                  <a:gd name="connsiteX6-31" fmla="*/ 2319909 w 2394000"/>
                  <a:gd name="connsiteY6-32" fmla="*/ 750918 h 750918"/>
                  <a:gd name="connsiteX7-33" fmla="*/ 1327524 w 2394000"/>
                  <a:gd name="connsiteY7-34" fmla="*/ 749300 h 750918"/>
                  <a:gd name="connsiteX8-35" fmla="*/ 74091 w 2394000"/>
                  <a:gd name="connsiteY8-36" fmla="*/ 750918 h 750918"/>
                  <a:gd name="connsiteX9-37" fmla="*/ 0 w 2394000"/>
                  <a:gd name="connsiteY9-38" fmla="*/ 676827 h 750918"/>
                  <a:gd name="connsiteX10" fmla="*/ 0 w 2394000"/>
                  <a:gd name="connsiteY10" fmla="*/ 75709 h 750918"/>
                  <a:gd name="connsiteX0-39" fmla="*/ 0 w 2394000"/>
                  <a:gd name="connsiteY0-40" fmla="*/ 75709 h 750918"/>
                  <a:gd name="connsiteX1-41" fmla="*/ 74091 w 2394000"/>
                  <a:gd name="connsiteY1-42" fmla="*/ 1618 h 750918"/>
                  <a:gd name="connsiteX2-43" fmla="*/ 1835524 w 2394000"/>
                  <a:gd name="connsiteY2-44" fmla="*/ 0 h 750918"/>
                  <a:gd name="connsiteX3-45" fmla="*/ 2319909 w 2394000"/>
                  <a:gd name="connsiteY3-46" fmla="*/ 1618 h 750918"/>
                  <a:gd name="connsiteX4-47" fmla="*/ 2394000 w 2394000"/>
                  <a:gd name="connsiteY4-48" fmla="*/ 75709 h 750918"/>
                  <a:gd name="connsiteX5-49" fmla="*/ 2394000 w 2394000"/>
                  <a:gd name="connsiteY5-50" fmla="*/ 676827 h 750918"/>
                  <a:gd name="connsiteX6-51" fmla="*/ 2319909 w 2394000"/>
                  <a:gd name="connsiteY6-52" fmla="*/ 750918 h 750918"/>
                  <a:gd name="connsiteX7-53" fmla="*/ 1327524 w 2394000"/>
                  <a:gd name="connsiteY7-54" fmla="*/ 749300 h 750918"/>
                  <a:gd name="connsiteX8-55" fmla="*/ 0 w 2394000"/>
                  <a:gd name="connsiteY8-56" fmla="*/ 676827 h 750918"/>
                  <a:gd name="connsiteX9-57" fmla="*/ 0 w 2394000"/>
                  <a:gd name="connsiteY9-58" fmla="*/ 75709 h 750918"/>
                  <a:gd name="connsiteX0-59" fmla="*/ 0 w 2394000"/>
                  <a:gd name="connsiteY0-60" fmla="*/ 75709 h 750918"/>
                  <a:gd name="connsiteX1-61" fmla="*/ 74091 w 2394000"/>
                  <a:gd name="connsiteY1-62" fmla="*/ 1618 h 750918"/>
                  <a:gd name="connsiteX2-63" fmla="*/ 1835524 w 2394000"/>
                  <a:gd name="connsiteY2-64" fmla="*/ 0 h 750918"/>
                  <a:gd name="connsiteX3-65" fmla="*/ 2319909 w 2394000"/>
                  <a:gd name="connsiteY3-66" fmla="*/ 1618 h 750918"/>
                  <a:gd name="connsiteX4-67" fmla="*/ 2394000 w 2394000"/>
                  <a:gd name="connsiteY4-68" fmla="*/ 75709 h 750918"/>
                  <a:gd name="connsiteX5-69" fmla="*/ 2394000 w 2394000"/>
                  <a:gd name="connsiteY5-70" fmla="*/ 676827 h 750918"/>
                  <a:gd name="connsiteX6-71" fmla="*/ 2319909 w 2394000"/>
                  <a:gd name="connsiteY6-72" fmla="*/ 750918 h 750918"/>
                  <a:gd name="connsiteX7-73" fmla="*/ 1327524 w 2394000"/>
                  <a:gd name="connsiteY7-74" fmla="*/ 749300 h 750918"/>
                  <a:gd name="connsiteX8-75" fmla="*/ 0 w 2394000"/>
                  <a:gd name="connsiteY8-76" fmla="*/ 75709 h 750918"/>
                  <a:gd name="connsiteX0-77" fmla="*/ 1253433 w 2319909"/>
                  <a:gd name="connsiteY0-78" fmla="*/ 749300 h 750918"/>
                  <a:gd name="connsiteX1-79" fmla="*/ 0 w 2319909"/>
                  <a:gd name="connsiteY1-80" fmla="*/ 1618 h 750918"/>
                  <a:gd name="connsiteX2-81" fmla="*/ 1761433 w 2319909"/>
                  <a:gd name="connsiteY2-82" fmla="*/ 0 h 750918"/>
                  <a:gd name="connsiteX3-83" fmla="*/ 2245818 w 2319909"/>
                  <a:gd name="connsiteY3-84" fmla="*/ 1618 h 750918"/>
                  <a:gd name="connsiteX4-85" fmla="*/ 2319909 w 2319909"/>
                  <a:gd name="connsiteY4-86" fmla="*/ 75709 h 750918"/>
                  <a:gd name="connsiteX5-87" fmla="*/ 2319909 w 2319909"/>
                  <a:gd name="connsiteY5-88" fmla="*/ 676827 h 750918"/>
                  <a:gd name="connsiteX6-89" fmla="*/ 2245818 w 2319909"/>
                  <a:gd name="connsiteY6-90" fmla="*/ 750918 h 750918"/>
                  <a:gd name="connsiteX7-91" fmla="*/ 1253433 w 2319909"/>
                  <a:gd name="connsiteY7-92" fmla="*/ 749300 h 750918"/>
                  <a:gd name="connsiteX0-93" fmla="*/ 0 w 1066476"/>
                  <a:gd name="connsiteY0-94" fmla="*/ 749300 h 750918"/>
                  <a:gd name="connsiteX1-95" fmla="*/ 508000 w 1066476"/>
                  <a:gd name="connsiteY1-96" fmla="*/ 0 h 750918"/>
                  <a:gd name="connsiteX2-97" fmla="*/ 992385 w 1066476"/>
                  <a:gd name="connsiteY2-98" fmla="*/ 1618 h 750918"/>
                  <a:gd name="connsiteX3-99" fmla="*/ 1066476 w 1066476"/>
                  <a:gd name="connsiteY3-100" fmla="*/ 75709 h 750918"/>
                  <a:gd name="connsiteX4-101" fmla="*/ 1066476 w 1066476"/>
                  <a:gd name="connsiteY4-102" fmla="*/ 676827 h 750918"/>
                  <a:gd name="connsiteX5-103" fmla="*/ 992385 w 1066476"/>
                  <a:gd name="connsiteY5-104" fmla="*/ 750918 h 750918"/>
                  <a:gd name="connsiteX6-105" fmla="*/ 0 w 1066476"/>
                  <a:gd name="connsiteY6-106" fmla="*/ 749300 h 750918"/>
                  <a:gd name="connsiteX0-107" fmla="*/ 0 w 1066476"/>
                  <a:gd name="connsiteY0-108" fmla="*/ 749300 h 750918"/>
                  <a:gd name="connsiteX1-109" fmla="*/ 106636 w 1066476"/>
                  <a:gd name="connsiteY1-110" fmla="*/ 582962 h 750918"/>
                  <a:gd name="connsiteX2-111" fmla="*/ 508000 w 1066476"/>
                  <a:gd name="connsiteY2-112" fmla="*/ 0 h 750918"/>
                  <a:gd name="connsiteX3-113" fmla="*/ 992385 w 1066476"/>
                  <a:gd name="connsiteY3-114" fmla="*/ 1618 h 750918"/>
                  <a:gd name="connsiteX4-115" fmla="*/ 1066476 w 1066476"/>
                  <a:gd name="connsiteY4-116" fmla="*/ 75709 h 750918"/>
                  <a:gd name="connsiteX5-117" fmla="*/ 1066476 w 1066476"/>
                  <a:gd name="connsiteY5-118" fmla="*/ 676827 h 750918"/>
                  <a:gd name="connsiteX6-119" fmla="*/ 992385 w 1066476"/>
                  <a:gd name="connsiteY6-120" fmla="*/ 750918 h 750918"/>
                  <a:gd name="connsiteX7-121" fmla="*/ 0 w 1066476"/>
                  <a:gd name="connsiteY7-122" fmla="*/ 749300 h 750918"/>
                  <a:gd name="connsiteX0-123" fmla="*/ 0 w 1066476"/>
                  <a:gd name="connsiteY0-124" fmla="*/ 749300 h 750918"/>
                  <a:gd name="connsiteX1-125" fmla="*/ 111398 w 1066476"/>
                  <a:gd name="connsiteY1-126" fmla="*/ 585339 h 750918"/>
                  <a:gd name="connsiteX2-127" fmla="*/ 508000 w 1066476"/>
                  <a:gd name="connsiteY2-128" fmla="*/ 0 h 750918"/>
                  <a:gd name="connsiteX3-129" fmla="*/ 992385 w 1066476"/>
                  <a:gd name="connsiteY3-130" fmla="*/ 1618 h 750918"/>
                  <a:gd name="connsiteX4-131" fmla="*/ 1066476 w 1066476"/>
                  <a:gd name="connsiteY4-132" fmla="*/ 75709 h 750918"/>
                  <a:gd name="connsiteX5-133" fmla="*/ 1066476 w 1066476"/>
                  <a:gd name="connsiteY5-134" fmla="*/ 676827 h 750918"/>
                  <a:gd name="connsiteX6-135" fmla="*/ 992385 w 1066476"/>
                  <a:gd name="connsiteY6-136" fmla="*/ 750918 h 750918"/>
                  <a:gd name="connsiteX7-137" fmla="*/ 0 w 1066476"/>
                  <a:gd name="connsiteY7-138" fmla="*/ 749300 h 750918"/>
                  <a:gd name="connsiteX0-139" fmla="*/ 0 w 1149820"/>
                  <a:gd name="connsiteY0-140" fmla="*/ 746923 h 750918"/>
                  <a:gd name="connsiteX1-141" fmla="*/ 194742 w 1149820"/>
                  <a:gd name="connsiteY1-142" fmla="*/ 585339 h 750918"/>
                  <a:gd name="connsiteX2-143" fmla="*/ 591344 w 1149820"/>
                  <a:gd name="connsiteY2-144" fmla="*/ 0 h 750918"/>
                  <a:gd name="connsiteX3-145" fmla="*/ 1075729 w 1149820"/>
                  <a:gd name="connsiteY3-146" fmla="*/ 1618 h 750918"/>
                  <a:gd name="connsiteX4-147" fmla="*/ 1149820 w 1149820"/>
                  <a:gd name="connsiteY4-148" fmla="*/ 75709 h 750918"/>
                  <a:gd name="connsiteX5-149" fmla="*/ 1149820 w 1149820"/>
                  <a:gd name="connsiteY5-150" fmla="*/ 676827 h 750918"/>
                  <a:gd name="connsiteX6-151" fmla="*/ 1075729 w 1149820"/>
                  <a:gd name="connsiteY6-152" fmla="*/ 750918 h 750918"/>
                  <a:gd name="connsiteX7-153" fmla="*/ 0 w 1149820"/>
                  <a:gd name="connsiteY7-154" fmla="*/ 746923 h 750918"/>
                  <a:gd name="connsiteX0-155" fmla="*/ 0 w 1178395"/>
                  <a:gd name="connsiteY0-156" fmla="*/ 746923 h 750918"/>
                  <a:gd name="connsiteX1-157" fmla="*/ 223317 w 1178395"/>
                  <a:gd name="connsiteY1-158" fmla="*/ 585339 h 750918"/>
                  <a:gd name="connsiteX2-159" fmla="*/ 619919 w 1178395"/>
                  <a:gd name="connsiteY2-160" fmla="*/ 0 h 750918"/>
                  <a:gd name="connsiteX3-161" fmla="*/ 1104304 w 1178395"/>
                  <a:gd name="connsiteY3-162" fmla="*/ 1618 h 750918"/>
                  <a:gd name="connsiteX4-163" fmla="*/ 1178395 w 1178395"/>
                  <a:gd name="connsiteY4-164" fmla="*/ 75709 h 750918"/>
                  <a:gd name="connsiteX5-165" fmla="*/ 1178395 w 1178395"/>
                  <a:gd name="connsiteY5-166" fmla="*/ 676827 h 750918"/>
                  <a:gd name="connsiteX6-167" fmla="*/ 1104304 w 1178395"/>
                  <a:gd name="connsiteY6-168" fmla="*/ 750918 h 750918"/>
                  <a:gd name="connsiteX7-169" fmla="*/ 0 w 1178395"/>
                  <a:gd name="connsiteY7-170" fmla="*/ 746923 h 750918"/>
                  <a:gd name="connsiteX0-171" fmla="*/ 0 w 1171251"/>
                  <a:gd name="connsiteY0-172" fmla="*/ 737418 h 750918"/>
                  <a:gd name="connsiteX1-173" fmla="*/ 216173 w 1171251"/>
                  <a:gd name="connsiteY1-174" fmla="*/ 585339 h 750918"/>
                  <a:gd name="connsiteX2-175" fmla="*/ 612775 w 1171251"/>
                  <a:gd name="connsiteY2-176" fmla="*/ 0 h 750918"/>
                  <a:gd name="connsiteX3-177" fmla="*/ 1097160 w 1171251"/>
                  <a:gd name="connsiteY3-178" fmla="*/ 1618 h 750918"/>
                  <a:gd name="connsiteX4-179" fmla="*/ 1171251 w 1171251"/>
                  <a:gd name="connsiteY4-180" fmla="*/ 75709 h 750918"/>
                  <a:gd name="connsiteX5-181" fmla="*/ 1171251 w 1171251"/>
                  <a:gd name="connsiteY5-182" fmla="*/ 676827 h 750918"/>
                  <a:gd name="connsiteX6-183" fmla="*/ 1097160 w 1171251"/>
                  <a:gd name="connsiteY6-184" fmla="*/ 750918 h 750918"/>
                  <a:gd name="connsiteX7-185" fmla="*/ 0 w 1171251"/>
                  <a:gd name="connsiteY7-186" fmla="*/ 737418 h 750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71251" h="750918">
                    <a:moveTo>
                      <a:pt x="0" y="737418"/>
                    </a:moveTo>
                    <a:lnTo>
                      <a:pt x="216173" y="585339"/>
                    </a:lnTo>
                    <a:lnTo>
                      <a:pt x="612775" y="0"/>
                    </a:lnTo>
                    <a:lnTo>
                      <a:pt x="1097160" y="1618"/>
                    </a:lnTo>
                    <a:cubicBezTo>
                      <a:pt x="1138079" y="1618"/>
                      <a:pt x="1171251" y="34790"/>
                      <a:pt x="1171251" y="75709"/>
                    </a:cubicBezTo>
                    <a:lnTo>
                      <a:pt x="1171251" y="676827"/>
                    </a:lnTo>
                    <a:cubicBezTo>
                      <a:pt x="1171251" y="717746"/>
                      <a:pt x="1138079" y="750918"/>
                      <a:pt x="1097160" y="750918"/>
                    </a:cubicBezTo>
                    <a:lnTo>
                      <a:pt x="0" y="737418"/>
                    </a:ln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 bwMode="auto">
              <a:xfrm>
                <a:off x="5400096" y="465226"/>
                <a:ext cx="811325" cy="1042928"/>
              </a:xfrm>
              <a:custGeom>
                <a:avLst/>
                <a:gdLst>
                  <a:gd name="connsiteX0" fmla="*/ 457200 w 933450"/>
                  <a:gd name="connsiteY0" fmla="*/ 0 h 1127125"/>
                  <a:gd name="connsiteX1" fmla="*/ 311150 w 933450"/>
                  <a:gd name="connsiteY1" fmla="*/ 111125 h 1127125"/>
                  <a:gd name="connsiteX2" fmla="*/ 130175 w 933450"/>
                  <a:gd name="connsiteY2" fmla="*/ 269875 h 1127125"/>
                  <a:gd name="connsiteX3" fmla="*/ 22225 w 933450"/>
                  <a:gd name="connsiteY3" fmla="*/ 371475 h 1127125"/>
                  <a:gd name="connsiteX4" fmla="*/ 0 w 933450"/>
                  <a:gd name="connsiteY4" fmla="*/ 454025 h 1127125"/>
                  <a:gd name="connsiteX5" fmla="*/ 44450 w 933450"/>
                  <a:gd name="connsiteY5" fmla="*/ 504825 h 1127125"/>
                  <a:gd name="connsiteX6" fmla="*/ 327025 w 933450"/>
                  <a:gd name="connsiteY6" fmla="*/ 622300 h 1127125"/>
                  <a:gd name="connsiteX7" fmla="*/ 463550 w 933450"/>
                  <a:gd name="connsiteY7" fmla="*/ 758825 h 1127125"/>
                  <a:gd name="connsiteX8" fmla="*/ 463550 w 933450"/>
                  <a:gd name="connsiteY8" fmla="*/ 965200 h 1127125"/>
                  <a:gd name="connsiteX9" fmla="*/ 355600 w 933450"/>
                  <a:gd name="connsiteY9" fmla="*/ 1082675 h 1127125"/>
                  <a:gd name="connsiteX10" fmla="*/ 244475 w 933450"/>
                  <a:gd name="connsiteY10" fmla="*/ 1127125 h 1127125"/>
                  <a:gd name="connsiteX11" fmla="*/ 463550 w 933450"/>
                  <a:gd name="connsiteY11" fmla="*/ 1120775 h 1127125"/>
                  <a:gd name="connsiteX12" fmla="*/ 933450 w 933450"/>
                  <a:gd name="connsiteY12" fmla="*/ 384175 h 1127125"/>
                  <a:gd name="connsiteX13" fmla="*/ 841375 w 933450"/>
                  <a:gd name="connsiteY13" fmla="*/ 390525 h 1127125"/>
                  <a:gd name="connsiteX14" fmla="*/ 866775 w 933450"/>
                  <a:gd name="connsiteY14" fmla="*/ 292100 h 1127125"/>
                  <a:gd name="connsiteX15" fmla="*/ 831850 w 933450"/>
                  <a:gd name="connsiteY15" fmla="*/ 149225 h 1127125"/>
                  <a:gd name="connsiteX16" fmla="*/ 717550 w 933450"/>
                  <a:gd name="connsiteY16" fmla="*/ 53975 h 1127125"/>
                  <a:gd name="connsiteX17" fmla="*/ 568325 w 933450"/>
                  <a:gd name="connsiteY17" fmla="*/ 0 h 1127125"/>
                  <a:gd name="connsiteX18" fmla="*/ 457200 w 933450"/>
                  <a:gd name="connsiteY18" fmla="*/ 0 h 1127125"/>
                  <a:gd name="connsiteX0-1" fmla="*/ 457200 w 933450"/>
                  <a:gd name="connsiteY0-2" fmla="*/ 0 h 1127125"/>
                  <a:gd name="connsiteX1-3" fmla="*/ 311150 w 933450"/>
                  <a:gd name="connsiteY1-4" fmla="*/ 111125 h 1127125"/>
                  <a:gd name="connsiteX2-5" fmla="*/ 130175 w 933450"/>
                  <a:gd name="connsiteY2-6" fmla="*/ 269875 h 1127125"/>
                  <a:gd name="connsiteX3-7" fmla="*/ 22225 w 933450"/>
                  <a:gd name="connsiteY3-8" fmla="*/ 371475 h 1127125"/>
                  <a:gd name="connsiteX4-9" fmla="*/ 0 w 933450"/>
                  <a:gd name="connsiteY4-10" fmla="*/ 454025 h 1127125"/>
                  <a:gd name="connsiteX5-11" fmla="*/ 44450 w 933450"/>
                  <a:gd name="connsiteY5-12" fmla="*/ 504825 h 1127125"/>
                  <a:gd name="connsiteX6-13" fmla="*/ 327025 w 933450"/>
                  <a:gd name="connsiteY6-14" fmla="*/ 622300 h 1127125"/>
                  <a:gd name="connsiteX7-15" fmla="*/ 463550 w 933450"/>
                  <a:gd name="connsiteY7-16" fmla="*/ 758825 h 1127125"/>
                  <a:gd name="connsiteX8-17" fmla="*/ 463550 w 933450"/>
                  <a:gd name="connsiteY8-18" fmla="*/ 965200 h 1127125"/>
                  <a:gd name="connsiteX9-19" fmla="*/ 355600 w 933450"/>
                  <a:gd name="connsiteY9-20" fmla="*/ 1082675 h 1127125"/>
                  <a:gd name="connsiteX10-21" fmla="*/ 244475 w 933450"/>
                  <a:gd name="connsiteY10-22" fmla="*/ 1127125 h 1127125"/>
                  <a:gd name="connsiteX11-23" fmla="*/ 400050 w 933450"/>
                  <a:gd name="connsiteY11-24" fmla="*/ 1092200 h 1127125"/>
                  <a:gd name="connsiteX12-25" fmla="*/ 933450 w 933450"/>
                  <a:gd name="connsiteY12-26" fmla="*/ 384175 h 1127125"/>
                  <a:gd name="connsiteX13-27" fmla="*/ 841375 w 933450"/>
                  <a:gd name="connsiteY13-28" fmla="*/ 390525 h 1127125"/>
                  <a:gd name="connsiteX14-29" fmla="*/ 866775 w 933450"/>
                  <a:gd name="connsiteY14-30" fmla="*/ 292100 h 1127125"/>
                  <a:gd name="connsiteX15-31" fmla="*/ 831850 w 933450"/>
                  <a:gd name="connsiteY15-32" fmla="*/ 149225 h 1127125"/>
                  <a:gd name="connsiteX16-33" fmla="*/ 717550 w 933450"/>
                  <a:gd name="connsiteY16-34" fmla="*/ 53975 h 1127125"/>
                  <a:gd name="connsiteX17-35" fmla="*/ 568325 w 933450"/>
                  <a:gd name="connsiteY17-36" fmla="*/ 0 h 1127125"/>
                  <a:gd name="connsiteX18-37" fmla="*/ 457200 w 933450"/>
                  <a:gd name="connsiteY18-38" fmla="*/ 0 h 1127125"/>
                  <a:gd name="connsiteX0-39" fmla="*/ 457200 w 866775"/>
                  <a:gd name="connsiteY0-40" fmla="*/ 0 h 1127125"/>
                  <a:gd name="connsiteX1-41" fmla="*/ 311150 w 866775"/>
                  <a:gd name="connsiteY1-42" fmla="*/ 111125 h 1127125"/>
                  <a:gd name="connsiteX2-43" fmla="*/ 130175 w 866775"/>
                  <a:gd name="connsiteY2-44" fmla="*/ 269875 h 1127125"/>
                  <a:gd name="connsiteX3-45" fmla="*/ 22225 w 866775"/>
                  <a:gd name="connsiteY3-46" fmla="*/ 371475 h 1127125"/>
                  <a:gd name="connsiteX4-47" fmla="*/ 0 w 866775"/>
                  <a:gd name="connsiteY4-48" fmla="*/ 454025 h 1127125"/>
                  <a:gd name="connsiteX5-49" fmla="*/ 44450 w 866775"/>
                  <a:gd name="connsiteY5-50" fmla="*/ 504825 h 1127125"/>
                  <a:gd name="connsiteX6-51" fmla="*/ 327025 w 866775"/>
                  <a:gd name="connsiteY6-52" fmla="*/ 622300 h 1127125"/>
                  <a:gd name="connsiteX7-53" fmla="*/ 463550 w 866775"/>
                  <a:gd name="connsiteY7-54" fmla="*/ 758825 h 1127125"/>
                  <a:gd name="connsiteX8-55" fmla="*/ 463550 w 866775"/>
                  <a:gd name="connsiteY8-56" fmla="*/ 965200 h 1127125"/>
                  <a:gd name="connsiteX9-57" fmla="*/ 355600 w 866775"/>
                  <a:gd name="connsiteY9-58" fmla="*/ 1082675 h 1127125"/>
                  <a:gd name="connsiteX10-59" fmla="*/ 244475 w 866775"/>
                  <a:gd name="connsiteY10-60" fmla="*/ 1127125 h 1127125"/>
                  <a:gd name="connsiteX11-61" fmla="*/ 400050 w 866775"/>
                  <a:gd name="connsiteY11-62" fmla="*/ 1092200 h 1127125"/>
                  <a:gd name="connsiteX12-63" fmla="*/ 847725 w 866775"/>
                  <a:gd name="connsiteY12-64" fmla="*/ 393700 h 1127125"/>
                  <a:gd name="connsiteX13-65" fmla="*/ 841375 w 866775"/>
                  <a:gd name="connsiteY13-66" fmla="*/ 390525 h 1127125"/>
                  <a:gd name="connsiteX14-67" fmla="*/ 866775 w 866775"/>
                  <a:gd name="connsiteY14-68" fmla="*/ 292100 h 1127125"/>
                  <a:gd name="connsiteX15-69" fmla="*/ 831850 w 866775"/>
                  <a:gd name="connsiteY15-70" fmla="*/ 149225 h 1127125"/>
                  <a:gd name="connsiteX16-71" fmla="*/ 717550 w 866775"/>
                  <a:gd name="connsiteY16-72" fmla="*/ 53975 h 1127125"/>
                  <a:gd name="connsiteX17-73" fmla="*/ 568325 w 866775"/>
                  <a:gd name="connsiteY17-74" fmla="*/ 0 h 1127125"/>
                  <a:gd name="connsiteX18-75" fmla="*/ 457200 w 866775"/>
                  <a:gd name="connsiteY18-76" fmla="*/ 0 h 1127125"/>
                  <a:gd name="connsiteX0-77" fmla="*/ 457200 w 866775"/>
                  <a:gd name="connsiteY0-78" fmla="*/ 0 h 1127125"/>
                  <a:gd name="connsiteX1-79" fmla="*/ 311150 w 866775"/>
                  <a:gd name="connsiteY1-80" fmla="*/ 111125 h 1127125"/>
                  <a:gd name="connsiteX2-81" fmla="*/ 130175 w 866775"/>
                  <a:gd name="connsiteY2-82" fmla="*/ 269875 h 1127125"/>
                  <a:gd name="connsiteX3-83" fmla="*/ 22225 w 866775"/>
                  <a:gd name="connsiteY3-84" fmla="*/ 371475 h 1127125"/>
                  <a:gd name="connsiteX4-85" fmla="*/ 0 w 866775"/>
                  <a:gd name="connsiteY4-86" fmla="*/ 454025 h 1127125"/>
                  <a:gd name="connsiteX5-87" fmla="*/ 44450 w 866775"/>
                  <a:gd name="connsiteY5-88" fmla="*/ 504825 h 1127125"/>
                  <a:gd name="connsiteX6-89" fmla="*/ 327025 w 866775"/>
                  <a:gd name="connsiteY6-90" fmla="*/ 622300 h 1127125"/>
                  <a:gd name="connsiteX7-91" fmla="*/ 463550 w 866775"/>
                  <a:gd name="connsiteY7-92" fmla="*/ 758825 h 1127125"/>
                  <a:gd name="connsiteX8-93" fmla="*/ 463550 w 866775"/>
                  <a:gd name="connsiteY8-94" fmla="*/ 965200 h 1127125"/>
                  <a:gd name="connsiteX9-95" fmla="*/ 355600 w 866775"/>
                  <a:gd name="connsiteY9-96" fmla="*/ 1082675 h 1127125"/>
                  <a:gd name="connsiteX10-97" fmla="*/ 244475 w 866775"/>
                  <a:gd name="connsiteY10-98" fmla="*/ 1127125 h 1127125"/>
                  <a:gd name="connsiteX11-99" fmla="*/ 393700 w 866775"/>
                  <a:gd name="connsiteY11-100" fmla="*/ 1082675 h 1127125"/>
                  <a:gd name="connsiteX12-101" fmla="*/ 847725 w 866775"/>
                  <a:gd name="connsiteY12-102" fmla="*/ 393700 h 1127125"/>
                  <a:gd name="connsiteX13-103" fmla="*/ 841375 w 866775"/>
                  <a:gd name="connsiteY13-104" fmla="*/ 390525 h 1127125"/>
                  <a:gd name="connsiteX14-105" fmla="*/ 866775 w 866775"/>
                  <a:gd name="connsiteY14-106" fmla="*/ 292100 h 1127125"/>
                  <a:gd name="connsiteX15-107" fmla="*/ 831850 w 866775"/>
                  <a:gd name="connsiteY15-108" fmla="*/ 149225 h 1127125"/>
                  <a:gd name="connsiteX16-109" fmla="*/ 717550 w 866775"/>
                  <a:gd name="connsiteY16-110" fmla="*/ 53975 h 1127125"/>
                  <a:gd name="connsiteX17-111" fmla="*/ 568325 w 866775"/>
                  <a:gd name="connsiteY17-112" fmla="*/ 0 h 1127125"/>
                  <a:gd name="connsiteX18-113" fmla="*/ 457200 w 866775"/>
                  <a:gd name="connsiteY18-114" fmla="*/ 0 h 1127125"/>
                  <a:gd name="connsiteX0-115" fmla="*/ 457200 w 866775"/>
                  <a:gd name="connsiteY0-116" fmla="*/ 0 h 1127125"/>
                  <a:gd name="connsiteX1-117" fmla="*/ 311150 w 866775"/>
                  <a:gd name="connsiteY1-118" fmla="*/ 111125 h 1127125"/>
                  <a:gd name="connsiteX2-119" fmla="*/ 130175 w 866775"/>
                  <a:gd name="connsiteY2-120" fmla="*/ 269875 h 1127125"/>
                  <a:gd name="connsiteX3-121" fmla="*/ 22225 w 866775"/>
                  <a:gd name="connsiteY3-122" fmla="*/ 371475 h 1127125"/>
                  <a:gd name="connsiteX4-123" fmla="*/ 0 w 866775"/>
                  <a:gd name="connsiteY4-124" fmla="*/ 454025 h 1127125"/>
                  <a:gd name="connsiteX5-125" fmla="*/ 44450 w 866775"/>
                  <a:gd name="connsiteY5-126" fmla="*/ 504825 h 1127125"/>
                  <a:gd name="connsiteX6-127" fmla="*/ 327025 w 866775"/>
                  <a:gd name="connsiteY6-128" fmla="*/ 622300 h 1127125"/>
                  <a:gd name="connsiteX7-129" fmla="*/ 463550 w 866775"/>
                  <a:gd name="connsiteY7-130" fmla="*/ 758825 h 1127125"/>
                  <a:gd name="connsiteX8-131" fmla="*/ 463550 w 866775"/>
                  <a:gd name="connsiteY8-132" fmla="*/ 965200 h 1127125"/>
                  <a:gd name="connsiteX9-133" fmla="*/ 355600 w 866775"/>
                  <a:gd name="connsiteY9-134" fmla="*/ 1082675 h 1127125"/>
                  <a:gd name="connsiteX10-135" fmla="*/ 244475 w 866775"/>
                  <a:gd name="connsiteY10-136" fmla="*/ 1127125 h 1127125"/>
                  <a:gd name="connsiteX11-137" fmla="*/ 393700 w 866775"/>
                  <a:gd name="connsiteY11-138" fmla="*/ 1082675 h 1127125"/>
                  <a:gd name="connsiteX12-139" fmla="*/ 847725 w 866775"/>
                  <a:gd name="connsiteY12-140" fmla="*/ 393700 h 1127125"/>
                  <a:gd name="connsiteX13-141" fmla="*/ 841375 w 866775"/>
                  <a:gd name="connsiteY13-142" fmla="*/ 390525 h 1127125"/>
                  <a:gd name="connsiteX14-143" fmla="*/ 866775 w 866775"/>
                  <a:gd name="connsiteY14-144" fmla="*/ 292100 h 1127125"/>
                  <a:gd name="connsiteX15-145" fmla="*/ 831850 w 866775"/>
                  <a:gd name="connsiteY15-146" fmla="*/ 149225 h 1127125"/>
                  <a:gd name="connsiteX16-147" fmla="*/ 717550 w 866775"/>
                  <a:gd name="connsiteY16-148" fmla="*/ 53975 h 1127125"/>
                  <a:gd name="connsiteX17-149" fmla="*/ 568325 w 866775"/>
                  <a:gd name="connsiteY17-150" fmla="*/ 0 h 1127125"/>
                  <a:gd name="connsiteX18-151" fmla="*/ 457200 w 866775"/>
                  <a:gd name="connsiteY18-152" fmla="*/ 0 h 1127125"/>
                  <a:gd name="connsiteX0-153" fmla="*/ 457200 w 866775"/>
                  <a:gd name="connsiteY0-154" fmla="*/ 0 h 1127125"/>
                  <a:gd name="connsiteX1-155" fmla="*/ 311150 w 866775"/>
                  <a:gd name="connsiteY1-156" fmla="*/ 111125 h 1127125"/>
                  <a:gd name="connsiteX2-157" fmla="*/ 130175 w 866775"/>
                  <a:gd name="connsiteY2-158" fmla="*/ 269875 h 1127125"/>
                  <a:gd name="connsiteX3-159" fmla="*/ 22225 w 866775"/>
                  <a:gd name="connsiteY3-160" fmla="*/ 371475 h 1127125"/>
                  <a:gd name="connsiteX4-161" fmla="*/ 0 w 866775"/>
                  <a:gd name="connsiteY4-162" fmla="*/ 454025 h 1127125"/>
                  <a:gd name="connsiteX5-163" fmla="*/ 44450 w 866775"/>
                  <a:gd name="connsiteY5-164" fmla="*/ 504825 h 1127125"/>
                  <a:gd name="connsiteX6-165" fmla="*/ 314325 w 866775"/>
                  <a:gd name="connsiteY6-166" fmla="*/ 631825 h 1127125"/>
                  <a:gd name="connsiteX7-167" fmla="*/ 463550 w 866775"/>
                  <a:gd name="connsiteY7-168" fmla="*/ 758825 h 1127125"/>
                  <a:gd name="connsiteX8-169" fmla="*/ 463550 w 866775"/>
                  <a:gd name="connsiteY8-170" fmla="*/ 965200 h 1127125"/>
                  <a:gd name="connsiteX9-171" fmla="*/ 355600 w 866775"/>
                  <a:gd name="connsiteY9-172" fmla="*/ 1082675 h 1127125"/>
                  <a:gd name="connsiteX10-173" fmla="*/ 244475 w 866775"/>
                  <a:gd name="connsiteY10-174" fmla="*/ 1127125 h 1127125"/>
                  <a:gd name="connsiteX11-175" fmla="*/ 393700 w 866775"/>
                  <a:gd name="connsiteY11-176" fmla="*/ 1082675 h 1127125"/>
                  <a:gd name="connsiteX12-177" fmla="*/ 847725 w 866775"/>
                  <a:gd name="connsiteY12-178" fmla="*/ 393700 h 1127125"/>
                  <a:gd name="connsiteX13-179" fmla="*/ 841375 w 866775"/>
                  <a:gd name="connsiteY13-180" fmla="*/ 390525 h 1127125"/>
                  <a:gd name="connsiteX14-181" fmla="*/ 866775 w 866775"/>
                  <a:gd name="connsiteY14-182" fmla="*/ 292100 h 1127125"/>
                  <a:gd name="connsiteX15-183" fmla="*/ 831850 w 866775"/>
                  <a:gd name="connsiteY15-184" fmla="*/ 149225 h 1127125"/>
                  <a:gd name="connsiteX16-185" fmla="*/ 717550 w 866775"/>
                  <a:gd name="connsiteY16-186" fmla="*/ 53975 h 1127125"/>
                  <a:gd name="connsiteX17-187" fmla="*/ 568325 w 866775"/>
                  <a:gd name="connsiteY17-188" fmla="*/ 0 h 1127125"/>
                  <a:gd name="connsiteX18-189" fmla="*/ 457200 w 866775"/>
                  <a:gd name="connsiteY18-190" fmla="*/ 0 h 1127125"/>
                  <a:gd name="connsiteX0-191" fmla="*/ 457200 w 866775"/>
                  <a:gd name="connsiteY0-192" fmla="*/ 0 h 1127125"/>
                  <a:gd name="connsiteX1-193" fmla="*/ 311150 w 866775"/>
                  <a:gd name="connsiteY1-194" fmla="*/ 111125 h 1127125"/>
                  <a:gd name="connsiteX2-195" fmla="*/ 130175 w 866775"/>
                  <a:gd name="connsiteY2-196" fmla="*/ 269875 h 1127125"/>
                  <a:gd name="connsiteX3-197" fmla="*/ 22225 w 866775"/>
                  <a:gd name="connsiteY3-198" fmla="*/ 371475 h 1127125"/>
                  <a:gd name="connsiteX4-199" fmla="*/ 0 w 866775"/>
                  <a:gd name="connsiteY4-200" fmla="*/ 454025 h 1127125"/>
                  <a:gd name="connsiteX5-201" fmla="*/ 44450 w 866775"/>
                  <a:gd name="connsiteY5-202" fmla="*/ 504825 h 1127125"/>
                  <a:gd name="connsiteX6-203" fmla="*/ 314325 w 866775"/>
                  <a:gd name="connsiteY6-204" fmla="*/ 631825 h 1127125"/>
                  <a:gd name="connsiteX7-205" fmla="*/ 444500 w 866775"/>
                  <a:gd name="connsiteY7-206" fmla="*/ 758825 h 1127125"/>
                  <a:gd name="connsiteX8-207" fmla="*/ 463550 w 866775"/>
                  <a:gd name="connsiteY8-208" fmla="*/ 965200 h 1127125"/>
                  <a:gd name="connsiteX9-209" fmla="*/ 355600 w 866775"/>
                  <a:gd name="connsiteY9-210" fmla="*/ 1082675 h 1127125"/>
                  <a:gd name="connsiteX10-211" fmla="*/ 244475 w 866775"/>
                  <a:gd name="connsiteY10-212" fmla="*/ 1127125 h 1127125"/>
                  <a:gd name="connsiteX11-213" fmla="*/ 393700 w 866775"/>
                  <a:gd name="connsiteY11-214" fmla="*/ 1082675 h 1127125"/>
                  <a:gd name="connsiteX12-215" fmla="*/ 847725 w 866775"/>
                  <a:gd name="connsiteY12-216" fmla="*/ 393700 h 1127125"/>
                  <a:gd name="connsiteX13-217" fmla="*/ 841375 w 866775"/>
                  <a:gd name="connsiteY13-218" fmla="*/ 390525 h 1127125"/>
                  <a:gd name="connsiteX14-219" fmla="*/ 866775 w 866775"/>
                  <a:gd name="connsiteY14-220" fmla="*/ 292100 h 1127125"/>
                  <a:gd name="connsiteX15-221" fmla="*/ 831850 w 866775"/>
                  <a:gd name="connsiteY15-222" fmla="*/ 149225 h 1127125"/>
                  <a:gd name="connsiteX16-223" fmla="*/ 717550 w 866775"/>
                  <a:gd name="connsiteY16-224" fmla="*/ 53975 h 1127125"/>
                  <a:gd name="connsiteX17-225" fmla="*/ 568325 w 866775"/>
                  <a:gd name="connsiteY17-226" fmla="*/ 0 h 1127125"/>
                  <a:gd name="connsiteX18-227" fmla="*/ 457200 w 866775"/>
                  <a:gd name="connsiteY18-228" fmla="*/ 0 h 1127125"/>
                  <a:gd name="connsiteX0-229" fmla="*/ 457200 w 866775"/>
                  <a:gd name="connsiteY0-230" fmla="*/ 0 h 1127125"/>
                  <a:gd name="connsiteX1-231" fmla="*/ 311150 w 866775"/>
                  <a:gd name="connsiteY1-232" fmla="*/ 111125 h 1127125"/>
                  <a:gd name="connsiteX2-233" fmla="*/ 130175 w 866775"/>
                  <a:gd name="connsiteY2-234" fmla="*/ 269875 h 1127125"/>
                  <a:gd name="connsiteX3-235" fmla="*/ 22225 w 866775"/>
                  <a:gd name="connsiteY3-236" fmla="*/ 371475 h 1127125"/>
                  <a:gd name="connsiteX4-237" fmla="*/ 0 w 866775"/>
                  <a:gd name="connsiteY4-238" fmla="*/ 454025 h 1127125"/>
                  <a:gd name="connsiteX5-239" fmla="*/ 44450 w 866775"/>
                  <a:gd name="connsiteY5-240" fmla="*/ 504825 h 1127125"/>
                  <a:gd name="connsiteX6-241" fmla="*/ 314325 w 866775"/>
                  <a:gd name="connsiteY6-242" fmla="*/ 631825 h 1127125"/>
                  <a:gd name="connsiteX7-243" fmla="*/ 444500 w 866775"/>
                  <a:gd name="connsiteY7-244" fmla="*/ 758825 h 1127125"/>
                  <a:gd name="connsiteX8-245" fmla="*/ 444500 w 866775"/>
                  <a:gd name="connsiteY8-246" fmla="*/ 962025 h 1127125"/>
                  <a:gd name="connsiteX9-247" fmla="*/ 355600 w 866775"/>
                  <a:gd name="connsiteY9-248" fmla="*/ 1082675 h 1127125"/>
                  <a:gd name="connsiteX10-249" fmla="*/ 244475 w 866775"/>
                  <a:gd name="connsiteY10-250" fmla="*/ 1127125 h 1127125"/>
                  <a:gd name="connsiteX11-251" fmla="*/ 393700 w 866775"/>
                  <a:gd name="connsiteY11-252" fmla="*/ 1082675 h 1127125"/>
                  <a:gd name="connsiteX12-253" fmla="*/ 847725 w 866775"/>
                  <a:gd name="connsiteY12-254" fmla="*/ 393700 h 1127125"/>
                  <a:gd name="connsiteX13-255" fmla="*/ 841375 w 866775"/>
                  <a:gd name="connsiteY13-256" fmla="*/ 390525 h 1127125"/>
                  <a:gd name="connsiteX14-257" fmla="*/ 866775 w 866775"/>
                  <a:gd name="connsiteY14-258" fmla="*/ 292100 h 1127125"/>
                  <a:gd name="connsiteX15-259" fmla="*/ 831850 w 866775"/>
                  <a:gd name="connsiteY15-260" fmla="*/ 149225 h 1127125"/>
                  <a:gd name="connsiteX16-261" fmla="*/ 717550 w 866775"/>
                  <a:gd name="connsiteY16-262" fmla="*/ 53975 h 1127125"/>
                  <a:gd name="connsiteX17-263" fmla="*/ 568325 w 866775"/>
                  <a:gd name="connsiteY17-264" fmla="*/ 0 h 1127125"/>
                  <a:gd name="connsiteX18-265" fmla="*/ 457200 w 866775"/>
                  <a:gd name="connsiteY18-266" fmla="*/ 0 h 1127125"/>
                  <a:gd name="connsiteX0-267" fmla="*/ 457200 w 866775"/>
                  <a:gd name="connsiteY0-268" fmla="*/ 0 h 1127125"/>
                  <a:gd name="connsiteX1-269" fmla="*/ 311150 w 866775"/>
                  <a:gd name="connsiteY1-270" fmla="*/ 111125 h 1127125"/>
                  <a:gd name="connsiteX2-271" fmla="*/ 130175 w 866775"/>
                  <a:gd name="connsiteY2-272" fmla="*/ 269875 h 1127125"/>
                  <a:gd name="connsiteX3-273" fmla="*/ 22225 w 866775"/>
                  <a:gd name="connsiteY3-274" fmla="*/ 371475 h 1127125"/>
                  <a:gd name="connsiteX4-275" fmla="*/ 0 w 866775"/>
                  <a:gd name="connsiteY4-276" fmla="*/ 454025 h 1127125"/>
                  <a:gd name="connsiteX5-277" fmla="*/ 44450 w 866775"/>
                  <a:gd name="connsiteY5-278" fmla="*/ 504825 h 1127125"/>
                  <a:gd name="connsiteX6-279" fmla="*/ 314325 w 866775"/>
                  <a:gd name="connsiteY6-280" fmla="*/ 631825 h 1127125"/>
                  <a:gd name="connsiteX7-281" fmla="*/ 444500 w 866775"/>
                  <a:gd name="connsiteY7-282" fmla="*/ 758825 h 1127125"/>
                  <a:gd name="connsiteX8-283" fmla="*/ 444500 w 866775"/>
                  <a:gd name="connsiteY8-284" fmla="*/ 962025 h 1127125"/>
                  <a:gd name="connsiteX9-285" fmla="*/ 336550 w 866775"/>
                  <a:gd name="connsiteY9-286" fmla="*/ 1069975 h 1127125"/>
                  <a:gd name="connsiteX10-287" fmla="*/ 244475 w 866775"/>
                  <a:gd name="connsiteY10-288" fmla="*/ 1127125 h 1127125"/>
                  <a:gd name="connsiteX11-289" fmla="*/ 393700 w 866775"/>
                  <a:gd name="connsiteY11-290" fmla="*/ 1082675 h 1127125"/>
                  <a:gd name="connsiteX12-291" fmla="*/ 847725 w 866775"/>
                  <a:gd name="connsiteY12-292" fmla="*/ 393700 h 1127125"/>
                  <a:gd name="connsiteX13-293" fmla="*/ 841375 w 866775"/>
                  <a:gd name="connsiteY13-294" fmla="*/ 390525 h 1127125"/>
                  <a:gd name="connsiteX14-295" fmla="*/ 866775 w 866775"/>
                  <a:gd name="connsiteY14-296" fmla="*/ 292100 h 1127125"/>
                  <a:gd name="connsiteX15-297" fmla="*/ 831850 w 866775"/>
                  <a:gd name="connsiteY15-298" fmla="*/ 149225 h 1127125"/>
                  <a:gd name="connsiteX16-299" fmla="*/ 717550 w 866775"/>
                  <a:gd name="connsiteY16-300" fmla="*/ 53975 h 1127125"/>
                  <a:gd name="connsiteX17-301" fmla="*/ 568325 w 866775"/>
                  <a:gd name="connsiteY17-302" fmla="*/ 0 h 1127125"/>
                  <a:gd name="connsiteX18-303" fmla="*/ 457200 w 866775"/>
                  <a:gd name="connsiteY18-304" fmla="*/ 0 h 1127125"/>
                  <a:gd name="connsiteX0-305" fmla="*/ 466725 w 876300"/>
                  <a:gd name="connsiteY0-306" fmla="*/ 0 h 1127125"/>
                  <a:gd name="connsiteX1-307" fmla="*/ 320675 w 876300"/>
                  <a:gd name="connsiteY1-308" fmla="*/ 111125 h 1127125"/>
                  <a:gd name="connsiteX2-309" fmla="*/ 139700 w 876300"/>
                  <a:gd name="connsiteY2-310" fmla="*/ 269875 h 1127125"/>
                  <a:gd name="connsiteX3-311" fmla="*/ 0 w 876300"/>
                  <a:gd name="connsiteY3-312" fmla="*/ 396875 h 1127125"/>
                  <a:gd name="connsiteX4-313" fmla="*/ 9525 w 876300"/>
                  <a:gd name="connsiteY4-314" fmla="*/ 454025 h 1127125"/>
                  <a:gd name="connsiteX5-315" fmla="*/ 53975 w 876300"/>
                  <a:gd name="connsiteY5-316" fmla="*/ 504825 h 1127125"/>
                  <a:gd name="connsiteX6-317" fmla="*/ 323850 w 876300"/>
                  <a:gd name="connsiteY6-318" fmla="*/ 631825 h 1127125"/>
                  <a:gd name="connsiteX7-319" fmla="*/ 454025 w 876300"/>
                  <a:gd name="connsiteY7-320" fmla="*/ 758825 h 1127125"/>
                  <a:gd name="connsiteX8-321" fmla="*/ 454025 w 876300"/>
                  <a:gd name="connsiteY8-322" fmla="*/ 962025 h 1127125"/>
                  <a:gd name="connsiteX9-323" fmla="*/ 346075 w 876300"/>
                  <a:gd name="connsiteY9-324" fmla="*/ 1069975 h 1127125"/>
                  <a:gd name="connsiteX10-325" fmla="*/ 254000 w 876300"/>
                  <a:gd name="connsiteY10-326" fmla="*/ 1127125 h 1127125"/>
                  <a:gd name="connsiteX11-327" fmla="*/ 403225 w 876300"/>
                  <a:gd name="connsiteY11-328" fmla="*/ 1082675 h 1127125"/>
                  <a:gd name="connsiteX12-329" fmla="*/ 857250 w 876300"/>
                  <a:gd name="connsiteY12-330" fmla="*/ 393700 h 1127125"/>
                  <a:gd name="connsiteX13-331" fmla="*/ 850900 w 876300"/>
                  <a:gd name="connsiteY13-332" fmla="*/ 390525 h 1127125"/>
                  <a:gd name="connsiteX14-333" fmla="*/ 876300 w 876300"/>
                  <a:gd name="connsiteY14-334" fmla="*/ 292100 h 1127125"/>
                  <a:gd name="connsiteX15-335" fmla="*/ 841375 w 876300"/>
                  <a:gd name="connsiteY15-336" fmla="*/ 149225 h 1127125"/>
                  <a:gd name="connsiteX16-337" fmla="*/ 727075 w 876300"/>
                  <a:gd name="connsiteY16-338" fmla="*/ 53975 h 1127125"/>
                  <a:gd name="connsiteX17-339" fmla="*/ 577850 w 876300"/>
                  <a:gd name="connsiteY17-340" fmla="*/ 0 h 1127125"/>
                  <a:gd name="connsiteX18-341" fmla="*/ 466725 w 876300"/>
                  <a:gd name="connsiteY18-342" fmla="*/ 0 h 1127125"/>
                  <a:gd name="connsiteX0-343" fmla="*/ 466725 w 876300"/>
                  <a:gd name="connsiteY0-344" fmla="*/ 0 h 1127125"/>
                  <a:gd name="connsiteX1-345" fmla="*/ 320675 w 876300"/>
                  <a:gd name="connsiteY1-346" fmla="*/ 111125 h 1127125"/>
                  <a:gd name="connsiteX2-347" fmla="*/ 139700 w 876300"/>
                  <a:gd name="connsiteY2-348" fmla="*/ 269875 h 1127125"/>
                  <a:gd name="connsiteX3-349" fmla="*/ 0 w 876300"/>
                  <a:gd name="connsiteY3-350" fmla="*/ 396875 h 1127125"/>
                  <a:gd name="connsiteX4-351" fmla="*/ 0 w 876300"/>
                  <a:gd name="connsiteY4-352" fmla="*/ 460375 h 1127125"/>
                  <a:gd name="connsiteX5-353" fmla="*/ 53975 w 876300"/>
                  <a:gd name="connsiteY5-354" fmla="*/ 504825 h 1127125"/>
                  <a:gd name="connsiteX6-355" fmla="*/ 323850 w 876300"/>
                  <a:gd name="connsiteY6-356" fmla="*/ 631825 h 1127125"/>
                  <a:gd name="connsiteX7-357" fmla="*/ 454025 w 876300"/>
                  <a:gd name="connsiteY7-358" fmla="*/ 758825 h 1127125"/>
                  <a:gd name="connsiteX8-359" fmla="*/ 454025 w 876300"/>
                  <a:gd name="connsiteY8-360" fmla="*/ 962025 h 1127125"/>
                  <a:gd name="connsiteX9-361" fmla="*/ 346075 w 876300"/>
                  <a:gd name="connsiteY9-362" fmla="*/ 1069975 h 1127125"/>
                  <a:gd name="connsiteX10-363" fmla="*/ 254000 w 876300"/>
                  <a:gd name="connsiteY10-364" fmla="*/ 1127125 h 1127125"/>
                  <a:gd name="connsiteX11-365" fmla="*/ 403225 w 876300"/>
                  <a:gd name="connsiteY11-366" fmla="*/ 1082675 h 1127125"/>
                  <a:gd name="connsiteX12-367" fmla="*/ 857250 w 876300"/>
                  <a:gd name="connsiteY12-368" fmla="*/ 393700 h 1127125"/>
                  <a:gd name="connsiteX13-369" fmla="*/ 850900 w 876300"/>
                  <a:gd name="connsiteY13-370" fmla="*/ 390525 h 1127125"/>
                  <a:gd name="connsiteX14-371" fmla="*/ 876300 w 876300"/>
                  <a:gd name="connsiteY14-372" fmla="*/ 292100 h 1127125"/>
                  <a:gd name="connsiteX15-373" fmla="*/ 841375 w 876300"/>
                  <a:gd name="connsiteY15-374" fmla="*/ 149225 h 1127125"/>
                  <a:gd name="connsiteX16-375" fmla="*/ 727075 w 876300"/>
                  <a:gd name="connsiteY16-376" fmla="*/ 53975 h 1127125"/>
                  <a:gd name="connsiteX17-377" fmla="*/ 577850 w 876300"/>
                  <a:gd name="connsiteY17-378" fmla="*/ 0 h 1127125"/>
                  <a:gd name="connsiteX18-379" fmla="*/ 466725 w 876300"/>
                  <a:gd name="connsiteY18-380" fmla="*/ 0 h 1127125"/>
                  <a:gd name="connsiteX0-381" fmla="*/ 466725 w 876300"/>
                  <a:gd name="connsiteY0-382" fmla="*/ 0 h 1127125"/>
                  <a:gd name="connsiteX1-383" fmla="*/ 320675 w 876300"/>
                  <a:gd name="connsiteY1-384" fmla="*/ 111125 h 1127125"/>
                  <a:gd name="connsiteX2-385" fmla="*/ 139700 w 876300"/>
                  <a:gd name="connsiteY2-386" fmla="*/ 269875 h 1127125"/>
                  <a:gd name="connsiteX3-387" fmla="*/ 22225 w 876300"/>
                  <a:gd name="connsiteY3-388" fmla="*/ 393700 h 1127125"/>
                  <a:gd name="connsiteX4-389" fmla="*/ 0 w 876300"/>
                  <a:gd name="connsiteY4-390" fmla="*/ 460375 h 1127125"/>
                  <a:gd name="connsiteX5-391" fmla="*/ 53975 w 876300"/>
                  <a:gd name="connsiteY5-392" fmla="*/ 504825 h 1127125"/>
                  <a:gd name="connsiteX6-393" fmla="*/ 323850 w 876300"/>
                  <a:gd name="connsiteY6-394" fmla="*/ 631825 h 1127125"/>
                  <a:gd name="connsiteX7-395" fmla="*/ 454025 w 876300"/>
                  <a:gd name="connsiteY7-396" fmla="*/ 758825 h 1127125"/>
                  <a:gd name="connsiteX8-397" fmla="*/ 454025 w 876300"/>
                  <a:gd name="connsiteY8-398" fmla="*/ 962025 h 1127125"/>
                  <a:gd name="connsiteX9-399" fmla="*/ 346075 w 876300"/>
                  <a:gd name="connsiteY9-400" fmla="*/ 1069975 h 1127125"/>
                  <a:gd name="connsiteX10-401" fmla="*/ 254000 w 876300"/>
                  <a:gd name="connsiteY10-402" fmla="*/ 1127125 h 1127125"/>
                  <a:gd name="connsiteX11-403" fmla="*/ 403225 w 876300"/>
                  <a:gd name="connsiteY11-404" fmla="*/ 1082675 h 1127125"/>
                  <a:gd name="connsiteX12-405" fmla="*/ 857250 w 876300"/>
                  <a:gd name="connsiteY12-406" fmla="*/ 393700 h 1127125"/>
                  <a:gd name="connsiteX13-407" fmla="*/ 850900 w 876300"/>
                  <a:gd name="connsiteY13-408" fmla="*/ 390525 h 1127125"/>
                  <a:gd name="connsiteX14-409" fmla="*/ 876300 w 876300"/>
                  <a:gd name="connsiteY14-410" fmla="*/ 292100 h 1127125"/>
                  <a:gd name="connsiteX15-411" fmla="*/ 841375 w 876300"/>
                  <a:gd name="connsiteY15-412" fmla="*/ 149225 h 1127125"/>
                  <a:gd name="connsiteX16-413" fmla="*/ 727075 w 876300"/>
                  <a:gd name="connsiteY16-414" fmla="*/ 53975 h 1127125"/>
                  <a:gd name="connsiteX17-415" fmla="*/ 577850 w 876300"/>
                  <a:gd name="connsiteY17-416" fmla="*/ 0 h 1127125"/>
                  <a:gd name="connsiteX18-417" fmla="*/ 466725 w 876300"/>
                  <a:gd name="connsiteY18-418" fmla="*/ 0 h 1127125"/>
                  <a:gd name="connsiteX0-419" fmla="*/ 466725 w 876300"/>
                  <a:gd name="connsiteY0-420" fmla="*/ 0 h 1127125"/>
                  <a:gd name="connsiteX1-421" fmla="*/ 320675 w 876300"/>
                  <a:gd name="connsiteY1-422" fmla="*/ 111125 h 1127125"/>
                  <a:gd name="connsiteX2-423" fmla="*/ 139700 w 876300"/>
                  <a:gd name="connsiteY2-424" fmla="*/ 269875 h 1127125"/>
                  <a:gd name="connsiteX3-425" fmla="*/ 22225 w 876300"/>
                  <a:gd name="connsiteY3-426" fmla="*/ 393700 h 1127125"/>
                  <a:gd name="connsiteX4-427" fmla="*/ 0 w 876300"/>
                  <a:gd name="connsiteY4-428" fmla="*/ 460375 h 1127125"/>
                  <a:gd name="connsiteX5-429" fmla="*/ 53975 w 876300"/>
                  <a:gd name="connsiteY5-430" fmla="*/ 504825 h 1127125"/>
                  <a:gd name="connsiteX6-431" fmla="*/ 323850 w 876300"/>
                  <a:gd name="connsiteY6-432" fmla="*/ 631825 h 1127125"/>
                  <a:gd name="connsiteX7-433" fmla="*/ 454025 w 876300"/>
                  <a:gd name="connsiteY7-434" fmla="*/ 758825 h 1127125"/>
                  <a:gd name="connsiteX8-435" fmla="*/ 454025 w 876300"/>
                  <a:gd name="connsiteY8-436" fmla="*/ 962025 h 1127125"/>
                  <a:gd name="connsiteX9-437" fmla="*/ 346075 w 876300"/>
                  <a:gd name="connsiteY9-438" fmla="*/ 1069975 h 1127125"/>
                  <a:gd name="connsiteX10-439" fmla="*/ 228600 w 876300"/>
                  <a:gd name="connsiteY10-440" fmla="*/ 1127125 h 1127125"/>
                  <a:gd name="connsiteX11-441" fmla="*/ 403225 w 876300"/>
                  <a:gd name="connsiteY11-442" fmla="*/ 1082675 h 1127125"/>
                  <a:gd name="connsiteX12-443" fmla="*/ 857250 w 876300"/>
                  <a:gd name="connsiteY12-444" fmla="*/ 393700 h 1127125"/>
                  <a:gd name="connsiteX13-445" fmla="*/ 850900 w 876300"/>
                  <a:gd name="connsiteY13-446" fmla="*/ 390525 h 1127125"/>
                  <a:gd name="connsiteX14-447" fmla="*/ 876300 w 876300"/>
                  <a:gd name="connsiteY14-448" fmla="*/ 292100 h 1127125"/>
                  <a:gd name="connsiteX15-449" fmla="*/ 841375 w 876300"/>
                  <a:gd name="connsiteY15-450" fmla="*/ 149225 h 1127125"/>
                  <a:gd name="connsiteX16-451" fmla="*/ 727075 w 876300"/>
                  <a:gd name="connsiteY16-452" fmla="*/ 53975 h 1127125"/>
                  <a:gd name="connsiteX17-453" fmla="*/ 577850 w 876300"/>
                  <a:gd name="connsiteY17-454" fmla="*/ 0 h 1127125"/>
                  <a:gd name="connsiteX18-455" fmla="*/ 466725 w 876300"/>
                  <a:gd name="connsiteY18-456" fmla="*/ 0 h 1127125"/>
                  <a:gd name="connsiteX0-457" fmla="*/ 466725 w 876300"/>
                  <a:gd name="connsiteY0-458" fmla="*/ 0 h 1122363"/>
                  <a:gd name="connsiteX1-459" fmla="*/ 320675 w 876300"/>
                  <a:gd name="connsiteY1-460" fmla="*/ 111125 h 1122363"/>
                  <a:gd name="connsiteX2-461" fmla="*/ 139700 w 876300"/>
                  <a:gd name="connsiteY2-462" fmla="*/ 269875 h 1122363"/>
                  <a:gd name="connsiteX3-463" fmla="*/ 22225 w 876300"/>
                  <a:gd name="connsiteY3-464" fmla="*/ 393700 h 1122363"/>
                  <a:gd name="connsiteX4-465" fmla="*/ 0 w 876300"/>
                  <a:gd name="connsiteY4-466" fmla="*/ 460375 h 1122363"/>
                  <a:gd name="connsiteX5-467" fmla="*/ 53975 w 876300"/>
                  <a:gd name="connsiteY5-468" fmla="*/ 504825 h 1122363"/>
                  <a:gd name="connsiteX6-469" fmla="*/ 323850 w 876300"/>
                  <a:gd name="connsiteY6-470" fmla="*/ 631825 h 1122363"/>
                  <a:gd name="connsiteX7-471" fmla="*/ 454025 w 876300"/>
                  <a:gd name="connsiteY7-472" fmla="*/ 758825 h 1122363"/>
                  <a:gd name="connsiteX8-473" fmla="*/ 454025 w 876300"/>
                  <a:gd name="connsiteY8-474" fmla="*/ 962025 h 1122363"/>
                  <a:gd name="connsiteX9-475" fmla="*/ 346075 w 876300"/>
                  <a:gd name="connsiteY9-476" fmla="*/ 1069975 h 1122363"/>
                  <a:gd name="connsiteX10-477" fmla="*/ 223838 w 876300"/>
                  <a:gd name="connsiteY10-478" fmla="*/ 1122363 h 1122363"/>
                  <a:gd name="connsiteX11-479" fmla="*/ 403225 w 876300"/>
                  <a:gd name="connsiteY11-480" fmla="*/ 1082675 h 1122363"/>
                  <a:gd name="connsiteX12-481" fmla="*/ 857250 w 876300"/>
                  <a:gd name="connsiteY12-482" fmla="*/ 393700 h 1122363"/>
                  <a:gd name="connsiteX13-483" fmla="*/ 850900 w 876300"/>
                  <a:gd name="connsiteY13-484" fmla="*/ 390525 h 1122363"/>
                  <a:gd name="connsiteX14-485" fmla="*/ 876300 w 876300"/>
                  <a:gd name="connsiteY14-486" fmla="*/ 292100 h 1122363"/>
                  <a:gd name="connsiteX15-487" fmla="*/ 841375 w 876300"/>
                  <a:gd name="connsiteY15-488" fmla="*/ 149225 h 1122363"/>
                  <a:gd name="connsiteX16-489" fmla="*/ 727075 w 876300"/>
                  <a:gd name="connsiteY16-490" fmla="*/ 53975 h 1122363"/>
                  <a:gd name="connsiteX17-491" fmla="*/ 577850 w 876300"/>
                  <a:gd name="connsiteY17-492" fmla="*/ 0 h 1122363"/>
                  <a:gd name="connsiteX18-493" fmla="*/ 466725 w 876300"/>
                  <a:gd name="connsiteY18-494" fmla="*/ 0 h 1122363"/>
                  <a:gd name="connsiteX0-495" fmla="*/ 466725 w 876300"/>
                  <a:gd name="connsiteY0-496" fmla="*/ 0 h 1122363"/>
                  <a:gd name="connsiteX1-497" fmla="*/ 320675 w 876300"/>
                  <a:gd name="connsiteY1-498" fmla="*/ 111125 h 1122363"/>
                  <a:gd name="connsiteX2-499" fmla="*/ 139700 w 876300"/>
                  <a:gd name="connsiteY2-500" fmla="*/ 269875 h 1122363"/>
                  <a:gd name="connsiteX3-501" fmla="*/ 22225 w 876300"/>
                  <a:gd name="connsiteY3-502" fmla="*/ 393700 h 1122363"/>
                  <a:gd name="connsiteX4-503" fmla="*/ 0 w 876300"/>
                  <a:gd name="connsiteY4-504" fmla="*/ 460375 h 1122363"/>
                  <a:gd name="connsiteX5-505" fmla="*/ 53975 w 876300"/>
                  <a:gd name="connsiteY5-506" fmla="*/ 504825 h 1122363"/>
                  <a:gd name="connsiteX6-507" fmla="*/ 323850 w 876300"/>
                  <a:gd name="connsiteY6-508" fmla="*/ 631825 h 1122363"/>
                  <a:gd name="connsiteX7-509" fmla="*/ 454025 w 876300"/>
                  <a:gd name="connsiteY7-510" fmla="*/ 758825 h 1122363"/>
                  <a:gd name="connsiteX8-511" fmla="*/ 454025 w 876300"/>
                  <a:gd name="connsiteY8-512" fmla="*/ 962025 h 1122363"/>
                  <a:gd name="connsiteX9-513" fmla="*/ 346075 w 876300"/>
                  <a:gd name="connsiteY9-514" fmla="*/ 1069975 h 1122363"/>
                  <a:gd name="connsiteX10-515" fmla="*/ 223838 w 876300"/>
                  <a:gd name="connsiteY10-516" fmla="*/ 1122363 h 1122363"/>
                  <a:gd name="connsiteX11-517" fmla="*/ 386556 w 876300"/>
                  <a:gd name="connsiteY11-518" fmla="*/ 1063625 h 1122363"/>
                  <a:gd name="connsiteX12-519" fmla="*/ 857250 w 876300"/>
                  <a:gd name="connsiteY12-520" fmla="*/ 393700 h 1122363"/>
                  <a:gd name="connsiteX13-521" fmla="*/ 850900 w 876300"/>
                  <a:gd name="connsiteY13-522" fmla="*/ 390525 h 1122363"/>
                  <a:gd name="connsiteX14-523" fmla="*/ 876300 w 876300"/>
                  <a:gd name="connsiteY14-524" fmla="*/ 292100 h 1122363"/>
                  <a:gd name="connsiteX15-525" fmla="*/ 841375 w 876300"/>
                  <a:gd name="connsiteY15-526" fmla="*/ 149225 h 1122363"/>
                  <a:gd name="connsiteX16-527" fmla="*/ 727075 w 876300"/>
                  <a:gd name="connsiteY16-528" fmla="*/ 53975 h 1122363"/>
                  <a:gd name="connsiteX17-529" fmla="*/ 577850 w 876300"/>
                  <a:gd name="connsiteY17-530" fmla="*/ 0 h 1122363"/>
                  <a:gd name="connsiteX18-531" fmla="*/ 466725 w 876300"/>
                  <a:gd name="connsiteY18-532" fmla="*/ 0 h 1122363"/>
                  <a:gd name="connsiteX0-533" fmla="*/ 466725 w 876300"/>
                  <a:gd name="connsiteY0-534" fmla="*/ 0 h 1122363"/>
                  <a:gd name="connsiteX1-535" fmla="*/ 320675 w 876300"/>
                  <a:gd name="connsiteY1-536" fmla="*/ 111125 h 1122363"/>
                  <a:gd name="connsiteX2-537" fmla="*/ 139700 w 876300"/>
                  <a:gd name="connsiteY2-538" fmla="*/ 269875 h 1122363"/>
                  <a:gd name="connsiteX3-539" fmla="*/ 22225 w 876300"/>
                  <a:gd name="connsiteY3-540" fmla="*/ 393700 h 1122363"/>
                  <a:gd name="connsiteX4-541" fmla="*/ 0 w 876300"/>
                  <a:gd name="connsiteY4-542" fmla="*/ 460375 h 1122363"/>
                  <a:gd name="connsiteX5-543" fmla="*/ 53975 w 876300"/>
                  <a:gd name="connsiteY5-544" fmla="*/ 504825 h 1122363"/>
                  <a:gd name="connsiteX6-545" fmla="*/ 323850 w 876300"/>
                  <a:gd name="connsiteY6-546" fmla="*/ 631825 h 1122363"/>
                  <a:gd name="connsiteX7-547" fmla="*/ 454025 w 876300"/>
                  <a:gd name="connsiteY7-548" fmla="*/ 758825 h 1122363"/>
                  <a:gd name="connsiteX8-549" fmla="*/ 454025 w 876300"/>
                  <a:gd name="connsiteY8-550" fmla="*/ 962025 h 1122363"/>
                  <a:gd name="connsiteX9-551" fmla="*/ 346075 w 876300"/>
                  <a:gd name="connsiteY9-552" fmla="*/ 1069975 h 1122363"/>
                  <a:gd name="connsiteX10-553" fmla="*/ 223838 w 876300"/>
                  <a:gd name="connsiteY10-554" fmla="*/ 1122363 h 1122363"/>
                  <a:gd name="connsiteX11-555" fmla="*/ 422275 w 876300"/>
                  <a:gd name="connsiteY11-556" fmla="*/ 1030288 h 1122363"/>
                  <a:gd name="connsiteX12-557" fmla="*/ 857250 w 876300"/>
                  <a:gd name="connsiteY12-558" fmla="*/ 393700 h 1122363"/>
                  <a:gd name="connsiteX13-559" fmla="*/ 850900 w 876300"/>
                  <a:gd name="connsiteY13-560" fmla="*/ 390525 h 1122363"/>
                  <a:gd name="connsiteX14-561" fmla="*/ 876300 w 876300"/>
                  <a:gd name="connsiteY14-562" fmla="*/ 292100 h 1122363"/>
                  <a:gd name="connsiteX15-563" fmla="*/ 841375 w 876300"/>
                  <a:gd name="connsiteY15-564" fmla="*/ 149225 h 1122363"/>
                  <a:gd name="connsiteX16-565" fmla="*/ 727075 w 876300"/>
                  <a:gd name="connsiteY16-566" fmla="*/ 53975 h 1122363"/>
                  <a:gd name="connsiteX17-567" fmla="*/ 577850 w 876300"/>
                  <a:gd name="connsiteY17-568" fmla="*/ 0 h 1122363"/>
                  <a:gd name="connsiteX18-569" fmla="*/ 466725 w 876300"/>
                  <a:gd name="connsiteY18-570" fmla="*/ 0 h 1122363"/>
                  <a:gd name="connsiteX0-571" fmla="*/ 466725 w 876300"/>
                  <a:gd name="connsiteY0-572" fmla="*/ 0 h 1122363"/>
                  <a:gd name="connsiteX1-573" fmla="*/ 320675 w 876300"/>
                  <a:gd name="connsiteY1-574" fmla="*/ 111125 h 1122363"/>
                  <a:gd name="connsiteX2-575" fmla="*/ 139700 w 876300"/>
                  <a:gd name="connsiteY2-576" fmla="*/ 269875 h 1122363"/>
                  <a:gd name="connsiteX3-577" fmla="*/ 22225 w 876300"/>
                  <a:gd name="connsiteY3-578" fmla="*/ 393700 h 1122363"/>
                  <a:gd name="connsiteX4-579" fmla="*/ 0 w 876300"/>
                  <a:gd name="connsiteY4-580" fmla="*/ 460375 h 1122363"/>
                  <a:gd name="connsiteX5-581" fmla="*/ 53975 w 876300"/>
                  <a:gd name="connsiteY5-582" fmla="*/ 504825 h 1122363"/>
                  <a:gd name="connsiteX6-583" fmla="*/ 323850 w 876300"/>
                  <a:gd name="connsiteY6-584" fmla="*/ 631825 h 1122363"/>
                  <a:gd name="connsiteX7-585" fmla="*/ 454025 w 876300"/>
                  <a:gd name="connsiteY7-586" fmla="*/ 758825 h 1122363"/>
                  <a:gd name="connsiteX8-587" fmla="*/ 454025 w 876300"/>
                  <a:gd name="connsiteY8-588" fmla="*/ 962025 h 1122363"/>
                  <a:gd name="connsiteX9-589" fmla="*/ 346075 w 876300"/>
                  <a:gd name="connsiteY9-590" fmla="*/ 1069975 h 1122363"/>
                  <a:gd name="connsiteX10-591" fmla="*/ 223838 w 876300"/>
                  <a:gd name="connsiteY10-592" fmla="*/ 1122363 h 1122363"/>
                  <a:gd name="connsiteX11-593" fmla="*/ 422275 w 876300"/>
                  <a:gd name="connsiteY11-594" fmla="*/ 1030288 h 1122363"/>
                  <a:gd name="connsiteX12-595" fmla="*/ 857250 w 876300"/>
                  <a:gd name="connsiteY12-596" fmla="*/ 393700 h 1122363"/>
                  <a:gd name="connsiteX13-597" fmla="*/ 860425 w 876300"/>
                  <a:gd name="connsiteY13-598" fmla="*/ 385763 h 1122363"/>
                  <a:gd name="connsiteX14-599" fmla="*/ 876300 w 876300"/>
                  <a:gd name="connsiteY14-600" fmla="*/ 292100 h 1122363"/>
                  <a:gd name="connsiteX15-601" fmla="*/ 841375 w 876300"/>
                  <a:gd name="connsiteY15-602" fmla="*/ 149225 h 1122363"/>
                  <a:gd name="connsiteX16-603" fmla="*/ 727075 w 876300"/>
                  <a:gd name="connsiteY16-604" fmla="*/ 53975 h 1122363"/>
                  <a:gd name="connsiteX17-605" fmla="*/ 577850 w 876300"/>
                  <a:gd name="connsiteY17-606" fmla="*/ 0 h 1122363"/>
                  <a:gd name="connsiteX18-607" fmla="*/ 466725 w 876300"/>
                  <a:gd name="connsiteY18-608" fmla="*/ 0 h 1122363"/>
                  <a:gd name="connsiteX0-609" fmla="*/ 466725 w 876300"/>
                  <a:gd name="connsiteY0-610" fmla="*/ 0 h 1122363"/>
                  <a:gd name="connsiteX1-611" fmla="*/ 320675 w 876300"/>
                  <a:gd name="connsiteY1-612" fmla="*/ 111125 h 1122363"/>
                  <a:gd name="connsiteX2-613" fmla="*/ 139700 w 876300"/>
                  <a:gd name="connsiteY2-614" fmla="*/ 269875 h 1122363"/>
                  <a:gd name="connsiteX3-615" fmla="*/ 22225 w 876300"/>
                  <a:gd name="connsiteY3-616" fmla="*/ 393700 h 1122363"/>
                  <a:gd name="connsiteX4-617" fmla="*/ 0 w 876300"/>
                  <a:gd name="connsiteY4-618" fmla="*/ 460375 h 1122363"/>
                  <a:gd name="connsiteX5-619" fmla="*/ 53975 w 876300"/>
                  <a:gd name="connsiteY5-620" fmla="*/ 504825 h 1122363"/>
                  <a:gd name="connsiteX6-621" fmla="*/ 323850 w 876300"/>
                  <a:gd name="connsiteY6-622" fmla="*/ 631825 h 1122363"/>
                  <a:gd name="connsiteX7-623" fmla="*/ 454025 w 876300"/>
                  <a:gd name="connsiteY7-624" fmla="*/ 758825 h 1122363"/>
                  <a:gd name="connsiteX8-625" fmla="*/ 454025 w 876300"/>
                  <a:gd name="connsiteY8-626" fmla="*/ 962025 h 1122363"/>
                  <a:gd name="connsiteX9-627" fmla="*/ 346075 w 876300"/>
                  <a:gd name="connsiteY9-628" fmla="*/ 1069975 h 1122363"/>
                  <a:gd name="connsiteX10-629" fmla="*/ 223838 w 876300"/>
                  <a:gd name="connsiteY10-630" fmla="*/ 1122363 h 1122363"/>
                  <a:gd name="connsiteX11-631" fmla="*/ 422275 w 876300"/>
                  <a:gd name="connsiteY11-632" fmla="*/ 1030288 h 1122363"/>
                  <a:gd name="connsiteX12-633" fmla="*/ 857250 w 876300"/>
                  <a:gd name="connsiteY12-634" fmla="*/ 393700 h 1122363"/>
                  <a:gd name="connsiteX13-635" fmla="*/ 869950 w 876300"/>
                  <a:gd name="connsiteY13-636" fmla="*/ 376238 h 1122363"/>
                  <a:gd name="connsiteX14-637" fmla="*/ 876300 w 876300"/>
                  <a:gd name="connsiteY14-638" fmla="*/ 292100 h 1122363"/>
                  <a:gd name="connsiteX15-639" fmla="*/ 841375 w 876300"/>
                  <a:gd name="connsiteY15-640" fmla="*/ 149225 h 1122363"/>
                  <a:gd name="connsiteX16-641" fmla="*/ 727075 w 876300"/>
                  <a:gd name="connsiteY16-642" fmla="*/ 53975 h 1122363"/>
                  <a:gd name="connsiteX17-643" fmla="*/ 577850 w 876300"/>
                  <a:gd name="connsiteY17-644" fmla="*/ 0 h 1122363"/>
                  <a:gd name="connsiteX18-645" fmla="*/ 466725 w 876300"/>
                  <a:gd name="connsiteY18-646" fmla="*/ 0 h 1122363"/>
                  <a:gd name="connsiteX0-647" fmla="*/ 466725 w 876300"/>
                  <a:gd name="connsiteY0-648" fmla="*/ 0 h 1122363"/>
                  <a:gd name="connsiteX1-649" fmla="*/ 320675 w 876300"/>
                  <a:gd name="connsiteY1-650" fmla="*/ 111125 h 1122363"/>
                  <a:gd name="connsiteX2-651" fmla="*/ 139700 w 876300"/>
                  <a:gd name="connsiteY2-652" fmla="*/ 269875 h 1122363"/>
                  <a:gd name="connsiteX3-653" fmla="*/ 22225 w 876300"/>
                  <a:gd name="connsiteY3-654" fmla="*/ 393700 h 1122363"/>
                  <a:gd name="connsiteX4-655" fmla="*/ 0 w 876300"/>
                  <a:gd name="connsiteY4-656" fmla="*/ 460375 h 1122363"/>
                  <a:gd name="connsiteX5-657" fmla="*/ 53975 w 876300"/>
                  <a:gd name="connsiteY5-658" fmla="*/ 504825 h 1122363"/>
                  <a:gd name="connsiteX6-659" fmla="*/ 323850 w 876300"/>
                  <a:gd name="connsiteY6-660" fmla="*/ 631825 h 1122363"/>
                  <a:gd name="connsiteX7-661" fmla="*/ 454025 w 876300"/>
                  <a:gd name="connsiteY7-662" fmla="*/ 758825 h 1122363"/>
                  <a:gd name="connsiteX8-663" fmla="*/ 454025 w 876300"/>
                  <a:gd name="connsiteY8-664" fmla="*/ 962025 h 1122363"/>
                  <a:gd name="connsiteX9-665" fmla="*/ 346075 w 876300"/>
                  <a:gd name="connsiteY9-666" fmla="*/ 1069975 h 1122363"/>
                  <a:gd name="connsiteX10-667" fmla="*/ 223838 w 876300"/>
                  <a:gd name="connsiteY10-668" fmla="*/ 1122363 h 1122363"/>
                  <a:gd name="connsiteX11-669" fmla="*/ 422275 w 876300"/>
                  <a:gd name="connsiteY11-670" fmla="*/ 1030288 h 1122363"/>
                  <a:gd name="connsiteX12-671" fmla="*/ 869950 w 876300"/>
                  <a:gd name="connsiteY12-672" fmla="*/ 376238 h 1122363"/>
                  <a:gd name="connsiteX13-673" fmla="*/ 876300 w 876300"/>
                  <a:gd name="connsiteY13-674" fmla="*/ 292100 h 1122363"/>
                  <a:gd name="connsiteX14-675" fmla="*/ 841375 w 876300"/>
                  <a:gd name="connsiteY14-676" fmla="*/ 149225 h 1122363"/>
                  <a:gd name="connsiteX15-677" fmla="*/ 727075 w 876300"/>
                  <a:gd name="connsiteY15-678" fmla="*/ 53975 h 1122363"/>
                  <a:gd name="connsiteX16-679" fmla="*/ 577850 w 876300"/>
                  <a:gd name="connsiteY16-680" fmla="*/ 0 h 1122363"/>
                  <a:gd name="connsiteX17-681" fmla="*/ 466725 w 876300"/>
                  <a:gd name="connsiteY17-682" fmla="*/ 0 h 1122363"/>
                  <a:gd name="connsiteX0-683" fmla="*/ 466725 w 876300"/>
                  <a:gd name="connsiteY0-684" fmla="*/ 0 h 1122363"/>
                  <a:gd name="connsiteX1-685" fmla="*/ 320675 w 876300"/>
                  <a:gd name="connsiteY1-686" fmla="*/ 111125 h 1122363"/>
                  <a:gd name="connsiteX2-687" fmla="*/ 139700 w 876300"/>
                  <a:gd name="connsiteY2-688" fmla="*/ 269875 h 1122363"/>
                  <a:gd name="connsiteX3-689" fmla="*/ 22225 w 876300"/>
                  <a:gd name="connsiteY3-690" fmla="*/ 393700 h 1122363"/>
                  <a:gd name="connsiteX4-691" fmla="*/ 0 w 876300"/>
                  <a:gd name="connsiteY4-692" fmla="*/ 460375 h 1122363"/>
                  <a:gd name="connsiteX5-693" fmla="*/ 53975 w 876300"/>
                  <a:gd name="connsiteY5-694" fmla="*/ 504825 h 1122363"/>
                  <a:gd name="connsiteX6-695" fmla="*/ 323850 w 876300"/>
                  <a:gd name="connsiteY6-696" fmla="*/ 631825 h 1122363"/>
                  <a:gd name="connsiteX7-697" fmla="*/ 454025 w 876300"/>
                  <a:gd name="connsiteY7-698" fmla="*/ 758825 h 1122363"/>
                  <a:gd name="connsiteX8-699" fmla="*/ 454025 w 876300"/>
                  <a:gd name="connsiteY8-700" fmla="*/ 962025 h 1122363"/>
                  <a:gd name="connsiteX9-701" fmla="*/ 346075 w 876300"/>
                  <a:gd name="connsiteY9-702" fmla="*/ 1069975 h 1122363"/>
                  <a:gd name="connsiteX10-703" fmla="*/ 223838 w 876300"/>
                  <a:gd name="connsiteY10-704" fmla="*/ 1122363 h 1122363"/>
                  <a:gd name="connsiteX11-705" fmla="*/ 422275 w 876300"/>
                  <a:gd name="connsiteY11-706" fmla="*/ 1030288 h 1122363"/>
                  <a:gd name="connsiteX12-707" fmla="*/ 869950 w 876300"/>
                  <a:gd name="connsiteY12-708" fmla="*/ 376238 h 1122363"/>
                  <a:gd name="connsiteX13-709" fmla="*/ 876300 w 876300"/>
                  <a:gd name="connsiteY13-710" fmla="*/ 292100 h 1122363"/>
                  <a:gd name="connsiteX14-711" fmla="*/ 841375 w 876300"/>
                  <a:gd name="connsiteY14-712" fmla="*/ 149225 h 1122363"/>
                  <a:gd name="connsiteX15-713" fmla="*/ 727075 w 876300"/>
                  <a:gd name="connsiteY15-714" fmla="*/ 53975 h 1122363"/>
                  <a:gd name="connsiteX16-715" fmla="*/ 577850 w 876300"/>
                  <a:gd name="connsiteY16-716" fmla="*/ 0 h 1122363"/>
                  <a:gd name="connsiteX17-717" fmla="*/ 466725 w 876300"/>
                  <a:gd name="connsiteY17-718" fmla="*/ 0 h 1122363"/>
                  <a:gd name="connsiteX0-719" fmla="*/ 466725 w 876311"/>
                  <a:gd name="connsiteY0-720" fmla="*/ 0 h 1122363"/>
                  <a:gd name="connsiteX1-721" fmla="*/ 320675 w 876311"/>
                  <a:gd name="connsiteY1-722" fmla="*/ 111125 h 1122363"/>
                  <a:gd name="connsiteX2-723" fmla="*/ 139700 w 876311"/>
                  <a:gd name="connsiteY2-724" fmla="*/ 269875 h 1122363"/>
                  <a:gd name="connsiteX3-725" fmla="*/ 22225 w 876311"/>
                  <a:gd name="connsiteY3-726" fmla="*/ 393700 h 1122363"/>
                  <a:gd name="connsiteX4-727" fmla="*/ 0 w 876311"/>
                  <a:gd name="connsiteY4-728" fmla="*/ 460375 h 1122363"/>
                  <a:gd name="connsiteX5-729" fmla="*/ 53975 w 876311"/>
                  <a:gd name="connsiteY5-730" fmla="*/ 504825 h 1122363"/>
                  <a:gd name="connsiteX6-731" fmla="*/ 323850 w 876311"/>
                  <a:gd name="connsiteY6-732" fmla="*/ 631825 h 1122363"/>
                  <a:gd name="connsiteX7-733" fmla="*/ 454025 w 876311"/>
                  <a:gd name="connsiteY7-734" fmla="*/ 758825 h 1122363"/>
                  <a:gd name="connsiteX8-735" fmla="*/ 454025 w 876311"/>
                  <a:gd name="connsiteY8-736" fmla="*/ 962025 h 1122363"/>
                  <a:gd name="connsiteX9-737" fmla="*/ 346075 w 876311"/>
                  <a:gd name="connsiteY9-738" fmla="*/ 1069975 h 1122363"/>
                  <a:gd name="connsiteX10-739" fmla="*/ 223838 w 876311"/>
                  <a:gd name="connsiteY10-740" fmla="*/ 1122363 h 1122363"/>
                  <a:gd name="connsiteX11-741" fmla="*/ 422275 w 876311"/>
                  <a:gd name="connsiteY11-742" fmla="*/ 1030288 h 1122363"/>
                  <a:gd name="connsiteX12-743" fmla="*/ 869950 w 876311"/>
                  <a:gd name="connsiteY12-744" fmla="*/ 376238 h 1122363"/>
                  <a:gd name="connsiteX13-745" fmla="*/ 876300 w 876311"/>
                  <a:gd name="connsiteY13-746" fmla="*/ 292100 h 1122363"/>
                  <a:gd name="connsiteX14-747" fmla="*/ 841375 w 876311"/>
                  <a:gd name="connsiteY14-748" fmla="*/ 149225 h 1122363"/>
                  <a:gd name="connsiteX15-749" fmla="*/ 727075 w 876311"/>
                  <a:gd name="connsiteY15-750" fmla="*/ 53975 h 1122363"/>
                  <a:gd name="connsiteX16-751" fmla="*/ 577850 w 876311"/>
                  <a:gd name="connsiteY16-752" fmla="*/ 0 h 1122363"/>
                  <a:gd name="connsiteX17-753" fmla="*/ 466725 w 876311"/>
                  <a:gd name="connsiteY17-754" fmla="*/ 0 h 1122363"/>
                  <a:gd name="connsiteX0-755" fmla="*/ 466725 w 876311"/>
                  <a:gd name="connsiteY0-756" fmla="*/ 0 h 1122363"/>
                  <a:gd name="connsiteX1-757" fmla="*/ 320675 w 876311"/>
                  <a:gd name="connsiteY1-758" fmla="*/ 111125 h 1122363"/>
                  <a:gd name="connsiteX2-759" fmla="*/ 139700 w 876311"/>
                  <a:gd name="connsiteY2-760" fmla="*/ 269875 h 1122363"/>
                  <a:gd name="connsiteX3-761" fmla="*/ 22225 w 876311"/>
                  <a:gd name="connsiteY3-762" fmla="*/ 393700 h 1122363"/>
                  <a:gd name="connsiteX4-763" fmla="*/ 0 w 876311"/>
                  <a:gd name="connsiteY4-764" fmla="*/ 460375 h 1122363"/>
                  <a:gd name="connsiteX5-765" fmla="*/ 53975 w 876311"/>
                  <a:gd name="connsiteY5-766" fmla="*/ 504825 h 1122363"/>
                  <a:gd name="connsiteX6-767" fmla="*/ 323850 w 876311"/>
                  <a:gd name="connsiteY6-768" fmla="*/ 631825 h 1122363"/>
                  <a:gd name="connsiteX7-769" fmla="*/ 454025 w 876311"/>
                  <a:gd name="connsiteY7-770" fmla="*/ 758825 h 1122363"/>
                  <a:gd name="connsiteX8-771" fmla="*/ 454025 w 876311"/>
                  <a:gd name="connsiteY8-772" fmla="*/ 962025 h 1122363"/>
                  <a:gd name="connsiteX9-773" fmla="*/ 346075 w 876311"/>
                  <a:gd name="connsiteY9-774" fmla="*/ 1069975 h 1122363"/>
                  <a:gd name="connsiteX10-775" fmla="*/ 223838 w 876311"/>
                  <a:gd name="connsiteY10-776" fmla="*/ 1122363 h 1122363"/>
                  <a:gd name="connsiteX11-777" fmla="*/ 422275 w 876311"/>
                  <a:gd name="connsiteY11-778" fmla="*/ 1030288 h 1122363"/>
                  <a:gd name="connsiteX12-779" fmla="*/ 869950 w 876311"/>
                  <a:gd name="connsiteY12-780" fmla="*/ 376238 h 1122363"/>
                  <a:gd name="connsiteX13-781" fmla="*/ 876300 w 876311"/>
                  <a:gd name="connsiteY13-782" fmla="*/ 292100 h 1122363"/>
                  <a:gd name="connsiteX14-783" fmla="*/ 841375 w 876311"/>
                  <a:gd name="connsiteY14-784" fmla="*/ 149225 h 1122363"/>
                  <a:gd name="connsiteX15-785" fmla="*/ 727075 w 876311"/>
                  <a:gd name="connsiteY15-786" fmla="*/ 53975 h 1122363"/>
                  <a:gd name="connsiteX16-787" fmla="*/ 577850 w 876311"/>
                  <a:gd name="connsiteY16-788" fmla="*/ 0 h 1122363"/>
                  <a:gd name="connsiteX17-789" fmla="*/ 466725 w 876311"/>
                  <a:gd name="connsiteY17-790" fmla="*/ 0 h 1122363"/>
                  <a:gd name="connsiteX0-791" fmla="*/ 466725 w 876311"/>
                  <a:gd name="connsiteY0-792" fmla="*/ 0 h 1122363"/>
                  <a:gd name="connsiteX1-793" fmla="*/ 320675 w 876311"/>
                  <a:gd name="connsiteY1-794" fmla="*/ 111125 h 1122363"/>
                  <a:gd name="connsiteX2-795" fmla="*/ 139700 w 876311"/>
                  <a:gd name="connsiteY2-796" fmla="*/ 269875 h 1122363"/>
                  <a:gd name="connsiteX3-797" fmla="*/ 22225 w 876311"/>
                  <a:gd name="connsiteY3-798" fmla="*/ 393700 h 1122363"/>
                  <a:gd name="connsiteX4-799" fmla="*/ 0 w 876311"/>
                  <a:gd name="connsiteY4-800" fmla="*/ 460375 h 1122363"/>
                  <a:gd name="connsiteX5-801" fmla="*/ 53975 w 876311"/>
                  <a:gd name="connsiteY5-802" fmla="*/ 504825 h 1122363"/>
                  <a:gd name="connsiteX6-803" fmla="*/ 323850 w 876311"/>
                  <a:gd name="connsiteY6-804" fmla="*/ 631825 h 1122363"/>
                  <a:gd name="connsiteX7-805" fmla="*/ 454025 w 876311"/>
                  <a:gd name="connsiteY7-806" fmla="*/ 758825 h 1122363"/>
                  <a:gd name="connsiteX8-807" fmla="*/ 454025 w 876311"/>
                  <a:gd name="connsiteY8-808" fmla="*/ 962025 h 1122363"/>
                  <a:gd name="connsiteX9-809" fmla="*/ 346075 w 876311"/>
                  <a:gd name="connsiteY9-810" fmla="*/ 1069975 h 1122363"/>
                  <a:gd name="connsiteX10-811" fmla="*/ 223838 w 876311"/>
                  <a:gd name="connsiteY10-812" fmla="*/ 1122363 h 1122363"/>
                  <a:gd name="connsiteX11-813" fmla="*/ 422275 w 876311"/>
                  <a:gd name="connsiteY11-814" fmla="*/ 1030288 h 1122363"/>
                  <a:gd name="connsiteX12-815" fmla="*/ 869950 w 876311"/>
                  <a:gd name="connsiteY12-816" fmla="*/ 376238 h 1122363"/>
                  <a:gd name="connsiteX13-817" fmla="*/ 876300 w 876311"/>
                  <a:gd name="connsiteY13-818" fmla="*/ 292100 h 1122363"/>
                  <a:gd name="connsiteX14-819" fmla="*/ 841375 w 876311"/>
                  <a:gd name="connsiteY14-820" fmla="*/ 149225 h 1122363"/>
                  <a:gd name="connsiteX15-821" fmla="*/ 727075 w 876311"/>
                  <a:gd name="connsiteY15-822" fmla="*/ 53975 h 1122363"/>
                  <a:gd name="connsiteX16-823" fmla="*/ 577850 w 876311"/>
                  <a:gd name="connsiteY16-824" fmla="*/ 0 h 1122363"/>
                  <a:gd name="connsiteX17-825" fmla="*/ 466725 w 876311"/>
                  <a:gd name="connsiteY17-826" fmla="*/ 0 h 1122363"/>
                  <a:gd name="connsiteX0-827" fmla="*/ 466725 w 876311"/>
                  <a:gd name="connsiteY0-828" fmla="*/ 0 h 1122363"/>
                  <a:gd name="connsiteX1-829" fmla="*/ 320675 w 876311"/>
                  <a:gd name="connsiteY1-830" fmla="*/ 111125 h 1122363"/>
                  <a:gd name="connsiteX2-831" fmla="*/ 139700 w 876311"/>
                  <a:gd name="connsiteY2-832" fmla="*/ 269875 h 1122363"/>
                  <a:gd name="connsiteX3-833" fmla="*/ 22225 w 876311"/>
                  <a:gd name="connsiteY3-834" fmla="*/ 393700 h 1122363"/>
                  <a:gd name="connsiteX4-835" fmla="*/ 0 w 876311"/>
                  <a:gd name="connsiteY4-836" fmla="*/ 460375 h 1122363"/>
                  <a:gd name="connsiteX5-837" fmla="*/ 53975 w 876311"/>
                  <a:gd name="connsiteY5-838" fmla="*/ 504825 h 1122363"/>
                  <a:gd name="connsiteX6-839" fmla="*/ 323850 w 876311"/>
                  <a:gd name="connsiteY6-840" fmla="*/ 631825 h 1122363"/>
                  <a:gd name="connsiteX7-841" fmla="*/ 454025 w 876311"/>
                  <a:gd name="connsiteY7-842" fmla="*/ 758825 h 1122363"/>
                  <a:gd name="connsiteX8-843" fmla="*/ 454025 w 876311"/>
                  <a:gd name="connsiteY8-844" fmla="*/ 962025 h 1122363"/>
                  <a:gd name="connsiteX9-845" fmla="*/ 346075 w 876311"/>
                  <a:gd name="connsiteY9-846" fmla="*/ 1069975 h 1122363"/>
                  <a:gd name="connsiteX10-847" fmla="*/ 223838 w 876311"/>
                  <a:gd name="connsiteY10-848" fmla="*/ 1122363 h 1122363"/>
                  <a:gd name="connsiteX11-849" fmla="*/ 422275 w 876311"/>
                  <a:gd name="connsiteY11-850" fmla="*/ 1030288 h 1122363"/>
                  <a:gd name="connsiteX12-851" fmla="*/ 869950 w 876311"/>
                  <a:gd name="connsiteY12-852" fmla="*/ 376238 h 1122363"/>
                  <a:gd name="connsiteX13-853" fmla="*/ 876300 w 876311"/>
                  <a:gd name="connsiteY13-854" fmla="*/ 292100 h 1122363"/>
                  <a:gd name="connsiteX14-855" fmla="*/ 841375 w 876311"/>
                  <a:gd name="connsiteY14-856" fmla="*/ 149225 h 1122363"/>
                  <a:gd name="connsiteX15-857" fmla="*/ 727075 w 876311"/>
                  <a:gd name="connsiteY15-858" fmla="*/ 53975 h 1122363"/>
                  <a:gd name="connsiteX16-859" fmla="*/ 577850 w 876311"/>
                  <a:gd name="connsiteY16-860" fmla="*/ 0 h 1122363"/>
                  <a:gd name="connsiteX17-861" fmla="*/ 466725 w 876311"/>
                  <a:gd name="connsiteY17-862" fmla="*/ 0 h 1122363"/>
                  <a:gd name="connsiteX0-863" fmla="*/ 466725 w 876311"/>
                  <a:gd name="connsiteY0-864" fmla="*/ 0 h 1122363"/>
                  <a:gd name="connsiteX1-865" fmla="*/ 320675 w 876311"/>
                  <a:gd name="connsiteY1-866" fmla="*/ 111125 h 1122363"/>
                  <a:gd name="connsiteX2-867" fmla="*/ 139700 w 876311"/>
                  <a:gd name="connsiteY2-868" fmla="*/ 269875 h 1122363"/>
                  <a:gd name="connsiteX3-869" fmla="*/ 22225 w 876311"/>
                  <a:gd name="connsiteY3-870" fmla="*/ 393700 h 1122363"/>
                  <a:gd name="connsiteX4-871" fmla="*/ 0 w 876311"/>
                  <a:gd name="connsiteY4-872" fmla="*/ 460375 h 1122363"/>
                  <a:gd name="connsiteX5-873" fmla="*/ 53975 w 876311"/>
                  <a:gd name="connsiteY5-874" fmla="*/ 504825 h 1122363"/>
                  <a:gd name="connsiteX6-875" fmla="*/ 323850 w 876311"/>
                  <a:gd name="connsiteY6-876" fmla="*/ 631825 h 1122363"/>
                  <a:gd name="connsiteX7-877" fmla="*/ 454025 w 876311"/>
                  <a:gd name="connsiteY7-878" fmla="*/ 758825 h 1122363"/>
                  <a:gd name="connsiteX8-879" fmla="*/ 454025 w 876311"/>
                  <a:gd name="connsiteY8-880" fmla="*/ 962025 h 1122363"/>
                  <a:gd name="connsiteX9-881" fmla="*/ 346075 w 876311"/>
                  <a:gd name="connsiteY9-882" fmla="*/ 1069975 h 1122363"/>
                  <a:gd name="connsiteX10-883" fmla="*/ 223838 w 876311"/>
                  <a:gd name="connsiteY10-884" fmla="*/ 1122363 h 1122363"/>
                  <a:gd name="connsiteX11-885" fmla="*/ 422275 w 876311"/>
                  <a:gd name="connsiteY11-886" fmla="*/ 1030288 h 1122363"/>
                  <a:gd name="connsiteX12-887" fmla="*/ 869950 w 876311"/>
                  <a:gd name="connsiteY12-888" fmla="*/ 376238 h 1122363"/>
                  <a:gd name="connsiteX13-889" fmla="*/ 876300 w 876311"/>
                  <a:gd name="connsiteY13-890" fmla="*/ 292100 h 1122363"/>
                  <a:gd name="connsiteX14-891" fmla="*/ 841375 w 876311"/>
                  <a:gd name="connsiteY14-892" fmla="*/ 149225 h 1122363"/>
                  <a:gd name="connsiteX15-893" fmla="*/ 727075 w 876311"/>
                  <a:gd name="connsiteY15-894" fmla="*/ 53975 h 1122363"/>
                  <a:gd name="connsiteX16-895" fmla="*/ 577850 w 876311"/>
                  <a:gd name="connsiteY16-896" fmla="*/ 0 h 1122363"/>
                  <a:gd name="connsiteX17-897" fmla="*/ 466725 w 876311"/>
                  <a:gd name="connsiteY17-898" fmla="*/ 0 h 1122363"/>
                  <a:gd name="connsiteX0-899" fmla="*/ 466725 w 876311"/>
                  <a:gd name="connsiteY0-900" fmla="*/ 0 h 1122363"/>
                  <a:gd name="connsiteX1-901" fmla="*/ 320675 w 876311"/>
                  <a:gd name="connsiteY1-902" fmla="*/ 111125 h 1122363"/>
                  <a:gd name="connsiteX2-903" fmla="*/ 139700 w 876311"/>
                  <a:gd name="connsiteY2-904" fmla="*/ 269875 h 1122363"/>
                  <a:gd name="connsiteX3-905" fmla="*/ 22225 w 876311"/>
                  <a:gd name="connsiteY3-906" fmla="*/ 393700 h 1122363"/>
                  <a:gd name="connsiteX4-907" fmla="*/ 0 w 876311"/>
                  <a:gd name="connsiteY4-908" fmla="*/ 460375 h 1122363"/>
                  <a:gd name="connsiteX5-909" fmla="*/ 53975 w 876311"/>
                  <a:gd name="connsiteY5-910" fmla="*/ 504825 h 1122363"/>
                  <a:gd name="connsiteX6-911" fmla="*/ 323850 w 876311"/>
                  <a:gd name="connsiteY6-912" fmla="*/ 631825 h 1122363"/>
                  <a:gd name="connsiteX7-913" fmla="*/ 454025 w 876311"/>
                  <a:gd name="connsiteY7-914" fmla="*/ 758825 h 1122363"/>
                  <a:gd name="connsiteX8-915" fmla="*/ 454025 w 876311"/>
                  <a:gd name="connsiteY8-916" fmla="*/ 962025 h 1122363"/>
                  <a:gd name="connsiteX9-917" fmla="*/ 346075 w 876311"/>
                  <a:gd name="connsiteY9-918" fmla="*/ 1069975 h 1122363"/>
                  <a:gd name="connsiteX10-919" fmla="*/ 223838 w 876311"/>
                  <a:gd name="connsiteY10-920" fmla="*/ 1122363 h 1122363"/>
                  <a:gd name="connsiteX11-921" fmla="*/ 422275 w 876311"/>
                  <a:gd name="connsiteY11-922" fmla="*/ 1030288 h 1122363"/>
                  <a:gd name="connsiteX12-923" fmla="*/ 869950 w 876311"/>
                  <a:gd name="connsiteY12-924" fmla="*/ 376238 h 1122363"/>
                  <a:gd name="connsiteX13-925" fmla="*/ 876300 w 876311"/>
                  <a:gd name="connsiteY13-926" fmla="*/ 292100 h 1122363"/>
                  <a:gd name="connsiteX14-927" fmla="*/ 841375 w 876311"/>
                  <a:gd name="connsiteY14-928" fmla="*/ 149225 h 1122363"/>
                  <a:gd name="connsiteX15-929" fmla="*/ 727075 w 876311"/>
                  <a:gd name="connsiteY15-930" fmla="*/ 53975 h 1122363"/>
                  <a:gd name="connsiteX16-931" fmla="*/ 577850 w 876311"/>
                  <a:gd name="connsiteY16-932" fmla="*/ 0 h 1122363"/>
                  <a:gd name="connsiteX17-933" fmla="*/ 466725 w 876311"/>
                  <a:gd name="connsiteY17-934" fmla="*/ 0 h 1122363"/>
                  <a:gd name="connsiteX0-935" fmla="*/ 466725 w 876311"/>
                  <a:gd name="connsiteY0-936" fmla="*/ 3175 h 1125538"/>
                  <a:gd name="connsiteX1-937" fmla="*/ 320675 w 876311"/>
                  <a:gd name="connsiteY1-938" fmla="*/ 114300 h 1125538"/>
                  <a:gd name="connsiteX2-939" fmla="*/ 139700 w 876311"/>
                  <a:gd name="connsiteY2-940" fmla="*/ 273050 h 1125538"/>
                  <a:gd name="connsiteX3-941" fmla="*/ 22225 w 876311"/>
                  <a:gd name="connsiteY3-942" fmla="*/ 396875 h 1125538"/>
                  <a:gd name="connsiteX4-943" fmla="*/ 0 w 876311"/>
                  <a:gd name="connsiteY4-944" fmla="*/ 463550 h 1125538"/>
                  <a:gd name="connsiteX5-945" fmla="*/ 53975 w 876311"/>
                  <a:gd name="connsiteY5-946" fmla="*/ 508000 h 1125538"/>
                  <a:gd name="connsiteX6-947" fmla="*/ 323850 w 876311"/>
                  <a:gd name="connsiteY6-948" fmla="*/ 635000 h 1125538"/>
                  <a:gd name="connsiteX7-949" fmla="*/ 454025 w 876311"/>
                  <a:gd name="connsiteY7-950" fmla="*/ 762000 h 1125538"/>
                  <a:gd name="connsiteX8-951" fmla="*/ 454025 w 876311"/>
                  <a:gd name="connsiteY8-952" fmla="*/ 965200 h 1125538"/>
                  <a:gd name="connsiteX9-953" fmla="*/ 346075 w 876311"/>
                  <a:gd name="connsiteY9-954" fmla="*/ 1073150 h 1125538"/>
                  <a:gd name="connsiteX10-955" fmla="*/ 223838 w 876311"/>
                  <a:gd name="connsiteY10-956" fmla="*/ 1125538 h 1125538"/>
                  <a:gd name="connsiteX11-957" fmla="*/ 422275 w 876311"/>
                  <a:gd name="connsiteY11-958" fmla="*/ 1033463 h 1125538"/>
                  <a:gd name="connsiteX12-959" fmla="*/ 869950 w 876311"/>
                  <a:gd name="connsiteY12-960" fmla="*/ 379413 h 1125538"/>
                  <a:gd name="connsiteX13-961" fmla="*/ 876300 w 876311"/>
                  <a:gd name="connsiteY13-962" fmla="*/ 295275 h 1125538"/>
                  <a:gd name="connsiteX14-963" fmla="*/ 841375 w 876311"/>
                  <a:gd name="connsiteY14-964" fmla="*/ 152400 h 1125538"/>
                  <a:gd name="connsiteX15-965" fmla="*/ 727075 w 876311"/>
                  <a:gd name="connsiteY15-966" fmla="*/ 57150 h 1125538"/>
                  <a:gd name="connsiteX16-967" fmla="*/ 577850 w 876311"/>
                  <a:gd name="connsiteY16-968" fmla="*/ 3175 h 1125538"/>
                  <a:gd name="connsiteX17-969" fmla="*/ 466725 w 876311"/>
                  <a:gd name="connsiteY17-970" fmla="*/ 3175 h 1125538"/>
                  <a:gd name="connsiteX0-971" fmla="*/ 466725 w 876311"/>
                  <a:gd name="connsiteY0-972" fmla="*/ 5357 h 1127720"/>
                  <a:gd name="connsiteX1-973" fmla="*/ 320675 w 876311"/>
                  <a:gd name="connsiteY1-974" fmla="*/ 116482 h 1127720"/>
                  <a:gd name="connsiteX2-975" fmla="*/ 139700 w 876311"/>
                  <a:gd name="connsiteY2-976" fmla="*/ 275232 h 1127720"/>
                  <a:gd name="connsiteX3-977" fmla="*/ 22225 w 876311"/>
                  <a:gd name="connsiteY3-978" fmla="*/ 399057 h 1127720"/>
                  <a:gd name="connsiteX4-979" fmla="*/ 0 w 876311"/>
                  <a:gd name="connsiteY4-980" fmla="*/ 465732 h 1127720"/>
                  <a:gd name="connsiteX5-981" fmla="*/ 53975 w 876311"/>
                  <a:gd name="connsiteY5-982" fmla="*/ 510182 h 1127720"/>
                  <a:gd name="connsiteX6-983" fmla="*/ 323850 w 876311"/>
                  <a:gd name="connsiteY6-984" fmla="*/ 637182 h 1127720"/>
                  <a:gd name="connsiteX7-985" fmla="*/ 454025 w 876311"/>
                  <a:gd name="connsiteY7-986" fmla="*/ 764182 h 1127720"/>
                  <a:gd name="connsiteX8-987" fmla="*/ 454025 w 876311"/>
                  <a:gd name="connsiteY8-988" fmla="*/ 967382 h 1127720"/>
                  <a:gd name="connsiteX9-989" fmla="*/ 346075 w 876311"/>
                  <a:gd name="connsiteY9-990" fmla="*/ 1075332 h 1127720"/>
                  <a:gd name="connsiteX10-991" fmla="*/ 223838 w 876311"/>
                  <a:gd name="connsiteY10-992" fmla="*/ 1127720 h 1127720"/>
                  <a:gd name="connsiteX11-993" fmla="*/ 422275 w 876311"/>
                  <a:gd name="connsiteY11-994" fmla="*/ 1035645 h 1127720"/>
                  <a:gd name="connsiteX12-995" fmla="*/ 869950 w 876311"/>
                  <a:gd name="connsiteY12-996" fmla="*/ 381595 h 1127720"/>
                  <a:gd name="connsiteX13-997" fmla="*/ 876300 w 876311"/>
                  <a:gd name="connsiteY13-998" fmla="*/ 297457 h 1127720"/>
                  <a:gd name="connsiteX14-999" fmla="*/ 841375 w 876311"/>
                  <a:gd name="connsiteY14-1000" fmla="*/ 154582 h 1127720"/>
                  <a:gd name="connsiteX15-1001" fmla="*/ 727075 w 876311"/>
                  <a:gd name="connsiteY15-1002" fmla="*/ 59332 h 1127720"/>
                  <a:gd name="connsiteX16-1003" fmla="*/ 577850 w 876311"/>
                  <a:gd name="connsiteY16-1004" fmla="*/ 5357 h 1127720"/>
                  <a:gd name="connsiteX17-1005" fmla="*/ 466725 w 876311"/>
                  <a:gd name="connsiteY17-1006" fmla="*/ 5357 h 11277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876311" h="1127720">
                    <a:moveTo>
                      <a:pt x="466725" y="5357"/>
                    </a:moveTo>
                    <a:lnTo>
                      <a:pt x="320675" y="116482"/>
                    </a:lnTo>
                    <a:lnTo>
                      <a:pt x="139700" y="275232"/>
                    </a:lnTo>
                    <a:lnTo>
                      <a:pt x="22225" y="399057"/>
                    </a:lnTo>
                    <a:lnTo>
                      <a:pt x="0" y="465732"/>
                    </a:lnTo>
                    <a:lnTo>
                      <a:pt x="53975" y="510182"/>
                    </a:lnTo>
                    <a:lnTo>
                      <a:pt x="323850" y="637182"/>
                    </a:lnTo>
                    <a:lnTo>
                      <a:pt x="454025" y="764182"/>
                    </a:lnTo>
                    <a:lnTo>
                      <a:pt x="454025" y="967382"/>
                    </a:lnTo>
                    <a:lnTo>
                      <a:pt x="346075" y="1075332"/>
                    </a:lnTo>
                    <a:lnTo>
                      <a:pt x="223838" y="1127720"/>
                    </a:lnTo>
                    <a:lnTo>
                      <a:pt x="422275" y="1035645"/>
                    </a:lnTo>
                    <a:lnTo>
                      <a:pt x="869950" y="381595"/>
                    </a:lnTo>
                    <a:cubicBezTo>
                      <a:pt x="872067" y="353549"/>
                      <a:pt x="876564" y="351697"/>
                      <a:pt x="876300" y="297457"/>
                    </a:cubicBezTo>
                    <a:cubicBezTo>
                      <a:pt x="867039" y="223638"/>
                      <a:pt x="874448" y="242688"/>
                      <a:pt x="841375" y="154582"/>
                    </a:cubicBezTo>
                    <a:cubicBezTo>
                      <a:pt x="793750" y="101400"/>
                      <a:pt x="777082" y="91082"/>
                      <a:pt x="727075" y="59332"/>
                    </a:cubicBezTo>
                    <a:cubicBezTo>
                      <a:pt x="672570" y="27052"/>
                      <a:pt x="651404" y="18586"/>
                      <a:pt x="577850" y="5357"/>
                    </a:cubicBezTo>
                    <a:cubicBezTo>
                      <a:pt x="516996" y="-1787"/>
                      <a:pt x="515673" y="-1786"/>
                      <a:pt x="466725" y="5357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8000">
                    <a:schemeClr val="bg1">
                      <a:lumMod val="8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 bwMode="auto">
              <a:xfrm>
                <a:off x="4522757" y="798426"/>
                <a:ext cx="1355369" cy="703559"/>
              </a:xfrm>
              <a:custGeom>
                <a:avLst/>
                <a:gdLst/>
                <a:ahLst/>
                <a:cxnLst/>
                <a:rect l="l" t="t" r="r" b="b"/>
                <a:pathLst>
                  <a:path w="1481140" h="749300">
                    <a:moveTo>
                      <a:pt x="1004096" y="0"/>
                    </a:moveTo>
                    <a:cubicBezTo>
                      <a:pt x="992454" y="26458"/>
                      <a:pt x="996688" y="17992"/>
                      <a:pt x="997746" y="60325"/>
                    </a:cubicBezTo>
                    <a:cubicBezTo>
                      <a:pt x="1014679" y="87578"/>
                      <a:pt x="1007006" y="87048"/>
                      <a:pt x="1048546" y="120650"/>
                    </a:cubicBezTo>
                    <a:cubicBezTo>
                      <a:pt x="1087439" y="132292"/>
                      <a:pt x="1095377" y="134409"/>
                      <a:pt x="1143796" y="155575"/>
                    </a:cubicBezTo>
                    <a:cubicBezTo>
                      <a:pt x="1203063" y="175683"/>
                      <a:pt x="1224229" y="195792"/>
                      <a:pt x="1264446" y="215900"/>
                    </a:cubicBezTo>
                    <a:cubicBezTo>
                      <a:pt x="1327416" y="252942"/>
                      <a:pt x="1341969" y="258233"/>
                      <a:pt x="1410496" y="327025"/>
                    </a:cubicBezTo>
                    <a:cubicBezTo>
                      <a:pt x="1462619" y="396610"/>
                      <a:pt x="1459973" y="365390"/>
                      <a:pt x="1481140" y="492919"/>
                    </a:cubicBezTo>
                    <a:cubicBezTo>
                      <a:pt x="1464207" y="614627"/>
                      <a:pt x="1458385" y="591079"/>
                      <a:pt x="1413671" y="655637"/>
                    </a:cubicBezTo>
                    <a:cubicBezTo>
                      <a:pt x="1327946" y="717020"/>
                      <a:pt x="1293021" y="728398"/>
                      <a:pt x="1223171" y="739775"/>
                    </a:cubicBezTo>
                    <a:lnTo>
                      <a:pt x="939221" y="744728"/>
                    </a:lnTo>
                    <a:lnTo>
                      <a:pt x="939802" y="747682"/>
                    </a:lnTo>
                    <a:lnTo>
                      <a:pt x="788927" y="747349"/>
                    </a:lnTo>
                    <a:lnTo>
                      <a:pt x="677071" y="749300"/>
                    </a:lnTo>
                    <a:cubicBezTo>
                      <a:pt x="677077" y="748567"/>
                      <a:pt x="677084" y="747835"/>
                      <a:pt x="677090" y="747102"/>
                    </a:cubicBezTo>
                    <a:lnTo>
                      <a:pt x="90700" y="745808"/>
                    </a:lnTo>
                    <a:cubicBezTo>
                      <a:pt x="40608" y="745808"/>
                      <a:pt x="0" y="705200"/>
                      <a:pt x="0" y="655108"/>
                    </a:cubicBezTo>
                    <a:lnTo>
                      <a:pt x="0" y="98508"/>
                    </a:lnTo>
                    <a:cubicBezTo>
                      <a:pt x="0" y="48416"/>
                      <a:pt x="40608" y="7808"/>
                      <a:pt x="90700" y="7808"/>
                    </a:cubicBezTo>
                    <a:lnTo>
                      <a:pt x="683404" y="5215"/>
                    </a:lnTo>
                    <a:lnTo>
                      <a:pt x="683421" y="3175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6205541" y="839906"/>
                <a:ext cx="424473" cy="58477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bg1"/>
                    </a:solidFill>
                    <a:latin typeface="Haettenschweiler" panose="020B0706040902060204" pitchFamily="34" charset="0"/>
                  </a:defRPr>
                </a:lvl1pPr>
              </a:lstStyle>
              <a:p>
                <a:r>
                  <a:rPr lang="en-US" altLang="zh-CN" dirty="0">
                    <a:solidFill>
                      <a:schemeClr val="accent1"/>
                    </a:solidFill>
                    <a:cs typeface="+mn-ea"/>
                  </a:rPr>
                  <a:t>01</a:t>
                </a:r>
                <a:endParaRPr lang="zh-CN" altLang="en-US" dirty="0">
                  <a:solidFill>
                    <a:schemeClr val="accent1"/>
                  </a:solidFill>
                  <a:cs typeface="+mn-ea"/>
                </a:endParaRPr>
              </a:p>
            </p:txBody>
          </p:sp>
        </p:grpSp>
        <p:sp>
          <p:nvSpPr>
            <p:cNvPr id="8" name="圆角矩形 7"/>
            <p:cNvSpPr/>
            <p:nvPr/>
          </p:nvSpPr>
          <p:spPr bwMode="auto">
            <a:xfrm>
              <a:off x="1538809" y="1105254"/>
              <a:ext cx="1946466" cy="699155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</a:rPr>
                <a:t>输入标题</a:t>
              </a: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1538809" y="1833854"/>
              <a:ext cx="4281798" cy="1591279"/>
            </a:xfrm>
            <a:prstGeom prst="roundRect">
              <a:avLst>
                <a:gd name="adj" fmla="val 420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  输入文字内容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  输入文字内容</a:t>
              </a:r>
            </a:p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  输入文字内容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51834" y="980728"/>
            <a:ext cx="4401095" cy="2726262"/>
            <a:chOff x="6251853" y="761481"/>
            <a:chExt cx="4401668" cy="2726262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6251853" y="1059067"/>
              <a:ext cx="4401668" cy="2428676"/>
            </a:xfrm>
            <a:prstGeom prst="roundRect">
              <a:avLst>
                <a:gd name="adj" fmla="val 411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292486" y="761481"/>
              <a:ext cx="2301336" cy="1047330"/>
              <a:chOff x="4522757" y="465226"/>
              <a:chExt cx="2198382" cy="1047330"/>
            </a:xfrm>
          </p:grpSpPr>
          <p:sp>
            <p:nvSpPr>
              <p:cNvPr id="19" name="圆角矩形 9"/>
              <p:cNvSpPr/>
              <p:nvPr/>
            </p:nvSpPr>
            <p:spPr bwMode="auto">
              <a:xfrm>
                <a:off x="5636746" y="816659"/>
                <a:ext cx="1084393" cy="695897"/>
              </a:xfrm>
              <a:custGeom>
                <a:avLst/>
                <a:gdLst>
                  <a:gd name="connsiteX0" fmla="*/ 0 w 2394000"/>
                  <a:gd name="connsiteY0" fmla="*/ 74091 h 749300"/>
                  <a:gd name="connsiteX1" fmla="*/ 74091 w 2394000"/>
                  <a:gd name="connsiteY1" fmla="*/ 0 h 749300"/>
                  <a:gd name="connsiteX2" fmla="*/ 2319909 w 2394000"/>
                  <a:gd name="connsiteY2" fmla="*/ 0 h 749300"/>
                  <a:gd name="connsiteX3" fmla="*/ 2394000 w 2394000"/>
                  <a:gd name="connsiteY3" fmla="*/ 74091 h 749300"/>
                  <a:gd name="connsiteX4" fmla="*/ 2394000 w 2394000"/>
                  <a:gd name="connsiteY4" fmla="*/ 675209 h 749300"/>
                  <a:gd name="connsiteX5" fmla="*/ 2319909 w 2394000"/>
                  <a:gd name="connsiteY5" fmla="*/ 749300 h 749300"/>
                  <a:gd name="connsiteX6" fmla="*/ 74091 w 2394000"/>
                  <a:gd name="connsiteY6" fmla="*/ 749300 h 749300"/>
                  <a:gd name="connsiteX7" fmla="*/ 0 w 2394000"/>
                  <a:gd name="connsiteY7" fmla="*/ 675209 h 749300"/>
                  <a:gd name="connsiteX8" fmla="*/ 0 w 2394000"/>
                  <a:gd name="connsiteY8" fmla="*/ 74091 h 749300"/>
                  <a:gd name="connsiteX0-1" fmla="*/ 0 w 2394000"/>
                  <a:gd name="connsiteY0-2" fmla="*/ 75709 h 750918"/>
                  <a:gd name="connsiteX1-3" fmla="*/ 74091 w 2394000"/>
                  <a:gd name="connsiteY1-4" fmla="*/ 1618 h 750918"/>
                  <a:gd name="connsiteX2-5" fmla="*/ 1835524 w 2394000"/>
                  <a:gd name="connsiteY2-6" fmla="*/ 0 h 750918"/>
                  <a:gd name="connsiteX3-7" fmla="*/ 2319909 w 2394000"/>
                  <a:gd name="connsiteY3-8" fmla="*/ 1618 h 750918"/>
                  <a:gd name="connsiteX4-9" fmla="*/ 2394000 w 2394000"/>
                  <a:gd name="connsiteY4-10" fmla="*/ 75709 h 750918"/>
                  <a:gd name="connsiteX5-11" fmla="*/ 2394000 w 2394000"/>
                  <a:gd name="connsiteY5-12" fmla="*/ 676827 h 750918"/>
                  <a:gd name="connsiteX6-13" fmla="*/ 2319909 w 2394000"/>
                  <a:gd name="connsiteY6-14" fmla="*/ 750918 h 750918"/>
                  <a:gd name="connsiteX7-15" fmla="*/ 74091 w 2394000"/>
                  <a:gd name="connsiteY7-16" fmla="*/ 750918 h 750918"/>
                  <a:gd name="connsiteX8-17" fmla="*/ 0 w 2394000"/>
                  <a:gd name="connsiteY8-18" fmla="*/ 676827 h 750918"/>
                  <a:gd name="connsiteX9" fmla="*/ 0 w 2394000"/>
                  <a:gd name="connsiteY9" fmla="*/ 75709 h 750918"/>
                  <a:gd name="connsiteX0-19" fmla="*/ 0 w 2394000"/>
                  <a:gd name="connsiteY0-20" fmla="*/ 75709 h 750918"/>
                  <a:gd name="connsiteX1-21" fmla="*/ 74091 w 2394000"/>
                  <a:gd name="connsiteY1-22" fmla="*/ 1618 h 750918"/>
                  <a:gd name="connsiteX2-23" fmla="*/ 1835524 w 2394000"/>
                  <a:gd name="connsiteY2-24" fmla="*/ 0 h 750918"/>
                  <a:gd name="connsiteX3-25" fmla="*/ 2319909 w 2394000"/>
                  <a:gd name="connsiteY3-26" fmla="*/ 1618 h 750918"/>
                  <a:gd name="connsiteX4-27" fmla="*/ 2394000 w 2394000"/>
                  <a:gd name="connsiteY4-28" fmla="*/ 75709 h 750918"/>
                  <a:gd name="connsiteX5-29" fmla="*/ 2394000 w 2394000"/>
                  <a:gd name="connsiteY5-30" fmla="*/ 676827 h 750918"/>
                  <a:gd name="connsiteX6-31" fmla="*/ 2319909 w 2394000"/>
                  <a:gd name="connsiteY6-32" fmla="*/ 750918 h 750918"/>
                  <a:gd name="connsiteX7-33" fmla="*/ 1327524 w 2394000"/>
                  <a:gd name="connsiteY7-34" fmla="*/ 749300 h 750918"/>
                  <a:gd name="connsiteX8-35" fmla="*/ 74091 w 2394000"/>
                  <a:gd name="connsiteY8-36" fmla="*/ 750918 h 750918"/>
                  <a:gd name="connsiteX9-37" fmla="*/ 0 w 2394000"/>
                  <a:gd name="connsiteY9-38" fmla="*/ 676827 h 750918"/>
                  <a:gd name="connsiteX10" fmla="*/ 0 w 2394000"/>
                  <a:gd name="connsiteY10" fmla="*/ 75709 h 750918"/>
                  <a:gd name="connsiteX0-39" fmla="*/ 0 w 2394000"/>
                  <a:gd name="connsiteY0-40" fmla="*/ 75709 h 750918"/>
                  <a:gd name="connsiteX1-41" fmla="*/ 74091 w 2394000"/>
                  <a:gd name="connsiteY1-42" fmla="*/ 1618 h 750918"/>
                  <a:gd name="connsiteX2-43" fmla="*/ 1835524 w 2394000"/>
                  <a:gd name="connsiteY2-44" fmla="*/ 0 h 750918"/>
                  <a:gd name="connsiteX3-45" fmla="*/ 2319909 w 2394000"/>
                  <a:gd name="connsiteY3-46" fmla="*/ 1618 h 750918"/>
                  <a:gd name="connsiteX4-47" fmla="*/ 2394000 w 2394000"/>
                  <a:gd name="connsiteY4-48" fmla="*/ 75709 h 750918"/>
                  <a:gd name="connsiteX5-49" fmla="*/ 2394000 w 2394000"/>
                  <a:gd name="connsiteY5-50" fmla="*/ 676827 h 750918"/>
                  <a:gd name="connsiteX6-51" fmla="*/ 2319909 w 2394000"/>
                  <a:gd name="connsiteY6-52" fmla="*/ 750918 h 750918"/>
                  <a:gd name="connsiteX7-53" fmla="*/ 1327524 w 2394000"/>
                  <a:gd name="connsiteY7-54" fmla="*/ 749300 h 750918"/>
                  <a:gd name="connsiteX8-55" fmla="*/ 0 w 2394000"/>
                  <a:gd name="connsiteY8-56" fmla="*/ 676827 h 750918"/>
                  <a:gd name="connsiteX9-57" fmla="*/ 0 w 2394000"/>
                  <a:gd name="connsiteY9-58" fmla="*/ 75709 h 750918"/>
                  <a:gd name="connsiteX0-59" fmla="*/ 0 w 2394000"/>
                  <a:gd name="connsiteY0-60" fmla="*/ 75709 h 750918"/>
                  <a:gd name="connsiteX1-61" fmla="*/ 74091 w 2394000"/>
                  <a:gd name="connsiteY1-62" fmla="*/ 1618 h 750918"/>
                  <a:gd name="connsiteX2-63" fmla="*/ 1835524 w 2394000"/>
                  <a:gd name="connsiteY2-64" fmla="*/ 0 h 750918"/>
                  <a:gd name="connsiteX3-65" fmla="*/ 2319909 w 2394000"/>
                  <a:gd name="connsiteY3-66" fmla="*/ 1618 h 750918"/>
                  <a:gd name="connsiteX4-67" fmla="*/ 2394000 w 2394000"/>
                  <a:gd name="connsiteY4-68" fmla="*/ 75709 h 750918"/>
                  <a:gd name="connsiteX5-69" fmla="*/ 2394000 w 2394000"/>
                  <a:gd name="connsiteY5-70" fmla="*/ 676827 h 750918"/>
                  <a:gd name="connsiteX6-71" fmla="*/ 2319909 w 2394000"/>
                  <a:gd name="connsiteY6-72" fmla="*/ 750918 h 750918"/>
                  <a:gd name="connsiteX7-73" fmla="*/ 1327524 w 2394000"/>
                  <a:gd name="connsiteY7-74" fmla="*/ 749300 h 750918"/>
                  <a:gd name="connsiteX8-75" fmla="*/ 0 w 2394000"/>
                  <a:gd name="connsiteY8-76" fmla="*/ 75709 h 750918"/>
                  <a:gd name="connsiteX0-77" fmla="*/ 1253433 w 2319909"/>
                  <a:gd name="connsiteY0-78" fmla="*/ 749300 h 750918"/>
                  <a:gd name="connsiteX1-79" fmla="*/ 0 w 2319909"/>
                  <a:gd name="connsiteY1-80" fmla="*/ 1618 h 750918"/>
                  <a:gd name="connsiteX2-81" fmla="*/ 1761433 w 2319909"/>
                  <a:gd name="connsiteY2-82" fmla="*/ 0 h 750918"/>
                  <a:gd name="connsiteX3-83" fmla="*/ 2245818 w 2319909"/>
                  <a:gd name="connsiteY3-84" fmla="*/ 1618 h 750918"/>
                  <a:gd name="connsiteX4-85" fmla="*/ 2319909 w 2319909"/>
                  <a:gd name="connsiteY4-86" fmla="*/ 75709 h 750918"/>
                  <a:gd name="connsiteX5-87" fmla="*/ 2319909 w 2319909"/>
                  <a:gd name="connsiteY5-88" fmla="*/ 676827 h 750918"/>
                  <a:gd name="connsiteX6-89" fmla="*/ 2245818 w 2319909"/>
                  <a:gd name="connsiteY6-90" fmla="*/ 750918 h 750918"/>
                  <a:gd name="connsiteX7-91" fmla="*/ 1253433 w 2319909"/>
                  <a:gd name="connsiteY7-92" fmla="*/ 749300 h 750918"/>
                  <a:gd name="connsiteX0-93" fmla="*/ 0 w 1066476"/>
                  <a:gd name="connsiteY0-94" fmla="*/ 749300 h 750918"/>
                  <a:gd name="connsiteX1-95" fmla="*/ 508000 w 1066476"/>
                  <a:gd name="connsiteY1-96" fmla="*/ 0 h 750918"/>
                  <a:gd name="connsiteX2-97" fmla="*/ 992385 w 1066476"/>
                  <a:gd name="connsiteY2-98" fmla="*/ 1618 h 750918"/>
                  <a:gd name="connsiteX3-99" fmla="*/ 1066476 w 1066476"/>
                  <a:gd name="connsiteY3-100" fmla="*/ 75709 h 750918"/>
                  <a:gd name="connsiteX4-101" fmla="*/ 1066476 w 1066476"/>
                  <a:gd name="connsiteY4-102" fmla="*/ 676827 h 750918"/>
                  <a:gd name="connsiteX5-103" fmla="*/ 992385 w 1066476"/>
                  <a:gd name="connsiteY5-104" fmla="*/ 750918 h 750918"/>
                  <a:gd name="connsiteX6-105" fmla="*/ 0 w 1066476"/>
                  <a:gd name="connsiteY6-106" fmla="*/ 749300 h 750918"/>
                  <a:gd name="connsiteX0-107" fmla="*/ 0 w 1066476"/>
                  <a:gd name="connsiteY0-108" fmla="*/ 749300 h 750918"/>
                  <a:gd name="connsiteX1-109" fmla="*/ 106636 w 1066476"/>
                  <a:gd name="connsiteY1-110" fmla="*/ 582962 h 750918"/>
                  <a:gd name="connsiteX2-111" fmla="*/ 508000 w 1066476"/>
                  <a:gd name="connsiteY2-112" fmla="*/ 0 h 750918"/>
                  <a:gd name="connsiteX3-113" fmla="*/ 992385 w 1066476"/>
                  <a:gd name="connsiteY3-114" fmla="*/ 1618 h 750918"/>
                  <a:gd name="connsiteX4-115" fmla="*/ 1066476 w 1066476"/>
                  <a:gd name="connsiteY4-116" fmla="*/ 75709 h 750918"/>
                  <a:gd name="connsiteX5-117" fmla="*/ 1066476 w 1066476"/>
                  <a:gd name="connsiteY5-118" fmla="*/ 676827 h 750918"/>
                  <a:gd name="connsiteX6-119" fmla="*/ 992385 w 1066476"/>
                  <a:gd name="connsiteY6-120" fmla="*/ 750918 h 750918"/>
                  <a:gd name="connsiteX7-121" fmla="*/ 0 w 1066476"/>
                  <a:gd name="connsiteY7-122" fmla="*/ 749300 h 750918"/>
                  <a:gd name="connsiteX0-123" fmla="*/ 0 w 1066476"/>
                  <a:gd name="connsiteY0-124" fmla="*/ 749300 h 750918"/>
                  <a:gd name="connsiteX1-125" fmla="*/ 111398 w 1066476"/>
                  <a:gd name="connsiteY1-126" fmla="*/ 585339 h 750918"/>
                  <a:gd name="connsiteX2-127" fmla="*/ 508000 w 1066476"/>
                  <a:gd name="connsiteY2-128" fmla="*/ 0 h 750918"/>
                  <a:gd name="connsiteX3-129" fmla="*/ 992385 w 1066476"/>
                  <a:gd name="connsiteY3-130" fmla="*/ 1618 h 750918"/>
                  <a:gd name="connsiteX4-131" fmla="*/ 1066476 w 1066476"/>
                  <a:gd name="connsiteY4-132" fmla="*/ 75709 h 750918"/>
                  <a:gd name="connsiteX5-133" fmla="*/ 1066476 w 1066476"/>
                  <a:gd name="connsiteY5-134" fmla="*/ 676827 h 750918"/>
                  <a:gd name="connsiteX6-135" fmla="*/ 992385 w 1066476"/>
                  <a:gd name="connsiteY6-136" fmla="*/ 750918 h 750918"/>
                  <a:gd name="connsiteX7-137" fmla="*/ 0 w 1066476"/>
                  <a:gd name="connsiteY7-138" fmla="*/ 749300 h 750918"/>
                  <a:gd name="connsiteX0-139" fmla="*/ 0 w 1149820"/>
                  <a:gd name="connsiteY0-140" fmla="*/ 746923 h 750918"/>
                  <a:gd name="connsiteX1-141" fmla="*/ 194742 w 1149820"/>
                  <a:gd name="connsiteY1-142" fmla="*/ 585339 h 750918"/>
                  <a:gd name="connsiteX2-143" fmla="*/ 591344 w 1149820"/>
                  <a:gd name="connsiteY2-144" fmla="*/ 0 h 750918"/>
                  <a:gd name="connsiteX3-145" fmla="*/ 1075729 w 1149820"/>
                  <a:gd name="connsiteY3-146" fmla="*/ 1618 h 750918"/>
                  <a:gd name="connsiteX4-147" fmla="*/ 1149820 w 1149820"/>
                  <a:gd name="connsiteY4-148" fmla="*/ 75709 h 750918"/>
                  <a:gd name="connsiteX5-149" fmla="*/ 1149820 w 1149820"/>
                  <a:gd name="connsiteY5-150" fmla="*/ 676827 h 750918"/>
                  <a:gd name="connsiteX6-151" fmla="*/ 1075729 w 1149820"/>
                  <a:gd name="connsiteY6-152" fmla="*/ 750918 h 750918"/>
                  <a:gd name="connsiteX7-153" fmla="*/ 0 w 1149820"/>
                  <a:gd name="connsiteY7-154" fmla="*/ 746923 h 750918"/>
                  <a:gd name="connsiteX0-155" fmla="*/ 0 w 1178395"/>
                  <a:gd name="connsiteY0-156" fmla="*/ 746923 h 750918"/>
                  <a:gd name="connsiteX1-157" fmla="*/ 223317 w 1178395"/>
                  <a:gd name="connsiteY1-158" fmla="*/ 585339 h 750918"/>
                  <a:gd name="connsiteX2-159" fmla="*/ 619919 w 1178395"/>
                  <a:gd name="connsiteY2-160" fmla="*/ 0 h 750918"/>
                  <a:gd name="connsiteX3-161" fmla="*/ 1104304 w 1178395"/>
                  <a:gd name="connsiteY3-162" fmla="*/ 1618 h 750918"/>
                  <a:gd name="connsiteX4-163" fmla="*/ 1178395 w 1178395"/>
                  <a:gd name="connsiteY4-164" fmla="*/ 75709 h 750918"/>
                  <a:gd name="connsiteX5-165" fmla="*/ 1178395 w 1178395"/>
                  <a:gd name="connsiteY5-166" fmla="*/ 676827 h 750918"/>
                  <a:gd name="connsiteX6-167" fmla="*/ 1104304 w 1178395"/>
                  <a:gd name="connsiteY6-168" fmla="*/ 750918 h 750918"/>
                  <a:gd name="connsiteX7-169" fmla="*/ 0 w 1178395"/>
                  <a:gd name="connsiteY7-170" fmla="*/ 746923 h 750918"/>
                  <a:gd name="connsiteX0-171" fmla="*/ 0 w 1171251"/>
                  <a:gd name="connsiteY0-172" fmla="*/ 737418 h 750918"/>
                  <a:gd name="connsiteX1-173" fmla="*/ 216173 w 1171251"/>
                  <a:gd name="connsiteY1-174" fmla="*/ 585339 h 750918"/>
                  <a:gd name="connsiteX2-175" fmla="*/ 612775 w 1171251"/>
                  <a:gd name="connsiteY2-176" fmla="*/ 0 h 750918"/>
                  <a:gd name="connsiteX3-177" fmla="*/ 1097160 w 1171251"/>
                  <a:gd name="connsiteY3-178" fmla="*/ 1618 h 750918"/>
                  <a:gd name="connsiteX4-179" fmla="*/ 1171251 w 1171251"/>
                  <a:gd name="connsiteY4-180" fmla="*/ 75709 h 750918"/>
                  <a:gd name="connsiteX5-181" fmla="*/ 1171251 w 1171251"/>
                  <a:gd name="connsiteY5-182" fmla="*/ 676827 h 750918"/>
                  <a:gd name="connsiteX6-183" fmla="*/ 1097160 w 1171251"/>
                  <a:gd name="connsiteY6-184" fmla="*/ 750918 h 750918"/>
                  <a:gd name="connsiteX7-185" fmla="*/ 0 w 1171251"/>
                  <a:gd name="connsiteY7-186" fmla="*/ 737418 h 750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71251" h="750918">
                    <a:moveTo>
                      <a:pt x="0" y="737418"/>
                    </a:moveTo>
                    <a:lnTo>
                      <a:pt x="216173" y="585339"/>
                    </a:lnTo>
                    <a:lnTo>
                      <a:pt x="612775" y="0"/>
                    </a:lnTo>
                    <a:lnTo>
                      <a:pt x="1097160" y="1618"/>
                    </a:lnTo>
                    <a:cubicBezTo>
                      <a:pt x="1138079" y="1618"/>
                      <a:pt x="1171251" y="34790"/>
                      <a:pt x="1171251" y="75709"/>
                    </a:cubicBezTo>
                    <a:lnTo>
                      <a:pt x="1171251" y="676827"/>
                    </a:lnTo>
                    <a:cubicBezTo>
                      <a:pt x="1171251" y="717746"/>
                      <a:pt x="1138079" y="750918"/>
                      <a:pt x="1097160" y="750918"/>
                    </a:cubicBezTo>
                    <a:lnTo>
                      <a:pt x="0" y="737418"/>
                    </a:ln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 bwMode="auto">
              <a:xfrm>
                <a:off x="5400096" y="465226"/>
                <a:ext cx="811325" cy="1042928"/>
              </a:xfrm>
              <a:custGeom>
                <a:avLst/>
                <a:gdLst>
                  <a:gd name="connsiteX0" fmla="*/ 457200 w 933450"/>
                  <a:gd name="connsiteY0" fmla="*/ 0 h 1127125"/>
                  <a:gd name="connsiteX1" fmla="*/ 311150 w 933450"/>
                  <a:gd name="connsiteY1" fmla="*/ 111125 h 1127125"/>
                  <a:gd name="connsiteX2" fmla="*/ 130175 w 933450"/>
                  <a:gd name="connsiteY2" fmla="*/ 269875 h 1127125"/>
                  <a:gd name="connsiteX3" fmla="*/ 22225 w 933450"/>
                  <a:gd name="connsiteY3" fmla="*/ 371475 h 1127125"/>
                  <a:gd name="connsiteX4" fmla="*/ 0 w 933450"/>
                  <a:gd name="connsiteY4" fmla="*/ 454025 h 1127125"/>
                  <a:gd name="connsiteX5" fmla="*/ 44450 w 933450"/>
                  <a:gd name="connsiteY5" fmla="*/ 504825 h 1127125"/>
                  <a:gd name="connsiteX6" fmla="*/ 327025 w 933450"/>
                  <a:gd name="connsiteY6" fmla="*/ 622300 h 1127125"/>
                  <a:gd name="connsiteX7" fmla="*/ 463550 w 933450"/>
                  <a:gd name="connsiteY7" fmla="*/ 758825 h 1127125"/>
                  <a:gd name="connsiteX8" fmla="*/ 463550 w 933450"/>
                  <a:gd name="connsiteY8" fmla="*/ 965200 h 1127125"/>
                  <a:gd name="connsiteX9" fmla="*/ 355600 w 933450"/>
                  <a:gd name="connsiteY9" fmla="*/ 1082675 h 1127125"/>
                  <a:gd name="connsiteX10" fmla="*/ 244475 w 933450"/>
                  <a:gd name="connsiteY10" fmla="*/ 1127125 h 1127125"/>
                  <a:gd name="connsiteX11" fmla="*/ 463550 w 933450"/>
                  <a:gd name="connsiteY11" fmla="*/ 1120775 h 1127125"/>
                  <a:gd name="connsiteX12" fmla="*/ 933450 w 933450"/>
                  <a:gd name="connsiteY12" fmla="*/ 384175 h 1127125"/>
                  <a:gd name="connsiteX13" fmla="*/ 841375 w 933450"/>
                  <a:gd name="connsiteY13" fmla="*/ 390525 h 1127125"/>
                  <a:gd name="connsiteX14" fmla="*/ 866775 w 933450"/>
                  <a:gd name="connsiteY14" fmla="*/ 292100 h 1127125"/>
                  <a:gd name="connsiteX15" fmla="*/ 831850 w 933450"/>
                  <a:gd name="connsiteY15" fmla="*/ 149225 h 1127125"/>
                  <a:gd name="connsiteX16" fmla="*/ 717550 w 933450"/>
                  <a:gd name="connsiteY16" fmla="*/ 53975 h 1127125"/>
                  <a:gd name="connsiteX17" fmla="*/ 568325 w 933450"/>
                  <a:gd name="connsiteY17" fmla="*/ 0 h 1127125"/>
                  <a:gd name="connsiteX18" fmla="*/ 457200 w 933450"/>
                  <a:gd name="connsiteY18" fmla="*/ 0 h 1127125"/>
                  <a:gd name="connsiteX0-1" fmla="*/ 457200 w 933450"/>
                  <a:gd name="connsiteY0-2" fmla="*/ 0 h 1127125"/>
                  <a:gd name="connsiteX1-3" fmla="*/ 311150 w 933450"/>
                  <a:gd name="connsiteY1-4" fmla="*/ 111125 h 1127125"/>
                  <a:gd name="connsiteX2-5" fmla="*/ 130175 w 933450"/>
                  <a:gd name="connsiteY2-6" fmla="*/ 269875 h 1127125"/>
                  <a:gd name="connsiteX3-7" fmla="*/ 22225 w 933450"/>
                  <a:gd name="connsiteY3-8" fmla="*/ 371475 h 1127125"/>
                  <a:gd name="connsiteX4-9" fmla="*/ 0 w 933450"/>
                  <a:gd name="connsiteY4-10" fmla="*/ 454025 h 1127125"/>
                  <a:gd name="connsiteX5-11" fmla="*/ 44450 w 933450"/>
                  <a:gd name="connsiteY5-12" fmla="*/ 504825 h 1127125"/>
                  <a:gd name="connsiteX6-13" fmla="*/ 327025 w 933450"/>
                  <a:gd name="connsiteY6-14" fmla="*/ 622300 h 1127125"/>
                  <a:gd name="connsiteX7-15" fmla="*/ 463550 w 933450"/>
                  <a:gd name="connsiteY7-16" fmla="*/ 758825 h 1127125"/>
                  <a:gd name="connsiteX8-17" fmla="*/ 463550 w 933450"/>
                  <a:gd name="connsiteY8-18" fmla="*/ 965200 h 1127125"/>
                  <a:gd name="connsiteX9-19" fmla="*/ 355600 w 933450"/>
                  <a:gd name="connsiteY9-20" fmla="*/ 1082675 h 1127125"/>
                  <a:gd name="connsiteX10-21" fmla="*/ 244475 w 933450"/>
                  <a:gd name="connsiteY10-22" fmla="*/ 1127125 h 1127125"/>
                  <a:gd name="connsiteX11-23" fmla="*/ 400050 w 933450"/>
                  <a:gd name="connsiteY11-24" fmla="*/ 1092200 h 1127125"/>
                  <a:gd name="connsiteX12-25" fmla="*/ 933450 w 933450"/>
                  <a:gd name="connsiteY12-26" fmla="*/ 384175 h 1127125"/>
                  <a:gd name="connsiteX13-27" fmla="*/ 841375 w 933450"/>
                  <a:gd name="connsiteY13-28" fmla="*/ 390525 h 1127125"/>
                  <a:gd name="connsiteX14-29" fmla="*/ 866775 w 933450"/>
                  <a:gd name="connsiteY14-30" fmla="*/ 292100 h 1127125"/>
                  <a:gd name="connsiteX15-31" fmla="*/ 831850 w 933450"/>
                  <a:gd name="connsiteY15-32" fmla="*/ 149225 h 1127125"/>
                  <a:gd name="connsiteX16-33" fmla="*/ 717550 w 933450"/>
                  <a:gd name="connsiteY16-34" fmla="*/ 53975 h 1127125"/>
                  <a:gd name="connsiteX17-35" fmla="*/ 568325 w 933450"/>
                  <a:gd name="connsiteY17-36" fmla="*/ 0 h 1127125"/>
                  <a:gd name="connsiteX18-37" fmla="*/ 457200 w 933450"/>
                  <a:gd name="connsiteY18-38" fmla="*/ 0 h 1127125"/>
                  <a:gd name="connsiteX0-39" fmla="*/ 457200 w 866775"/>
                  <a:gd name="connsiteY0-40" fmla="*/ 0 h 1127125"/>
                  <a:gd name="connsiteX1-41" fmla="*/ 311150 w 866775"/>
                  <a:gd name="connsiteY1-42" fmla="*/ 111125 h 1127125"/>
                  <a:gd name="connsiteX2-43" fmla="*/ 130175 w 866775"/>
                  <a:gd name="connsiteY2-44" fmla="*/ 269875 h 1127125"/>
                  <a:gd name="connsiteX3-45" fmla="*/ 22225 w 866775"/>
                  <a:gd name="connsiteY3-46" fmla="*/ 371475 h 1127125"/>
                  <a:gd name="connsiteX4-47" fmla="*/ 0 w 866775"/>
                  <a:gd name="connsiteY4-48" fmla="*/ 454025 h 1127125"/>
                  <a:gd name="connsiteX5-49" fmla="*/ 44450 w 866775"/>
                  <a:gd name="connsiteY5-50" fmla="*/ 504825 h 1127125"/>
                  <a:gd name="connsiteX6-51" fmla="*/ 327025 w 866775"/>
                  <a:gd name="connsiteY6-52" fmla="*/ 622300 h 1127125"/>
                  <a:gd name="connsiteX7-53" fmla="*/ 463550 w 866775"/>
                  <a:gd name="connsiteY7-54" fmla="*/ 758825 h 1127125"/>
                  <a:gd name="connsiteX8-55" fmla="*/ 463550 w 866775"/>
                  <a:gd name="connsiteY8-56" fmla="*/ 965200 h 1127125"/>
                  <a:gd name="connsiteX9-57" fmla="*/ 355600 w 866775"/>
                  <a:gd name="connsiteY9-58" fmla="*/ 1082675 h 1127125"/>
                  <a:gd name="connsiteX10-59" fmla="*/ 244475 w 866775"/>
                  <a:gd name="connsiteY10-60" fmla="*/ 1127125 h 1127125"/>
                  <a:gd name="connsiteX11-61" fmla="*/ 400050 w 866775"/>
                  <a:gd name="connsiteY11-62" fmla="*/ 1092200 h 1127125"/>
                  <a:gd name="connsiteX12-63" fmla="*/ 847725 w 866775"/>
                  <a:gd name="connsiteY12-64" fmla="*/ 393700 h 1127125"/>
                  <a:gd name="connsiteX13-65" fmla="*/ 841375 w 866775"/>
                  <a:gd name="connsiteY13-66" fmla="*/ 390525 h 1127125"/>
                  <a:gd name="connsiteX14-67" fmla="*/ 866775 w 866775"/>
                  <a:gd name="connsiteY14-68" fmla="*/ 292100 h 1127125"/>
                  <a:gd name="connsiteX15-69" fmla="*/ 831850 w 866775"/>
                  <a:gd name="connsiteY15-70" fmla="*/ 149225 h 1127125"/>
                  <a:gd name="connsiteX16-71" fmla="*/ 717550 w 866775"/>
                  <a:gd name="connsiteY16-72" fmla="*/ 53975 h 1127125"/>
                  <a:gd name="connsiteX17-73" fmla="*/ 568325 w 866775"/>
                  <a:gd name="connsiteY17-74" fmla="*/ 0 h 1127125"/>
                  <a:gd name="connsiteX18-75" fmla="*/ 457200 w 866775"/>
                  <a:gd name="connsiteY18-76" fmla="*/ 0 h 1127125"/>
                  <a:gd name="connsiteX0-77" fmla="*/ 457200 w 866775"/>
                  <a:gd name="connsiteY0-78" fmla="*/ 0 h 1127125"/>
                  <a:gd name="connsiteX1-79" fmla="*/ 311150 w 866775"/>
                  <a:gd name="connsiteY1-80" fmla="*/ 111125 h 1127125"/>
                  <a:gd name="connsiteX2-81" fmla="*/ 130175 w 866775"/>
                  <a:gd name="connsiteY2-82" fmla="*/ 269875 h 1127125"/>
                  <a:gd name="connsiteX3-83" fmla="*/ 22225 w 866775"/>
                  <a:gd name="connsiteY3-84" fmla="*/ 371475 h 1127125"/>
                  <a:gd name="connsiteX4-85" fmla="*/ 0 w 866775"/>
                  <a:gd name="connsiteY4-86" fmla="*/ 454025 h 1127125"/>
                  <a:gd name="connsiteX5-87" fmla="*/ 44450 w 866775"/>
                  <a:gd name="connsiteY5-88" fmla="*/ 504825 h 1127125"/>
                  <a:gd name="connsiteX6-89" fmla="*/ 327025 w 866775"/>
                  <a:gd name="connsiteY6-90" fmla="*/ 622300 h 1127125"/>
                  <a:gd name="connsiteX7-91" fmla="*/ 463550 w 866775"/>
                  <a:gd name="connsiteY7-92" fmla="*/ 758825 h 1127125"/>
                  <a:gd name="connsiteX8-93" fmla="*/ 463550 w 866775"/>
                  <a:gd name="connsiteY8-94" fmla="*/ 965200 h 1127125"/>
                  <a:gd name="connsiteX9-95" fmla="*/ 355600 w 866775"/>
                  <a:gd name="connsiteY9-96" fmla="*/ 1082675 h 1127125"/>
                  <a:gd name="connsiteX10-97" fmla="*/ 244475 w 866775"/>
                  <a:gd name="connsiteY10-98" fmla="*/ 1127125 h 1127125"/>
                  <a:gd name="connsiteX11-99" fmla="*/ 393700 w 866775"/>
                  <a:gd name="connsiteY11-100" fmla="*/ 1082675 h 1127125"/>
                  <a:gd name="connsiteX12-101" fmla="*/ 847725 w 866775"/>
                  <a:gd name="connsiteY12-102" fmla="*/ 393700 h 1127125"/>
                  <a:gd name="connsiteX13-103" fmla="*/ 841375 w 866775"/>
                  <a:gd name="connsiteY13-104" fmla="*/ 390525 h 1127125"/>
                  <a:gd name="connsiteX14-105" fmla="*/ 866775 w 866775"/>
                  <a:gd name="connsiteY14-106" fmla="*/ 292100 h 1127125"/>
                  <a:gd name="connsiteX15-107" fmla="*/ 831850 w 866775"/>
                  <a:gd name="connsiteY15-108" fmla="*/ 149225 h 1127125"/>
                  <a:gd name="connsiteX16-109" fmla="*/ 717550 w 866775"/>
                  <a:gd name="connsiteY16-110" fmla="*/ 53975 h 1127125"/>
                  <a:gd name="connsiteX17-111" fmla="*/ 568325 w 866775"/>
                  <a:gd name="connsiteY17-112" fmla="*/ 0 h 1127125"/>
                  <a:gd name="connsiteX18-113" fmla="*/ 457200 w 866775"/>
                  <a:gd name="connsiteY18-114" fmla="*/ 0 h 1127125"/>
                  <a:gd name="connsiteX0-115" fmla="*/ 457200 w 866775"/>
                  <a:gd name="connsiteY0-116" fmla="*/ 0 h 1127125"/>
                  <a:gd name="connsiteX1-117" fmla="*/ 311150 w 866775"/>
                  <a:gd name="connsiteY1-118" fmla="*/ 111125 h 1127125"/>
                  <a:gd name="connsiteX2-119" fmla="*/ 130175 w 866775"/>
                  <a:gd name="connsiteY2-120" fmla="*/ 269875 h 1127125"/>
                  <a:gd name="connsiteX3-121" fmla="*/ 22225 w 866775"/>
                  <a:gd name="connsiteY3-122" fmla="*/ 371475 h 1127125"/>
                  <a:gd name="connsiteX4-123" fmla="*/ 0 w 866775"/>
                  <a:gd name="connsiteY4-124" fmla="*/ 454025 h 1127125"/>
                  <a:gd name="connsiteX5-125" fmla="*/ 44450 w 866775"/>
                  <a:gd name="connsiteY5-126" fmla="*/ 504825 h 1127125"/>
                  <a:gd name="connsiteX6-127" fmla="*/ 327025 w 866775"/>
                  <a:gd name="connsiteY6-128" fmla="*/ 622300 h 1127125"/>
                  <a:gd name="connsiteX7-129" fmla="*/ 463550 w 866775"/>
                  <a:gd name="connsiteY7-130" fmla="*/ 758825 h 1127125"/>
                  <a:gd name="connsiteX8-131" fmla="*/ 463550 w 866775"/>
                  <a:gd name="connsiteY8-132" fmla="*/ 965200 h 1127125"/>
                  <a:gd name="connsiteX9-133" fmla="*/ 355600 w 866775"/>
                  <a:gd name="connsiteY9-134" fmla="*/ 1082675 h 1127125"/>
                  <a:gd name="connsiteX10-135" fmla="*/ 244475 w 866775"/>
                  <a:gd name="connsiteY10-136" fmla="*/ 1127125 h 1127125"/>
                  <a:gd name="connsiteX11-137" fmla="*/ 393700 w 866775"/>
                  <a:gd name="connsiteY11-138" fmla="*/ 1082675 h 1127125"/>
                  <a:gd name="connsiteX12-139" fmla="*/ 847725 w 866775"/>
                  <a:gd name="connsiteY12-140" fmla="*/ 393700 h 1127125"/>
                  <a:gd name="connsiteX13-141" fmla="*/ 841375 w 866775"/>
                  <a:gd name="connsiteY13-142" fmla="*/ 390525 h 1127125"/>
                  <a:gd name="connsiteX14-143" fmla="*/ 866775 w 866775"/>
                  <a:gd name="connsiteY14-144" fmla="*/ 292100 h 1127125"/>
                  <a:gd name="connsiteX15-145" fmla="*/ 831850 w 866775"/>
                  <a:gd name="connsiteY15-146" fmla="*/ 149225 h 1127125"/>
                  <a:gd name="connsiteX16-147" fmla="*/ 717550 w 866775"/>
                  <a:gd name="connsiteY16-148" fmla="*/ 53975 h 1127125"/>
                  <a:gd name="connsiteX17-149" fmla="*/ 568325 w 866775"/>
                  <a:gd name="connsiteY17-150" fmla="*/ 0 h 1127125"/>
                  <a:gd name="connsiteX18-151" fmla="*/ 457200 w 866775"/>
                  <a:gd name="connsiteY18-152" fmla="*/ 0 h 1127125"/>
                  <a:gd name="connsiteX0-153" fmla="*/ 457200 w 866775"/>
                  <a:gd name="connsiteY0-154" fmla="*/ 0 h 1127125"/>
                  <a:gd name="connsiteX1-155" fmla="*/ 311150 w 866775"/>
                  <a:gd name="connsiteY1-156" fmla="*/ 111125 h 1127125"/>
                  <a:gd name="connsiteX2-157" fmla="*/ 130175 w 866775"/>
                  <a:gd name="connsiteY2-158" fmla="*/ 269875 h 1127125"/>
                  <a:gd name="connsiteX3-159" fmla="*/ 22225 w 866775"/>
                  <a:gd name="connsiteY3-160" fmla="*/ 371475 h 1127125"/>
                  <a:gd name="connsiteX4-161" fmla="*/ 0 w 866775"/>
                  <a:gd name="connsiteY4-162" fmla="*/ 454025 h 1127125"/>
                  <a:gd name="connsiteX5-163" fmla="*/ 44450 w 866775"/>
                  <a:gd name="connsiteY5-164" fmla="*/ 504825 h 1127125"/>
                  <a:gd name="connsiteX6-165" fmla="*/ 314325 w 866775"/>
                  <a:gd name="connsiteY6-166" fmla="*/ 631825 h 1127125"/>
                  <a:gd name="connsiteX7-167" fmla="*/ 463550 w 866775"/>
                  <a:gd name="connsiteY7-168" fmla="*/ 758825 h 1127125"/>
                  <a:gd name="connsiteX8-169" fmla="*/ 463550 w 866775"/>
                  <a:gd name="connsiteY8-170" fmla="*/ 965200 h 1127125"/>
                  <a:gd name="connsiteX9-171" fmla="*/ 355600 w 866775"/>
                  <a:gd name="connsiteY9-172" fmla="*/ 1082675 h 1127125"/>
                  <a:gd name="connsiteX10-173" fmla="*/ 244475 w 866775"/>
                  <a:gd name="connsiteY10-174" fmla="*/ 1127125 h 1127125"/>
                  <a:gd name="connsiteX11-175" fmla="*/ 393700 w 866775"/>
                  <a:gd name="connsiteY11-176" fmla="*/ 1082675 h 1127125"/>
                  <a:gd name="connsiteX12-177" fmla="*/ 847725 w 866775"/>
                  <a:gd name="connsiteY12-178" fmla="*/ 393700 h 1127125"/>
                  <a:gd name="connsiteX13-179" fmla="*/ 841375 w 866775"/>
                  <a:gd name="connsiteY13-180" fmla="*/ 390525 h 1127125"/>
                  <a:gd name="connsiteX14-181" fmla="*/ 866775 w 866775"/>
                  <a:gd name="connsiteY14-182" fmla="*/ 292100 h 1127125"/>
                  <a:gd name="connsiteX15-183" fmla="*/ 831850 w 866775"/>
                  <a:gd name="connsiteY15-184" fmla="*/ 149225 h 1127125"/>
                  <a:gd name="connsiteX16-185" fmla="*/ 717550 w 866775"/>
                  <a:gd name="connsiteY16-186" fmla="*/ 53975 h 1127125"/>
                  <a:gd name="connsiteX17-187" fmla="*/ 568325 w 866775"/>
                  <a:gd name="connsiteY17-188" fmla="*/ 0 h 1127125"/>
                  <a:gd name="connsiteX18-189" fmla="*/ 457200 w 866775"/>
                  <a:gd name="connsiteY18-190" fmla="*/ 0 h 1127125"/>
                  <a:gd name="connsiteX0-191" fmla="*/ 457200 w 866775"/>
                  <a:gd name="connsiteY0-192" fmla="*/ 0 h 1127125"/>
                  <a:gd name="connsiteX1-193" fmla="*/ 311150 w 866775"/>
                  <a:gd name="connsiteY1-194" fmla="*/ 111125 h 1127125"/>
                  <a:gd name="connsiteX2-195" fmla="*/ 130175 w 866775"/>
                  <a:gd name="connsiteY2-196" fmla="*/ 269875 h 1127125"/>
                  <a:gd name="connsiteX3-197" fmla="*/ 22225 w 866775"/>
                  <a:gd name="connsiteY3-198" fmla="*/ 371475 h 1127125"/>
                  <a:gd name="connsiteX4-199" fmla="*/ 0 w 866775"/>
                  <a:gd name="connsiteY4-200" fmla="*/ 454025 h 1127125"/>
                  <a:gd name="connsiteX5-201" fmla="*/ 44450 w 866775"/>
                  <a:gd name="connsiteY5-202" fmla="*/ 504825 h 1127125"/>
                  <a:gd name="connsiteX6-203" fmla="*/ 314325 w 866775"/>
                  <a:gd name="connsiteY6-204" fmla="*/ 631825 h 1127125"/>
                  <a:gd name="connsiteX7-205" fmla="*/ 444500 w 866775"/>
                  <a:gd name="connsiteY7-206" fmla="*/ 758825 h 1127125"/>
                  <a:gd name="connsiteX8-207" fmla="*/ 463550 w 866775"/>
                  <a:gd name="connsiteY8-208" fmla="*/ 965200 h 1127125"/>
                  <a:gd name="connsiteX9-209" fmla="*/ 355600 w 866775"/>
                  <a:gd name="connsiteY9-210" fmla="*/ 1082675 h 1127125"/>
                  <a:gd name="connsiteX10-211" fmla="*/ 244475 w 866775"/>
                  <a:gd name="connsiteY10-212" fmla="*/ 1127125 h 1127125"/>
                  <a:gd name="connsiteX11-213" fmla="*/ 393700 w 866775"/>
                  <a:gd name="connsiteY11-214" fmla="*/ 1082675 h 1127125"/>
                  <a:gd name="connsiteX12-215" fmla="*/ 847725 w 866775"/>
                  <a:gd name="connsiteY12-216" fmla="*/ 393700 h 1127125"/>
                  <a:gd name="connsiteX13-217" fmla="*/ 841375 w 866775"/>
                  <a:gd name="connsiteY13-218" fmla="*/ 390525 h 1127125"/>
                  <a:gd name="connsiteX14-219" fmla="*/ 866775 w 866775"/>
                  <a:gd name="connsiteY14-220" fmla="*/ 292100 h 1127125"/>
                  <a:gd name="connsiteX15-221" fmla="*/ 831850 w 866775"/>
                  <a:gd name="connsiteY15-222" fmla="*/ 149225 h 1127125"/>
                  <a:gd name="connsiteX16-223" fmla="*/ 717550 w 866775"/>
                  <a:gd name="connsiteY16-224" fmla="*/ 53975 h 1127125"/>
                  <a:gd name="connsiteX17-225" fmla="*/ 568325 w 866775"/>
                  <a:gd name="connsiteY17-226" fmla="*/ 0 h 1127125"/>
                  <a:gd name="connsiteX18-227" fmla="*/ 457200 w 866775"/>
                  <a:gd name="connsiteY18-228" fmla="*/ 0 h 1127125"/>
                  <a:gd name="connsiteX0-229" fmla="*/ 457200 w 866775"/>
                  <a:gd name="connsiteY0-230" fmla="*/ 0 h 1127125"/>
                  <a:gd name="connsiteX1-231" fmla="*/ 311150 w 866775"/>
                  <a:gd name="connsiteY1-232" fmla="*/ 111125 h 1127125"/>
                  <a:gd name="connsiteX2-233" fmla="*/ 130175 w 866775"/>
                  <a:gd name="connsiteY2-234" fmla="*/ 269875 h 1127125"/>
                  <a:gd name="connsiteX3-235" fmla="*/ 22225 w 866775"/>
                  <a:gd name="connsiteY3-236" fmla="*/ 371475 h 1127125"/>
                  <a:gd name="connsiteX4-237" fmla="*/ 0 w 866775"/>
                  <a:gd name="connsiteY4-238" fmla="*/ 454025 h 1127125"/>
                  <a:gd name="connsiteX5-239" fmla="*/ 44450 w 866775"/>
                  <a:gd name="connsiteY5-240" fmla="*/ 504825 h 1127125"/>
                  <a:gd name="connsiteX6-241" fmla="*/ 314325 w 866775"/>
                  <a:gd name="connsiteY6-242" fmla="*/ 631825 h 1127125"/>
                  <a:gd name="connsiteX7-243" fmla="*/ 444500 w 866775"/>
                  <a:gd name="connsiteY7-244" fmla="*/ 758825 h 1127125"/>
                  <a:gd name="connsiteX8-245" fmla="*/ 444500 w 866775"/>
                  <a:gd name="connsiteY8-246" fmla="*/ 962025 h 1127125"/>
                  <a:gd name="connsiteX9-247" fmla="*/ 355600 w 866775"/>
                  <a:gd name="connsiteY9-248" fmla="*/ 1082675 h 1127125"/>
                  <a:gd name="connsiteX10-249" fmla="*/ 244475 w 866775"/>
                  <a:gd name="connsiteY10-250" fmla="*/ 1127125 h 1127125"/>
                  <a:gd name="connsiteX11-251" fmla="*/ 393700 w 866775"/>
                  <a:gd name="connsiteY11-252" fmla="*/ 1082675 h 1127125"/>
                  <a:gd name="connsiteX12-253" fmla="*/ 847725 w 866775"/>
                  <a:gd name="connsiteY12-254" fmla="*/ 393700 h 1127125"/>
                  <a:gd name="connsiteX13-255" fmla="*/ 841375 w 866775"/>
                  <a:gd name="connsiteY13-256" fmla="*/ 390525 h 1127125"/>
                  <a:gd name="connsiteX14-257" fmla="*/ 866775 w 866775"/>
                  <a:gd name="connsiteY14-258" fmla="*/ 292100 h 1127125"/>
                  <a:gd name="connsiteX15-259" fmla="*/ 831850 w 866775"/>
                  <a:gd name="connsiteY15-260" fmla="*/ 149225 h 1127125"/>
                  <a:gd name="connsiteX16-261" fmla="*/ 717550 w 866775"/>
                  <a:gd name="connsiteY16-262" fmla="*/ 53975 h 1127125"/>
                  <a:gd name="connsiteX17-263" fmla="*/ 568325 w 866775"/>
                  <a:gd name="connsiteY17-264" fmla="*/ 0 h 1127125"/>
                  <a:gd name="connsiteX18-265" fmla="*/ 457200 w 866775"/>
                  <a:gd name="connsiteY18-266" fmla="*/ 0 h 1127125"/>
                  <a:gd name="connsiteX0-267" fmla="*/ 457200 w 866775"/>
                  <a:gd name="connsiteY0-268" fmla="*/ 0 h 1127125"/>
                  <a:gd name="connsiteX1-269" fmla="*/ 311150 w 866775"/>
                  <a:gd name="connsiteY1-270" fmla="*/ 111125 h 1127125"/>
                  <a:gd name="connsiteX2-271" fmla="*/ 130175 w 866775"/>
                  <a:gd name="connsiteY2-272" fmla="*/ 269875 h 1127125"/>
                  <a:gd name="connsiteX3-273" fmla="*/ 22225 w 866775"/>
                  <a:gd name="connsiteY3-274" fmla="*/ 371475 h 1127125"/>
                  <a:gd name="connsiteX4-275" fmla="*/ 0 w 866775"/>
                  <a:gd name="connsiteY4-276" fmla="*/ 454025 h 1127125"/>
                  <a:gd name="connsiteX5-277" fmla="*/ 44450 w 866775"/>
                  <a:gd name="connsiteY5-278" fmla="*/ 504825 h 1127125"/>
                  <a:gd name="connsiteX6-279" fmla="*/ 314325 w 866775"/>
                  <a:gd name="connsiteY6-280" fmla="*/ 631825 h 1127125"/>
                  <a:gd name="connsiteX7-281" fmla="*/ 444500 w 866775"/>
                  <a:gd name="connsiteY7-282" fmla="*/ 758825 h 1127125"/>
                  <a:gd name="connsiteX8-283" fmla="*/ 444500 w 866775"/>
                  <a:gd name="connsiteY8-284" fmla="*/ 962025 h 1127125"/>
                  <a:gd name="connsiteX9-285" fmla="*/ 336550 w 866775"/>
                  <a:gd name="connsiteY9-286" fmla="*/ 1069975 h 1127125"/>
                  <a:gd name="connsiteX10-287" fmla="*/ 244475 w 866775"/>
                  <a:gd name="connsiteY10-288" fmla="*/ 1127125 h 1127125"/>
                  <a:gd name="connsiteX11-289" fmla="*/ 393700 w 866775"/>
                  <a:gd name="connsiteY11-290" fmla="*/ 1082675 h 1127125"/>
                  <a:gd name="connsiteX12-291" fmla="*/ 847725 w 866775"/>
                  <a:gd name="connsiteY12-292" fmla="*/ 393700 h 1127125"/>
                  <a:gd name="connsiteX13-293" fmla="*/ 841375 w 866775"/>
                  <a:gd name="connsiteY13-294" fmla="*/ 390525 h 1127125"/>
                  <a:gd name="connsiteX14-295" fmla="*/ 866775 w 866775"/>
                  <a:gd name="connsiteY14-296" fmla="*/ 292100 h 1127125"/>
                  <a:gd name="connsiteX15-297" fmla="*/ 831850 w 866775"/>
                  <a:gd name="connsiteY15-298" fmla="*/ 149225 h 1127125"/>
                  <a:gd name="connsiteX16-299" fmla="*/ 717550 w 866775"/>
                  <a:gd name="connsiteY16-300" fmla="*/ 53975 h 1127125"/>
                  <a:gd name="connsiteX17-301" fmla="*/ 568325 w 866775"/>
                  <a:gd name="connsiteY17-302" fmla="*/ 0 h 1127125"/>
                  <a:gd name="connsiteX18-303" fmla="*/ 457200 w 866775"/>
                  <a:gd name="connsiteY18-304" fmla="*/ 0 h 1127125"/>
                  <a:gd name="connsiteX0-305" fmla="*/ 466725 w 876300"/>
                  <a:gd name="connsiteY0-306" fmla="*/ 0 h 1127125"/>
                  <a:gd name="connsiteX1-307" fmla="*/ 320675 w 876300"/>
                  <a:gd name="connsiteY1-308" fmla="*/ 111125 h 1127125"/>
                  <a:gd name="connsiteX2-309" fmla="*/ 139700 w 876300"/>
                  <a:gd name="connsiteY2-310" fmla="*/ 269875 h 1127125"/>
                  <a:gd name="connsiteX3-311" fmla="*/ 0 w 876300"/>
                  <a:gd name="connsiteY3-312" fmla="*/ 396875 h 1127125"/>
                  <a:gd name="connsiteX4-313" fmla="*/ 9525 w 876300"/>
                  <a:gd name="connsiteY4-314" fmla="*/ 454025 h 1127125"/>
                  <a:gd name="connsiteX5-315" fmla="*/ 53975 w 876300"/>
                  <a:gd name="connsiteY5-316" fmla="*/ 504825 h 1127125"/>
                  <a:gd name="connsiteX6-317" fmla="*/ 323850 w 876300"/>
                  <a:gd name="connsiteY6-318" fmla="*/ 631825 h 1127125"/>
                  <a:gd name="connsiteX7-319" fmla="*/ 454025 w 876300"/>
                  <a:gd name="connsiteY7-320" fmla="*/ 758825 h 1127125"/>
                  <a:gd name="connsiteX8-321" fmla="*/ 454025 w 876300"/>
                  <a:gd name="connsiteY8-322" fmla="*/ 962025 h 1127125"/>
                  <a:gd name="connsiteX9-323" fmla="*/ 346075 w 876300"/>
                  <a:gd name="connsiteY9-324" fmla="*/ 1069975 h 1127125"/>
                  <a:gd name="connsiteX10-325" fmla="*/ 254000 w 876300"/>
                  <a:gd name="connsiteY10-326" fmla="*/ 1127125 h 1127125"/>
                  <a:gd name="connsiteX11-327" fmla="*/ 403225 w 876300"/>
                  <a:gd name="connsiteY11-328" fmla="*/ 1082675 h 1127125"/>
                  <a:gd name="connsiteX12-329" fmla="*/ 857250 w 876300"/>
                  <a:gd name="connsiteY12-330" fmla="*/ 393700 h 1127125"/>
                  <a:gd name="connsiteX13-331" fmla="*/ 850900 w 876300"/>
                  <a:gd name="connsiteY13-332" fmla="*/ 390525 h 1127125"/>
                  <a:gd name="connsiteX14-333" fmla="*/ 876300 w 876300"/>
                  <a:gd name="connsiteY14-334" fmla="*/ 292100 h 1127125"/>
                  <a:gd name="connsiteX15-335" fmla="*/ 841375 w 876300"/>
                  <a:gd name="connsiteY15-336" fmla="*/ 149225 h 1127125"/>
                  <a:gd name="connsiteX16-337" fmla="*/ 727075 w 876300"/>
                  <a:gd name="connsiteY16-338" fmla="*/ 53975 h 1127125"/>
                  <a:gd name="connsiteX17-339" fmla="*/ 577850 w 876300"/>
                  <a:gd name="connsiteY17-340" fmla="*/ 0 h 1127125"/>
                  <a:gd name="connsiteX18-341" fmla="*/ 466725 w 876300"/>
                  <a:gd name="connsiteY18-342" fmla="*/ 0 h 1127125"/>
                  <a:gd name="connsiteX0-343" fmla="*/ 466725 w 876300"/>
                  <a:gd name="connsiteY0-344" fmla="*/ 0 h 1127125"/>
                  <a:gd name="connsiteX1-345" fmla="*/ 320675 w 876300"/>
                  <a:gd name="connsiteY1-346" fmla="*/ 111125 h 1127125"/>
                  <a:gd name="connsiteX2-347" fmla="*/ 139700 w 876300"/>
                  <a:gd name="connsiteY2-348" fmla="*/ 269875 h 1127125"/>
                  <a:gd name="connsiteX3-349" fmla="*/ 0 w 876300"/>
                  <a:gd name="connsiteY3-350" fmla="*/ 396875 h 1127125"/>
                  <a:gd name="connsiteX4-351" fmla="*/ 0 w 876300"/>
                  <a:gd name="connsiteY4-352" fmla="*/ 460375 h 1127125"/>
                  <a:gd name="connsiteX5-353" fmla="*/ 53975 w 876300"/>
                  <a:gd name="connsiteY5-354" fmla="*/ 504825 h 1127125"/>
                  <a:gd name="connsiteX6-355" fmla="*/ 323850 w 876300"/>
                  <a:gd name="connsiteY6-356" fmla="*/ 631825 h 1127125"/>
                  <a:gd name="connsiteX7-357" fmla="*/ 454025 w 876300"/>
                  <a:gd name="connsiteY7-358" fmla="*/ 758825 h 1127125"/>
                  <a:gd name="connsiteX8-359" fmla="*/ 454025 w 876300"/>
                  <a:gd name="connsiteY8-360" fmla="*/ 962025 h 1127125"/>
                  <a:gd name="connsiteX9-361" fmla="*/ 346075 w 876300"/>
                  <a:gd name="connsiteY9-362" fmla="*/ 1069975 h 1127125"/>
                  <a:gd name="connsiteX10-363" fmla="*/ 254000 w 876300"/>
                  <a:gd name="connsiteY10-364" fmla="*/ 1127125 h 1127125"/>
                  <a:gd name="connsiteX11-365" fmla="*/ 403225 w 876300"/>
                  <a:gd name="connsiteY11-366" fmla="*/ 1082675 h 1127125"/>
                  <a:gd name="connsiteX12-367" fmla="*/ 857250 w 876300"/>
                  <a:gd name="connsiteY12-368" fmla="*/ 393700 h 1127125"/>
                  <a:gd name="connsiteX13-369" fmla="*/ 850900 w 876300"/>
                  <a:gd name="connsiteY13-370" fmla="*/ 390525 h 1127125"/>
                  <a:gd name="connsiteX14-371" fmla="*/ 876300 w 876300"/>
                  <a:gd name="connsiteY14-372" fmla="*/ 292100 h 1127125"/>
                  <a:gd name="connsiteX15-373" fmla="*/ 841375 w 876300"/>
                  <a:gd name="connsiteY15-374" fmla="*/ 149225 h 1127125"/>
                  <a:gd name="connsiteX16-375" fmla="*/ 727075 w 876300"/>
                  <a:gd name="connsiteY16-376" fmla="*/ 53975 h 1127125"/>
                  <a:gd name="connsiteX17-377" fmla="*/ 577850 w 876300"/>
                  <a:gd name="connsiteY17-378" fmla="*/ 0 h 1127125"/>
                  <a:gd name="connsiteX18-379" fmla="*/ 466725 w 876300"/>
                  <a:gd name="connsiteY18-380" fmla="*/ 0 h 1127125"/>
                  <a:gd name="connsiteX0-381" fmla="*/ 466725 w 876300"/>
                  <a:gd name="connsiteY0-382" fmla="*/ 0 h 1127125"/>
                  <a:gd name="connsiteX1-383" fmla="*/ 320675 w 876300"/>
                  <a:gd name="connsiteY1-384" fmla="*/ 111125 h 1127125"/>
                  <a:gd name="connsiteX2-385" fmla="*/ 139700 w 876300"/>
                  <a:gd name="connsiteY2-386" fmla="*/ 269875 h 1127125"/>
                  <a:gd name="connsiteX3-387" fmla="*/ 22225 w 876300"/>
                  <a:gd name="connsiteY3-388" fmla="*/ 393700 h 1127125"/>
                  <a:gd name="connsiteX4-389" fmla="*/ 0 w 876300"/>
                  <a:gd name="connsiteY4-390" fmla="*/ 460375 h 1127125"/>
                  <a:gd name="connsiteX5-391" fmla="*/ 53975 w 876300"/>
                  <a:gd name="connsiteY5-392" fmla="*/ 504825 h 1127125"/>
                  <a:gd name="connsiteX6-393" fmla="*/ 323850 w 876300"/>
                  <a:gd name="connsiteY6-394" fmla="*/ 631825 h 1127125"/>
                  <a:gd name="connsiteX7-395" fmla="*/ 454025 w 876300"/>
                  <a:gd name="connsiteY7-396" fmla="*/ 758825 h 1127125"/>
                  <a:gd name="connsiteX8-397" fmla="*/ 454025 w 876300"/>
                  <a:gd name="connsiteY8-398" fmla="*/ 962025 h 1127125"/>
                  <a:gd name="connsiteX9-399" fmla="*/ 346075 w 876300"/>
                  <a:gd name="connsiteY9-400" fmla="*/ 1069975 h 1127125"/>
                  <a:gd name="connsiteX10-401" fmla="*/ 254000 w 876300"/>
                  <a:gd name="connsiteY10-402" fmla="*/ 1127125 h 1127125"/>
                  <a:gd name="connsiteX11-403" fmla="*/ 403225 w 876300"/>
                  <a:gd name="connsiteY11-404" fmla="*/ 1082675 h 1127125"/>
                  <a:gd name="connsiteX12-405" fmla="*/ 857250 w 876300"/>
                  <a:gd name="connsiteY12-406" fmla="*/ 393700 h 1127125"/>
                  <a:gd name="connsiteX13-407" fmla="*/ 850900 w 876300"/>
                  <a:gd name="connsiteY13-408" fmla="*/ 390525 h 1127125"/>
                  <a:gd name="connsiteX14-409" fmla="*/ 876300 w 876300"/>
                  <a:gd name="connsiteY14-410" fmla="*/ 292100 h 1127125"/>
                  <a:gd name="connsiteX15-411" fmla="*/ 841375 w 876300"/>
                  <a:gd name="connsiteY15-412" fmla="*/ 149225 h 1127125"/>
                  <a:gd name="connsiteX16-413" fmla="*/ 727075 w 876300"/>
                  <a:gd name="connsiteY16-414" fmla="*/ 53975 h 1127125"/>
                  <a:gd name="connsiteX17-415" fmla="*/ 577850 w 876300"/>
                  <a:gd name="connsiteY17-416" fmla="*/ 0 h 1127125"/>
                  <a:gd name="connsiteX18-417" fmla="*/ 466725 w 876300"/>
                  <a:gd name="connsiteY18-418" fmla="*/ 0 h 1127125"/>
                  <a:gd name="connsiteX0-419" fmla="*/ 466725 w 876300"/>
                  <a:gd name="connsiteY0-420" fmla="*/ 0 h 1127125"/>
                  <a:gd name="connsiteX1-421" fmla="*/ 320675 w 876300"/>
                  <a:gd name="connsiteY1-422" fmla="*/ 111125 h 1127125"/>
                  <a:gd name="connsiteX2-423" fmla="*/ 139700 w 876300"/>
                  <a:gd name="connsiteY2-424" fmla="*/ 269875 h 1127125"/>
                  <a:gd name="connsiteX3-425" fmla="*/ 22225 w 876300"/>
                  <a:gd name="connsiteY3-426" fmla="*/ 393700 h 1127125"/>
                  <a:gd name="connsiteX4-427" fmla="*/ 0 w 876300"/>
                  <a:gd name="connsiteY4-428" fmla="*/ 460375 h 1127125"/>
                  <a:gd name="connsiteX5-429" fmla="*/ 53975 w 876300"/>
                  <a:gd name="connsiteY5-430" fmla="*/ 504825 h 1127125"/>
                  <a:gd name="connsiteX6-431" fmla="*/ 323850 w 876300"/>
                  <a:gd name="connsiteY6-432" fmla="*/ 631825 h 1127125"/>
                  <a:gd name="connsiteX7-433" fmla="*/ 454025 w 876300"/>
                  <a:gd name="connsiteY7-434" fmla="*/ 758825 h 1127125"/>
                  <a:gd name="connsiteX8-435" fmla="*/ 454025 w 876300"/>
                  <a:gd name="connsiteY8-436" fmla="*/ 962025 h 1127125"/>
                  <a:gd name="connsiteX9-437" fmla="*/ 346075 w 876300"/>
                  <a:gd name="connsiteY9-438" fmla="*/ 1069975 h 1127125"/>
                  <a:gd name="connsiteX10-439" fmla="*/ 228600 w 876300"/>
                  <a:gd name="connsiteY10-440" fmla="*/ 1127125 h 1127125"/>
                  <a:gd name="connsiteX11-441" fmla="*/ 403225 w 876300"/>
                  <a:gd name="connsiteY11-442" fmla="*/ 1082675 h 1127125"/>
                  <a:gd name="connsiteX12-443" fmla="*/ 857250 w 876300"/>
                  <a:gd name="connsiteY12-444" fmla="*/ 393700 h 1127125"/>
                  <a:gd name="connsiteX13-445" fmla="*/ 850900 w 876300"/>
                  <a:gd name="connsiteY13-446" fmla="*/ 390525 h 1127125"/>
                  <a:gd name="connsiteX14-447" fmla="*/ 876300 w 876300"/>
                  <a:gd name="connsiteY14-448" fmla="*/ 292100 h 1127125"/>
                  <a:gd name="connsiteX15-449" fmla="*/ 841375 w 876300"/>
                  <a:gd name="connsiteY15-450" fmla="*/ 149225 h 1127125"/>
                  <a:gd name="connsiteX16-451" fmla="*/ 727075 w 876300"/>
                  <a:gd name="connsiteY16-452" fmla="*/ 53975 h 1127125"/>
                  <a:gd name="connsiteX17-453" fmla="*/ 577850 w 876300"/>
                  <a:gd name="connsiteY17-454" fmla="*/ 0 h 1127125"/>
                  <a:gd name="connsiteX18-455" fmla="*/ 466725 w 876300"/>
                  <a:gd name="connsiteY18-456" fmla="*/ 0 h 1127125"/>
                  <a:gd name="connsiteX0-457" fmla="*/ 466725 w 876300"/>
                  <a:gd name="connsiteY0-458" fmla="*/ 0 h 1122363"/>
                  <a:gd name="connsiteX1-459" fmla="*/ 320675 w 876300"/>
                  <a:gd name="connsiteY1-460" fmla="*/ 111125 h 1122363"/>
                  <a:gd name="connsiteX2-461" fmla="*/ 139700 w 876300"/>
                  <a:gd name="connsiteY2-462" fmla="*/ 269875 h 1122363"/>
                  <a:gd name="connsiteX3-463" fmla="*/ 22225 w 876300"/>
                  <a:gd name="connsiteY3-464" fmla="*/ 393700 h 1122363"/>
                  <a:gd name="connsiteX4-465" fmla="*/ 0 w 876300"/>
                  <a:gd name="connsiteY4-466" fmla="*/ 460375 h 1122363"/>
                  <a:gd name="connsiteX5-467" fmla="*/ 53975 w 876300"/>
                  <a:gd name="connsiteY5-468" fmla="*/ 504825 h 1122363"/>
                  <a:gd name="connsiteX6-469" fmla="*/ 323850 w 876300"/>
                  <a:gd name="connsiteY6-470" fmla="*/ 631825 h 1122363"/>
                  <a:gd name="connsiteX7-471" fmla="*/ 454025 w 876300"/>
                  <a:gd name="connsiteY7-472" fmla="*/ 758825 h 1122363"/>
                  <a:gd name="connsiteX8-473" fmla="*/ 454025 w 876300"/>
                  <a:gd name="connsiteY8-474" fmla="*/ 962025 h 1122363"/>
                  <a:gd name="connsiteX9-475" fmla="*/ 346075 w 876300"/>
                  <a:gd name="connsiteY9-476" fmla="*/ 1069975 h 1122363"/>
                  <a:gd name="connsiteX10-477" fmla="*/ 223838 w 876300"/>
                  <a:gd name="connsiteY10-478" fmla="*/ 1122363 h 1122363"/>
                  <a:gd name="connsiteX11-479" fmla="*/ 403225 w 876300"/>
                  <a:gd name="connsiteY11-480" fmla="*/ 1082675 h 1122363"/>
                  <a:gd name="connsiteX12-481" fmla="*/ 857250 w 876300"/>
                  <a:gd name="connsiteY12-482" fmla="*/ 393700 h 1122363"/>
                  <a:gd name="connsiteX13-483" fmla="*/ 850900 w 876300"/>
                  <a:gd name="connsiteY13-484" fmla="*/ 390525 h 1122363"/>
                  <a:gd name="connsiteX14-485" fmla="*/ 876300 w 876300"/>
                  <a:gd name="connsiteY14-486" fmla="*/ 292100 h 1122363"/>
                  <a:gd name="connsiteX15-487" fmla="*/ 841375 w 876300"/>
                  <a:gd name="connsiteY15-488" fmla="*/ 149225 h 1122363"/>
                  <a:gd name="connsiteX16-489" fmla="*/ 727075 w 876300"/>
                  <a:gd name="connsiteY16-490" fmla="*/ 53975 h 1122363"/>
                  <a:gd name="connsiteX17-491" fmla="*/ 577850 w 876300"/>
                  <a:gd name="connsiteY17-492" fmla="*/ 0 h 1122363"/>
                  <a:gd name="connsiteX18-493" fmla="*/ 466725 w 876300"/>
                  <a:gd name="connsiteY18-494" fmla="*/ 0 h 1122363"/>
                  <a:gd name="connsiteX0-495" fmla="*/ 466725 w 876300"/>
                  <a:gd name="connsiteY0-496" fmla="*/ 0 h 1122363"/>
                  <a:gd name="connsiteX1-497" fmla="*/ 320675 w 876300"/>
                  <a:gd name="connsiteY1-498" fmla="*/ 111125 h 1122363"/>
                  <a:gd name="connsiteX2-499" fmla="*/ 139700 w 876300"/>
                  <a:gd name="connsiteY2-500" fmla="*/ 269875 h 1122363"/>
                  <a:gd name="connsiteX3-501" fmla="*/ 22225 w 876300"/>
                  <a:gd name="connsiteY3-502" fmla="*/ 393700 h 1122363"/>
                  <a:gd name="connsiteX4-503" fmla="*/ 0 w 876300"/>
                  <a:gd name="connsiteY4-504" fmla="*/ 460375 h 1122363"/>
                  <a:gd name="connsiteX5-505" fmla="*/ 53975 w 876300"/>
                  <a:gd name="connsiteY5-506" fmla="*/ 504825 h 1122363"/>
                  <a:gd name="connsiteX6-507" fmla="*/ 323850 w 876300"/>
                  <a:gd name="connsiteY6-508" fmla="*/ 631825 h 1122363"/>
                  <a:gd name="connsiteX7-509" fmla="*/ 454025 w 876300"/>
                  <a:gd name="connsiteY7-510" fmla="*/ 758825 h 1122363"/>
                  <a:gd name="connsiteX8-511" fmla="*/ 454025 w 876300"/>
                  <a:gd name="connsiteY8-512" fmla="*/ 962025 h 1122363"/>
                  <a:gd name="connsiteX9-513" fmla="*/ 346075 w 876300"/>
                  <a:gd name="connsiteY9-514" fmla="*/ 1069975 h 1122363"/>
                  <a:gd name="connsiteX10-515" fmla="*/ 223838 w 876300"/>
                  <a:gd name="connsiteY10-516" fmla="*/ 1122363 h 1122363"/>
                  <a:gd name="connsiteX11-517" fmla="*/ 386556 w 876300"/>
                  <a:gd name="connsiteY11-518" fmla="*/ 1063625 h 1122363"/>
                  <a:gd name="connsiteX12-519" fmla="*/ 857250 w 876300"/>
                  <a:gd name="connsiteY12-520" fmla="*/ 393700 h 1122363"/>
                  <a:gd name="connsiteX13-521" fmla="*/ 850900 w 876300"/>
                  <a:gd name="connsiteY13-522" fmla="*/ 390525 h 1122363"/>
                  <a:gd name="connsiteX14-523" fmla="*/ 876300 w 876300"/>
                  <a:gd name="connsiteY14-524" fmla="*/ 292100 h 1122363"/>
                  <a:gd name="connsiteX15-525" fmla="*/ 841375 w 876300"/>
                  <a:gd name="connsiteY15-526" fmla="*/ 149225 h 1122363"/>
                  <a:gd name="connsiteX16-527" fmla="*/ 727075 w 876300"/>
                  <a:gd name="connsiteY16-528" fmla="*/ 53975 h 1122363"/>
                  <a:gd name="connsiteX17-529" fmla="*/ 577850 w 876300"/>
                  <a:gd name="connsiteY17-530" fmla="*/ 0 h 1122363"/>
                  <a:gd name="connsiteX18-531" fmla="*/ 466725 w 876300"/>
                  <a:gd name="connsiteY18-532" fmla="*/ 0 h 1122363"/>
                  <a:gd name="connsiteX0-533" fmla="*/ 466725 w 876300"/>
                  <a:gd name="connsiteY0-534" fmla="*/ 0 h 1122363"/>
                  <a:gd name="connsiteX1-535" fmla="*/ 320675 w 876300"/>
                  <a:gd name="connsiteY1-536" fmla="*/ 111125 h 1122363"/>
                  <a:gd name="connsiteX2-537" fmla="*/ 139700 w 876300"/>
                  <a:gd name="connsiteY2-538" fmla="*/ 269875 h 1122363"/>
                  <a:gd name="connsiteX3-539" fmla="*/ 22225 w 876300"/>
                  <a:gd name="connsiteY3-540" fmla="*/ 393700 h 1122363"/>
                  <a:gd name="connsiteX4-541" fmla="*/ 0 w 876300"/>
                  <a:gd name="connsiteY4-542" fmla="*/ 460375 h 1122363"/>
                  <a:gd name="connsiteX5-543" fmla="*/ 53975 w 876300"/>
                  <a:gd name="connsiteY5-544" fmla="*/ 504825 h 1122363"/>
                  <a:gd name="connsiteX6-545" fmla="*/ 323850 w 876300"/>
                  <a:gd name="connsiteY6-546" fmla="*/ 631825 h 1122363"/>
                  <a:gd name="connsiteX7-547" fmla="*/ 454025 w 876300"/>
                  <a:gd name="connsiteY7-548" fmla="*/ 758825 h 1122363"/>
                  <a:gd name="connsiteX8-549" fmla="*/ 454025 w 876300"/>
                  <a:gd name="connsiteY8-550" fmla="*/ 962025 h 1122363"/>
                  <a:gd name="connsiteX9-551" fmla="*/ 346075 w 876300"/>
                  <a:gd name="connsiteY9-552" fmla="*/ 1069975 h 1122363"/>
                  <a:gd name="connsiteX10-553" fmla="*/ 223838 w 876300"/>
                  <a:gd name="connsiteY10-554" fmla="*/ 1122363 h 1122363"/>
                  <a:gd name="connsiteX11-555" fmla="*/ 422275 w 876300"/>
                  <a:gd name="connsiteY11-556" fmla="*/ 1030288 h 1122363"/>
                  <a:gd name="connsiteX12-557" fmla="*/ 857250 w 876300"/>
                  <a:gd name="connsiteY12-558" fmla="*/ 393700 h 1122363"/>
                  <a:gd name="connsiteX13-559" fmla="*/ 850900 w 876300"/>
                  <a:gd name="connsiteY13-560" fmla="*/ 390525 h 1122363"/>
                  <a:gd name="connsiteX14-561" fmla="*/ 876300 w 876300"/>
                  <a:gd name="connsiteY14-562" fmla="*/ 292100 h 1122363"/>
                  <a:gd name="connsiteX15-563" fmla="*/ 841375 w 876300"/>
                  <a:gd name="connsiteY15-564" fmla="*/ 149225 h 1122363"/>
                  <a:gd name="connsiteX16-565" fmla="*/ 727075 w 876300"/>
                  <a:gd name="connsiteY16-566" fmla="*/ 53975 h 1122363"/>
                  <a:gd name="connsiteX17-567" fmla="*/ 577850 w 876300"/>
                  <a:gd name="connsiteY17-568" fmla="*/ 0 h 1122363"/>
                  <a:gd name="connsiteX18-569" fmla="*/ 466725 w 876300"/>
                  <a:gd name="connsiteY18-570" fmla="*/ 0 h 1122363"/>
                  <a:gd name="connsiteX0-571" fmla="*/ 466725 w 876300"/>
                  <a:gd name="connsiteY0-572" fmla="*/ 0 h 1122363"/>
                  <a:gd name="connsiteX1-573" fmla="*/ 320675 w 876300"/>
                  <a:gd name="connsiteY1-574" fmla="*/ 111125 h 1122363"/>
                  <a:gd name="connsiteX2-575" fmla="*/ 139700 w 876300"/>
                  <a:gd name="connsiteY2-576" fmla="*/ 269875 h 1122363"/>
                  <a:gd name="connsiteX3-577" fmla="*/ 22225 w 876300"/>
                  <a:gd name="connsiteY3-578" fmla="*/ 393700 h 1122363"/>
                  <a:gd name="connsiteX4-579" fmla="*/ 0 w 876300"/>
                  <a:gd name="connsiteY4-580" fmla="*/ 460375 h 1122363"/>
                  <a:gd name="connsiteX5-581" fmla="*/ 53975 w 876300"/>
                  <a:gd name="connsiteY5-582" fmla="*/ 504825 h 1122363"/>
                  <a:gd name="connsiteX6-583" fmla="*/ 323850 w 876300"/>
                  <a:gd name="connsiteY6-584" fmla="*/ 631825 h 1122363"/>
                  <a:gd name="connsiteX7-585" fmla="*/ 454025 w 876300"/>
                  <a:gd name="connsiteY7-586" fmla="*/ 758825 h 1122363"/>
                  <a:gd name="connsiteX8-587" fmla="*/ 454025 w 876300"/>
                  <a:gd name="connsiteY8-588" fmla="*/ 962025 h 1122363"/>
                  <a:gd name="connsiteX9-589" fmla="*/ 346075 w 876300"/>
                  <a:gd name="connsiteY9-590" fmla="*/ 1069975 h 1122363"/>
                  <a:gd name="connsiteX10-591" fmla="*/ 223838 w 876300"/>
                  <a:gd name="connsiteY10-592" fmla="*/ 1122363 h 1122363"/>
                  <a:gd name="connsiteX11-593" fmla="*/ 422275 w 876300"/>
                  <a:gd name="connsiteY11-594" fmla="*/ 1030288 h 1122363"/>
                  <a:gd name="connsiteX12-595" fmla="*/ 857250 w 876300"/>
                  <a:gd name="connsiteY12-596" fmla="*/ 393700 h 1122363"/>
                  <a:gd name="connsiteX13-597" fmla="*/ 860425 w 876300"/>
                  <a:gd name="connsiteY13-598" fmla="*/ 385763 h 1122363"/>
                  <a:gd name="connsiteX14-599" fmla="*/ 876300 w 876300"/>
                  <a:gd name="connsiteY14-600" fmla="*/ 292100 h 1122363"/>
                  <a:gd name="connsiteX15-601" fmla="*/ 841375 w 876300"/>
                  <a:gd name="connsiteY15-602" fmla="*/ 149225 h 1122363"/>
                  <a:gd name="connsiteX16-603" fmla="*/ 727075 w 876300"/>
                  <a:gd name="connsiteY16-604" fmla="*/ 53975 h 1122363"/>
                  <a:gd name="connsiteX17-605" fmla="*/ 577850 w 876300"/>
                  <a:gd name="connsiteY17-606" fmla="*/ 0 h 1122363"/>
                  <a:gd name="connsiteX18-607" fmla="*/ 466725 w 876300"/>
                  <a:gd name="connsiteY18-608" fmla="*/ 0 h 1122363"/>
                  <a:gd name="connsiteX0-609" fmla="*/ 466725 w 876300"/>
                  <a:gd name="connsiteY0-610" fmla="*/ 0 h 1122363"/>
                  <a:gd name="connsiteX1-611" fmla="*/ 320675 w 876300"/>
                  <a:gd name="connsiteY1-612" fmla="*/ 111125 h 1122363"/>
                  <a:gd name="connsiteX2-613" fmla="*/ 139700 w 876300"/>
                  <a:gd name="connsiteY2-614" fmla="*/ 269875 h 1122363"/>
                  <a:gd name="connsiteX3-615" fmla="*/ 22225 w 876300"/>
                  <a:gd name="connsiteY3-616" fmla="*/ 393700 h 1122363"/>
                  <a:gd name="connsiteX4-617" fmla="*/ 0 w 876300"/>
                  <a:gd name="connsiteY4-618" fmla="*/ 460375 h 1122363"/>
                  <a:gd name="connsiteX5-619" fmla="*/ 53975 w 876300"/>
                  <a:gd name="connsiteY5-620" fmla="*/ 504825 h 1122363"/>
                  <a:gd name="connsiteX6-621" fmla="*/ 323850 w 876300"/>
                  <a:gd name="connsiteY6-622" fmla="*/ 631825 h 1122363"/>
                  <a:gd name="connsiteX7-623" fmla="*/ 454025 w 876300"/>
                  <a:gd name="connsiteY7-624" fmla="*/ 758825 h 1122363"/>
                  <a:gd name="connsiteX8-625" fmla="*/ 454025 w 876300"/>
                  <a:gd name="connsiteY8-626" fmla="*/ 962025 h 1122363"/>
                  <a:gd name="connsiteX9-627" fmla="*/ 346075 w 876300"/>
                  <a:gd name="connsiteY9-628" fmla="*/ 1069975 h 1122363"/>
                  <a:gd name="connsiteX10-629" fmla="*/ 223838 w 876300"/>
                  <a:gd name="connsiteY10-630" fmla="*/ 1122363 h 1122363"/>
                  <a:gd name="connsiteX11-631" fmla="*/ 422275 w 876300"/>
                  <a:gd name="connsiteY11-632" fmla="*/ 1030288 h 1122363"/>
                  <a:gd name="connsiteX12-633" fmla="*/ 857250 w 876300"/>
                  <a:gd name="connsiteY12-634" fmla="*/ 393700 h 1122363"/>
                  <a:gd name="connsiteX13-635" fmla="*/ 869950 w 876300"/>
                  <a:gd name="connsiteY13-636" fmla="*/ 376238 h 1122363"/>
                  <a:gd name="connsiteX14-637" fmla="*/ 876300 w 876300"/>
                  <a:gd name="connsiteY14-638" fmla="*/ 292100 h 1122363"/>
                  <a:gd name="connsiteX15-639" fmla="*/ 841375 w 876300"/>
                  <a:gd name="connsiteY15-640" fmla="*/ 149225 h 1122363"/>
                  <a:gd name="connsiteX16-641" fmla="*/ 727075 w 876300"/>
                  <a:gd name="connsiteY16-642" fmla="*/ 53975 h 1122363"/>
                  <a:gd name="connsiteX17-643" fmla="*/ 577850 w 876300"/>
                  <a:gd name="connsiteY17-644" fmla="*/ 0 h 1122363"/>
                  <a:gd name="connsiteX18-645" fmla="*/ 466725 w 876300"/>
                  <a:gd name="connsiteY18-646" fmla="*/ 0 h 1122363"/>
                  <a:gd name="connsiteX0-647" fmla="*/ 466725 w 876300"/>
                  <a:gd name="connsiteY0-648" fmla="*/ 0 h 1122363"/>
                  <a:gd name="connsiteX1-649" fmla="*/ 320675 w 876300"/>
                  <a:gd name="connsiteY1-650" fmla="*/ 111125 h 1122363"/>
                  <a:gd name="connsiteX2-651" fmla="*/ 139700 w 876300"/>
                  <a:gd name="connsiteY2-652" fmla="*/ 269875 h 1122363"/>
                  <a:gd name="connsiteX3-653" fmla="*/ 22225 w 876300"/>
                  <a:gd name="connsiteY3-654" fmla="*/ 393700 h 1122363"/>
                  <a:gd name="connsiteX4-655" fmla="*/ 0 w 876300"/>
                  <a:gd name="connsiteY4-656" fmla="*/ 460375 h 1122363"/>
                  <a:gd name="connsiteX5-657" fmla="*/ 53975 w 876300"/>
                  <a:gd name="connsiteY5-658" fmla="*/ 504825 h 1122363"/>
                  <a:gd name="connsiteX6-659" fmla="*/ 323850 w 876300"/>
                  <a:gd name="connsiteY6-660" fmla="*/ 631825 h 1122363"/>
                  <a:gd name="connsiteX7-661" fmla="*/ 454025 w 876300"/>
                  <a:gd name="connsiteY7-662" fmla="*/ 758825 h 1122363"/>
                  <a:gd name="connsiteX8-663" fmla="*/ 454025 w 876300"/>
                  <a:gd name="connsiteY8-664" fmla="*/ 962025 h 1122363"/>
                  <a:gd name="connsiteX9-665" fmla="*/ 346075 w 876300"/>
                  <a:gd name="connsiteY9-666" fmla="*/ 1069975 h 1122363"/>
                  <a:gd name="connsiteX10-667" fmla="*/ 223838 w 876300"/>
                  <a:gd name="connsiteY10-668" fmla="*/ 1122363 h 1122363"/>
                  <a:gd name="connsiteX11-669" fmla="*/ 422275 w 876300"/>
                  <a:gd name="connsiteY11-670" fmla="*/ 1030288 h 1122363"/>
                  <a:gd name="connsiteX12-671" fmla="*/ 869950 w 876300"/>
                  <a:gd name="connsiteY12-672" fmla="*/ 376238 h 1122363"/>
                  <a:gd name="connsiteX13-673" fmla="*/ 876300 w 876300"/>
                  <a:gd name="connsiteY13-674" fmla="*/ 292100 h 1122363"/>
                  <a:gd name="connsiteX14-675" fmla="*/ 841375 w 876300"/>
                  <a:gd name="connsiteY14-676" fmla="*/ 149225 h 1122363"/>
                  <a:gd name="connsiteX15-677" fmla="*/ 727075 w 876300"/>
                  <a:gd name="connsiteY15-678" fmla="*/ 53975 h 1122363"/>
                  <a:gd name="connsiteX16-679" fmla="*/ 577850 w 876300"/>
                  <a:gd name="connsiteY16-680" fmla="*/ 0 h 1122363"/>
                  <a:gd name="connsiteX17-681" fmla="*/ 466725 w 876300"/>
                  <a:gd name="connsiteY17-682" fmla="*/ 0 h 1122363"/>
                  <a:gd name="connsiteX0-683" fmla="*/ 466725 w 876300"/>
                  <a:gd name="connsiteY0-684" fmla="*/ 0 h 1122363"/>
                  <a:gd name="connsiteX1-685" fmla="*/ 320675 w 876300"/>
                  <a:gd name="connsiteY1-686" fmla="*/ 111125 h 1122363"/>
                  <a:gd name="connsiteX2-687" fmla="*/ 139700 w 876300"/>
                  <a:gd name="connsiteY2-688" fmla="*/ 269875 h 1122363"/>
                  <a:gd name="connsiteX3-689" fmla="*/ 22225 w 876300"/>
                  <a:gd name="connsiteY3-690" fmla="*/ 393700 h 1122363"/>
                  <a:gd name="connsiteX4-691" fmla="*/ 0 w 876300"/>
                  <a:gd name="connsiteY4-692" fmla="*/ 460375 h 1122363"/>
                  <a:gd name="connsiteX5-693" fmla="*/ 53975 w 876300"/>
                  <a:gd name="connsiteY5-694" fmla="*/ 504825 h 1122363"/>
                  <a:gd name="connsiteX6-695" fmla="*/ 323850 w 876300"/>
                  <a:gd name="connsiteY6-696" fmla="*/ 631825 h 1122363"/>
                  <a:gd name="connsiteX7-697" fmla="*/ 454025 w 876300"/>
                  <a:gd name="connsiteY7-698" fmla="*/ 758825 h 1122363"/>
                  <a:gd name="connsiteX8-699" fmla="*/ 454025 w 876300"/>
                  <a:gd name="connsiteY8-700" fmla="*/ 962025 h 1122363"/>
                  <a:gd name="connsiteX9-701" fmla="*/ 346075 w 876300"/>
                  <a:gd name="connsiteY9-702" fmla="*/ 1069975 h 1122363"/>
                  <a:gd name="connsiteX10-703" fmla="*/ 223838 w 876300"/>
                  <a:gd name="connsiteY10-704" fmla="*/ 1122363 h 1122363"/>
                  <a:gd name="connsiteX11-705" fmla="*/ 422275 w 876300"/>
                  <a:gd name="connsiteY11-706" fmla="*/ 1030288 h 1122363"/>
                  <a:gd name="connsiteX12-707" fmla="*/ 869950 w 876300"/>
                  <a:gd name="connsiteY12-708" fmla="*/ 376238 h 1122363"/>
                  <a:gd name="connsiteX13-709" fmla="*/ 876300 w 876300"/>
                  <a:gd name="connsiteY13-710" fmla="*/ 292100 h 1122363"/>
                  <a:gd name="connsiteX14-711" fmla="*/ 841375 w 876300"/>
                  <a:gd name="connsiteY14-712" fmla="*/ 149225 h 1122363"/>
                  <a:gd name="connsiteX15-713" fmla="*/ 727075 w 876300"/>
                  <a:gd name="connsiteY15-714" fmla="*/ 53975 h 1122363"/>
                  <a:gd name="connsiteX16-715" fmla="*/ 577850 w 876300"/>
                  <a:gd name="connsiteY16-716" fmla="*/ 0 h 1122363"/>
                  <a:gd name="connsiteX17-717" fmla="*/ 466725 w 876300"/>
                  <a:gd name="connsiteY17-718" fmla="*/ 0 h 1122363"/>
                  <a:gd name="connsiteX0-719" fmla="*/ 466725 w 876311"/>
                  <a:gd name="connsiteY0-720" fmla="*/ 0 h 1122363"/>
                  <a:gd name="connsiteX1-721" fmla="*/ 320675 w 876311"/>
                  <a:gd name="connsiteY1-722" fmla="*/ 111125 h 1122363"/>
                  <a:gd name="connsiteX2-723" fmla="*/ 139700 w 876311"/>
                  <a:gd name="connsiteY2-724" fmla="*/ 269875 h 1122363"/>
                  <a:gd name="connsiteX3-725" fmla="*/ 22225 w 876311"/>
                  <a:gd name="connsiteY3-726" fmla="*/ 393700 h 1122363"/>
                  <a:gd name="connsiteX4-727" fmla="*/ 0 w 876311"/>
                  <a:gd name="connsiteY4-728" fmla="*/ 460375 h 1122363"/>
                  <a:gd name="connsiteX5-729" fmla="*/ 53975 w 876311"/>
                  <a:gd name="connsiteY5-730" fmla="*/ 504825 h 1122363"/>
                  <a:gd name="connsiteX6-731" fmla="*/ 323850 w 876311"/>
                  <a:gd name="connsiteY6-732" fmla="*/ 631825 h 1122363"/>
                  <a:gd name="connsiteX7-733" fmla="*/ 454025 w 876311"/>
                  <a:gd name="connsiteY7-734" fmla="*/ 758825 h 1122363"/>
                  <a:gd name="connsiteX8-735" fmla="*/ 454025 w 876311"/>
                  <a:gd name="connsiteY8-736" fmla="*/ 962025 h 1122363"/>
                  <a:gd name="connsiteX9-737" fmla="*/ 346075 w 876311"/>
                  <a:gd name="connsiteY9-738" fmla="*/ 1069975 h 1122363"/>
                  <a:gd name="connsiteX10-739" fmla="*/ 223838 w 876311"/>
                  <a:gd name="connsiteY10-740" fmla="*/ 1122363 h 1122363"/>
                  <a:gd name="connsiteX11-741" fmla="*/ 422275 w 876311"/>
                  <a:gd name="connsiteY11-742" fmla="*/ 1030288 h 1122363"/>
                  <a:gd name="connsiteX12-743" fmla="*/ 869950 w 876311"/>
                  <a:gd name="connsiteY12-744" fmla="*/ 376238 h 1122363"/>
                  <a:gd name="connsiteX13-745" fmla="*/ 876300 w 876311"/>
                  <a:gd name="connsiteY13-746" fmla="*/ 292100 h 1122363"/>
                  <a:gd name="connsiteX14-747" fmla="*/ 841375 w 876311"/>
                  <a:gd name="connsiteY14-748" fmla="*/ 149225 h 1122363"/>
                  <a:gd name="connsiteX15-749" fmla="*/ 727075 w 876311"/>
                  <a:gd name="connsiteY15-750" fmla="*/ 53975 h 1122363"/>
                  <a:gd name="connsiteX16-751" fmla="*/ 577850 w 876311"/>
                  <a:gd name="connsiteY16-752" fmla="*/ 0 h 1122363"/>
                  <a:gd name="connsiteX17-753" fmla="*/ 466725 w 876311"/>
                  <a:gd name="connsiteY17-754" fmla="*/ 0 h 1122363"/>
                  <a:gd name="connsiteX0-755" fmla="*/ 466725 w 876311"/>
                  <a:gd name="connsiteY0-756" fmla="*/ 0 h 1122363"/>
                  <a:gd name="connsiteX1-757" fmla="*/ 320675 w 876311"/>
                  <a:gd name="connsiteY1-758" fmla="*/ 111125 h 1122363"/>
                  <a:gd name="connsiteX2-759" fmla="*/ 139700 w 876311"/>
                  <a:gd name="connsiteY2-760" fmla="*/ 269875 h 1122363"/>
                  <a:gd name="connsiteX3-761" fmla="*/ 22225 w 876311"/>
                  <a:gd name="connsiteY3-762" fmla="*/ 393700 h 1122363"/>
                  <a:gd name="connsiteX4-763" fmla="*/ 0 w 876311"/>
                  <a:gd name="connsiteY4-764" fmla="*/ 460375 h 1122363"/>
                  <a:gd name="connsiteX5-765" fmla="*/ 53975 w 876311"/>
                  <a:gd name="connsiteY5-766" fmla="*/ 504825 h 1122363"/>
                  <a:gd name="connsiteX6-767" fmla="*/ 323850 w 876311"/>
                  <a:gd name="connsiteY6-768" fmla="*/ 631825 h 1122363"/>
                  <a:gd name="connsiteX7-769" fmla="*/ 454025 w 876311"/>
                  <a:gd name="connsiteY7-770" fmla="*/ 758825 h 1122363"/>
                  <a:gd name="connsiteX8-771" fmla="*/ 454025 w 876311"/>
                  <a:gd name="connsiteY8-772" fmla="*/ 962025 h 1122363"/>
                  <a:gd name="connsiteX9-773" fmla="*/ 346075 w 876311"/>
                  <a:gd name="connsiteY9-774" fmla="*/ 1069975 h 1122363"/>
                  <a:gd name="connsiteX10-775" fmla="*/ 223838 w 876311"/>
                  <a:gd name="connsiteY10-776" fmla="*/ 1122363 h 1122363"/>
                  <a:gd name="connsiteX11-777" fmla="*/ 422275 w 876311"/>
                  <a:gd name="connsiteY11-778" fmla="*/ 1030288 h 1122363"/>
                  <a:gd name="connsiteX12-779" fmla="*/ 869950 w 876311"/>
                  <a:gd name="connsiteY12-780" fmla="*/ 376238 h 1122363"/>
                  <a:gd name="connsiteX13-781" fmla="*/ 876300 w 876311"/>
                  <a:gd name="connsiteY13-782" fmla="*/ 292100 h 1122363"/>
                  <a:gd name="connsiteX14-783" fmla="*/ 841375 w 876311"/>
                  <a:gd name="connsiteY14-784" fmla="*/ 149225 h 1122363"/>
                  <a:gd name="connsiteX15-785" fmla="*/ 727075 w 876311"/>
                  <a:gd name="connsiteY15-786" fmla="*/ 53975 h 1122363"/>
                  <a:gd name="connsiteX16-787" fmla="*/ 577850 w 876311"/>
                  <a:gd name="connsiteY16-788" fmla="*/ 0 h 1122363"/>
                  <a:gd name="connsiteX17-789" fmla="*/ 466725 w 876311"/>
                  <a:gd name="connsiteY17-790" fmla="*/ 0 h 1122363"/>
                  <a:gd name="connsiteX0-791" fmla="*/ 466725 w 876311"/>
                  <a:gd name="connsiteY0-792" fmla="*/ 0 h 1122363"/>
                  <a:gd name="connsiteX1-793" fmla="*/ 320675 w 876311"/>
                  <a:gd name="connsiteY1-794" fmla="*/ 111125 h 1122363"/>
                  <a:gd name="connsiteX2-795" fmla="*/ 139700 w 876311"/>
                  <a:gd name="connsiteY2-796" fmla="*/ 269875 h 1122363"/>
                  <a:gd name="connsiteX3-797" fmla="*/ 22225 w 876311"/>
                  <a:gd name="connsiteY3-798" fmla="*/ 393700 h 1122363"/>
                  <a:gd name="connsiteX4-799" fmla="*/ 0 w 876311"/>
                  <a:gd name="connsiteY4-800" fmla="*/ 460375 h 1122363"/>
                  <a:gd name="connsiteX5-801" fmla="*/ 53975 w 876311"/>
                  <a:gd name="connsiteY5-802" fmla="*/ 504825 h 1122363"/>
                  <a:gd name="connsiteX6-803" fmla="*/ 323850 w 876311"/>
                  <a:gd name="connsiteY6-804" fmla="*/ 631825 h 1122363"/>
                  <a:gd name="connsiteX7-805" fmla="*/ 454025 w 876311"/>
                  <a:gd name="connsiteY7-806" fmla="*/ 758825 h 1122363"/>
                  <a:gd name="connsiteX8-807" fmla="*/ 454025 w 876311"/>
                  <a:gd name="connsiteY8-808" fmla="*/ 962025 h 1122363"/>
                  <a:gd name="connsiteX9-809" fmla="*/ 346075 w 876311"/>
                  <a:gd name="connsiteY9-810" fmla="*/ 1069975 h 1122363"/>
                  <a:gd name="connsiteX10-811" fmla="*/ 223838 w 876311"/>
                  <a:gd name="connsiteY10-812" fmla="*/ 1122363 h 1122363"/>
                  <a:gd name="connsiteX11-813" fmla="*/ 422275 w 876311"/>
                  <a:gd name="connsiteY11-814" fmla="*/ 1030288 h 1122363"/>
                  <a:gd name="connsiteX12-815" fmla="*/ 869950 w 876311"/>
                  <a:gd name="connsiteY12-816" fmla="*/ 376238 h 1122363"/>
                  <a:gd name="connsiteX13-817" fmla="*/ 876300 w 876311"/>
                  <a:gd name="connsiteY13-818" fmla="*/ 292100 h 1122363"/>
                  <a:gd name="connsiteX14-819" fmla="*/ 841375 w 876311"/>
                  <a:gd name="connsiteY14-820" fmla="*/ 149225 h 1122363"/>
                  <a:gd name="connsiteX15-821" fmla="*/ 727075 w 876311"/>
                  <a:gd name="connsiteY15-822" fmla="*/ 53975 h 1122363"/>
                  <a:gd name="connsiteX16-823" fmla="*/ 577850 w 876311"/>
                  <a:gd name="connsiteY16-824" fmla="*/ 0 h 1122363"/>
                  <a:gd name="connsiteX17-825" fmla="*/ 466725 w 876311"/>
                  <a:gd name="connsiteY17-826" fmla="*/ 0 h 1122363"/>
                  <a:gd name="connsiteX0-827" fmla="*/ 466725 w 876311"/>
                  <a:gd name="connsiteY0-828" fmla="*/ 0 h 1122363"/>
                  <a:gd name="connsiteX1-829" fmla="*/ 320675 w 876311"/>
                  <a:gd name="connsiteY1-830" fmla="*/ 111125 h 1122363"/>
                  <a:gd name="connsiteX2-831" fmla="*/ 139700 w 876311"/>
                  <a:gd name="connsiteY2-832" fmla="*/ 269875 h 1122363"/>
                  <a:gd name="connsiteX3-833" fmla="*/ 22225 w 876311"/>
                  <a:gd name="connsiteY3-834" fmla="*/ 393700 h 1122363"/>
                  <a:gd name="connsiteX4-835" fmla="*/ 0 w 876311"/>
                  <a:gd name="connsiteY4-836" fmla="*/ 460375 h 1122363"/>
                  <a:gd name="connsiteX5-837" fmla="*/ 53975 w 876311"/>
                  <a:gd name="connsiteY5-838" fmla="*/ 504825 h 1122363"/>
                  <a:gd name="connsiteX6-839" fmla="*/ 323850 w 876311"/>
                  <a:gd name="connsiteY6-840" fmla="*/ 631825 h 1122363"/>
                  <a:gd name="connsiteX7-841" fmla="*/ 454025 w 876311"/>
                  <a:gd name="connsiteY7-842" fmla="*/ 758825 h 1122363"/>
                  <a:gd name="connsiteX8-843" fmla="*/ 454025 w 876311"/>
                  <a:gd name="connsiteY8-844" fmla="*/ 962025 h 1122363"/>
                  <a:gd name="connsiteX9-845" fmla="*/ 346075 w 876311"/>
                  <a:gd name="connsiteY9-846" fmla="*/ 1069975 h 1122363"/>
                  <a:gd name="connsiteX10-847" fmla="*/ 223838 w 876311"/>
                  <a:gd name="connsiteY10-848" fmla="*/ 1122363 h 1122363"/>
                  <a:gd name="connsiteX11-849" fmla="*/ 422275 w 876311"/>
                  <a:gd name="connsiteY11-850" fmla="*/ 1030288 h 1122363"/>
                  <a:gd name="connsiteX12-851" fmla="*/ 869950 w 876311"/>
                  <a:gd name="connsiteY12-852" fmla="*/ 376238 h 1122363"/>
                  <a:gd name="connsiteX13-853" fmla="*/ 876300 w 876311"/>
                  <a:gd name="connsiteY13-854" fmla="*/ 292100 h 1122363"/>
                  <a:gd name="connsiteX14-855" fmla="*/ 841375 w 876311"/>
                  <a:gd name="connsiteY14-856" fmla="*/ 149225 h 1122363"/>
                  <a:gd name="connsiteX15-857" fmla="*/ 727075 w 876311"/>
                  <a:gd name="connsiteY15-858" fmla="*/ 53975 h 1122363"/>
                  <a:gd name="connsiteX16-859" fmla="*/ 577850 w 876311"/>
                  <a:gd name="connsiteY16-860" fmla="*/ 0 h 1122363"/>
                  <a:gd name="connsiteX17-861" fmla="*/ 466725 w 876311"/>
                  <a:gd name="connsiteY17-862" fmla="*/ 0 h 1122363"/>
                  <a:gd name="connsiteX0-863" fmla="*/ 466725 w 876311"/>
                  <a:gd name="connsiteY0-864" fmla="*/ 0 h 1122363"/>
                  <a:gd name="connsiteX1-865" fmla="*/ 320675 w 876311"/>
                  <a:gd name="connsiteY1-866" fmla="*/ 111125 h 1122363"/>
                  <a:gd name="connsiteX2-867" fmla="*/ 139700 w 876311"/>
                  <a:gd name="connsiteY2-868" fmla="*/ 269875 h 1122363"/>
                  <a:gd name="connsiteX3-869" fmla="*/ 22225 w 876311"/>
                  <a:gd name="connsiteY3-870" fmla="*/ 393700 h 1122363"/>
                  <a:gd name="connsiteX4-871" fmla="*/ 0 w 876311"/>
                  <a:gd name="connsiteY4-872" fmla="*/ 460375 h 1122363"/>
                  <a:gd name="connsiteX5-873" fmla="*/ 53975 w 876311"/>
                  <a:gd name="connsiteY5-874" fmla="*/ 504825 h 1122363"/>
                  <a:gd name="connsiteX6-875" fmla="*/ 323850 w 876311"/>
                  <a:gd name="connsiteY6-876" fmla="*/ 631825 h 1122363"/>
                  <a:gd name="connsiteX7-877" fmla="*/ 454025 w 876311"/>
                  <a:gd name="connsiteY7-878" fmla="*/ 758825 h 1122363"/>
                  <a:gd name="connsiteX8-879" fmla="*/ 454025 w 876311"/>
                  <a:gd name="connsiteY8-880" fmla="*/ 962025 h 1122363"/>
                  <a:gd name="connsiteX9-881" fmla="*/ 346075 w 876311"/>
                  <a:gd name="connsiteY9-882" fmla="*/ 1069975 h 1122363"/>
                  <a:gd name="connsiteX10-883" fmla="*/ 223838 w 876311"/>
                  <a:gd name="connsiteY10-884" fmla="*/ 1122363 h 1122363"/>
                  <a:gd name="connsiteX11-885" fmla="*/ 422275 w 876311"/>
                  <a:gd name="connsiteY11-886" fmla="*/ 1030288 h 1122363"/>
                  <a:gd name="connsiteX12-887" fmla="*/ 869950 w 876311"/>
                  <a:gd name="connsiteY12-888" fmla="*/ 376238 h 1122363"/>
                  <a:gd name="connsiteX13-889" fmla="*/ 876300 w 876311"/>
                  <a:gd name="connsiteY13-890" fmla="*/ 292100 h 1122363"/>
                  <a:gd name="connsiteX14-891" fmla="*/ 841375 w 876311"/>
                  <a:gd name="connsiteY14-892" fmla="*/ 149225 h 1122363"/>
                  <a:gd name="connsiteX15-893" fmla="*/ 727075 w 876311"/>
                  <a:gd name="connsiteY15-894" fmla="*/ 53975 h 1122363"/>
                  <a:gd name="connsiteX16-895" fmla="*/ 577850 w 876311"/>
                  <a:gd name="connsiteY16-896" fmla="*/ 0 h 1122363"/>
                  <a:gd name="connsiteX17-897" fmla="*/ 466725 w 876311"/>
                  <a:gd name="connsiteY17-898" fmla="*/ 0 h 1122363"/>
                  <a:gd name="connsiteX0-899" fmla="*/ 466725 w 876311"/>
                  <a:gd name="connsiteY0-900" fmla="*/ 0 h 1122363"/>
                  <a:gd name="connsiteX1-901" fmla="*/ 320675 w 876311"/>
                  <a:gd name="connsiteY1-902" fmla="*/ 111125 h 1122363"/>
                  <a:gd name="connsiteX2-903" fmla="*/ 139700 w 876311"/>
                  <a:gd name="connsiteY2-904" fmla="*/ 269875 h 1122363"/>
                  <a:gd name="connsiteX3-905" fmla="*/ 22225 w 876311"/>
                  <a:gd name="connsiteY3-906" fmla="*/ 393700 h 1122363"/>
                  <a:gd name="connsiteX4-907" fmla="*/ 0 w 876311"/>
                  <a:gd name="connsiteY4-908" fmla="*/ 460375 h 1122363"/>
                  <a:gd name="connsiteX5-909" fmla="*/ 53975 w 876311"/>
                  <a:gd name="connsiteY5-910" fmla="*/ 504825 h 1122363"/>
                  <a:gd name="connsiteX6-911" fmla="*/ 323850 w 876311"/>
                  <a:gd name="connsiteY6-912" fmla="*/ 631825 h 1122363"/>
                  <a:gd name="connsiteX7-913" fmla="*/ 454025 w 876311"/>
                  <a:gd name="connsiteY7-914" fmla="*/ 758825 h 1122363"/>
                  <a:gd name="connsiteX8-915" fmla="*/ 454025 w 876311"/>
                  <a:gd name="connsiteY8-916" fmla="*/ 962025 h 1122363"/>
                  <a:gd name="connsiteX9-917" fmla="*/ 346075 w 876311"/>
                  <a:gd name="connsiteY9-918" fmla="*/ 1069975 h 1122363"/>
                  <a:gd name="connsiteX10-919" fmla="*/ 223838 w 876311"/>
                  <a:gd name="connsiteY10-920" fmla="*/ 1122363 h 1122363"/>
                  <a:gd name="connsiteX11-921" fmla="*/ 422275 w 876311"/>
                  <a:gd name="connsiteY11-922" fmla="*/ 1030288 h 1122363"/>
                  <a:gd name="connsiteX12-923" fmla="*/ 869950 w 876311"/>
                  <a:gd name="connsiteY12-924" fmla="*/ 376238 h 1122363"/>
                  <a:gd name="connsiteX13-925" fmla="*/ 876300 w 876311"/>
                  <a:gd name="connsiteY13-926" fmla="*/ 292100 h 1122363"/>
                  <a:gd name="connsiteX14-927" fmla="*/ 841375 w 876311"/>
                  <a:gd name="connsiteY14-928" fmla="*/ 149225 h 1122363"/>
                  <a:gd name="connsiteX15-929" fmla="*/ 727075 w 876311"/>
                  <a:gd name="connsiteY15-930" fmla="*/ 53975 h 1122363"/>
                  <a:gd name="connsiteX16-931" fmla="*/ 577850 w 876311"/>
                  <a:gd name="connsiteY16-932" fmla="*/ 0 h 1122363"/>
                  <a:gd name="connsiteX17-933" fmla="*/ 466725 w 876311"/>
                  <a:gd name="connsiteY17-934" fmla="*/ 0 h 1122363"/>
                  <a:gd name="connsiteX0-935" fmla="*/ 466725 w 876311"/>
                  <a:gd name="connsiteY0-936" fmla="*/ 3175 h 1125538"/>
                  <a:gd name="connsiteX1-937" fmla="*/ 320675 w 876311"/>
                  <a:gd name="connsiteY1-938" fmla="*/ 114300 h 1125538"/>
                  <a:gd name="connsiteX2-939" fmla="*/ 139700 w 876311"/>
                  <a:gd name="connsiteY2-940" fmla="*/ 273050 h 1125538"/>
                  <a:gd name="connsiteX3-941" fmla="*/ 22225 w 876311"/>
                  <a:gd name="connsiteY3-942" fmla="*/ 396875 h 1125538"/>
                  <a:gd name="connsiteX4-943" fmla="*/ 0 w 876311"/>
                  <a:gd name="connsiteY4-944" fmla="*/ 463550 h 1125538"/>
                  <a:gd name="connsiteX5-945" fmla="*/ 53975 w 876311"/>
                  <a:gd name="connsiteY5-946" fmla="*/ 508000 h 1125538"/>
                  <a:gd name="connsiteX6-947" fmla="*/ 323850 w 876311"/>
                  <a:gd name="connsiteY6-948" fmla="*/ 635000 h 1125538"/>
                  <a:gd name="connsiteX7-949" fmla="*/ 454025 w 876311"/>
                  <a:gd name="connsiteY7-950" fmla="*/ 762000 h 1125538"/>
                  <a:gd name="connsiteX8-951" fmla="*/ 454025 w 876311"/>
                  <a:gd name="connsiteY8-952" fmla="*/ 965200 h 1125538"/>
                  <a:gd name="connsiteX9-953" fmla="*/ 346075 w 876311"/>
                  <a:gd name="connsiteY9-954" fmla="*/ 1073150 h 1125538"/>
                  <a:gd name="connsiteX10-955" fmla="*/ 223838 w 876311"/>
                  <a:gd name="connsiteY10-956" fmla="*/ 1125538 h 1125538"/>
                  <a:gd name="connsiteX11-957" fmla="*/ 422275 w 876311"/>
                  <a:gd name="connsiteY11-958" fmla="*/ 1033463 h 1125538"/>
                  <a:gd name="connsiteX12-959" fmla="*/ 869950 w 876311"/>
                  <a:gd name="connsiteY12-960" fmla="*/ 379413 h 1125538"/>
                  <a:gd name="connsiteX13-961" fmla="*/ 876300 w 876311"/>
                  <a:gd name="connsiteY13-962" fmla="*/ 295275 h 1125538"/>
                  <a:gd name="connsiteX14-963" fmla="*/ 841375 w 876311"/>
                  <a:gd name="connsiteY14-964" fmla="*/ 152400 h 1125538"/>
                  <a:gd name="connsiteX15-965" fmla="*/ 727075 w 876311"/>
                  <a:gd name="connsiteY15-966" fmla="*/ 57150 h 1125538"/>
                  <a:gd name="connsiteX16-967" fmla="*/ 577850 w 876311"/>
                  <a:gd name="connsiteY16-968" fmla="*/ 3175 h 1125538"/>
                  <a:gd name="connsiteX17-969" fmla="*/ 466725 w 876311"/>
                  <a:gd name="connsiteY17-970" fmla="*/ 3175 h 1125538"/>
                  <a:gd name="connsiteX0-971" fmla="*/ 466725 w 876311"/>
                  <a:gd name="connsiteY0-972" fmla="*/ 5357 h 1127720"/>
                  <a:gd name="connsiteX1-973" fmla="*/ 320675 w 876311"/>
                  <a:gd name="connsiteY1-974" fmla="*/ 116482 h 1127720"/>
                  <a:gd name="connsiteX2-975" fmla="*/ 139700 w 876311"/>
                  <a:gd name="connsiteY2-976" fmla="*/ 275232 h 1127720"/>
                  <a:gd name="connsiteX3-977" fmla="*/ 22225 w 876311"/>
                  <a:gd name="connsiteY3-978" fmla="*/ 399057 h 1127720"/>
                  <a:gd name="connsiteX4-979" fmla="*/ 0 w 876311"/>
                  <a:gd name="connsiteY4-980" fmla="*/ 465732 h 1127720"/>
                  <a:gd name="connsiteX5-981" fmla="*/ 53975 w 876311"/>
                  <a:gd name="connsiteY5-982" fmla="*/ 510182 h 1127720"/>
                  <a:gd name="connsiteX6-983" fmla="*/ 323850 w 876311"/>
                  <a:gd name="connsiteY6-984" fmla="*/ 637182 h 1127720"/>
                  <a:gd name="connsiteX7-985" fmla="*/ 454025 w 876311"/>
                  <a:gd name="connsiteY7-986" fmla="*/ 764182 h 1127720"/>
                  <a:gd name="connsiteX8-987" fmla="*/ 454025 w 876311"/>
                  <a:gd name="connsiteY8-988" fmla="*/ 967382 h 1127720"/>
                  <a:gd name="connsiteX9-989" fmla="*/ 346075 w 876311"/>
                  <a:gd name="connsiteY9-990" fmla="*/ 1075332 h 1127720"/>
                  <a:gd name="connsiteX10-991" fmla="*/ 223838 w 876311"/>
                  <a:gd name="connsiteY10-992" fmla="*/ 1127720 h 1127720"/>
                  <a:gd name="connsiteX11-993" fmla="*/ 422275 w 876311"/>
                  <a:gd name="connsiteY11-994" fmla="*/ 1035645 h 1127720"/>
                  <a:gd name="connsiteX12-995" fmla="*/ 869950 w 876311"/>
                  <a:gd name="connsiteY12-996" fmla="*/ 381595 h 1127720"/>
                  <a:gd name="connsiteX13-997" fmla="*/ 876300 w 876311"/>
                  <a:gd name="connsiteY13-998" fmla="*/ 297457 h 1127720"/>
                  <a:gd name="connsiteX14-999" fmla="*/ 841375 w 876311"/>
                  <a:gd name="connsiteY14-1000" fmla="*/ 154582 h 1127720"/>
                  <a:gd name="connsiteX15-1001" fmla="*/ 727075 w 876311"/>
                  <a:gd name="connsiteY15-1002" fmla="*/ 59332 h 1127720"/>
                  <a:gd name="connsiteX16-1003" fmla="*/ 577850 w 876311"/>
                  <a:gd name="connsiteY16-1004" fmla="*/ 5357 h 1127720"/>
                  <a:gd name="connsiteX17-1005" fmla="*/ 466725 w 876311"/>
                  <a:gd name="connsiteY17-1006" fmla="*/ 5357 h 11277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876311" h="1127720">
                    <a:moveTo>
                      <a:pt x="466725" y="5357"/>
                    </a:moveTo>
                    <a:lnTo>
                      <a:pt x="320675" y="116482"/>
                    </a:lnTo>
                    <a:lnTo>
                      <a:pt x="139700" y="275232"/>
                    </a:lnTo>
                    <a:lnTo>
                      <a:pt x="22225" y="399057"/>
                    </a:lnTo>
                    <a:lnTo>
                      <a:pt x="0" y="465732"/>
                    </a:lnTo>
                    <a:lnTo>
                      <a:pt x="53975" y="510182"/>
                    </a:lnTo>
                    <a:lnTo>
                      <a:pt x="323850" y="637182"/>
                    </a:lnTo>
                    <a:lnTo>
                      <a:pt x="454025" y="764182"/>
                    </a:lnTo>
                    <a:lnTo>
                      <a:pt x="454025" y="967382"/>
                    </a:lnTo>
                    <a:lnTo>
                      <a:pt x="346075" y="1075332"/>
                    </a:lnTo>
                    <a:lnTo>
                      <a:pt x="223838" y="1127720"/>
                    </a:lnTo>
                    <a:lnTo>
                      <a:pt x="422275" y="1035645"/>
                    </a:lnTo>
                    <a:lnTo>
                      <a:pt x="869950" y="381595"/>
                    </a:lnTo>
                    <a:cubicBezTo>
                      <a:pt x="872067" y="353549"/>
                      <a:pt x="876564" y="351697"/>
                      <a:pt x="876300" y="297457"/>
                    </a:cubicBezTo>
                    <a:cubicBezTo>
                      <a:pt x="867039" y="223638"/>
                      <a:pt x="874448" y="242688"/>
                      <a:pt x="841375" y="154582"/>
                    </a:cubicBezTo>
                    <a:cubicBezTo>
                      <a:pt x="793750" y="101400"/>
                      <a:pt x="777082" y="91082"/>
                      <a:pt x="727075" y="59332"/>
                    </a:cubicBezTo>
                    <a:cubicBezTo>
                      <a:pt x="672570" y="27052"/>
                      <a:pt x="651404" y="18586"/>
                      <a:pt x="577850" y="5357"/>
                    </a:cubicBezTo>
                    <a:cubicBezTo>
                      <a:pt x="516996" y="-1787"/>
                      <a:pt x="515673" y="-1786"/>
                      <a:pt x="466725" y="5357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8000">
                    <a:schemeClr val="bg1">
                      <a:lumMod val="8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1" name="任意多边形 20"/>
              <p:cNvSpPr/>
              <p:nvPr/>
            </p:nvSpPr>
            <p:spPr bwMode="auto">
              <a:xfrm>
                <a:off x="4522757" y="798426"/>
                <a:ext cx="1355369" cy="703559"/>
              </a:xfrm>
              <a:custGeom>
                <a:avLst/>
                <a:gdLst/>
                <a:ahLst/>
                <a:cxnLst/>
                <a:rect l="l" t="t" r="r" b="b"/>
                <a:pathLst>
                  <a:path w="1481140" h="749300">
                    <a:moveTo>
                      <a:pt x="1004096" y="0"/>
                    </a:moveTo>
                    <a:cubicBezTo>
                      <a:pt x="992454" y="26458"/>
                      <a:pt x="996688" y="17992"/>
                      <a:pt x="997746" y="60325"/>
                    </a:cubicBezTo>
                    <a:cubicBezTo>
                      <a:pt x="1014679" y="87578"/>
                      <a:pt x="1007006" y="87048"/>
                      <a:pt x="1048546" y="120650"/>
                    </a:cubicBezTo>
                    <a:cubicBezTo>
                      <a:pt x="1087439" y="132292"/>
                      <a:pt x="1095377" y="134409"/>
                      <a:pt x="1143796" y="155575"/>
                    </a:cubicBezTo>
                    <a:cubicBezTo>
                      <a:pt x="1203063" y="175683"/>
                      <a:pt x="1224229" y="195792"/>
                      <a:pt x="1264446" y="215900"/>
                    </a:cubicBezTo>
                    <a:cubicBezTo>
                      <a:pt x="1327416" y="252942"/>
                      <a:pt x="1341969" y="258233"/>
                      <a:pt x="1410496" y="327025"/>
                    </a:cubicBezTo>
                    <a:cubicBezTo>
                      <a:pt x="1462619" y="396610"/>
                      <a:pt x="1459973" y="365390"/>
                      <a:pt x="1481140" y="492919"/>
                    </a:cubicBezTo>
                    <a:cubicBezTo>
                      <a:pt x="1464207" y="614627"/>
                      <a:pt x="1458385" y="591079"/>
                      <a:pt x="1413671" y="655637"/>
                    </a:cubicBezTo>
                    <a:cubicBezTo>
                      <a:pt x="1327946" y="717020"/>
                      <a:pt x="1293021" y="728398"/>
                      <a:pt x="1223171" y="739775"/>
                    </a:cubicBezTo>
                    <a:lnTo>
                      <a:pt x="939221" y="744728"/>
                    </a:lnTo>
                    <a:lnTo>
                      <a:pt x="939802" y="747682"/>
                    </a:lnTo>
                    <a:lnTo>
                      <a:pt x="788927" y="747349"/>
                    </a:lnTo>
                    <a:lnTo>
                      <a:pt x="677071" y="749300"/>
                    </a:lnTo>
                    <a:cubicBezTo>
                      <a:pt x="677077" y="748567"/>
                      <a:pt x="677084" y="747835"/>
                      <a:pt x="677090" y="747102"/>
                    </a:cubicBezTo>
                    <a:lnTo>
                      <a:pt x="90700" y="745808"/>
                    </a:lnTo>
                    <a:cubicBezTo>
                      <a:pt x="40608" y="745808"/>
                      <a:pt x="0" y="705200"/>
                      <a:pt x="0" y="655108"/>
                    </a:cubicBezTo>
                    <a:lnTo>
                      <a:pt x="0" y="98508"/>
                    </a:lnTo>
                    <a:cubicBezTo>
                      <a:pt x="0" y="48416"/>
                      <a:pt x="40608" y="7808"/>
                      <a:pt x="90700" y="7808"/>
                    </a:cubicBezTo>
                    <a:lnTo>
                      <a:pt x="683404" y="5215"/>
                    </a:lnTo>
                    <a:lnTo>
                      <a:pt x="683421" y="3175"/>
                    </a:lnTo>
                    <a:close/>
                  </a:path>
                </a:pathLst>
              </a:cu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2" name="TextBox 12"/>
              <p:cNvSpPr txBox="1">
                <a:spLocks noChangeArrowheads="1"/>
              </p:cNvSpPr>
              <p:nvPr/>
            </p:nvSpPr>
            <p:spPr bwMode="auto">
              <a:xfrm>
                <a:off x="6205541" y="839906"/>
                <a:ext cx="475007" cy="58477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bg1"/>
                    </a:solidFill>
                    <a:latin typeface="Haettenschweiler" panose="020B0706040902060204" pitchFamily="34" charset="0"/>
                  </a:defRPr>
                </a:lvl1pPr>
              </a:lstStyle>
              <a:p>
                <a:r>
                  <a:rPr lang="en-US" altLang="zh-CN" dirty="0">
                    <a:solidFill>
                      <a:schemeClr val="accent2"/>
                    </a:solidFill>
                    <a:cs typeface="+mn-ea"/>
                  </a:rPr>
                  <a:t>02</a:t>
                </a:r>
                <a:endParaRPr lang="zh-CN" altLang="en-US" dirty="0">
                  <a:solidFill>
                    <a:schemeClr val="accent2"/>
                  </a:solidFill>
                  <a:cs typeface="+mn-ea"/>
                </a:endParaRPr>
              </a:p>
            </p:txBody>
          </p:sp>
        </p:grpSp>
        <p:sp>
          <p:nvSpPr>
            <p:cNvPr id="17" name="圆角矩形 16"/>
            <p:cNvSpPr/>
            <p:nvPr/>
          </p:nvSpPr>
          <p:spPr bwMode="auto">
            <a:xfrm>
              <a:off x="6312025" y="1105254"/>
              <a:ext cx="1946466" cy="699155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</a:rPr>
                <a:t>输入标题</a:t>
              </a: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6312025" y="1833854"/>
              <a:ext cx="4281798" cy="1591279"/>
            </a:xfrm>
            <a:prstGeom prst="roundRect">
              <a:avLst>
                <a:gd name="adj" fmla="val 420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  输入文字内容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  输入文字内容</a:t>
              </a:r>
            </a:p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  输入文字内容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79240" y="3732255"/>
            <a:ext cx="4401095" cy="2726262"/>
            <a:chOff x="1478637" y="3513008"/>
            <a:chExt cx="4401668" cy="2726262"/>
          </a:xfrm>
        </p:grpSpPr>
        <p:sp>
          <p:nvSpPr>
            <p:cNvPr id="24" name="圆角矩形 23"/>
            <p:cNvSpPr/>
            <p:nvPr/>
          </p:nvSpPr>
          <p:spPr bwMode="auto">
            <a:xfrm>
              <a:off x="1478637" y="3810594"/>
              <a:ext cx="4401668" cy="2428676"/>
            </a:xfrm>
            <a:prstGeom prst="roundRect">
              <a:avLst>
                <a:gd name="adj" fmla="val 411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519270" y="3513008"/>
              <a:ext cx="2301336" cy="1047330"/>
              <a:chOff x="4522757" y="465226"/>
              <a:chExt cx="2198382" cy="1047330"/>
            </a:xfrm>
          </p:grpSpPr>
          <p:sp>
            <p:nvSpPr>
              <p:cNvPr id="28" name="圆角矩形 9"/>
              <p:cNvSpPr/>
              <p:nvPr/>
            </p:nvSpPr>
            <p:spPr bwMode="auto">
              <a:xfrm>
                <a:off x="5636746" y="816659"/>
                <a:ext cx="1084393" cy="695897"/>
              </a:xfrm>
              <a:custGeom>
                <a:avLst/>
                <a:gdLst>
                  <a:gd name="connsiteX0" fmla="*/ 0 w 2394000"/>
                  <a:gd name="connsiteY0" fmla="*/ 74091 h 749300"/>
                  <a:gd name="connsiteX1" fmla="*/ 74091 w 2394000"/>
                  <a:gd name="connsiteY1" fmla="*/ 0 h 749300"/>
                  <a:gd name="connsiteX2" fmla="*/ 2319909 w 2394000"/>
                  <a:gd name="connsiteY2" fmla="*/ 0 h 749300"/>
                  <a:gd name="connsiteX3" fmla="*/ 2394000 w 2394000"/>
                  <a:gd name="connsiteY3" fmla="*/ 74091 h 749300"/>
                  <a:gd name="connsiteX4" fmla="*/ 2394000 w 2394000"/>
                  <a:gd name="connsiteY4" fmla="*/ 675209 h 749300"/>
                  <a:gd name="connsiteX5" fmla="*/ 2319909 w 2394000"/>
                  <a:gd name="connsiteY5" fmla="*/ 749300 h 749300"/>
                  <a:gd name="connsiteX6" fmla="*/ 74091 w 2394000"/>
                  <a:gd name="connsiteY6" fmla="*/ 749300 h 749300"/>
                  <a:gd name="connsiteX7" fmla="*/ 0 w 2394000"/>
                  <a:gd name="connsiteY7" fmla="*/ 675209 h 749300"/>
                  <a:gd name="connsiteX8" fmla="*/ 0 w 2394000"/>
                  <a:gd name="connsiteY8" fmla="*/ 74091 h 749300"/>
                  <a:gd name="connsiteX0-1" fmla="*/ 0 w 2394000"/>
                  <a:gd name="connsiteY0-2" fmla="*/ 75709 h 750918"/>
                  <a:gd name="connsiteX1-3" fmla="*/ 74091 w 2394000"/>
                  <a:gd name="connsiteY1-4" fmla="*/ 1618 h 750918"/>
                  <a:gd name="connsiteX2-5" fmla="*/ 1835524 w 2394000"/>
                  <a:gd name="connsiteY2-6" fmla="*/ 0 h 750918"/>
                  <a:gd name="connsiteX3-7" fmla="*/ 2319909 w 2394000"/>
                  <a:gd name="connsiteY3-8" fmla="*/ 1618 h 750918"/>
                  <a:gd name="connsiteX4-9" fmla="*/ 2394000 w 2394000"/>
                  <a:gd name="connsiteY4-10" fmla="*/ 75709 h 750918"/>
                  <a:gd name="connsiteX5-11" fmla="*/ 2394000 w 2394000"/>
                  <a:gd name="connsiteY5-12" fmla="*/ 676827 h 750918"/>
                  <a:gd name="connsiteX6-13" fmla="*/ 2319909 w 2394000"/>
                  <a:gd name="connsiteY6-14" fmla="*/ 750918 h 750918"/>
                  <a:gd name="connsiteX7-15" fmla="*/ 74091 w 2394000"/>
                  <a:gd name="connsiteY7-16" fmla="*/ 750918 h 750918"/>
                  <a:gd name="connsiteX8-17" fmla="*/ 0 w 2394000"/>
                  <a:gd name="connsiteY8-18" fmla="*/ 676827 h 750918"/>
                  <a:gd name="connsiteX9" fmla="*/ 0 w 2394000"/>
                  <a:gd name="connsiteY9" fmla="*/ 75709 h 750918"/>
                  <a:gd name="connsiteX0-19" fmla="*/ 0 w 2394000"/>
                  <a:gd name="connsiteY0-20" fmla="*/ 75709 h 750918"/>
                  <a:gd name="connsiteX1-21" fmla="*/ 74091 w 2394000"/>
                  <a:gd name="connsiteY1-22" fmla="*/ 1618 h 750918"/>
                  <a:gd name="connsiteX2-23" fmla="*/ 1835524 w 2394000"/>
                  <a:gd name="connsiteY2-24" fmla="*/ 0 h 750918"/>
                  <a:gd name="connsiteX3-25" fmla="*/ 2319909 w 2394000"/>
                  <a:gd name="connsiteY3-26" fmla="*/ 1618 h 750918"/>
                  <a:gd name="connsiteX4-27" fmla="*/ 2394000 w 2394000"/>
                  <a:gd name="connsiteY4-28" fmla="*/ 75709 h 750918"/>
                  <a:gd name="connsiteX5-29" fmla="*/ 2394000 w 2394000"/>
                  <a:gd name="connsiteY5-30" fmla="*/ 676827 h 750918"/>
                  <a:gd name="connsiteX6-31" fmla="*/ 2319909 w 2394000"/>
                  <a:gd name="connsiteY6-32" fmla="*/ 750918 h 750918"/>
                  <a:gd name="connsiteX7-33" fmla="*/ 1327524 w 2394000"/>
                  <a:gd name="connsiteY7-34" fmla="*/ 749300 h 750918"/>
                  <a:gd name="connsiteX8-35" fmla="*/ 74091 w 2394000"/>
                  <a:gd name="connsiteY8-36" fmla="*/ 750918 h 750918"/>
                  <a:gd name="connsiteX9-37" fmla="*/ 0 w 2394000"/>
                  <a:gd name="connsiteY9-38" fmla="*/ 676827 h 750918"/>
                  <a:gd name="connsiteX10" fmla="*/ 0 w 2394000"/>
                  <a:gd name="connsiteY10" fmla="*/ 75709 h 750918"/>
                  <a:gd name="connsiteX0-39" fmla="*/ 0 w 2394000"/>
                  <a:gd name="connsiteY0-40" fmla="*/ 75709 h 750918"/>
                  <a:gd name="connsiteX1-41" fmla="*/ 74091 w 2394000"/>
                  <a:gd name="connsiteY1-42" fmla="*/ 1618 h 750918"/>
                  <a:gd name="connsiteX2-43" fmla="*/ 1835524 w 2394000"/>
                  <a:gd name="connsiteY2-44" fmla="*/ 0 h 750918"/>
                  <a:gd name="connsiteX3-45" fmla="*/ 2319909 w 2394000"/>
                  <a:gd name="connsiteY3-46" fmla="*/ 1618 h 750918"/>
                  <a:gd name="connsiteX4-47" fmla="*/ 2394000 w 2394000"/>
                  <a:gd name="connsiteY4-48" fmla="*/ 75709 h 750918"/>
                  <a:gd name="connsiteX5-49" fmla="*/ 2394000 w 2394000"/>
                  <a:gd name="connsiteY5-50" fmla="*/ 676827 h 750918"/>
                  <a:gd name="connsiteX6-51" fmla="*/ 2319909 w 2394000"/>
                  <a:gd name="connsiteY6-52" fmla="*/ 750918 h 750918"/>
                  <a:gd name="connsiteX7-53" fmla="*/ 1327524 w 2394000"/>
                  <a:gd name="connsiteY7-54" fmla="*/ 749300 h 750918"/>
                  <a:gd name="connsiteX8-55" fmla="*/ 0 w 2394000"/>
                  <a:gd name="connsiteY8-56" fmla="*/ 676827 h 750918"/>
                  <a:gd name="connsiteX9-57" fmla="*/ 0 w 2394000"/>
                  <a:gd name="connsiteY9-58" fmla="*/ 75709 h 750918"/>
                  <a:gd name="connsiteX0-59" fmla="*/ 0 w 2394000"/>
                  <a:gd name="connsiteY0-60" fmla="*/ 75709 h 750918"/>
                  <a:gd name="connsiteX1-61" fmla="*/ 74091 w 2394000"/>
                  <a:gd name="connsiteY1-62" fmla="*/ 1618 h 750918"/>
                  <a:gd name="connsiteX2-63" fmla="*/ 1835524 w 2394000"/>
                  <a:gd name="connsiteY2-64" fmla="*/ 0 h 750918"/>
                  <a:gd name="connsiteX3-65" fmla="*/ 2319909 w 2394000"/>
                  <a:gd name="connsiteY3-66" fmla="*/ 1618 h 750918"/>
                  <a:gd name="connsiteX4-67" fmla="*/ 2394000 w 2394000"/>
                  <a:gd name="connsiteY4-68" fmla="*/ 75709 h 750918"/>
                  <a:gd name="connsiteX5-69" fmla="*/ 2394000 w 2394000"/>
                  <a:gd name="connsiteY5-70" fmla="*/ 676827 h 750918"/>
                  <a:gd name="connsiteX6-71" fmla="*/ 2319909 w 2394000"/>
                  <a:gd name="connsiteY6-72" fmla="*/ 750918 h 750918"/>
                  <a:gd name="connsiteX7-73" fmla="*/ 1327524 w 2394000"/>
                  <a:gd name="connsiteY7-74" fmla="*/ 749300 h 750918"/>
                  <a:gd name="connsiteX8-75" fmla="*/ 0 w 2394000"/>
                  <a:gd name="connsiteY8-76" fmla="*/ 75709 h 750918"/>
                  <a:gd name="connsiteX0-77" fmla="*/ 1253433 w 2319909"/>
                  <a:gd name="connsiteY0-78" fmla="*/ 749300 h 750918"/>
                  <a:gd name="connsiteX1-79" fmla="*/ 0 w 2319909"/>
                  <a:gd name="connsiteY1-80" fmla="*/ 1618 h 750918"/>
                  <a:gd name="connsiteX2-81" fmla="*/ 1761433 w 2319909"/>
                  <a:gd name="connsiteY2-82" fmla="*/ 0 h 750918"/>
                  <a:gd name="connsiteX3-83" fmla="*/ 2245818 w 2319909"/>
                  <a:gd name="connsiteY3-84" fmla="*/ 1618 h 750918"/>
                  <a:gd name="connsiteX4-85" fmla="*/ 2319909 w 2319909"/>
                  <a:gd name="connsiteY4-86" fmla="*/ 75709 h 750918"/>
                  <a:gd name="connsiteX5-87" fmla="*/ 2319909 w 2319909"/>
                  <a:gd name="connsiteY5-88" fmla="*/ 676827 h 750918"/>
                  <a:gd name="connsiteX6-89" fmla="*/ 2245818 w 2319909"/>
                  <a:gd name="connsiteY6-90" fmla="*/ 750918 h 750918"/>
                  <a:gd name="connsiteX7-91" fmla="*/ 1253433 w 2319909"/>
                  <a:gd name="connsiteY7-92" fmla="*/ 749300 h 750918"/>
                  <a:gd name="connsiteX0-93" fmla="*/ 0 w 1066476"/>
                  <a:gd name="connsiteY0-94" fmla="*/ 749300 h 750918"/>
                  <a:gd name="connsiteX1-95" fmla="*/ 508000 w 1066476"/>
                  <a:gd name="connsiteY1-96" fmla="*/ 0 h 750918"/>
                  <a:gd name="connsiteX2-97" fmla="*/ 992385 w 1066476"/>
                  <a:gd name="connsiteY2-98" fmla="*/ 1618 h 750918"/>
                  <a:gd name="connsiteX3-99" fmla="*/ 1066476 w 1066476"/>
                  <a:gd name="connsiteY3-100" fmla="*/ 75709 h 750918"/>
                  <a:gd name="connsiteX4-101" fmla="*/ 1066476 w 1066476"/>
                  <a:gd name="connsiteY4-102" fmla="*/ 676827 h 750918"/>
                  <a:gd name="connsiteX5-103" fmla="*/ 992385 w 1066476"/>
                  <a:gd name="connsiteY5-104" fmla="*/ 750918 h 750918"/>
                  <a:gd name="connsiteX6-105" fmla="*/ 0 w 1066476"/>
                  <a:gd name="connsiteY6-106" fmla="*/ 749300 h 750918"/>
                  <a:gd name="connsiteX0-107" fmla="*/ 0 w 1066476"/>
                  <a:gd name="connsiteY0-108" fmla="*/ 749300 h 750918"/>
                  <a:gd name="connsiteX1-109" fmla="*/ 106636 w 1066476"/>
                  <a:gd name="connsiteY1-110" fmla="*/ 582962 h 750918"/>
                  <a:gd name="connsiteX2-111" fmla="*/ 508000 w 1066476"/>
                  <a:gd name="connsiteY2-112" fmla="*/ 0 h 750918"/>
                  <a:gd name="connsiteX3-113" fmla="*/ 992385 w 1066476"/>
                  <a:gd name="connsiteY3-114" fmla="*/ 1618 h 750918"/>
                  <a:gd name="connsiteX4-115" fmla="*/ 1066476 w 1066476"/>
                  <a:gd name="connsiteY4-116" fmla="*/ 75709 h 750918"/>
                  <a:gd name="connsiteX5-117" fmla="*/ 1066476 w 1066476"/>
                  <a:gd name="connsiteY5-118" fmla="*/ 676827 h 750918"/>
                  <a:gd name="connsiteX6-119" fmla="*/ 992385 w 1066476"/>
                  <a:gd name="connsiteY6-120" fmla="*/ 750918 h 750918"/>
                  <a:gd name="connsiteX7-121" fmla="*/ 0 w 1066476"/>
                  <a:gd name="connsiteY7-122" fmla="*/ 749300 h 750918"/>
                  <a:gd name="connsiteX0-123" fmla="*/ 0 w 1066476"/>
                  <a:gd name="connsiteY0-124" fmla="*/ 749300 h 750918"/>
                  <a:gd name="connsiteX1-125" fmla="*/ 111398 w 1066476"/>
                  <a:gd name="connsiteY1-126" fmla="*/ 585339 h 750918"/>
                  <a:gd name="connsiteX2-127" fmla="*/ 508000 w 1066476"/>
                  <a:gd name="connsiteY2-128" fmla="*/ 0 h 750918"/>
                  <a:gd name="connsiteX3-129" fmla="*/ 992385 w 1066476"/>
                  <a:gd name="connsiteY3-130" fmla="*/ 1618 h 750918"/>
                  <a:gd name="connsiteX4-131" fmla="*/ 1066476 w 1066476"/>
                  <a:gd name="connsiteY4-132" fmla="*/ 75709 h 750918"/>
                  <a:gd name="connsiteX5-133" fmla="*/ 1066476 w 1066476"/>
                  <a:gd name="connsiteY5-134" fmla="*/ 676827 h 750918"/>
                  <a:gd name="connsiteX6-135" fmla="*/ 992385 w 1066476"/>
                  <a:gd name="connsiteY6-136" fmla="*/ 750918 h 750918"/>
                  <a:gd name="connsiteX7-137" fmla="*/ 0 w 1066476"/>
                  <a:gd name="connsiteY7-138" fmla="*/ 749300 h 750918"/>
                  <a:gd name="connsiteX0-139" fmla="*/ 0 w 1149820"/>
                  <a:gd name="connsiteY0-140" fmla="*/ 746923 h 750918"/>
                  <a:gd name="connsiteX1-141" fmla="*/ 194742 w 1149820"/>
                  <a:gd name="connsiteY1-142" fmla="*/ 585339 h 750918"/>
                  <a:gd name="connsiteX2-143" fmla="*/ 591344 w 1149820"/>
                  <a:gd name="connsiteY2-144" fmla="*/ 0 h 750918"/>
                  <a:gd name="connsiteX3-145" fmla="*/ 1075729 w 1149820"/>
                  <a:gd name="connsiteY3-146" fmla="*/ 1618 h 750918"/>
                  <a:gd name="connsiteX4-147" fmla="*/ 1149820 w 1149820"/>
                  <a:gd name="connsiteY4-148" fmla="*/ 75709 h 750918"/>
                  <a:gd name="connsiteX5-149" fmla="*/ 1149820 w 1149820"/>
                  <a:gd name="connsiteY5-150" fmla="*/ 676827 h 750918"/>
                  <a:gd name="connsiteX6-151" fmla="*/ 1075729 w 1149820"/>
                  <a:gd name="connsiteY6-152" fmla="*/ 750918 h 750918"/>
                  <a:gd name="connsiteX7-153" fmla="*/ 0 w 1149820"/>
                  <a:gd name="connsiteY7-154" fmla="*/ 746923 h 750918"/>
                  <a:gd name="connsiteX0-155" fmla="*/ 0 w 1178395"/>
                  <a:gd name="connsiteY0-156" fmla="*/ 746923 h 750918"/>
                  <a:gd name="connsiteX1-157" fmla="*/ 223317 w 1178395"/>
                  <a:gd name="connsiteY1-158" fmla="*/ 585339 h 750918"/>
                  <a:gd name="connsiteX2-159" fmla="*/ 619919 w 1178395"/>
                  <a:gd name="connsiteY2-160" fmla="*/ 0 h 750918"/>
                  <a:gd name="connsiteX3-161" fmla="*/ 1104304 w 1178395"/>
                  <a:gd name="connsiteY3-162" fmla="*/ 1618 h 750918"/>
                  <a:gd name="connsiteX4-163" fmla="*/ 1178395 w 1178395"/>
                  <a:gd name="connsiteY4-164" fmla="*/ 75709 h 750918"/>
                  <a:gd name="connsiteX5-165" fmla="*/ 1178395 w 1178395"/>
                  <a:gd name="connsiteY5-166" fmla="*/ 676827 h 750918"/>
                  <a:gd name="connsiteX6-167" fmla="*/ 1104304 w 1178395"/>
                  <a:gd name="connsiteY6-168" fmla="*/ 750918 h 750918"/>
                  <a:gd name="connsiteX7-169" fmla="*/ 0 w 1178395"/>
                  <a:gd name="connsiteY7-170" fmla="*/ 746923 h 750918"/>
                  <a:gd name="connsiteX0-171" fmla="*/ 0 w 1171251"/>
                  <a:gd name="connsiteY0-172" fmla="*/ 737418 h 750918"/>
                  <a:gd name="connsiteX1-173" fmla="*/ 216173 w 1171251"/>
                  <a:gd name="connsiteY1-174" fmla="*/ 585339 h 750918"/>
                  <a:gd name="connsiteX2-175" fmla="*/ 612775 w 1171251"/>
                  <a:gd name="connsiteY2-176" fmla="*/ 0 h 750918"/>
                  <a:gd name="connsiteX3-177" fmla="*/ 1097160 w 1171251"/>
                  <a:gd name="connsiteY3-178" fmla="*/ 1618 h 750918"/>
                  <a:gd name="connsiteX4-179" fmla="*/ 1171251 w 1171251"/>
                  <a:gd name="connsiteY4-180" fmla="*/ 75709 h 750918"/>
                  <a:gd name="connsiteX5-181" fmla="*/ 1171251 w 1171251"/>
                  <a:gd name="connsiteY5-182" fmla="*/ 676827 h 750918"/>
                  <a:gd name="connsiteX6-183" fmla="*/ 1097160 w 1171251"/>
                  <a:gd name="connsiteY6-184" fmla="*/ 750918 h 750918"/>
                  <a:gd name="connsiteX7-185" fmla="*/ 0 w 1171251"/>
                  <a:gd name="connsiteY7-186" fmla="*/ 737418 h 750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71251" h="750918">
                    <a:moveTo>
                      <a:pt x="0" y="737418"/>
                    </a:moveTo>
                    <a:lnTo>
                      <a:pt x="216173" y="585339"/>
                    </a:lnTo>
                    <a:lnTo>
                      <a:pt x="612775" y="0"/>
                    </a:lnTo>
                    <a:lnTo>
                      <a:pt x="1097160" y="1618"/>
                    </a:lnTo>
                    <a:cubicBezTo>
                      <a:pt x="1138079" y="1618"/>
                      <a:pt x="1171251" y="34790"/>
                      <a:pt x="1171251" y="75709"/>
                    </a:cubicBezTo>
                    <a:lnTo>
                      <a:pt x="1171251" y="676827"/>
                    </a:lnTo>
                    <a:cubicBezTo>
                      <a:pt x="1171251" y="717746"/>
                      <a:pt x="1138079" y="750918"/>
                      <a:pt x="1097160" y="750918"/>
                    </a:cubicBezTo>
                    <a:lnTo>
                      <a:pt x="0" y="737418"/>
                    </a:ln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 bwMode="auto">
              <a:xfrm>
                <a:off x="5400096" y="465226"/>
                <a:ext cx="811325" cy="1042928"/>
              </a:xfrm>
              <a:custGeom>
                <a:avLst/>
                <a:gdLst>
                  <a:gd name="connsiteX0" fmla="*/ 457200 w 933450"/>
                  <a:gd name="connsiteY0" fmla="*/ 0 h 1127125"/>
                  <a:gd name="connsiteX1" fmla="*/ 311150 w 933450"/>
                  <a:gd name="connsiteY1" fmla="*/ 111125 h 1127125"/>
                  <a:gd name="connsiteX2" fmla="*/ 130175 w 933450"/>
                  <a:gd name="connsiteY2" fmla="*/ 269875 h 1127125"/>
                  <a:gd name="connsiteX3" fmla="*/ 22225 w 933450"/>
                  <a:gd name="connsiteY3" fmla="*/ 371475 h 1127125"/>
                  <a:gd name="connsiteX4" fmla="*/ 0 w 933450"/>
                  <a:gd name="connsiteY4" fmla="*/ 454025 h 1127125"/>
                  <a:gd name="connsiteX5" fmla="*/ 44450 w 933450"/>
                  <a:gd name="connsiteY5" fmla="*/ 504825 h 1127125"/>
                  <a:gd name="connsiteX6" fmla="*/ 327025 w 933450"/>
                  <a:gd name="connsiteY6" fmla="*/ 622300 h 1127125"/>
                  <a:gd name="connsiteX7" fmla="*/ 463550 w 933450"/>
                  <a:gd name="connsiteY7" fmla="*/ 758825 h 1127125"/>
                  <a:gd name="connsiteX8" fmla="*/ 463550 w 933450"/>
                  <a:gd name="connsiteY8" fmla="*/ 965200 h 1127125"/>
                  <a:gd name="connsiteX9" fmla="*/ 355600 w 933450"/>
                  <a:gd name="connsiteY9" fmla="*/ 1082675 h 1127125"/>
                  <a:gd name="connsiteX10" fmla="*/ 244475 w 933450"/>
                  <a:gd name="connsiteY10" fmla="*/ 1127125 h 1127125"/>
                  <a:gd name="connsiteX11" fmla="*/ 463550 w 933450"/>
                  <a:gd name="connsiteY11" fmla="*/ 1120775 h 1127125"/>
                  <a:gd name="connsiteX12" fmla="*/ 933450 w 933450"/>
                  <a:gd name="connsiteY12" fmla="*/ 384175 h 1127125"/>
                  <a:gd name="connsiteX13" fmla="*/ 841375 w 933450"/>
                  <a:gd name="connsiteY13" fmla="*/ 390525 h 1127125"/>
                  <a:gd name="connsiteX14" fmla="*/ 866775 w 933450"/>
                  <a:gd name="connsiteY14" fmla="*/ 292100 h 1127125"/>
                  <a:gd name="connsiteX15" fmla="*/ 831850 w 933450"/>
                  <a:gd name="connsiteY15" fmla="*/ 149225 h 1127125"/>
                  <a:gd name="connsiteX16" fmla="*/ 717550 w 933450"/>
                  <a:gd name="connsiteY16" fmla="*/ 53975 h 1127125"/>
                  <a:gd name="connsiteX17" fmla="*/ 568325 w 933450"/>
                  <a:gd name="connsiteY17" fmla="*/ 0 h 1127125"/>
                  <a:gd name="connsiteX18" fmla="*/ 457200 w 933450"/>
                  <a:gd name="connsiteY18" fmla="*/ 0 h 1127125"/>
                  <a:gd name="connsiteX0-1" fmla="*/ 457200 w 933450"/>
                  <a:gd name="connsiteY0-2" fmla="*/ 0 h 1127125"/>
                  <a:gd name="connsiteX1-3" fmla="*/ 311150 w 933450"/>
                  <a:gd name="connsiteY1-4" fmla="*/ 111125 h 1127125"/>
                  <a:gd name="connsiteX2-5" fmla="*/ 130175 w 933450"/>
                  <a:gd name="connsiteY2-6" fmla="*/ 269875 h 1127125"/>
                  <a:gd name="connsiteX3-7" fmla="*/ 22225 w 933450"/>
                  <a:gd name="connsiteY3-8" fmla="*/ 371475 h 1127125"/>
                  <a:gd name="connsiteX4-9" fmla="*/ 0 w 933450"/>
                  <a:gd name="connsiteY4-10" fmla="*/ 454025 h 1127125"/>
                  <a:gd name="connsiteX5-11" fmla="*/ 44450 w 933450"/>
                  <a:gd name="connsiteY5-12" fmla="*/ 504825 h 1127125"/>
                  <a:gd name="connsiteX6-13" fmla="*/ 327025 w 933450"/>
                  <a:gd name="connsiteY6-14" fmla="*/ 622300 h 1127125"/>
                  <a:gd name="connsiteX7-15" fmla="*/ 463550 w 933450"/>
                  <a:gd name="connsiteY7-16" fmla="*/ 758825 h 1127125"/>
                  <a:gd name="connsiteX8-17" fmla="*/ 463550 w 933450"/>
                  <a:gd name="connsiteY8-18" fmla="*/ 965200 h 1127125"/>
                  <a:gd name="connsiteX9-19" fmla="*/ 355600 w 933450"/>
                  <a:gd name="connsiteY9-20" fmla="*/ 1082675 h 1127125"/>
                  <a:gd name="connsiteX10-21" fmla="*/ 244475 w 933450"/>
                  <a:gd name="connsiteY10-22" fmla="*/ 1127125 h 1127125"/>
                  <a:gd name="connsiteX11-23" fmla="*/ 400050 w 933450"/>
                  <a:gd name="connsiteY11-24" fmla="*/ 1092200 h 1127125"/>
                  <a:gd name="connsiteX12-25" fmla="*/ 933450 w 933450"/>
                  <a:gd name="connsiteY12-26" fmla="*/ 384175 h 1127125"/>
                  <a:gd name="connsiteX13-27" fmla="*/ 841375 w 933450"/>
                  <a:gd name="connsiteY13-28" fmla="*/ 390525 h 1127125"/>
                  <a:gd name="connsiteX14-29" fmla="*/ 866775 w 933450"/>
                  <a:gd name="connsiteY14-30" fmla="*/ 292100 h 1127125"/>
                  <a:gd name="connsiteX15-31" fmla="*/ 831850 w 933450"/>
                  <a:gd name="connsiteY15-32" fmla="*/ 149225 h 1127125"/>
                  <a:gd name="connsiteX16-33" fmla="*/ 717550 w 933450"/>
                  <a:gd name="connsiteY16-34" fmla="*/ 53975 h 1127125"/>
                  <a:gd name="connsiteX17-35" fmla="*/ 568325 w 933450"/>
                  <a:gd name="connsiteY17-36" fmla="*/ 0 h 1127125"/>
                  <a:gd name="connsiteX18-37" fmla="*/ 457200 w 933450"/>
                  <a:gd name="connsiteY18-38" fmla="*/ 0 h 1127125"/>
                  <a:gd name="connsiteX0-39" fmla="*/ 457200 w 866775"/>
                  <a:gd name="connsiteY0-40" fmla="*/ 0 h 1127125"/>
                  <a:gd name="connsiteX1-41" fmla="*/ 311150 w 866775"/>
                  <a:gd name="connsiteY1-42" fmla="*/ 111125 h 1127125"/>
                  <a:gd name="connsiteX2-43" fmla="*/ 130175 w 866775"/>
                  <a:gd name="connsiteY2-44" fmla="*/ 269875 h 1127125"/>
                  <a:gd name="connsiteX3-45" fmla="*/ 22225 w 866775"/>
                  <a:gd name="connsiteY3-46" fmla="*/ 371475 h 1127125"/>
                  <a:gd name="connsiteX4-47" fmla="*/ 0 w 866775"/>
                  <a:gd name="connsiteY4-48" fmla="*/ 454025 h 1127125"/>
                  <a:gd name="connsiteX5-49" fmla="*/ 44450 w 866775"/>
                  <a:gd name="connsiteY5-50" fmla="*/ 504825 h 1127125"/>
                  <a:gd name="connsiteX6-51" fmla="*/ 327025 w 866775"/>
                  <a:gd name="connsiteY6-52" fmla="*/ 622300 h 1127125"/>
                  <a:gd name="connsiteX7-53" fmla="*/ 463550 w 866775"/>
                  <a:gd name="connsiteY7-54" fmla="*/ 758825 h 1127125"/>
                  <a:gd name="connsiteX8-55" fmla="*/ 463550 w 866775"/>
                  <a:gd name="connsiteY8-56" fmla="*/ 965200 h 1127125"/>
                  <a:gd name="connsiteX9-57" fmla="*/ 355600 w 866775"/>
                  <a:gd name="connsiteY9-58" fmla="*/ 1082675 h 1127125"/>
                  <a:gd name="connsiteX10-59" fmla="*/ 244475 w 866775"/>
                  <a:gd name="connsiteY10-60" fmla="*/ 1127125 h 1127125"/>
                  <a:gd name="connsiteX11-61" fmla="*/ 400050 w 866775"/>
                  <a:gd name="connsiteY11-62" fmla="*/ 1092200 h 1127125"/>
                  <a:gd name="connsiteX12-63" fmla="*/ 847725 w 866775"/>
                  <a:gd name="connsiteY12-64" fmla="*/ 393700 h 1127125"/>
                  <a:gd name="connsiteX13-65" fmla="*/ 841375 w 866775"/>
                  <a:gd name="connsiteY13-66" fmla="*/ 390525 h 1127125"/>
                  <a:gd name="connsiteX14-67" fmla="*/ 866775 w 866775"/>
                  <a:gd name="connsiteY14-68" fmla="*/ 292100 h 1127125"/>
                  <a:gd name="connsiteX15-69" fmla="*/ 831850 w 866775"/>
                  <a:gd name="connsiteY15-70" fmla="*/ 149225 h 1127125"/>
                  <a:gd name="connsiteX16-71" fmla="*/ 717550 w 866775"/>
                  <a:gd name="connsiteY16-72" fmla="*/ 53975 h 1127125"/>
                  <a:gd name="connsiteX17-73" fmla="*/ 568325 w 866775"/>
                  <a:gd name="connsiteY17-74" fmla="*/ 0 h 1127125"/>
                  <a:gd name="connsiteX18-75" fmla="*/ 457200 w 866775"/>
                  <a:gd name="connsiteY18-76" fmla="*/ 0 h 1127125"/>
                  <a:gd name="connsiteX0-77" fmla="*/ 457200 w 866775"/>
                  <a:gd name="connsiteY0-78" fmla="*/ 0 h 1127125"/>
                  <a:gd name="connsiteX1-79" fmla="*/ 311150 w 866775"/>
                  <a:gd name="connsiteY1-80" fmla="*/ 111125 h 1127125"/>
                  <a:gd name="connsiteX2-81" fmla="*/ 130175 w 866775"/>
                  <a:gd name="connsiteY2-82" fmla="*/ 269875 h 1127125"/>
                  <a:gd name="connsiteX3-83" fmla="*/ 22225 w 866775"/>
                  <a:gd name="connsiteY3-84" fmla="*/ 371475 h 1127125"/>
                  <a:gd name="connsiteX4-85" fmla="*/ 0 w 866775"/>
                  <a:gd name="connsiteY4-86" fmla="*/ 454025 h 1127125"/>
                  <a:gd name="connsiteX5-87" fmla="*/ 44450 w 866775"/>
                  <a:gd name="connsiteY5-88" fmla="*/ 504825 h 1127125"/>
                  <a:gd name="connsiteX6-89" fmla="*/ 327025 w 866775"/>
                  <a:gd name="connsiteY6-90" fmla="*/ 622300 h 1127125"/>
                  <a:gd name="connsiteX7-91" fmla="*/ 463550 w 866775"/>
                  <a:gd name="connsiteY7-92" fmla="*/ 758825 h 1127125"/>
                  <a:gd name="connsiteX8-93" fmla="*/ 463550 w 866775"/>
                  <a:gd name="connsiteY8-94" fmla="*/ 965200 h 1127125"/>
                  <a:gd name="connsiteX9-95" fmla="*/ 355600 w 866775"/>
                  <a:gd name="connsiteY9-96" fmla="*/ 1082675 h 1127125"/>
                  <a:gd name="connsiteX10-97" fmla="*/ 244475 w 866775"/>
                  <a:gd name="connsiteY10-98" fmla="*/ 1127125 h 1127125"/>
                  <a:gd name="connsiteX11-99" fmla="*/ 393700 w 866775"/>
                  <a:gd name="connsiteY11-100" fmla="*/ 1082675 h 1127125"/>
                  <a:gd name="connsiteX12-101" fmla="*/ 847725 w 866775"/>
                  <a:gd name="connsiteY12-102" fmla="*/ 393700 h 1127125"/>
                  <a:gd name="connsiteX13-103" fmla="*/ 841375 w 866775"/>
                  <a:gd name="connsiteY13-104" fmla="*/ 390525 h 1127125"/>
                  <a:gd name="connsiteX14-105" fmla="*/ 866775 w 866775"/>
                  <a:gd name="connsiteY14-106" fmla="*/ 292100 h 1127125"/>
                  <a:gd name="connsiteX15-107" fmla="*/ 831850 w 866775"/>
                  <a:gd name="connsiteY15-108" fmla="*/ 149225 h 1127125"/>
                  <a:gd name="connsiteX16-109" fmla="*/ 717550 w 866775"/>
                  <a:gd name="connsiteY16-110" fmla="*/ 53975 h 1127125"/>
                  <a:gd name="connsiteX17-111" fmla="*/ 568325 w 866775"/>
                  <a:gd name="connsiteY17-112" fmla="*/ 0 h 1127125"/>
                  <a:gd name="connsiteX18-113" fmla="*/ 457200 w 866775"/>
                  <a:gd name="connsiteY18-114" fmla="*/ 0 h 1127125"/>
                  <a:gd name="connsiteX0-115" fmla="*/ 457200 w 866775"/>
                  <a:gd name="connsiteY0-116" fmla="*/ 0 h 1127125"/>
                  <a:gd name="connsiteX1-117" fmla="*/ 311150 w 866775"/>
                  <a:gd name="connsiteY1-118" fmla="*/ 111125 h 1127125"/>
                  <a:gd name="connsiteX2-119" fmla="*/ 130175 w 866775"/>
                  <a:gd name="connsiteY2-120" fmla="*/ 269875 h 1127125"/>
                  <a:gd name="connsiteX3-121" fmla="*/ 22225 w 866775"/>
                  <a:gd name="connsiteY3-122" fmla="*/ 371475 h 1127125"/>
                  <a:gd name="connsiteX4-123" fmla="*/ 0 w 866775"/>
                  <a:gd name="connsiteY4-124" fmla="*/ 454025 h 1127125"/>
                  <a:gd name="connsiteX5-125" fmla="*/ 44450 w 866775"/>
                  <a:gd name="connsiteY5-126" fmla="*/ 504825 h 1127125"/>
                  <a:gd name="connsiteX6-127" fmla="*/ 327025 w 866775"/>
                  <a:gd name="connsiteY6-128" fmla="*/ 622300 h 1127125"/>
                  <a:gd name="connsiteX7-129" fmla="*/ 463550 w 866775"/>
                  <a:gd name="connsiteY7-130" fmla="*/ 758825 h 1127125"/>
                  <a:gd name="connsiteX8-131" fmla="*/ 463550 w 866775"/>
                  <a:gd name="connsiteY8-132" fmla="*/ 965200 h 1127125"/>
                  <a:gd name="connsiteX9-133" fmla="*/ 355600 w 866775"/>
                  <a:gd name="connsiteY9-134" fmla="*/ 1082675 h 1127125"/>
                  <a:gd name="connsiteX10-135" fmla="*/ 244475 w 866775"/>
                  <a:gd name="connsiteY10-136" fmla="*/ 1127125 h 1127125"/>
                  <a:gd name="connsiteX11-137" fmla="*/ 393700 w 866775"/>
                  <a:gd name="connsiteY11-138" fmla="*/ 1082675 h 1127125"/>
                  <a:gd name="connsiteX12-139" fmla="*/ 847725 w 866775"/>
                  <a:gd name="connsiteY12-140" fmla="*/ 393700 h 1127125"/>
                  <a:gd name="connsiteX13-141" fmla="*/ 841375 w 866775"/>
                  <a:gd name="connsiteY13-142" fmla="*/ 390525 h 1127125"/>
                  <a:gd name="connsiteX14-143" fmla="*/ 866775 w 866775"/>
                  <a:gd name="connsiteY14-144" fmla="*/ 292100 h 1127125"/>
                  <a:gd name="connsiteX15-145" fmla="*/ 831850 w 866775"/>
                  <a:gd name="connsiteY15-146" fmla="*/ 149225 h 1127125"/>
                  <a:gd name="connsiteX16-147" fmla="*/ 717550 w 866775"/>
                  <a:gd name="connsiteY16-148" fmla="*/ 53975 h 1127125"/>
                  <a:gd name="connsiteX17-149" fmla="*/ 568325 w 866775"/>
                  <a:gd name="connsiteY17-150" fmla="*/ 0 h 1127125"/>
                  <a:gd name="connsiteX18-151" fmla="*/ 457200 w 866775"/>
                  <a:gd name="connsiteY18-152" fmla="*/ 0 h 1127125"/>
                  <a:gd name="connsiteX0-153" fmla="*/ 457200 w 866775"/>
                  <a:gd name="connsiteY0-154" fmla="*/ 0 h 1127125"/>
                  <a:gd name="connsiteX1-155" fmla="*/ 311150 w 866775"/>
                  <a:gd name="connsiteY1-156" fmla="*/ 111125 h 1127125"/>
                  <a:gd name="connsiteX2-157" fmla="*/ 130175 w 866775"/>
                  <a:gd name="connsiteY2-158" fmla="*/ 269875 h 1127125"/>
                  <a:gd name="connsiteX3-159" fmla="*/ 22225 w 866775"/>
                  <a:gd name="connsiteY3-160" fmla="*/ 371475 h 1127125"/>
                  <a:gd name="connsiteX4-161" fmla="*/ 0 w 866775"/>
                  <a:gd name="connsiteY4-162" fmla="*/ 454025 h 1127125"/>
                  <a:gd name="connsiteX5-163" fmla="*/ 44450 w 866775"/>
                  <a:gd name="connsiteY5-164" fmla="*/ 504825 h 1127125"/>
                  <a:gd name="connsiteX6-165" fmla="*/ 314325 w 866775"/>
                  <a:gd name="connsiteY6-166" fmla="*/ 631825 h 1127125"/>
                  <a:gd name="connsiteX7-167" fmla="*/ 463550 w 866775"/>
                  <a:gd name="connsiteY7-168" fmla="*/ 758825 h 1127125"/>
                  <a:gd name="connsiteX8-169" fmla="*/ 463550 w 866775"/>
                  <a:gd name="connsiteY8-170" fmla="*/ 965200 h 1127125"/>
                  <a:gd name="connsiteX9-171" fmla="*/ 355600 w 866775"/>
                  <a:gd name="connsiteY9-172" fmla="*/ 1082675 h 1127125"/>
                  <a:gd name="connsiteX10-173" fmla="*/ 244475 w 866775"/>
                  <a:gd name="connsiteY10-174" fmla="*/ 1127125 h 1127125"/>
                  <a:gd name="connsiteX11-175" fmla="*/ 393700 w 866775"/>
                  <a:gd name="connsiteY11-176" fmla="*/ 1082675 h 1127125"/>
                  <a:gd name="connsiteX12-177" fmla="*/ 847725 w 866775"/>
                  <a:gd name="connsiteY12-178" fmla="*/ 393700 h 1127125"/>
                  <a:gd name="connsiteX13-179" fmla="*/ 841375 w 866775"/>
                  <a:gd name="connsiteY13-180" fmla="*/ 390525 h 1127125"/>
                  <a:gd name="connsiteX14-181" fmla="*/ 866775 w 866775"/>
                  <a:gd name="connsiteY14-182" fmla="*/ 292100 h 1127125"/>
                  <a:gd name="connsiteX15-183" fmla="*/ 831850 w 866775"/>
                  <a:gd name="connsiteY15-184" fmla="*/ 149225 h 1127125"/>
                  <a:gd name="connsiteX16-185" fmla="*/ 717550 w 866775"/>
                  <a:gd name="connsiteY16-186" fmla="*/ 53975 h 1127125"/>
                  <a:gd name="connsiteX17-187" fmla="*/ 568325 w 866775"/>
                  <a:gd name="connsiteY17-188" fmla="*/ 0 h 1127125"/>
                  <a:gd name="connsiteX18-189" fmla="*/ 457200 w 866775"/>
                  <a:gd name="connsiteY18-190" fmla="*/ 0 h 1127125"/>
                  <a:gd name="connsiteX0-191" fmla="*/ 457200 w 866775"/>
                  <a:gd name="connsiteY0-192" fmla="*/ 0 h 1127125"/>
                  <a:gd name="connsiteX1-193" fmla="*/ 311150 w 866775"/>
                  <a:gd name="connsiteY1-194" fmla="*/ 111125 h 1127125"/>
                  <a:gd name="connsiteX2-195" fmla="*/ 130175 w 866775"/>
                  <a:gd name="connsiteY2-196" fmla="*/ 269875 h 1127125"/>
                  <a:gd name="connsiteX3-197" fmla="*/ 22225 w 866775"/>
                  <a:gd name="connsiteY3-198" fmla="*/ 371475 h 1127125"/>
                  <a:gd name="connsiteX4-199" fmla="*/ 0 w 866775"/>
                  <a:gd name="connsiteY4-200" fmla="*/ 454025 h 1127125"/>
                  <a:gd name="connsiteX5-201" fmla="*/ 44450 w 866775"/>
                  <a:gd name="connsiteY5-202" fmla="*/ 504825 h 1127125"/>
                  <a:gd name="connsiteX6-203" fmla="*/ 314325 w 866775"/>
                  <a:gd name="connsiteY6-204" fmla="*/ 631825 h 1127125"/>
                  <a:gd name="connsiteX7-205" fmla="*/ 444500 w 866775"/>
                  <a:gd name="connsiteY7-206" fmla="*/ 758825 h 1127125"/>
                  <a:gd name="connsiteX8-207" fmla="*/ 463550 w 866775"/>
                  <a:gd name="connsiteY8-208" fmla="*/ 965200 h 1127125"/>
                  <a:gd name="connsiteX9-209" fmla="*/ 355600 w 866775"/>
                  <a:gd name="connsiteY9-210" fmla="*/ 1082675 h 1127125"/>
                  <a:gd name="connsiteX10-211" fmla="*/ 244475 w 866775"/>
                  <a:gd name="connsiteY10-212" fmla="*/ 1127125 h 1127125"/>
                  <a:gd name="connsiteX11-213" fmla="*/ 393700 w 866775"/>
                  <a:gd name="connsiteY11-214" fmla="*/ 1082675 h 1127125"/>
                  <a:gd name="connsiteX12-215" fmla="*/ 847725 w 866775"/>
                  <a:gd name="connsiteY12-216" fmla="*/ 393700 h 1127125"/>
                  <a:gd name="connsiteX13-217" fmla="*/ 841375 w 866775"/>
                  <a:gd name="connsiteY13-218" fmla="*/ 390525 h 1127125"/>
                  <a:gd name="connsiteX14-219" fmla="*/ 866775 w 866775"/>
                  <a:gd name="connsiteY14-220" fmla="*/ 292100 h 1127125"/>
                  <a:gd name="connsiteX15-221" fmla="*/ 831850 w 866775"/>
                  <a:gd name="connsiteY15-222" fmla="*/ 149225 h 1127125"/>
                  <a:gd name="connsiteX16-223" fmla="*/ 717550 w 866775"/>
                  <a:gd name="connsiteY16-224" fmla="*/ 53975 h 1127125"/>
                  <a:gd name="connsiteX17-225" fmla="*/ 568325 w 866775"/>
                  <a:gd name="connsiteY17-226" fmla="*/ 0 h 1127125"/>
                  <a:gd name="connsiteX18-227" fmla="*/ 457200 w 866775"/>
                  <a:gd name="connsiteY18-228" fmla="*/ 0 h 1127125"/>
                  <a:gd name="connsiteX0-229" fmla="*/ 457200 w 866775"/>
                  <a:gd name="connsiteY0-230" fmla="*/ 0 h 1127125"/>
                  <a:gd name="connsiteX1-231" fmla="*/ 311150 w 866775"/>
                  <a:gd name="connsiteY1-232" fmla="*/ 111125 h 1127125"/>
                  <a:gd name="connsiteX2-233" fmla="*/ 130175 w 866775"/>
                  <a:gd name="connsiteY2-234" fmla="*/ 269875 h 1127125"/>
                  <a:gd name="connsiteX3-235" fmla="*/ 22225 w 866775"/>
                  <a:gd name="connsiteY3-236" fmla="*/ 371475 h 1127125"/>
                  <a:gd name="connsiteX4-237" fmla="*/ 0 w 866775"/>
                  <a:gd name="connsiteY4-238" fmla="*/ 454025 h 1127125"/>
                  <a:gd name="connsiteX5-239" fmla="*/ 44450 w 866775"/>
                  <a:gd name="connsiteY5-240" fmla="*/ 504825 h 1127125"/>
                  <a:gd name="connsiteX6-241" fmla="*/ 314325 w 866775"/>
                  <a:gd name="connsiteY6-242" fmla="*/ 631825 h 1127125"/>
                  <a:gd name="connsiteX7-243" fmla="*/ 444500 w 866775"/>
                  <a:gd name="connsiteY7-244" fmla="*/ 758825 h 1127125"/>
                  <a:gd name="connsiteX8-245" fmla="*/ 444500 w 866775"/>
                  <a:gd name="connsiteY8-246" fmla="*/ 962025 h 1127125"/>
                  <a:gd name="connsiteX9-247" fmla="*/ 355600 w 866775"/>
                  <a:gd name="connsiteY9-248" fmla="*/ 1082675 h 1127125"/>
                  <a:gd name="connsiteX10-249" fmla="*/ 244475 w 866775"/>
                  <a:gd name="connsiteY10-250" fmla="*/ 1127125 h 1127125"/>
                  <a:gd name="connsiteX11-251" fmla="*/ 393700 w 866775"/>
                  <a:gd name="connsiteY11-252" fmla="*/ 1082675 h 1127125"/>
                  <a:gd name="connsiteX12-253" fmla="*/ 847725 w 866775"/>
                  <a:gd name="connsiteY12-254" fmla="*/ 393700 h 1127125"/>
                  <a:gd name="connsiteX13-255" fmla="*/ 841375 w 866775"/>
                  <a:gd name="connsiteY13-256" fmla="*/ 390525 h 1127125"/>
                  <a:gd name="connsiteX14-257" fmla="*/ 866775 w 866775"/>
                  <a:gd name="connsiteY14-258" fmla="*/ 292100 h 1127125"/>
                  <a:gd name="connsiteX15-259" fmla="*/ 831850 w 866775"/>
                  <a:gd name="connsiteY15-260" fmla="*/ 149225 h 1127125"/>
                  <a:gd name="connsiteX16-261" fmla="*/ 717550 w 866775"/>
                  <a:gd name="connsiteY16-262" fmla="*/ 53975 h 1127125"/>
                  <a:gd name="connsiteX17-263" fmla="*/ 568325 w 866775"/>
                  <a:gd name="connsiteY17-264" fmla="*/ 0 h 1127125"/>
                  <a:gd name="connsiteX18-265" fmla="*/ 457200 w 866775"/>
                  <a:gd name="connsiteY18-266" fmla="*/ 0 h 1127125"/>
                  <a:gd name="connsiteX0-267" fmla="*/ 457200 w 866775"/>
                  <a:gd name="connsiteY0-268" fmla="*/ 0 h 1127125"/>
                  <a:gd name="connsiteX1-269" fmla="*/ 311150 w 866775"/>
                  <a:gd name="connsiteY1-270" fmla="*/ 111125 h 1127125"/>
                  <a:gd name="connsiteX2-271" fmla="*/ 130175 w 866775"/>
                  <a:gd name="connsiteY2-272" fmla="*/ 269875 h 1127125"/>
                  <a:gd name="connsiteX3-273" fmla="*/ 22225 w 866775"/>
                  <a:gd name="connsiteY3-274" fmla="*/ 371475 h 1127125"/>
                  <a:gd name="connsiteX4-275" fmla="*/ 0 w 866775"/>
                  <a:gd name="connsiteY4-276" fmla="*/ 454025 h 1127125"/>
                  <a:gd name="connsiteX5-277" fmla="*/ 44450 w 866775"/>
                  <a:gd name="connsiteY5-278" fmla="*/ 504825 h 1127125"/>
                  <a:gd name="connsiteX6-279" fmla="*/ 314325 w 866775"/>
                  <a:gd name="connsiteY6-280" fmla="*/ 631825 h 1127125"/>
                  <a:gd name="connsiteX7-281" fmla="*/ 444500 w 866775"/>
                  <a:gd name="connsiteY7-282" fmla="*/ 758825 h 1127125"/>
                  <a:gd name="connsiteX8-283" fmla="*/ 444500 w 866775"/>
                  <a:gd name="connsiteY8-284" fmla="*/ 962025 h 1127125"/>
                  <a:gd name="connsiteX9-285" fmla="*/ 336550 w 866775"/>
                  <a:gd name="connsiteY9-286" fmla="*/ 1069975 h 1127125"/>
                  <a:gd name="connsiteX10-287" fmla="*/ 244475 w 866775"/>
                  <a:gd name="connsiteY10-288" fmla="*/ 1127125 h 1127125"/>
                  <a:gd name="connsiteX11-289" fmla="*/ 393700 w 866775"/>
                  <a:gd name="connsiteY11-290" fmla="*/ 1082675 h 1127125"/>
                  <a:gd name="connsiteX12-291" fmla="*/ 847725 w 866775"/>
                  <a:gd name="connsiteY12-292" fmla="*/ 393700 h 1127125"/>
                  <a:gd name="connsiteX13-293" fmla="*/ 841375 w 866775"/>
                  <a:gd name="connsiteY13-294" fmla="*/ 390525 h 1127125"/>
                  <a:gd name="connsiteX14-295" fmla="*/ 866775 w 866775"/>
                  <a:gd name="connsiteY14-296" fmla="*/ 292100 h 1127125"/>
                  <a:gd name="connsiteX15-297" fmla="*/ 831850 w 866775"/>
                  <a:gd name="connsiteY15-298" fmla="*/ 149225 h 1127125"/>
                  <a:gd name="connsiteX16-299" fmla="*/ 717550 w 866775"/>
                  <a:gd name="connsiteY16-300" fmla="*/ 53975 h 1127125"/>
                  <a:gd name="connsiteX17-301" fmla="*/ 568325 w 866775"/>
                  <a:gd name="connsiteY17-302" fmla="*/ 0 h 1127125"/>
                  <a:gd name="connsiteX18-303" fmla="*/ 457200 w 866775"/>
                  <a:gd name="connsiteY18-304" fmla="*/ 0 h 1127125"/>
                  <a:gd name="connsiteX0-305" fmla="*/ 466725 w 876300"/>
                  <a:gd name="connsiteY0-306" fmla="*/ 0 h 1127125"/>
                  <a:gd name="connsiteX1-307" fmla="*/ 320675 w 876300"/>
                  <a:gd name="connsiteY1-308" fmla="*/ 111125 h 1127125"/>
                  <a:gd name="connsiteX2-309" fmla="*/ 139700 w 876300"/>
                  <a:gd name="connsiteY2-310" fmla="*/ 269875 h 1127125"/>
                  <a:gd name="connsiteX3-311" fmla="*/ 0 w 876300"/>
                  <a:gd name="connsiteY3-312" fmla="*/ 396875 h 1127125"/>
                  <a:gd name="connsiteX4-313" fmla="*/ 9525 w 876300"/>
                  <a:gd name="connsiteY4-314" fmla="*/ 454025 h 1127125"/>
                  <a:gd name="connsiteX5-315" fmla="*/ 53975 w 876300"/>
                  <a:gd name="connsiteY5-316" fmla="*/ 504825 h 1127125"/>
                  <a:gd name="connsiteX6-317" fmla="*/ 323850 w 876300"/>
                  <a:gd name="connsiteY6-318" fmla="*/ 631825 h 1127125"/>
                  <a:gd name="connsiteX7-319" fmla="*/ 454025 w 876300"/>
                  <a:gd name="connsiteY7-320" fmla="*/ 758825 h 1127125"/>
                  <a:gd name="connsiteX8-321" fmla="*/ 454025 w 876300"/>
                  <a:gd name="connsiteY8-322" fmla="*/ 962025 h 1127125"/>
                  <a:gd name="connsiteX9-323" fmla="*/ 346075 w 876300"/>
                  <a:gd name="connsiteY9-324" fmla="*/ 1069975 h 1127125"/>
                  <a:gd name="connsiteX10-325" fmla="*/ 254000 w 876300"/>
                  <a:gd name="connsiteY10-326" fmla="*/ 1127125 h 1127125"/>
                  <a:gd name="connsiteX11-327" fmla="*/ 403225 w 876300"/>
                  <a:gd name="connsiteY11-328" fmla="*/ 1082675 h 1127125"/>
                  <a:gd name="connsiteX12-329" fmla="*/ 857250 w 876300"/>
                  <a:gd name="connsiteY12-330" fmla="*/ 393700 h 1127125"/>
                  <a:gd name="connsiteX13-331" fmla="*/ 850900 w 876300"/>
                  <a:gd name="connsiteY13-332" fmla="*/ 390525 h 1127125"/>
                  <a:gd name="connsiteX14-333" fmla="*/ 876300 w 876300"/>
                  <a:gd name="connsiteY14-334" fmla="*/ 292100 h 1127125"/>
                  <a:gd name="connsiteX15-335" fmla="*/ 841375 w 876300"/>
                  <a:gd name="connsiteY15-336" fmla="*/ 149225 h 1127125"/>
                  <a:gd name="connsiteX16-337" fmla="*/ 727075 w 876300"/>
                  <a:gd name="connsiteY16-338" fmla="*/ 53975 h 1127125"/>
                  <a:gd name="connsiteX17-339" fmla="*/ 577850 w 876300"/>
                  <a:gd name="connsiteY17-340" fmla="*/ 0 h 1127125"/>
                  <a:gd name="connsiteX18-341" fmla="*/ 466725 w 876300"/>
                  <a:gd name="connsiteY18-342" fmla="*/ 0 h 1127125"/>
                  <a:gd name="connsiteX0-343" fmla="*/ 466725 w 876300"/>
                  <a:gd name="connsiteY0-344" fmla="*/ 0 h 1127125"/>
                  <a:gd name="connsiteX1-345" fmla="*/ 320675 w 876300"/>
                  <a:gd name="connsiteY1-346" fmla="*/ 111125 h 1127125"/>
                  <a:gd name="connsiteX2-347" fmla="*/ 139700 w 876300"/>
                  <a:gd name="connsiteY2-348" fmla="*/ 269875 h 1127125"/>
                  <a:gd name="connsiteX3-349" fmla="*/ 0 w 876300"/>
                  <a:gd name="connsiteY3-350" fmla="*/ 396875 h 1127125"/>
                  <a:gd name="connsiteX4-351" fmla="*/ 0 w 876300"/>
                  <a:gd name="connsiteY4-352" fmla="*/ 460375 h 1127125"/>
                  <a:gd name="connsiteX5-353" fmla="*/ 53975 w 876300"/>
                  <a:gd name="connsiteY5-354" fmla="*/ 504825 h 1127125"/>
                  <a:gd name="connsiteX6-355" fmla="*/ 323850 w 876300"/>
                  <a:gd name="connsiteY6-356" fmla="*/ 631825 h 1127125"/>
                  <a:gd name="connsiteX7-357" fmla="*/ 454025 w 876300"/>
                  <a:gd name="connsiteY7-358" fmla="*/ 758825 h 1127125"/>
                  <a:gd name="connsiteX8-359" fmla="*/ 454025 w 876300"/>
                  <a:gd name="connsiteY8-360" fmla="*/ 962025 h 1127125"/>
                  <a:gd name="connsiteX9-361" fmla="*/ 346075 w 876300"/>
                  <a:gd name="connsiteY9-362" fmla="*/ 1069975 h 1127125"/>
                  <a:gd name="connsiteX10-363" fmla="*/ 254000 w 876300"/>
                  <a:gd name="connsiteY10-364" fmla="*/ 1127125 h 1127125"/>
                  <a:gd name="connsiteX11-365" fmla="*/ 403225 w 876300"/>
                  <a:gd name="connsiteY11-366" fmla="*/ 1082675 h 1127125"/>
                  <a:gd name="connsiteX12-367" fmla="*/ 857250 w 876300"/>
                  <a:gd name="connsiteY12-368" fmla="*/ 393700 h 1127125"/>
                  <a:gd name="connsiteX13-369" fmla="*/ 850900 w 876300"/>
                  <a:gd name="connsiteY13-370" fmla="*/ 390525 h 1127125"/>
                  <a:gd name="connsiteX14-371" fmla="*/ 876300 w 876300"/>
                  <a:gd name="connsiteY14-372" fmla="*/ 292100 h 1127125"/>
                  <a:gd name="connsiteX15-373" fmla="*/ 841375 w 876300"/>
                  <a:gd name="connsiteY15-374" fmla="*/ 149225 h 1127125"/>
                  <a:gd name="connsiteX16-375" fmla="*/ 727075 w 876300"/>
                  <a:gd name="connsiteY16-376" fmla="*/ 53975 h 1127125"/>
                  <a:gd name="connsiteX17-377" fmla="*/ 577850 w 876300"/>
                  <a:gd name="connsiteY17-378" fmla="*/ 0 h 1127125"/>
                  <a:gd name="connsiteX18-379" fmla="*/ 466725 w 876300"/>
                  <a:gd name="connsiteY18-380" fmla="*/ 0 h 1127125"/>
                  <a:gd name="connsiteX0-381" fmla="*/ 466725 w 876300"/>
                  <a:gd name="connsiteY0-382" fmla="*/ 0 h 1127125"/>
                  <a:gd name="connsiteX1-383" fmla="*/ 320675 w 876300"/>
                  <a:gd name="connsiteY1-384" fmla="*/ 111125 h 1127125"/>
                  <a:gd name="connsiteX2-385" fmla="*/ 139700 w 876300"/>
                  <a:gd name="connsiteY2-386" fmla="*/ 269875 h 1127125"/>
                  <a:gd name="connsiteX3-387" fmla="*/ 22225 w 876300"/>
                  <a:gd name="connsiteY3-388" fmla="*/ 393700 h 1127125"/>
                  <a:gd name="connsiteX4-389" fmla="*/ 0 w 876300"/>
                  <a:gd name="connsiteY4-390" fmla="*/ 460375 h 1127125"/>
                  <a:gd name="connsiteX5-391" fmla="*/ 53975 w 876300"/>
                  <a:gd name="connsiteY5-392" fmla="*/ 504825 h 1127125"/>
                  <a:gd name="connsiteX6-393" fmla="*/ 323850 w 876300"/>
                  <a:gd name="connsiteY6-394" fmla="*/ 631825 h 1127125"/>
                  <a:gd name="connsiteX7-395" fmla="*/ 454025 w 876300"/>
                  <a:gd name="connsiteY7-396" fmla="*/ 758825 h 1127125"/>
                  <a:gd name="connsiteX8-397" fmla="*/ 454025 w 876300"/>
                  <a:gd name="connsiteY8-398" fmla="*/ 962025 h 1127125"/>
                  <a:gd name="connsiteX9-399" fmla="*/ 346075 w 876300"/>
                  <a:gd name="connsiteY9-400" fmla="*/ 1069975 h 1127125"/>
                  <a:gd name="connsiteX10-401" fmla="*/ 254000 w 876300"/>
                  <a:gd name="connsiteY10-402" fmla="*/ 1127125 h 1127125"/>
                  <a:gd name="connsiteX11-403" fmla="*/ 403225 w 876300"/>
                  <a:gd name="connsiteY11-404" fmla="*/ 1082675 h 1127125"/>
                  <a:gd name="connsiteX12-405" fmla="*/ 857250 w 876300"/>
                  <a:gd name="connsiteY12-406" fmla="*/ 393700 h 1127125"/>
                  <a:gd name="connsiteX13-407" fmla="*/ 850900 w 876300"/>
                  <a:gd name="connsiteY13-408" fmla="*/ 390525 h 1127125"/>
                  <a:gd name="connsiteX14-409" fmla="*/ 876300 w 876300"/>
                  <a:gd name="connsiteY14-410" fmla="*/ 292100 h 1127125"/>
                  <a:gd name="connsiteX15-411" fmla="*/ 841375 w 876300"/>
                  <a:gd name="connsiteY15-412" fmla="*/ 149225 h 1127125"/>
                  <a:gd name="connsiteX16-413" fmla="*/ 727075 w 876300"/>
                  <a:gd name="connsiteY16-414" fmla="*/ 53975 h 1127125"/>
                  <a:gd name="connsiteX17-415" fmla="*/ 577850 w 876300"/>
                  <a:gd name="connsiteY17-416" fmla="*/ 0 h 1127125"/>
                  <a:gd name="connsiteX18-417" fmla="*/ 466725 w 876300"/>
                  <a:gd name="connsiteY18-418" fmla="*/ 0 h 1127125"/>
                  <a:gd name="connsiteX0-419" fmla="*/ 466725 w 876300"/>
                  <a:gd name="connsiteY0-420" fmla="*/ 0 h 1127125"/>
                  <a:gd name="connsiteX1-421" fmla="*/ 320675 w 876300"/>
                  <a:gd name="connsiteY1-422" fmla="*/ 111125 h 1127125"/>
                  <a:gd name="connsiteX2-423" fmla="*/ 139700 w 876300"/>
                  <a:gd name="connsiteY2-424" fmla="*/ 269875 h 1127125"/>
                  <a:gd name="connsiteX3-425" fmla="*/ 22225 w 876300"/>
                  <a:gd name="connsiteY3-426" fmla="*/ 393700 h 1127125"/>
                  <a:gd name="connsiteX4-427" fmla="*/ 0 w 876300"/>
                  <a:gd name="connsiteY4-428" fmla="*/ 460375 h 1127125"/>
                  <a:gd name="connsiteX5-429" fmla="*/ 53975 w 876300"/>
                  <a:gd name="connsiteY5-430" fmla="*/ 504825 h 1127125"/>
                  <a:gd name="connsiteX6-431" fmla="*/ 323850 w 876300"/>
                  <a:gd name="connsiteY6-432" fmla="*/ 631825 h 1127125"/>
                  <a:gd name="connsiteX7-433" fmla="*/ 454025 w 876300"/>
                  <a:gd name="connsiteY7-434" fmla="*/ 758825 h 1127125"/>
                  <a:gd name="connsiteX8-435" fmla="*/ 454025 w 876300"/>
                  <a:gd name="connsiteY8-436" fmla="*/ 962025 h 1127125"/>
                  <a:gd name="connsiteX9-437" fmla="*/ 346075 w 876300"/>
                  <a:gd name="connsiteY9-438" fmla="*/ 1069975 h 1127125"/>
                  <a:gd name="connsiteX10-439" fmla="*/ 228600 w 876300"/>
                  <a:gd name="connsiteY10-440" fmla="*/ 1127125 h 1127125"/>
                  <a:gd name="connsiteX11-441" fmla="*/ 403225 w 876300"/>
                  <a:gd name="connsiteY11-442" fmla="*/ 1082675 h 1127125"/>
                  <a:gd name="connsiteX12-443" fmla="*/ 857250 w 876300"/>
                  <a:gd name="connsiteY12-444" fmla="*/ 393700 h 1127125"/>
                  <a:gd name="connsiteX13-445" fmla="*/ 850900 w 876300"/>
                  <a:gd name="connsiteY13-446" fmla="*/ 390525 h 1127125"/>
                  <a:gd name="connsiteX14-447" fmla="*/ 876300 w 876300"/>
                  <a:gd name="connsiteY14-448" fmla="*/ 292100 h 1127125"/>
                  <a:gd name="connsiteX15-449" fmla="*/ 841375 w 876300"/>
                  <a:gd name="connsiteY15-450" fmla="*/ 149225 h 1127125"/>
                  <a:gd name="connsiteX16-451" fmla="*/ 727075 w 876300"/>
                  <a:gd name="connsiteY16-452" fmla="*/ 53975 h 1127125"/>
                  <a:gd name="connsiteX17-453" fmla="*/ 577850 w 876300"/>
                  <a:gd name="connsiteY17-454" fmla="*/ 0 h 1127125"/>
                  <a:gd name="connsiteX18-455" fmla="*/ 466725 w 876300"/>
                  <a:gd name="connsiteY18-456" fmla="*/ 0 h 1127125"/>
                  <a:gd name="connsiteX0-457" fmla="*/ 466725 w 876300"/>
                  <a:gd name="connsiteY0-458" fmla="*/ 0 h 1122363"/>
                  <a:gd name="connsiteX1-459" fmla="*/ 320675 w 876300"/>
                  <a:gd name="connsiteY1-460" fmla="*/ 111125 h 1122363"/>
                  <a:gd name="connsiteX2-461" fmla="*/ 139700 w 876300"/>
                  <a:gd name="connsiteY2-462" fmla="*/ 269875 h 1122363"/>
                  <a:gd name="connsiteX3-463" fmla="*/ 22225 w 876300"/>
                  <a:gd name="connsiteY3-464" fmla="*/ 393700 h 1122363"/>
                  <a:gd name="connsiteX4-465" fmla="*/ 0 w 876300"/>
                  <a:gd name="connsiteY4-466" fmla="*/ 460375 h 1122363"/>
                  <a:gd name="connsiteX5-467" fmla="*/ 53975 w 876300"/>
                  <a:gd name="connsiteY5-468" fmla="*/ 504825 h 1122363"/>
                  <a:gd name="connsiteX6-469" fmla="*/ 323850 w 876300"/>
                  <a:gd name="connsiteY6-470" fmla="*/ 631825 h 1122363"/>
                  <a:gd name="connsiteX7-471" fmla="*/ 454025 w 876300"/>
                  <a:gd name="connsiteY7-472" fmla="*/ 758825 h 1122363"/>
                  <a:gd name="connsiteX8-473" fmla="*/ 454025 w 876300"/>
                  <a:gd name="connsiteY8-474" fmla="*/ 962025 h 1122363"/>
                  <a:gd name="connsiteX9-475" fmla="*/ 346075 w 876300"/>
                  <a:gd name="connsiteY9-476" fmla="*/ 1069975 h 1122363"/>
                  <a:gd name="connsiteX10-477" fmla="*/ 223838 w 876300"/>
                  <a:gd name="connsiteY10-478" fmla="*/ 1122363 h 1122363"/>
                  <a:gd name="connsiteX11-479" fmla="*/ 403225 w 876300"/>
                  <a:gd name="connsiteY11-480" fmla="*/ 1082675 h 1122363"/>
                  <a:gd name="connsiteX12-481" fmla="*/ 857250 w 876300"/>
                  <a:gd name="connsiteY12-482" fmla="*/ 393700 h 1122363"/>
                  <a:gd name="connsiteX13-483" fmla="*/ 850900 w 876300"/>
                  <a:gd name="connsiteY13-484" fmla="*/ 390525 h 1122363"/>
                  <a:gd name="connsiteX14-485" fmla="*/ 876300 w 876300"/>
                  <a:gd name="connsiteY14-486" fmla="*/ 292100 h 1122363"/>
                  <a:gd name="connsiteX15-487" fmla="*/ 841375 w 876300"/>
                  <a:gd name="connsiteY15-488" fmla="*/ 149225 h 1122363"/>
                  <a:gd name="connsiteX16-489" fmla="*/ 727075 w 876300"/>
                  <a:gd name="connsiteY16-490" fmla="*/ 53975 h 1122363"/>
                  <a:gd name="connsiteX17-491" fmla="*/ 577850 w 876300"/>
                  <a:gd name="connsiteY17-492" fmla="*/ 0 h 1122363"/>
                  <a:gd name="connsiteX18-493" fmla="*/ 466725 w 876300"/>
                  <a:gd name="connsiteY18-494" fmla="*/ 0 h 1122363"/>
                  <a:gd name="connsiteX0-495" fmla="*/ 466725 w 876300"/>
                  <a:gd name="connsiteY0-496" fmla="*/ 0 h 1122363"/>
                  <a:gd name="connsiteX1-497" fmla="*/ 320675 w 876300"/>
                  <a:gd name="connsiteY1-498" fmla="*/ 111125 h 1122363"/>
                  <a:gd name="connsiteX2-499" fmla="*/ 139700 w 876300"/>
                  <a:gd name="connsiteY2-500" fmla="*/ 269875 h 1122363"/>
                  <a:gd name="connsiteX3-501" fmla="*/ 22225 w 876300"/>
                  <a:gd name="connsiteY3-502" fmla="*/ 393700 h 1122363"/>
                  <a:gd name="connsiteX4-503" fmla="*/ 0 w 876300"/>
                  <a:gd name="connsiteY4-504" fmla="*/ 460375 h 1122363"/>
                  <a:gd name="connsiteX5-505" fmla="*/ 53975 w 876300"/>
                  <a:gd name="connsiteY5-506" fmla="*/ 504825 h 1122363"/>
                  <a:gd name="connsiteX6-507" fmla="*/ 323850 w 876300"/>
                  <a:gd name="connsiteY6-508" fmla="*/ 631825 h 1122363"/>
                  <a:gd name="connsiteX7-509" fmla="*/ 454025 w 876300"/>
                  <a:gd name="connsiteY7-510" fmla="*/ 758825 h 1122363"/>
                  <a:gd name="connsiteX8-511" fmla="*/ 454025 w 876300"/>
                  <a:gd name="connsiteY8-512" fmla="*/ 962025 h 1122363"/>
                  <a:gd name="connsiteX9-513" fmla="*/ 346075 w 876300"/>
                  <a:gd name="connsiteY9-514" fmla="*/ 1069975 h 1122363"/>
                  <a:gd name="connsiteX10-515" fmla="*/ 223838 w 876300"/>
                  <a:gd name="connsiteY10-516" fmla="*/ 1122363 h 1122363"/>
                  <a:gd name="connsiteX11-517" fmla="*/ 386556 w 876300"/>
                  <a:gd name="connsiteY11-518" fmla="*/ 1063625 h 1122363"/>
                  <a:gd name="connsiteX12-519" fmla="*/ 857250 w 876300"/>
                  <a:gd name="connsiteY12-520" fmla="*/ 393700 h 1122363"/>
                  <a:gd name="connsiteX13-521" fmla="*/ 850900 w 876300"/>
                  <a:gd name="connsiteY13-522" fmla="*/ 390525 h 1122363"/>
                  <a:gd name="connsiteX14-523" fmla="*/ 876300 w 876300"/>
                  <a:gd name="connsiteY14-524" fmla="*/ 292100 h 1122363"/>
                  <a:gd name="connsiteX15-525" fmla="*/ 841375 w 876300"/>
                  <a:gd name="connsiteY15-526" fmla="*/ 149225 h 1122363"/>
                  <a:gd name="connsiteX16-527" fmla="*/ 727075 w 876300"/>
                  <a:gd name="connsiteY16-528" fmla="*/ 53975 h 1122363"/>
                  <a:gd name="connsiteX17-529" fmla="*/ 577850 w 876300"/>
                  <a:gd name="connsiteY17-530" fmla="*/ 0 h 1122363"/>
                  <a:gd name="connsiteX18-531" fmla="*/ 466725 w 876300"/>
                  <a:gd name="connsiteY18-532" fmla="*/ 0 h 1122363"/>
                  <a:gd name="connsiteX0-533" fmla="*/ 466725 w 876300"/>
                  <a:gd name="connsiteY0-534" fmla="*/ 0 h 1122363"/>
                  <a:gd name="connsiteX1-535" fmla="*/ 320675 w 876300"/>
                  <a:gd name="connsiteY1-536" fmla="*/ 111125 h 1122363"/>
                  <a:gd name="connsiteX2-537" fmla="*/ 139700 w 876300"/>
                  <a:gd name="connsiteY2-538" fmla="*/ 269875 h 1122363"/>
                  <a:gd name="connsiteX3-539" fmla="*/ 22225 w 876300"/>
                  <a:gd name="connsiteY3-540" fmla="*/ 393700 h 1122363"/>
                  <a:gd name="connsiteX4-541" fmla="*/ 0 w 876300"/>
                  <a:gd name="connsiteY4-542" fmla="*/ 460375 h 1122363"/>
                  <a:gd name="connsiteX5-543" fmla="*/ 53975 w 876300"/>
                  <a:gd name="connsiteY5-544" fmla="*/ 504825 h 1122363"/>
                  <a:gd name="connsiteX6-545" fmla="*/ 323850 w 876300"/>
                  <a:gd name="connsiteY6-546" fmla="*/ 631825 h 1122363"/>
                  <a:gd name="connsiteX7-547" fmla="*/ 454025 w 876300"/>
                  <a:gd name="connsiteY7-548" fmla="*/ 758825 h 1122363"/>
                  <a:gd name="connsiteX8-549" fmla="*/ 454025 w 876300"/>
                  <a:gd name="connsiteY8-550" fmla="*/ 962025 h 1122363"/>
                  <a:gd name="connsiteX9-551" fmla="*/ 346075 w 876300"/>
                  <a:gd name="connsiteY9-552" fmla="*/ 1069975 h 1122363"/>
                  <a:gd name="connsiteX10-553" fmla="*/ 223838 w 876300"/>
                  <a:gd name="connsiteY10-554" fmla="*/ 1122363 h 1122363"/>
                  <a:gd name="connsiteX11-555" fmla="*/ 422275 w 876300"/>
                  <a:gd name="connsiteY11-556" fmla="*/ 1030288 h 1122363"/>
                  <a:gd name="connsiteX12-557" fmla="*/ 857250 w 876300"/>
                  <a:gd name="connsiteY12-558" fmla="*/ 393700 h 1122363"/>
                  <a:gd name="connsiteX13-559" fmla="*/ 850900 w 876300"/>
                  <a:gd name="connsiteY13-560" fmla="*/ 390525 h 1122363"/>
                  <a:gd name="connsiteX14-561" fmla="*/ 876300 w 876300"/>
                  <a:gd name="connsiteY14-562" fmla="*/ 292100 h 1122363"/>
                  <a:gd name="connsiteX15-563" fmla="*/ 841375 w 876300"/>
                  <a:gd name="connsiteY15-564" fmla="*/ 149225 h 1122363"/>
                  <a:gd name="connsiteX16-565" fmla="*/ 727075 w 876300"/>
                  <a:gd name="connsiteY16-566" fmla="*/ 53975 h 1122363"/>
                  <a:gd name="connsiteX17-567" fmla="*/ 577850 w 876300"/>
                  <a:gd name="connsiteY17-568" fmla="*/ 0 h 1122363"/>
                  <a:gd name="connsiteX18-569" fmla="*/ 466725 w 876300"/>
                  <a:gd name="connsiteY18-570" fmla="*/ 0 h 1122363"/>
                  <a:gd name="connsiteX0-571" fmla="*/ 466725 w 876300"/>
                  <a:gd name="connsiteY0-572" fmla="*/ 0 h 1122363"/>
                  <a:gd name="connsiteX1-573" fmla="*/ 320675 w 876300"/>
                  <a:gd name="connsiteY1-574" fmla="*/ 111125 h 1122363"/>
                  <a:gd name="connsiteX2-575" fmla="*/ 139700 w 876300"/>
                  <a:gd name="connsiteY2-576" fmla="*/ 269875 h 1122363"/>
                  <a:gd name="connsiteX3-577" fmla="*/ 22225 w 876300"/>
                  <a:gd name="connsiteY3-578" fmla="*/ 393700 h 1122363"/>
                  <a:gd name="connsiteX4-579" fmla="*/ 0 w 876300"/>
                  <a:gd name="connsiteY4-580" fmla="*/ 460375 h 1122363"/>
                  <a:gd name="connsiteX5-581" fmla="*/ 53975 w 876300"/>
                  <a:gd name="connsiteY5-582" fmla="*/ 504825 h 1122363"/>
                  <a:gd name="connsiteX6-583" fmla="*/ 323850 w 876300"/>
                  <a:gd name="connsiteY6-584" fmla="*/ 631825 h 1122363"/>
                  <a:gd name="connsiteX7-585" fmla="*/ 454025 w 876300"/>
                  <a:gd name="connsiteY7-586" fmla="*/ 758825 h 1122363"/>
                  <a:gd name="connsiteX8-587" fmla="*/ 454025 w 876300"/>
                  <a:gd name="connsiteY8-588" fmla="*/ 962025 h 1122363"/>
                  <a:gd name="connsiteX9-589" fmla="*/ 346075 w 876300"/>
                  <a:gd name="connsiteY9-590" fmla="*/ 1069975 h 1122363"/>
                  <a:gd name="connsiteX10-591" fmla="*/ 223838 w 876300"/>
                  <a:gd name="connsiteY10-592" fmla="*/ 1122363 h 1122363"/>
                  <a:gd name="connsiteX11-593" fmla="*/ 422275 w 876300"/>
                  <a:gd name="connsiteY11-594" fmla="*/ 1030288 h 1122363"/>
                  <a:gd name="connsiteX12-595" fmla="*/ 857250 w 876300"/>
                  <a:gd name="connsiteY12-596" fmla="*/ 393700 h 1122363"/>
                  <a:gd name="connsiteX13-597" fmla="*/ 860425 w 876300"/>
                  <a:gd name="connsiteY13-598" fmla="*/ 385763 h 1122363"/>
                  <a:gd name="connsiteX14-599" fmla="*/ 876300 w 876300"/>
                  <a:gd name="connsiteY14-600" fmla="*/ 292100 h 1122363"/>
                  <a:gd name="connsiteX15-601" fmla="*/ 841375 w 876300"/>
                  <a:gd name="connsiteY15-602" fmla="*/ 149225 h 1122363"/>
                  <a:gd name="connsiteX16-603" fmla="*/ 727075 w 876300"/>
                  <a:gd name="connsiteY16-604" fmla="*/ 53975 h 1122363"/>
                  <a:gd name="connsiteX17-605" fmla="*/ 577850 w 876300"/>
                  <a:gd name="connsiteY17-606" fmla="*/ 0 h 1122363"/>
                  <a:gd name="connsiteX18-607" fmla="*/ 466725 w 876300"/>
                  <a:gd name="connsiteY18-608" fmla="*/ 0 h 1122363"/>
                  <a:gd name="connsiteX0-609" fmla="*/ 466725 w 876300"/>
                  <a:gd name="connsiteY0-610" fmla="*/ 0 h 1122363"/>
                  <a:gd name="connsiteX1-611" fmla="*/ 320675 w 876300"/>
                  <a:gd name="connsiteY1-612" fmla="*/ 111125 h 1122363"/>
                  <a:gd name="connsiteX2-613" fmla="*/ 139700 w 876300"/>
                  <a:gd name="connsiteY2-614" fmla="*/ 269875 h 1122363"/>
                  <a:gd name="connsiteX3-615" fmla="*/ 22225 w 876300"/>
                  <a:gd name="connsiteY3-616" fmla="*/ 393700 h 1122363"/>
                  <a:gd name="connsiteX4-617" fmla="*/ 0 w 876300"/>
                  <a:gd name="connsiteY4-618" fmla="*/ 460375 h 1122363"/>
                  <a:gd name="connsiteX5-619" fmla="*/ 53975 w 876300"/>
                  <a:gd name="connsiteY5-620" fmla="*/ 504825 h 1122363"/>
                  <a:gd name="connsiteX6-621" fmla="*/ 323850 w 876300"/>
                  <a:gd name="connsiteY6-622" fmla="*/ 631825 h 1122363"/>
                  <a:gd name="connsiteX7-623" fmla="*/ 454025 w 876300"/>
                  <a:gd name="connsiteY7-624" fmla="*/ 758825 h 1122363"/>
                  <a:gd name="connsiteX8-625" fmla="*/ 454025 w 876300"/>
                  <a:gd name="connsiteY8-626" fmla="*/ 962025 h 1122363"/>
                  <a:gd name="connsiteX9-627" fmla="*/ 346075 w 876300"/>
                  <a:gd name="connsiteY9-628" fmla="*/ 1069975 h 1122363"/>
                  <a:gd name="connsiteX10-629" fmla="*/ 223838 w 876300"/>
                  <a:gd name="connsiteY10-630" fmla="*/ 1122363 h 1122363"/>
                  <a:gd name="connsiteX11-631" fmla="*/ 422275 w 876300"/>
                  <a:gd name="connsiteY11-632" fmla="*/ 1030288 h 1122363"/>
                  <a:gd name="connsiteX12-633" fmla="*/ 857250 w 876300"/>
                  <a:gd name="connsiteY12-634" fmla="*/ 393700 h 1122363"/>
                  <a:gd name="connsiteX13-635" fmla="*/ 869950 w 876300"/>
                  <a:gd name="connsiteY13-636" fmla="*/ 376238 h 1122363"/>
                  <a:gd name="connsiteX14-637" fmla="*/ 876300 w 876300"/>
                  <a:gd name="connsiteY14-638" fmla="*/ 292100 h 1122363"/>
                  <a:gd name="connsiteX15-639" fmla="*/ 841375 w 876300"/>
                  <a:gd name="connsiteY15-640" fmla="*/ 149225 h 1122363"/>
                  <a:gd name="connsiteX16-641" fmla="*/ 727075 w 876300"/>
                  <a:gd name="connsiteY16-642" fmla="*/ 53975 h 1122363"/>
                  <a:gd name="connsiteX17-643" fmla="*/ 577850 w 876300"/>
                  <a:gd name="connsiteY17-644" fmla="*/ 0 h 1122363"/>
                  <a:gd name="connsiteX18-645" fmla="*/ 466725 w 876300"/>
                  <a:gd name="connsiteY18-646" fmla="*/ 0 h 1122363"/>
                  <a:gd name="connsiteX0-647" fmla="*/ 466725 w 876300"/>
                  <a:gd name="connsiteY0-648" fmla="*/ 0 h 1122363"/>
                  <a:gd name="connsiteX1-649" fmla="*/ 320675 w 876300"/>
                  <a:gd name="connsiteY1-650" fmla="*/ 111125 h 1122363"/>
                  <a:gd name="connsiteX2-651" fmla="*/ 139700 w 876300"/>
                  <a:gd name="connsiteY2-652" fmla="*/ 269875 h 1122363"/>
                  <a:gd name="connsiteX3-653" fmla="*/ 22225 w 876300"/>
                  <a:gd name="connsiteY3-654" fmla="*/ 393700 h 1122363"/>
                  <a:gd name="connsiteX4-655" fmla="*/ 0 w 876300"/>
                  <a:gd name="connsiteY4-656" fmla="*/ 460375 h 1122363"/>
                  <a:gd name="connsiteX5-657" fmla="*/ 53975 w 876300"/>
                  <a:gd name="connsiteY5-658" fmla="*/ 504825 h 1122363"/>
                  <a:gd name="connsiteX6-659" fmla="*/ 323850 w 876300"/>
                  <a:gd name="connsiteY6-660" fmla="*/ 631825 h 1122363"/>
                  <a:gd name="connsiteX7-661" fmla="*/ 454025 w 876300"/>
                  <a:gd name="connsiteY7-662" fmla="*/ 758825 h 1122363"/>
                  <a:gd name="connsiteX8-663" fmla="*/ 454025 w 876300"/>
                  <a:gd name="connsiteY8-664" fmla="*/ 962025 h 1122363"/>
                  <a:gd name="connsiteX9-665" fmla="*/ 346075 w 876300"/>
                  <a:gd name="connsiteY9-666" fmla="*/ 1069975 h 1122363"/>
                  <a:gd name="connsiteX10-667" fmla="*/ 223838 w 876300"/>
                  <a:gd name="connsiteY10-668" fmla="*/ 1122363 h 1122363"/>
                  <a:gd name="connsiteX11-669" fmla="*/ 422275 w 876300"/>
                  <a:gd name="connsiteY11-670" fmla="*/ 1030288 h 1122363"/>
                  <a:gd name="connsiteX12-671" fmla="*/ 869950 w 876300"/>
                  <a:gd name="connsiteY12-672" fmla="*/ 376238 h 1122363"/>
                  <a:gd name="connsiteX13-673" fmla="*/ 876300 w 876300"/>
                  <a:gd name="connsiteY13-674" fmla="*/ 292100 h 1122363"/>
                  <a:gd name="connsiteX14-675" fmla="*/ 841375 w 876300"/>
                  <a:gd name="connsiteY14-676" fmla="*/ 149225 h 1122363"/>
                  <a:gd name="connsiteX15-677" fmla="*/ 727075 w 876300"/>
                  <a:gd name="connsiteY15-678" fmla="*/ 53975 h 1122363"/>
                  <a:gd name="connsiteX16-679" fmla="*/ 577850 w 876300"/>
                  <a:gd name="connsiteY16-680" fmla="*/ 0 h 1122363"/>
                  <a:gd name="connsiteX17-681" fmla="*/ 466725 w 876300"/>
                  <a:gd name="connsiteY17-682" fmla="*/ 0 h 1122363"/>
                  <a:gd name="connsiteX0-683" fmla="*/ 466725 w 876300"/>
                  <a:gd name="connsiteY0-684" fmla="*/ 0 h 1122363"/>
                  <a:gd name="connsiteX1-685" fmla="*/ 320675 w 876300"/>
                  <a:gd name="connsiteY1-686" fmla="*/ 111125 h 1122363"/>
                  <a:gd name="connsiteX2-687" fmla="*/ 139700 w 876300"/>
                  <a:gd name="connsiteY2-688" fmla="*/ 269875 h 1122363"/>
                  <a:gd name="connsiteX3-689" fmla="*/ 22225 w 876300"/>
                  <a:gd name="connsiteY3-690" fmla="*/ 393700 h 1122363"/>
                  <a:gd name="connsiteX4-691" fmla="*/ 0 w 876300"/>
                  <a:gd name="connsiteY4-692" fmla="*/ 460375 h 1122363"/>
                  <a:gd name="connsiteX5-693" fmla="*/ 53975 w 876300"/>
                  <a:gd name="connsiteY5-694" fmla="*/ 504825 h 1122363"/>
                  <a:gd name="connsiteX6-695" fmla="*/ 323850 w 876300"/>
                  <a:gd name="connsiteY6-696" fmla="*/ 631825 h 1122363"/>
                  <a:gd name="connsiteX7-697" fmla="*/ 454025 w 876300"/>
                  <a:gd name="connsiteY7-698" fmla="*/ 758825 h 1122363"/>
                  <a:gd name="connsiteX8-699" fmla="*/ 454025 w 876300"/>
                  <a:gd name="connsiteY8-700" fmla="*/ 962025 h 1122363"/>
                  <a:gd name="connsiteX9-701" fmla="*/ 346075 w 876300"/>
                  <a:gd name="connsiteY9-702" fmla="*/ 1069975 h 1122363"/>
                  <a:gd name="connsiteX10-703" fmla="*/ 223838 w 876300"/>
                  <a:gd name="connsiteY10-704" fmla="*/ 1122363 h 1122363"/>
                  <a:gd name="connsiteX11-705" fmla="*/ 422275 w 876300"/>
                  <a:gd name="connsiteY11-706" fmla="*/ 1030288 h 1122363"/>
                  <a:gd name="connsiteX12-707" fmla="*/ 869950 w 876300"/>
                  <a:gd name="connsiteY12-708" fmla="*/ 376238 h 1122363"/>
                  <a:gd name="connsiteX13-709" fmla="*/ 876300 w 876300"/>
                  <a:gd name="connsiteY13-710" fmla="*/ 292100 h 1122363"/>
                  <a:gd name="connsiteX14-711" fmla="*/ 841375 w 876300"/>
                  <a:gd name="connsiteY14-712" fmla="*/ 149225 h 1122363"/>
                  <a:gd name="connsiteX15-713" fmla="*/ 727075 w 876300"/>
                  <a:gd name="connsiteY15-714" fmla="*/ 53975 h 1122363"/>
                  <a:gd name="connsiteX16-715" fmla="*/ 577850 w 876300"/>
                  <a:gd name="connsiteY16-716" fmla="*/ 0 h 1122363"/>
                  <a:gd name="connsiteX17-717" fmla="*/ 466725 w 876300"/>
                  <a:gd name="connsiteY17-718" fmla="*/ 0 h 1122363"/>
                  <a:gd name="connsiteX0-719" fmla="*/ 466725 w 876311"/>
                  <a:gd name="connsiteY0-720" fmla="*/ 0 h 1122363"/>
                  <a:gd name="connsiteX1-721" fmla="*/ 320675 w 876311"/>
                  <a:gd name="connsiteY1-722" fmla="*/ 111125 h 1122363"/>
                  <a:gd name="connsiteX2-723" fmla="*/ 139700 w 876311"/>
                  <a:gd name="connsiteY2-724" fmla="*/ 269875 h 1122363"/>
                  <a:gd name="connsiteX3-725" fmla="*/ 22225 w 876311"/>
                  <a:gd name="connsiteY3-726" fmla="*/ 393700 h 1122363"/>
                  <a:gd name="connsiteX4-727" fmla="*/ 0 w 876311"/>
                  <a:gd name="connsiteY4-728" fmla="*/ 460375 h 1122363"/>
                  <a:gd name="connsiteX5-729" fmla="*/ 53975 w 876311"/>
                  <a:gd name="connsiteY5-730" fmla="*/ 504825 h 1122363"/>
                  <a:gd name="connsiteX6-731" fmla="*/ 323850 w 876311"/>
                  <a:gd name="connsiteY6-732" fmla="*/ 631825 h 1122363"/>
                  <a:gd name="connsiteX7-733" fmla="*/ 454025 w 876311"/>
                  <a:gd name="connsiteY7-734" fmla="*/ 758825 h 1122363"/>
                  <a:gd name="connsiteX8-735" fmla="*/ 454025 w 876311"/>
                  <a:gd name="connsiteY8-736" fmla="*/ 962025 h 1122363"/>
                  <a:gd name="connsiteX9-737" fmla="*/ 346075 w 876311"/>
                  <a:gd name="connsiteY9-738" fmla="*/ 1069975 h 1122363"/>
                  <a:gd name="connsiteX10-739" fmla="*/ 223838 w 876311"/>
                  <a:gd name="connsiteY10-740" fmla="*/ 1122363 h 1122363"/>
                  <a:gd name="connsiteX11-741" fmla="*/ 422275 w 876311"/>
                  <a:gd name="connsiteY11-742" fmla="*/ 1030288 h 1122363"/>
                  <a:gd name="connsiteX12-743" fmla="*/ 869950 w 876311"/>
                  <a:gd name="connsiteY12-744" fmla="*/ 376238 h 1122363"/>
                  <a:gd name="connsiteX13-745" fmla="*/ 876300 w 876311"/>
                  <a:gd name="connsiteY13-746" fmla="*/ 292100 h 1122363"/>
                  <a:gd name="connsiteX14-747" fmla="*/ 841375 w 876311"/>
                  <a:gd name="connsiteY14-748" fmla="*/ 149225 h 1122363"/>
                  <a:gd name="connsiteX15-749" fmla="*/ 727075 w 876311"/>
                  <a:gd name="connsiteY15-750" fmla="*/ 53975 h 1122363"/>
                  <a:gd name="connsiteX16-751" fmla="*/ 577850 w 876311"/>
                  <a:gd name="connsiteY16-752" fmla="*/ 0 h 1122363"/>
                  <a:gd name="connsiteX17-753" fmla="*/ 466725 w 876311"/>
                  <a:gd name="connsiteY17-754" fmla="*/ 0 h 1122363"/>
                  <a:gd name="connsiteX0-755" fmla="*/ 466725 w 876311"/>
                  <a:gd name="connsiteY0-756" fmla="*/ 0 h 1122363"/>
                  <a:gd name="connsiteX1-757" fmla="*/ 320675 w 876311"/>
                  <a:gd name="connsiteY1-758" fmla="*/ 111125 h 1122363"/>
                  <a:gd name="connsiteX2-759" fmla="*/ 139700 w 876311"/>
                  <a:gd name="connsiteY2-760" fmla="*/ 269875 h 1122363"/>
                  <a:gd name="connsiteX3-761" fmla="*/ 22225 w 876311"/>
                  <a:gd name="connsiteY3-762" fmla="*/ 393700 h 1122363"/>
                  <a:gd name="connsiteX4-763" fmla="*/ 0 w 876311"/>
                  <a:gd name="connsiteY4-764" fmla="*/ 460375 h 1122363"/>
                  <a:gd name="connsiteX5-765" fmla="*/ 53975 w 876311"/>
                  <a:gd name="connsiteY5-766" fmla="*/ 504825 h 1122363"/>
                  <a:gd name="connsiteX6-767" fmla="*/ 323850 w 876311"/>
                  <a:gd name="connsiteY6-768" fmla="*/ 631825 h 1122363"/>
                  <a:gd name="connsiteX7-769" fmla="*/ 454025 w 876311"/>
                  <a:gd name="connsiteY7-770" fmla="*/ 758825 h 1122363"/>
                  <a:gd name="connsiteX8-771" fmla="*/ 454025 w 876311"/>
                  <a:gd name="connsiteY8-772" fmla="*/ 962025 h 1122363"/>
                  <a:gd name="connsiteX9-773" fmla="*/ 346075 w 876311"/>
                  <a:gd name="connsiteY9-774" fmla="*/ 1069975 h 1122363"/>
                  <a:gd name="connsiteX10-775" fmla="*/ 223838 w 876311"/>
                  <a:gd name="connsiteY10-776" fmla="*/ 1122363 h 1122363"/>
                  <a:gd name="connsiteX11-777" fmla="*/ 422275 w 876311"/>
                  <a:gd name="connsiteY11-778" fmla="*/ 1030288 h 1122363"/>
                  <a:gd name="connsiteX12-779" fmla="*/ 869950 w 876311"/>
                  <a:gd name="connsiteY12-780" fmla="*/ 376238 h 1122363"/>
                  <a:gd name="connsiteX13-781" fmla="*/ 876300 w 876311"/>
                  <a:gd name="connsiteY13-782" fmla="*/ 292100 h 1122363"/>
                  <a:gd name="connsiteX14-783" fmla="*/ 841375 w 876311"/>
                  <a:gd name="connsiteY14-784" fmla="*/ 149225 h 1122363"/>
                  <a:gd name="connsiteX15-785" fmla="*/ 727075 w 876311"/>
                  <a:gd name="connsiteY15-786" fmla="*/ 53975 h 1122363"/>
                  <a:gd name="connsiteX16-787" fmla="*/ 577850 w 876311"/>
                  <a:gd name="connsiteY16-788" fmla="*/ 0 h 1122363"/>
                  <a:gd name="connsiteX17-789" fmla="*/ 466725 w 876311"/>
                  <a:gd name="connsiteY17-790" fmla="*/ 0 h 1122363"/>
                  <a:gd name="connsiteX0-791" fmla="*/ 466725 w 876311"/>
                  <a:gd name="connsiteY0-792" fmla="*/ 0 h 1122363"/>
                  <a:gd name="connsiteX1-793" fmla="*/ 320675 w 876311"/>
                  <a:gd name="connsiteY1-794" fmla="*/ 111125 h 1122363"/>
                  <a:gd name="connsiteX2-795" fmla="*/ 139700 w 876311"/>
                  <a:gd name="connsiteY2-796" fmla="*/ 269875 h 1122363"/>
                  <a:gd name="connsiteX3-797" fmla="*/ 22225 w 876311"/>
                  <a:gd name="connsiteY3-798" fmla="*/ 393700 h 1122363"/>
                  <a:gd name="connsiteX4-799" fmla="*/ 0 w 876311"/>
                  <a:gd name="connsiteY4-800" fmla="*/ 460375 h 1122363"/>
                  <a:gd name="connsiteX5-801" fmla="*/ 53975 w 876311"/>
                  <a:gd name="connsiteY5-802" fmla="*/ 504825 h 1122363"/>
                  <a:gd name="connsiteX6-803" fmla="*/ 323850 w 876311"/>
                  <a:gd name="connsiteY6-804" fmla="*/ 631825 h 1122363"/>
                  <a:gd name="connsiteX7-805" fmla="*/ 454025 w 876311"/>
                  <a:gd name="connsiteY7-806" fmla="*/ 758825 h 1122363"/>
                  <a:gd name="connsiteX8-807" fmla="*/ 454025 w 876311"/>
                  <a:gd name="connsiteY8-808" fmla="*/ 962025 h 1122363"/>
                  <a:gd name="connsiteX9-809" fmla="*/ 346075 w 876311"/>
                  <a:gd name="connsiteY9-810" fmla="*/ 1069975 h 1122363"/>
                  <a:gd name="connsiteX10-811" fmla="*/ 223838 w 876311"/>
                  <a:gd name="connsiteY10-812" fmla="*/ 1122363 h 1122363"/>
                  <a:gd name="connsiteX11-813" fmla="*/ 422275 w 876311"/>
                  <a:gd name="connsiteY11-814" fmla="*/ 1030288 h 1122363"/>
                  <a:gd name="connsiteX12-815" fmla="*/ 869950 w 876311"/>
                  <a:gd name="connsiteY12-816" fmla="*/ 376238 h 1122363"/>
                  <a:gd name="connsiteX13-817" fmla="*/ 876300 w 876311"/>
                  <a:gd name="connsiteY13-818" fmla="*/ 292100 h 1122363"/>
                  <a:gd name="connsiteX14-819" fmla="*/ 841375 w 876311"/>
                  <a:gd name="connsiteY14-820" fmla="*/ 149225 h 1122363"/>
                  <a:gd name="connsiteX15-821" fmla="*/ 727075 w 876311"/>
                  <a:gd name="connsiteY15-822" fmla="*/ 53975 h 1122363"/>
                  <a:gd name="connsiteX16-823" fmla="*/ 577850 w 876311"/>
                  <a:gd name="connsiteY16-824" fmla="*/ 0 h 1122363"/>
                  <a:gd name="connsiteX17-825" fmla="*/ 466725 w 876311"/>
                  <a:gd name="connsiteY17-826" fmla="*/ 0 h 1122363"/>
                  <a:gd name="connsiteX0-827" fmla="*/ 466725 w 876311"/>
                  <a:gd name="connsiteY0-828" fmla="*/ 0 h 1122363"/>
                  <a:gd name="connsiteX1-829" fmla="*/ 320675 w 876311"/>
                  <a:gd name="connsiteY1-830" fmla="*/ 111125 h 1122363"/>
                  <a:gd name="connsiteX2-831" fmla="*/ 139700 w 876311"/>
                  <a:gd name="connsiteY2-832" fmla="*/ 269875 h 1122363"/>
                  <a:gd name="connsiteX3-833" fmla="*/ 22225 w 876311"/>
                  <a:gd name="connsiteY3-834" fmla="*/ 393700 h 1122363"/>
                  <a:gd name="connsiteX4-835" fmla="*/ 0 w 876311"/>
                  <a:gd name="connsiteY4-836" fmla="*/ 460375 h 1122363"/>
                  <a:gd name="connsiteX5-837" fmla="*/ 53975 w 876311"/>
                  <a:gd name="connsiteY5-838" fmla="*/ 504825 h 1122363"/>
                  <a:gd name="connsiteX6-839" fmla="*/ 323850 w 876311"/>
                  <a:gd name="connsiteY6-840" fmla="*/ 631825 h 1122363"/>
                  <a:gd name="connsiteX7-841" fmla="*/ 454025 w 876311"/>
                  <a:gd name="connsiteY7-842" fmla="*/ 758825 h 1122363"/>
                  <a:gd name="connsiteX8-843" fmla="*/ 454025 w 876311"/>
                  <a:gd name="connsiteY8-844" fmla="*/ 962025 h 1122363"/>
                  <a:gd name="connsiteX9-845" fmla="*/ 346075 w 876311"/>
                  <a:gd name="connsiteY9-846" fmla="*/ 1069975 h 1122363"/>
                  <a:gd name="connsiteX10-847" fmla="*/ 223838 w 876311"/>
                  <a:gd name="connsiteY10-848" fmla="*/ 1122363 h 1122363"/>
                  <a:gd name="connsiteX11-849" fmla="*/ 422275 w 876311"/>
                  <a:gd name="connsiteY11-850" fmla="*/ 1030288 h 1122363"/>
                  <a:gd name="connsiteX12-851" fmla="*/ 869950 w 876311"/>
                  <a:gd name="connsiteY12-852" fmla="*/ 376238 h 1122363"/>
                  <a:gd name="connsiteX13-853" fmla="*/ 876300 w 876311"/>
                  <a:gd name="connsiteY13-854" fmla="*/ 292100 h 1122363"/>
                  <a:gd name="connsiteX14-855" fmla="*/ 841375 w 876311"/>
                  <a:gd name="connsiteY14-856" fmla="*/ 149225 h 1122363"/>
                  <a:gd name="connsiteX15-857" fmla="*/ 727075 w 876311"/>
                  <a:gd name="connsiteY15-858" fmla="*/ 53975 h 1122363"/>
                  <a:gd name="connsiteX16-859" fmla="*/ 577850 w 876311"/>
                  <a:gd name="connsiteY16-860" fmla="*/ 0 h 1122363"/>
                  <a:gd name="connsiteX17-861" fmla="*/ 466725 w 876311"/>
                  <a:gd name="connsiteY17-862" fmla="*/ 0 h 1122363"/>
                  <a:gd name="connsiteX0-863" fmla="*/ 466725 w 876311"/>
                  <a:gd name="connsiteY0-864" fmla="*/ 0 h 1122363"/>
                  <a:gd name="connsiteX1-865" fmla="*/ 320675 w 876311"/>
                  <a:gd name="connsiteY1-866" fmla="*/ 111125 h 1122363"/>
                  <a:gd name="connsiteX2-867" fmla="*/ 139700 w 876311"/>
                  <a:gd name="connsiteY2-868" fmla="*/ 269875 h 1122363"/>
                  <a:gd name="connsiteX3-869" fmla="*/ 22225 w 876311"/>
                  <a:gd name="connsiteY3-870" fmla="*/ 393700 h 1122363"/>
                  <a:gd name="connsiteX4-871" fmla="*/ 0 w 876311"/>
                  <a:gd name="connsiteY4-872" fmla="*/ 460375 h 1122363"/>
                  <a:gd name="connsiteX5-873" fmla="*/ 53975 w 876311"/>
                  <a:gd name="connsiteY5-874" fmla="*/ 504825 h 1122363"/>
                  <a:gd name="connsiteX6-875" fmla="*/ 323850 w 876311"/>
                  <a:gd name="connsiteY6-876" fmla="*/ 631825 h 1122363"/>
                  <a:gd name="connsiteX7-877" fmla="*/ 454025 w 876311"/>
                  <a:gd name="connsiteY7-878" fmla="*/ 758825 h 1122363"/>
                  <a:gd name="connsiteX8-879" fmla="*/ 454025 w 876311"/>
                  <a:gd name="connsiteY8-880" fmla="*/ 962025 h 1122363"/>
                  <a:gd name="connsiteX9-881" fmla="*/ 346075 w 876311"/>
                  <a:gd name="connsiteY9-882" fmla="*/ 1069975 h 1122363"/>
                  <a:gd name="connsiteX10-883" fmla="*/ 223838 w 876311"/>
                  <a:gd name="connsiteY10-884" fmla="*/ 1122363 h 1122363"/>
                  <a:gd name="connsiteX11-885" fmla="*/ 422275 w 876311"/>
                  <a:gd name="connsiteY11-886" fmla="*/ 1030288 h 1122363"/>
                  <a:gd name="connsiteX12-887" fmla="*/ 869950 w 876311"/>
                  <a:gd name="connsiteY12-888" fmla="*/ 376238 h 1122363"/>
                  <a:gd name="connsiteX13-889" fmla="*/ 876300 w 876311"/>
                  <a:gd name="connsiteY13-890" fmla="*/ 292100 h 1122363"/>
                  <a:gd name="connsiteX14-891" fmla="*/ 841375 w 876311"/>
                  <a:gd name="connsiteY14-892" fmla="*/ 149225 h 1122363"/>
                  <a:gd name="connsiteX15-893" fmla="*/ 727075 w 876311"/>
                  <a:gd name="connsiteY15-894" fmla="*/ 53975 h 1122363"/>
                  <a:gd name="connsiteX16-895" fmla="*/ 577850 w 876311"/>
                  <a:gd name="connsiteY16-896" fmla="*/ 0 h 1122363"/>
                  <a:gd name="connsiteX17-897" fmla="*/ 466725 w 876311"/>
                  <a:gd name="connsiteY17-898" fmla="*/ 0 h 1122363"/>
                  <a:gd name="connsiteX0-899" fmla="*/ 466725 w 876311"/>
                  <a:gd name="connsiteY0-900" fmla="*/ 0 h 1122363"/>
                  <a:gd name="connsiteX1-901" fmla="*/ 320675 w 876311"/>
                  <a:gd name="connsiteY1-902" fmla="*/ 111125 h 1122363"/>
                  <a:gd name="connsiteX2-903" fmla="*/ 139700 w 876311"/>
                  <a:gd name="connsiteY2-904" fmla="*/ 269875 h 1122363"/>
                  <a:gd name="connsiteX3-905" fmla="*/ 22225 w 876311"/>
                  <a:gd name="connsiteY3-906" fmla="*/ 393700 h 1122363"/>
                  <a:gd name="connsiteX4-907" fmla="*/ 0 w 876311"/>
                  <a:gd name="connsiteY4-908" fmla="*/ 460375 h 1122363"/>
                  <a:gd name="connsiteX5-909" fmla="*/ 53975 w 876311"/>
                  <a:gd name="connsiteY5-910" fmla="*/ 504825 h 1122363"/>
                  <a:gd name="connsiteX6-911" fmla="*/ 323850 w 876311"/>
                  <a:gd name="connsiteY6-912" fmla="*/ 631825 h 1122363"/>
                  <a:gd name="connsiteX7-913" fmla="*/ 454025 w 876311"/>
                  <a:gd name="connsiteY7-914" fmla="*/ 758825 h 1122363"/>
                  <a:gd name="connsiteX8-915" fmla="*/ 454025 w 876311"/>
                  <a:gd name="connsiteY8-916" fmla="*/ 962025 h 1122363"/>
                  <a:gd name="connsiteX9-917" fmla="*/ 346075 w 876311"/>
                  <a:gd name="connsiteY9-918" fmla="*/ 1069975 h 1122363"/>
                  <a:gd name="connsiteX10-919" fmla="*/ 223838 w 876311"/>
                  <a:gd name="connsiteY10-920" fmla="*/ 1122363 h 1122363"/>
                  <a:gd name="connsiteX11-921" fmla="*/ 422275 w 876311"/>
                  <a:gd name="connsiteY11-922" fmla="*/ 1030288 h 1122363"/>
                  <a:gd name="connsiteX12-923" fmla="*/ 869950 w 876311"/>
                  <a:gd name="connsiteY12-924" fmla="*/ 376238 h 1122363"/>
                  <a:gd name="connsiteX13-925" fmla="*/ 876300 w 876311"/>
                  <a:gd name="connsiteY13-926" fmla="*/ 292100 h 1122363"/>
                  <a:gd name="connsiteX14-927" fmla="*/ 841375 w 876311"/>
                  <a:gd name="connsiteY14-928" fmla="*/ 149225 h 1122363"/>
                  <a:gd name="connsiteX15-929" fmla="*/ 727075 w 876311"/>
                  <a:gd name="connsiteY15-930" fmla="*/ 53975 h 1122363"/>
                  <a:gd name="connsiteX16-931" fmla="*/ 577850 w 876311"/>
                  <a:gd name="connsiteY16-932" fmla="*/ 0 h 1122363"/>
                  <a:gd name="connsiteX17-933" fmla="*/ 466725 w 876311"/>
                  <a:gd name="connsiteY17-934" fmla="*/ 0 h 1122363"/>
                  <a:gd name="connsiteX0-935" fmla="*/ 466725 w 876311"/>
                  <a:gd name="connsiteY0-936" fmla="*/ 3175 h 1125538"/>
                  <a:gd name="connsiteX1-937" fmla="*/ 320675 w 876311"/>
                  <a:gd name="connsiteY1-938" fmla="*/ 114300 h 1125538"/>
                  <a:gd name="connsiteX2-939" fmla="*/ 139700 w 876311"/>
                  <a:gd name="connsiteY2-940" fmla="*/ 273050 h 1125538"/>
                  <a:gd name="connsiteX3-941" fmla="*/ 22225 w 876311"/>
                  <a:gd name="connsiteY3-942" fmla="*/ 396875 h 1125538"/>
                  <a:gd name="connsiteX4-943" fmla="*/ 0 w 876311"/>
                  <a:gd name="connsiteY4-944" fmla="*/ 463550 h 1125538"/>
                  <a:gd name="connsiteX5-945" fmla="*/ 53975 w 876311"/>
                  <a:gd name="connsiteY5-946" fmla="*/ 508000 h 1125538"/>
                  <a:gd name="connsiteX6-947" fmla="*/ 323850 w 876311"/>
                  <a:gd name="connsiteY6-948" fmla="*/ 635000 h 1125538"/>
                  <a:gd name="connsiteX7-949" fmla="*/ 454025 w 876311"/>
                  <a:gd name="connsiteY7-950" fmla="*/ 762000 h 1125538"/>
                  <a:gd name="connsiteX8-951" fmla="*/ 454025 w 876311"/>
                  <a:gd name="connsiteY8-952" fmla="*/ 965200 h 1125538"/>
                  <a:gd name="connsiteX9-953" fmla="*/ 346075 w 876311"/>
                  <a:gd name="connsiteY9-954" fmla="*/ 1073150 h 1125538"/>
                  <a:gd name="connsiteX10-955" fmla="*/ 223838 w 876311"/>
                  <a:gd name="connsiteY10-956" fmla="*/ 1125538 h 1125538"/>
                  <a:gd name="connsiteX11-957" fmla="*/ 422275 w 876311"/>
                  <a:gd name="connsiteY11-958" fmla="*/ 1033463 h 1125538"/>
                  <a:gd name="connsiteX12-959" fmla="*/ 869950 w 876311"/>
                  <a:gd name="connsiteY12-960" fmla="*/ 379413 h 1125538"/>
                  <a:gd name="connsiteX13-961" fmla="*/ 876300 w 876311"/>
                  <a:gd name="connsiteY13-962" fmla="*/ 295275 h 1125538"/>
                  <a:gd name="connsiteX14-963" fmla="*/ 841375 w 876311"/>
                  <a:gd name="connsiteY14-964" fmla="*/ 152400 h 1125538"/>
                  <a:gd name="connsiteX15-965" fmla="*/ 727075 w 876311"/>
                  <a:gd name="connsiteY15-966" fmla="*/ 57150 h 1125538"/>
                  <a:gd name="connsiteX16-967" fmla="*/ 577850 w 876311"/>
                  <a:gd name="connsiteY16-968" fmla="*/ 3175 h 1125538"/>
                  <a:gd name="connsiteX17-969" fmla="*/ 466725 w 876311"/>
                  <a:gd name="connsiteY17-970" fmla="*/ 3175 h 1125538"/>
                  <a:gd name="connsiteX0-971" fmla="*/ 466725 w 876311"/>
                  <a:gd name="connsiteY0-972" fmla="*/ 5357 h 1127720"/>
                  <a:gd name="connsiteX1-973" fmla="*/ 320675 w 876311"/>
                  <a:gd name="connsiteY1-974" fmla="*/ 116482 h 1127720"/>
                  <a:gd name="connsiteX2-975" fmla="*/ 139700 w 876311"/>
                  <a:gd name="connsiteY2-976" fmla="*/ 275232 h 1127720"/>
                  <a:gd name="connsiteX3-977" fmla="*/ 22225 w 876311"/>
                  <a:gd name="connsiteY3-978" fmla="*/ 399057 h 1127720"/>
                  <a:gd name="connsiteX4-979" fmla="*/ 0 w 876311"/>
                  <a:gd name="connsiteY4-980" fmla="*/ 465732 h 1127720"/>
                  <a:gd name="connsiteX5-981" fmla="*/ 53975 w 876311"/>
                  <a:gd name="connsiteY5-982" fmla="*/ 510182 h 1127720"/>
                  <a:gd name="connsiteX6-983" fmla="*/ 323850 w 876311"/>
                  <a:gd name="connsiteY6-984" fmla="*/ 637182 h 1127720"/>
                  <a:gd name="connsiteX7-985" fmla="*/ 454025 w 876311"/>
                  <a:gd name="connsiteY7-986" fmla="*/ 764182 h 1127720"/>
                  <a:gd name="connsiteX8-987" fmla="*/ 454025 w 876311"/>
                  <a:gd name="connsiteY8-988" fmla="*/ 967382 h 1127720"/>
                  <a:gd name="connsiteX9-989" fmla="*/ 346075 w 876311"/>
                  <a:gd name="connsiteY9-990" fmla="*/ 1075332 h 1127720"/>
                  <a:gd name="connsiteX10-991" fmla="*/ 223838 w 876311"/>
                  <a:gd name="connsiteY10-992" fmla="*/ 1127720 h 1127720"/>
                  <a:gd name="connsiteX11-993" fmla="*/ 422275 w 876311"/>
                  <a:gd name="connsiteY11-994" fmla="*/ 1035645 h 1127720"/>
                  <a:gd name="connsiteX12-995" fmla="*/ 869950 w 876311"/>
                  <a:gd name="connsiteY12-996" fmla="*/ 381595 h 1127720"/>
                  <a:gd name="connsiteX13-997" fmla="*/ 876300 w 876311"/>
                  <a:gd name="connsiteY13-998" fmla="*/ 297457 h 1127720"/>
                  <a:gd name="connsiteX14-999" fmla="*/ 841375 w 876311"/>
                  <a:gd name="connsiteY14-1000" fmla="*/ 154582 h 1127720"/>
                  <a:gd name="connsiteX15-1001" fmla="*/ 727075 w 876311"/>
                  <a:gd name="connsiteY15-1002" fmla="*/ 59332 h 1127720"/>
                  <a:gd name="connsiteX16-1003" fmla="*/ 577850 w 876311"/>
                  <a:gd name="connsiteY16-1004" fmla="*/ 5357 h 1127720"/>
                  <a:gd name="connsiteX17-1005" fmla="*/ 466725 w 876311"/>
                  <a:gd name="connsiteY17-1006" fmla="*/ 5357 h 11277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876311" h="1127720">
                    <a:moveTo>
                      <a:pt x="466725" y="5357"/>
                    </a:moveTo>
                    <a:lnTo>
                      <a:pt x="320675" y="116482"/>
                    </a:lnTo>
                    <a:lnTo>
                      <a:pt x="139700" y="275232"/>
                    </a:lnTo>
                    <a:lnTo>
                      <a:pt x="22225" y="399057"/>
                    </a:lnTo>
                    <a:lnTo>
                      <a:pt x="0" y="465732"/>
                    </a:lnTo>
                    <a:lnTo>
                      <a:pt x="53975" y="510182"/>
                    </a:lnTo>
                    <a:lnTo>
                      <a:pt x="323850" y="637182"/>
                    </a:lnTo>
                    <a:lnTo>
                      <a:pt x="454025" y="764182"/>
                    </a:lnTo>
                    <a:lnTo>
                      <a:pt x="454025" y="967382"/>
                    </a:lnTo>
                    <a:lnTo>
                      <a:pt x="346075" y="1075332"/>
                    </a:lnTo>
                    <a:lnTo>
                      <a:pt x="223838" y="1127720"/>
                    </a:lnTo>
                    <a:lnTo>
                      <a:pt x="422275" y="1035645"/>
                    </a:lnTo>
                    <a:lnTo>
                      <a:pt x="869950" y="381595"/>
                    </a:lnTo>
                    <a:cubicBezTo>
                      <a:pt x="872067" y="353549"/>
                      <a:pt x="876564" y="351697"/>
                      <a:pt x="876300" y="297457"/>
                    </a:cubicBezTo>
                    <a:cubicBezTo>
                      <a:pt x="867039" y="223638"/>
                      <a:pt x="874448" y="242688"/>
                      <a:pt x="841375" y="154582"/>
                    </a:cubicBezTo>
                    <a:cubicBezTo>
                      <a:pt x="793750" y="101400"/>
                      <a:pt x="777082" y="91082"/>
                      <a:pt x="727075" y="59332"/>
                    </a:cubicBezTo>
                    <a:cubicBezTo>
                      <a:pt x="672570" y="27052"/>
                      <a:pt x="651404" y="18586"/>
                      <a:pt x="577850" y="5357"/>
                    </a:cubicBezTo>
                    <a:cubicBezTo>
                      <a:pt x="516996" y="-1787"/>
                      <a:pt x="515673" y="-1786"/>
                      <a:pt x="466725" y="5357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8000">
                    <a:schemeClr val="bg1">
                      <a:lumMod val="8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 bwMode="auto">
              <a:xfrm>
                <a:off x="4522757" y="798426"/>
                <a:ext cx="1355369" cy="703559"/>
              </a:xfrm>
              <a:custGeom>
                <a:avLst/>
                <a:gdLst/>
                <a:ahLst/>
                <a:cxnLst/>
                <a:rect l="l" t="t" r="r" b="b"/>
                <a:pathLst>
                  <a:path w="1481140" h="749300">
                    <a:moveTo>
                      <a:pt x="1004096" y="0"/>
                    </a:moveTo>
                    <a:cubicBezTo>
                      <a:pt x="992454" y="26458"/>
                      <a:pt x="996688" y="17992"/>
                      <a:pt x="997746" y="60325"/>
                    </a:cubicBezTo>
                    <a:cubicBezTo>
                      <a:pt x="1014679" y="87578"/>
                      <a:pt x="1007006" y="87048"/>
                      <a:pt x="1048546" y="120650"/>
                    </a:cubicBezTo>
                    <a:cubicBezTo>
                      <a:pt x="1087439" y="132292"/>
                      <a:pt x="1095377" y="134409"/>
                      <a:pt x="1143796" y="155575"/>
                    </a:cubicBezTo>
                    <a:cubicBezTo>
                      <a:pt x="1203063" y="175683"/>
                      <a:pt x="1224229" y="195792"/>
                      <a:pt x="1264446" y="215900"/>
                    </a:cubicBezTo>
                    <a:cubicBezTo>
                      <a:pt x="1327416" y="252942"/>
                      <a:pt x="1341969" y="258233"/>
                      <a:pt x="1410496" y="327025"/>
                    </a:cubicBezTo>
                    <a:cubicBezTo>
                      <a:pt x="1462619" y="396610"/>
                      <a:pt x="1459973" y="365390"/>
                      <a:pt x="1481140" y="492919"/>
                    </a:cubicBezTo>
                    <a:cubicBezTo>
                      <a:pt x="1464207" y="614627"/>
                      <a:pt x="1458385" y="591079"/>
                      <a:pt x="1413671" y="655637"/>
                    </a:cubicBezTo>
                    <a:cubicBezTo>
                      <a:pt x="1327946" y="717020"/>
                      <a:pt x="1293021" y="728398"/>
                      <a:pt x="1223171" y="739775"/>
                    </a:cubicBezTo>
                    <a:lnTo>
                      <a:pt x="939221" y="744728"/>
                    </a:lnTo>
                    <a:lnTo>
                      <a:pt x="939802" y="747682"/>
                    </a:lnTo>
                    <a:lnTo>
                      <a:pt x="788927" y="747349"/>
                    </a:lnTo>
                    <a:lnTo>
                      <a:pt x="677071" y="749300"/>
                    </a:lnTo>
                    <a:cubicBezTo>
                      <a:pt x="677077" y="748567"/>
                      <a:pt x="677084" y="747835"/>
                      <a:pt x="677090" y="747102"/>
                    </a:cubicBezTo>
                    <a:lnTo>
                      <a:pt x="90700" y="745808"/>
                    </a:lnTo>
                    <a:cubicBezTo>
                      <a:pt x="40608" y="745808"/>
                      <a:pt x="0" y="705200"/>
                      <a:pt x="0" y="655108"/>
                    </a:cubicBezTo>
                    <a:lnTo>
                      <a:pt x="0" y="98508"/>
                    </a:lnTo>
                    <a:cubicBezTo>
                      <a:pt x="0" y="48416"/>
                      <a:pt x="40608" y="7808"/>
                      <a:pt x="90700" y="7808"/>
                    </a:cubicBezTo>
                    <a:lnTo>
                      <a:pt x="683404" y="5215"/>
                    </a:lnTo>
                    <a:lnTo>
                      <a:pt x="683421" y="3175"/>
                    </a:lnTo>
                    <a:close/>
                  </a:path>
                </a:pathLst>
              </a:cu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31" name="TextBox 12"/>
              <p:cNvSpPr txBox="1">
                <a:spLocks noChangeArrowheads="1"/>
              </p:cNvSpPr>
              <p:nvPr/>
            </p:nvSpPr>
            <p:spPr bwMode="auto">
              <a:xfrm>
                <a:off x="6205541" y="839906"/>
                <a:ext cx="475007" cy="58477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bg1"/>
                    </a:solidFill>
                    <a:latin typeface="Haettenschweiler" panose="020B0706040902060204" pitchFamily="34" charset="0"/>
                  </a:defRPr>
                </a:lvl1pPr>
              </a:lstStyle>
              <a:p>
                <a:r>
                  <a:rPr lang="en-US" altLang="zh-CN" dirty="0">
                    <a:solidFill>
                      <a:schemeClr val="accent3"/>
                    </a:solidFill>
                    <a:cs typeface="+mn-ea"/>
                  </a:rPr>
                  <a:t>03</a:t>
                </a:r>
                <a:endParaRPr lang="zh-CN" altLang="en-US" dirty="0">
                  <a:solidFill>
                    <a:schemeClr val="accent3"/>
                  </a:solidFill>
                  <a:cs typeface="+mn-ea"/>
                </a:endParaRPr>
              </a:p>
            </p:txBody>
          </p:sp>
        </p:grpSp>
        <p:sp>
          <p:nvSpPr>
            <p:cNvPr id="26" name="圆角矩形 25"/>
            <p:cNvSpPr/>
            <p:nvPr/>
          </p:nvSpPr>
          <p:spPr bwMode="auto">
            <a:xfrm>
              <a:off x="1538809" y="3856781"/>
              <a:ext cx="1946466" cy="699155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</a:rPr>
                <a:t>输入标题</a:t>
              </a:r>
            </a:p>
          </p:txBody>
        </p:sp>
        <p:sp>
          <p:nvSpPr>
            <p:cNvPr id="27" name="圆角矩形 26"/>
            <p:cNvSpPr/>
            <p:nvPr/>
          </p:nvSpPr>
          <p:spPr bwMode="auto">
            <a:xfrm>
              <a:off x="1538809" y="4585381"/>
              <a:ext cx="4281798" cy="1591279"/>
            </a:xfrm>
            <a:prstGeom prst="roundRect">
              <a:avLst>
                <a:gd name="adj" fmla="val 420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  输入文字内容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  输入文字内容</a:t>
              </a:r>
            </a:p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  输入文字内容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51833" y="3732255"/>
            <a:ext cx="4401095" cy="2726262"/>
            <a:chOff x="6251852" y="3513008"/>
            <a:chExt cx="4401668" cy="2726262"/>
          </a:xfrm>
        </p:grpSpPr>
        <p:sp>
          <p:nvSpPr>
            <p:cNvPr id="33" name="圆角矩形 32"/>
            <p:cNvSpPr/>
            <p:nvPr/>
          </p:nvSpPr>
          <p:spPr bwMode="auto">
            <a:xfrm>
              <a:off x="6251852" y="3810594"/>
              <a:ext cx="4401668" cy="2428676"/>
            </a:xfrm>
            <a:prstGeom prst="roundRect">
              <a:avLst>
                <a:gd name="adj" fmla="val 411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292485" y="3513008"/>
              <a:ext cx="2301336" cy="1047330"/>
              <a:chOff x="4522757" y="465226"/>
              <a:chExt cx="2198382" cy="1047330"/>
            </a:xfrm>
          </p:grpSpPr>
          <p:sp>
            <p:nvSpPr>
              <p:cNvPr id="37" name="圆角矩形 9"/>
              <p:cNvSpPr/>
              <p:nvPr/>
            </p:nvSpPr>
            <p:spPr bwMode="auto">
              <a:xfrm>
                <a:off x="5636746" y="816659"/>
                <a:ext cx="1084393" cy="695897"/>
              </a:xfrm>
              <a:custGeom>
                <a:avLst/>
                <a:gdLst>
                  <a:gd name="connsiteX0" fmla="*/ 0 w 2394000"/>
                  <a:gd name="connsiteY0" fmla="*/ 74091 h 749300"/>
                  <a:gd name="connsiteX1" fmla="*/ 74091 w 2394000"/>
                  <a:gd name="connsiteY1" fmla="*/ 0 h 749300"/>
                  <a:gd name="connsiteX2" fmla="*/ 2319909 w 2394000"/>
                  <a:gd name="connsiteY2" fmla="*/ 0 h 749300"/>
                  <a:gd name="connsiteX3" fmla="*/ 2394000 w 2394000"/>
                  <a:gd name="connsiteY3" fmla="*/ 74091 h 749300"/>
                  <a:gd name="connsiteX4" fmla="*/ 2394000 w 2394000"/>
                  <a:gd name="connsiteY4" fmla="*/ 675209 h 749300"/>
                  <a:gd name="connsiteX5" fmla="*/ 2319909 w 2394000"/>
                  <a:gd name="connsiteY5" fmla="*/ 749300 h 749300"/>
                  <a:gd name="connsiteX6" fmla="*/ 74091 w 2394000"/>
                  <a:gd name="connsiteY6" fmla="*/ 749300 h 749300"/>
                  <a:gd name="connsiteX7" fmla="*/ 0 w 2394000"/>
                  <a:gd name="connsiteY7" fmla="*/ 675209 h 749300"/>
                  <a:gd name="connsiteX8" fmla="*/ 0 w 2394000"/>
                  <a:gd name="connsiteY8" fmla="*/ 74091 h 749300"/>
                  <a:gd name="connsiteX0-1" fmla="*/ 0 w 2394000"/>
                  <a:gd name="connsiteY0-2" fmla="*/ 75709 h 750918"/>
                  <a:gd name="connsiteX1-3" fmla="*/ 74091 w 2394000"/>
                  <a:gd name="connsiteY1-4" fmla="*/ 1618 h 750918"/>
                  <a:gd name="connsiteX2-5" fmla="*/ 1835524 w 2394000"/>
                  <a:gd name="connsiteY2-6" fmla="*/ 0 h 750918"/>
                  <a:gd name="connsiteX3-7" fmla="*/ 2319909 w 2394000"/>
                  <a:gd name="connsiteY3-8" fmla="*/ 1618 h 750918"/>
                  <a:gd name="connsiteX4-9" fmla="*/ 2394000 w 2394000"/>
                  <a:gd name="connsiteY4-10" fmla="*/ 75709 h 750918"/>
                  <a:gd name="connsiteX5-11" fmla="*/ 2394000 w 2394000"/>
                  <a:gd name="connsiteY5-12" fmla="*/ 676827 h 750918"/>
                  <a:gd name="connsiteX6-13" fmla="*/ 2319909 w 2394000"/>
                  <a:gd name="connsiteY6-14" fmla="*/ 750918 h 750918"/>
                  <a:gd name="connsiteX7-15" fmla="*/ 74091 w 2394000"/>
                  <a:gd name="connsiteY7-16" fmla="*/ 750918 h 750918"/>
                  <a:gd name="connsiteX8-17" fmla="*/ 0 w 2394000"/>
                  <a:gd name="connsiteY8-18" fmla="*/ 676827 h 750918"/>
                  <a:gd name="connsiteX9" fmla="*/ 0 w 2394000"/>
                  <a:gd name="connsiteY9" fmla="*/ 75709 h 750918"/>
                  <a:gd name="connsiteX0-19" fmla="*/ 0 w 2394000"/>
                  <a:gd name="connsiteY0-20" fmla="*/ 75709 h 750918"/>
                  <a:gd name="connsiteX1-21" fmla="*/ 74091 w 2394000"/>
                  <a:gd name="connsiteY1-22" fmla="*/ 1618 h 750918"/>
                  <a:gd name="connsiteX2-23" fmla="*/ 1835524 w 2394000"/>
                  <a:gd name="connsiteY2-24" fmla="*/ 0 h 750918"/>
                  <a:gd name="connsiteX3-25" fmla="*/ 2319909 w 2394000"/>
                  <a:gd name="connsiteY3-26" fmla="*/ 1618 h 750918"/>
                  <a:gd name="connsiteX4-27" fmla="*/ 2394000 w 2394000"/>
                  <a:gd name="connsiteY4-28" fmla="*/ 75709 h 750918"/>
                  <a:gd name="connsiteX5-29" fmla="*/ 2394000 w 2394000"/>
                  <a:gd name="connsiteY5-30" fmla="*/ 676827 h 750918"/>
                  <a:gd name="connsiteX6-31" fmla="*/ 2319909 w 2394000"/>
                  <a:gd name="connsiteY6-32" fmla="*/ 750918 h 750918"/>
                  <a:gd name="connsiteX7-33" fmla="*/ 1327524 w 2394000"/>
                  <a:gd name="connsiteY7-34" fmla="*/ 749300 h 750918"/>
                  <a:gd name="connsiteX8-35" fmla="*/ 74091 w 2394000"/>
                  <a:gd name="connsiteY8-36" fmla="*/ 750918 h 750918"/>
                  <a:gd name="connsiteX9-37" fmla="*/ 0 w 2394000"/>
                  <a:gd name="connsiteY9-38" fmla="*/ 676827 h 750918"/>
                  <a:gd name="connsiteX10" fmla="*/ 0 w 2394000"/>
                  <a:gd name="connsiteY10" fmla="*/ 75709 h 750918"/>
                  <a:gd name="connsiteX0-39" fmla="*/ 0 w 2394000"/>
                  <a:gd name="connsiteY0-40" fmla="*/ 75709 h 750918"/>
                  <a:gd name="connsiteX1-41" fmla="*/ 74091 w 2394000"/>
                  <a:gd name="connsiteY1-42" fmla="*/ 1618 h 750918"/>
                  <a:gd name="connsiteX2-43" fmla="*/ 1835524 w 2394000"/>
                  <a:gd name="connsiteY2-44" fmla="*/ 0 h 750918"/>
                  <a:gd name="connsiteX3-45" fmla="*/ 2319909 w 2394000"/>
                  <a:gd name="connsiteY3-46" fmla="*/ 1618 h 750918"/>
                  <a:gd name="connsiteX4-47" fmla="*/ 2394000 w 2394000"/>
                  <a:gd name="connsiteY4-48" fmla="*/ 75709 h 750918"/>
                  <a:gd name="connsiteX5-49" fmla="*/ 2394000 w 2394000"/>
                  <a:gd name="connsiteY5-50" fmla="*/ 676827 h 750918"/>
                  <a:gd name="connsiteX6-51" fmla="*/ 2319909 w 2394000"/>
                  <a:gd name="connsiteY6-52" fmla="*/ 750918 h 750918"/>
                  <a:gd name="connsiteX7-53" fmla="*/ 1327524 w 2394000"/>
                  <a:gd name="connsiteY7-54" fmla="*/ 749300 h 750918"/>
                  <a:gd name="connsiteX8-55" fmla="*/ 0 w 2394000"/>
                  <a:gd name="connsiteY8-56" fmla="*/ 676827 h 750918"/>
                  <a:gd name="connsiteX9-57" fmla="*/ 0 w 2394000"/>
                  <a:gd name="connsiteY9-58" fmla="*/ 75709 h 750918"/>
                  <a:gd name="connsiteX0-59" fmla="*/ 0 w 2394000"/>
                  <a:gd name="connsiteY0-60" fmla="*/ 75709 h 750918"/>
                  <a:gd name="connsiteX1-61" fmla="*/ 74091 w 2394000"/>
                  <a:gd name="connsiteY1-62" fmla="*/ 1618 h 750918"/>
                  <a:gd name="connsiteX2-63" fmla="*/ 1835524 w 2394000"/>
                  <a:gd name="connsiteY2-64" fmla="*/ 0 h 750918"/>
                  <a:gd name="connsiteX3-65" fmla="*/ 2319909 w 2394000"/>
                  <a:gd name="connsiteY3-66" fmla="*/ 1618 h 750918"/>
                  <a:gd name="connsiteX4-67" fmla="*/ 2394000 w 2394000"/>
                  <a:gd name="connsiteY4-68" fmla="*/ 75709 h 750918"/>
                  <a:gd name="connsiteX5-69" fmla="*/ 2394000 w 2394000"/>
                  <a:gd name="connsiteY5-70" fmla="*/ 676827 h 750918"/>
                  <a:gd name="connsiteX6-71" fmla="*/ 2319909 w 2394000"/>
                  <a:gd name="connsiteY6-72" fmla="*/ 750918 h 750918"/>
                  <a:gd name="connsiteX7-73" fmla="*/ 1327524 w 2394000"/>
                  <a:gd name="connsiteY7-74" fmla="*/ 749300 h 750918"/>
                  <a:gd name="connsiteX8-75" fmla="*/ 0 w 2394000"/>
                  <a:gd name="connsiteY8-76" fmla="*/ 75709 h 750918"/>
                  <a:gd name="connsiteX0-77" fmla="*/ 1253433 w 2319909"/>
                  <a:gd name="connsiteY0-78" fmla="*/ 749300 h 750918"/>
                  <a:gd name="connsiteX1-79" fmla="*/ 0 w 2319909"/>
                  <a:gd name="connsiteY1-80" fmla="*/ 1618 h 750918"/>
                  <a:gd name="connsiteX2-81" fmla="*/ 1761433 w 2319909"/>
                  <a:gd name="connsiteY2-82" fmla="*/ 0 h 750918"/>
                  <a:gd name="connsiteX3-83" fmla="*/ 2245818 w 2319909"/>
                  <a:gd name="connsiteY3-84" fmla="*/ 1618 h 750918"/>
                  <a:gd name="connsiteX4-85" fmla="*/ 2319909 w 2319909"/>
                  <a:gd name="connsiteY4-86" fmla="*/ 75709 h 750918"/>
                  <a:gd name="connsiteX5-87" fmla="*/ 2319909 w 2319909"/>
                  <a:gd name="connsiteY5-88" fmla="*/ 676827 h 750918"/>
                  <a:gd name="connsiteX6-89" fmla="*/ 2245818 w 2319909"/>
                  <a:gd name="connsiteY6-90" fmla="*/ 750918 h 750918"/>
                  <a:gd name="connsiteX7-91" fmla="*/ 1253433 w 2319909"/>
                  <a:gd name="connsiteY7-92" fmla="*/ 749300 h 750918"/>
                  <a:gd name="connsiteX0-93" fmla="*/ 0 w 1066476"/>
                  <a:gd name="connsiteY0-94" fmla="*/ 749300 h 750918"/>
                  <a:gd name="connsiteX1-95" fmla="*/ 508000 w 1066476"/>
                  <a:gd name="connsiteY1-96" fmla="*/ 0 h 750918"/>
                  <a:gd name="connsiteX2-97" fmla="*/ 992385 w 1066476"/>
                  <a:gd name="connsiteY2-98" fmla="*/ 1618 h 750918"/>
                  <a:gd name="connsiteX3-99" fmla="*/ 1066476 w 1066476"/>
                  <a:gd name="connsiteY3-100" fmla="*/ 75709 h 750918"/>
                  <a:gd name="connsiteX4-101" fmla="*/ 1066476 w 1066476"/>
                  <a:gd name="connsiteY4-102" fmla="*/ 676827 h 750918"/>
                  <a:gd name="connsiteX5-103" fmla="*/ 992385 w 1066476"/>
                  <a:gd name="connsiteY5-104" fmla="*/ 750918 h 750918"/>
                  <a:gd name="connsiteX6-105" fmla="*/ 0 w 1066476"/>
                  <a:gd name="connsiteY6-106" fmla="*/ 749300 h 750918"/>
                  <a:gd name="connsiteX0-107" fmla="*/ 0 w 1066476"/>
                  <a:gd name="connsiteY0-108" fmla="*/ 749300 h 750918"/>
                  <a:gd name="connsiteX1-109" fmla="*/ 106636 w 1066476"/>
                  <a:gd name="connsiteY1-110" fmla="*/ 582962 h 750918"/>
                  <a:gd name="connsiteX2-111" fmla="*/ 508000 w 1066476"/>
                  <a:gd name="connsiteY2-112" fmla="*/ 0 h 750918"/>
                  <a:gd name="connsiteX3-113" fmla="*/ 992385 w 1066476"/>
                  <a:gd name="connsiteY3-114" fmla="*/ 1618 h 750918"/>
                  <a:gd name="connsiteX4-115" fmla="*/ 1066476 w 1066476"/>
                  <a:gd name="connsiteY4-116" fmla="*/ 75709 h 750918"/>
                  <a:gd name="connsiteX5-117" fmla="*/ 1066476 w 1066476"/>
                  <a:gd name="connsiteY5-118" fmla="*/ 676827 h 750918"/>
                  <a:gd name="connsiteX6-119" fmla="*/ 992385 w 1066476"/>
                  <a:gd name="connsiteY6-120" fmla="*/ 750918 h 750918"/>
                  <a:gd name="connsiteX7-121" fmla="*/ 0 w 1066476"/>
                  <a:gd name="connsiteY7-122" fmla="*/ 749300 h 750918"/>
                  <a:gd name="connsiteX0-123" fmla="*/ 0 w 1066476"/>
                  <a:gd name="connsiteY0-124" fmla="*/ 749300 h 750918"/>
                  <a:gd name="connsiteX1-125" fmla="*/ 111398 w 1066476"/>
                  <a:gd name="connsiteY1-126" fmla="*/ 585339 h 750918"/>
                  <a:gd name="connsiteX2-127" fmla="*/ 508000 w 1066476"/>
                  <a:gd name="connsiteY2-128" fmla="*/ 0 h 750918"/>
                  <a:gd name="connsiteX3-129" fmla="*/ 992385 w 1066476"/>
                  <a:gd name="connsiteY3-130" fmla="*/ 1618 h 750918"/>
                  <a:gd name="connsiteX4-131" fmla="*/ 1066476 w 1066476"/>
                  <a:gd name="connsiteY4-132" fmla="*/ 75709 h 750918"/>
                  <a:gd name="connsiteX5-133" fmla="*/ 1066476 w 1066476"/>
                  <a:gd name="connsiteY5-134" fmla="*/ 676827 h 750918"/>
                  <a:gd name="connsiteX6-135" fmla="*/ 992385 w 1066476"/>
                  <a:gd name="connsiteY6-136" fmla="*/ 750918 h 750918"/>
                  <a:gd name="connsiteX7-137" fmla="*/ 0 w 1066476"/>
                  <a:gd name="connsiteY7-138" fmla="*/ 749300 h 750918"/>
                  <a:gd name="connsiteX0-139" fmla="*/ 0 w 1149820"/>
                  <a:gd name="connsiteY0-140" fmla="*/ 746923 h 750918"/>
                  <a:gd name="connsiteX1-141" fmla="*/ 194742 w 1149820"/>
                  <a:gd name="connsiteY1-142" fmla="*/ 585339 h 750918"/>
                  <a:gd name="connsiteX2-143" fmla="*/ 591344 w 1149820"/>
                  <a:gd name="connsiteY2-144" fmla="*/ 0 h 750918"/>
                  <a:gd name="connsiteX3-145" fmla="*/ 1075729 w 1149820"/>
                  <a:gd name="connsiteY3-146" fmla="*/ 1618 h 750918"/>
                  <a:gd name="connsiteX4-147" fmla="*/ 1149820 w 1149820"/>
                  <a:gd name="connsiteY4-148" fmla="*/ 75709 h 750918"/>
                  <a:gd name="connsiteX5-149" fmla="*/ 1149820 w 1149820"/>
                  <a:gd name="connsiteY5-150" fmla="*/ 676827 h 750918"/>
                  <a:gd name="connsiteX6-151" fmla="*/ 1075729 w 1149820"/>
                  <a:gd name="connsiteY6-152" fmla="*/ 750918 h 750918"/>
                  <a:gd name="connsiteX7-153" fmla="*/ 0 w 1149820"/>
                  <a:gd name="connsiteY7-154" fmla="*/ 746923 h 750918"/>
                  <a:gd name="connsiteX0-155" fmla="*/ 0 w 1178395"/>
                  <a:gd name="connsiteY0-156" fmla="*/ 746923 h 750918"/>
                  <a:gd name="connsiteX1-157" fmla="*/ 223317 w 1178395"/>
                  <a:gd name="connsiteY1-158" fmla="*/ 585339 h 750918"/>
                  <a:gd name="connsiteX2-159" fmla="*/ 619919 w 1178395"/>
                  <a:gd name="connsiteY2-160" fmla="*/ 0 h 750918"/>
                  <a:gd name="connsiteX3-161" fmla="*/ 1104304 w 1178395"/>
                  <a:gd name="connsiteY3-162" fmla="*/ 1618 h 750918"/>
                  <a:gd name="connsiteX4-163" fmla="*/ 1178395 w 1178395"/>
                  <a:gd name="connsiteY4-164" fmla="*/ 75709 h 750918"/>
                  <a:gd name="connsiteX5-165" fmla="*/ 1178395 w 1178395"/>
                  <a:gd name="connsiteY5-166" fmla="*/ 676827 h 750918"/>
                  <a:gd name="connsiteX6-167" fmla="*/ 1104304 w 1178395"/>
                  <a:gd name="connsiteY6-168" fmla="*/ 750918 h 750918"/>
                  <a:gd name="connsiteX7-169" fmla="*/ 0 w 1178395"/>
                  <a:gd name="connsiteY7-170" fmla="*/ 746923 h 750918"/>
                  <a:gd name="connsiteX0-171" fmla="*/ 0 w 1171251"/>
                  <a:gd name="connsiteY0-172" fmla="*/ 737418 h 750918"/>
                  <a:gd name="connsiteX1-173" fmla="*/ 216173 w 1171251"/>
                  <a:gd name="connsiteY1-174" fmla="*/ 585339 h 750918"/>
                  <a:gd name="connsiteX2-175" fmla="*/ 612775 w 1171251"/>
                  <a:gd name="connsiteY2-176" fmla="*/ 0 h 750918"/>
                  <a:gd name="connsiteX3-177" fmla="*/ 1097160 w 1171251"/>
                  <a:gd name="connsiteY3-178" fmla="*/ 1618 h 750918"/>
                  <a:gd name="connsiteX4-179" fmla="*/ 1171251 w 1171251"/>
                  <a:gd name="connsiteY4-180" fmla="*/ 75709 h 750918"/>
                  <a:gd name="connsiteX5-181" fmla="*/ 1171251 w 1171251"/>
                  <a:gd name="connsiteY5-182" fmla="*/ 676827 h 750918"/>
                  <a:gd name="connsiteX6-183" fmla="*/ 1097160 w 1171251"/>
                  <a:gd name="connsiteY6-184" fmla="*/ 750918 h 750918"/>
                  <a:gd name="connsiteX7-185" fmla="*/ 0 w 1171251"/>
                  <a:gd name="connsiteY7-186" fmla="*/ 737418 h 75091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71251" h="750918">
                    <a:moveTo>
                      <a:pt x="0" y="737418"/>
                    </a:moveTo>
                    <a:lnTo>
                      <a:pt x="216173" y="585339"/>
                    </a:lnTo>
                    <a:lnTo>
                      <a:pt x="612775" y="0"/>
                    </a:lnTo>
                    <a:lnTo>
                      <a:pt x="1097160" y="1618"/>
                    </a:lnTo>
                    <a:cubicBezTo>
                      <a:pt x="1138079" y="1618"/>
                      <a:pt x="1171251" y="34790"/>
                      <a:pt x="1171251" y="75709"/>
                    </a:cubicBezTo>
                    <a:lnTo>
                      <a:pt x="1171251" y="676827"/>
                    </a:lnTo>
                    <a:cubicBezTo>
                      <a:pt x="1171251" y="717746"/>
                      <a:pt x="1138079" y="750918"/>
                      <a:pt x="1097160" y="750918"/>
                    </a:cubicBezTo>
                    <a:lnTo>
                      <a:pt x="0" y="737418"/>
                    </a:ln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38" name="任意多边形 37"/>
              <p:cNvSpPr/>
              <p:nvPr/>
            </p:nvSpPr>
            <p:spPr bwMode="auto">
              <a:xfrm>
                <a:off x="5400096" y="465226"/>
                <a:ext cx="811325" cy="1042928"/>
              </a:xfrm>
              <a:custGeom>
                <a:avLst/>
                <a:gdLst>
                  <a:gd name="connsiteX0" fmla="*/ 457200 w 933450"/>
                  <a:gd name="connsiteY0" fmla="*/ 0 h 1127125"/>
                  <a:gd name="connsiteX1" fmla="*/ 311150 w 933450"/>
                  <a:gd name="connsiteY1" fmla="*/ 111125 h 1127125"/>
                  <a:gd name="connsiteX2" fmla="*/ 130175 w 933450"/>
                  <a:gd name="connsiteY2" fmla="*/ 269875 h 1127125"/>
                  <a:gd name="connsiteX3" fmla="*/ 22225 w 933450"/>
                  <a:gd name="connsiteY3" fmla="*/ 371475 h 1127125"/>
                  <a:gd name="connsiteX4" fmla="*/ 0 w 933450"/>
                  <a:gd name="connsiteY4" fmla="*/ 454025 h 1127125"/>
                  <a:gd name="connsiteX5" fmla="*/ 44450 w 933450"/>
                  <a:gd name="connsiteY5" fmla="*/ 504825 h 1127125"/>
                  <a:gd name="connsiteX6" fmla="*/ 327025 w 933450"/>
                  <a:gd name="connsiteY6" fmla="*/ 622300 h 1127125"/>
                  <a:gd name="connsiteX7" fmla="*/ 463550 w 933450"/>
                  <a:gd name="connsiteY7" fmla="*/ 758825 h 1127125"/>
                  <a:gd name="connsiteX8" fmla="*/ 463550 w 933450"/>
                  <a:gd name="connsiteY8" fmla="*/ 965200 h 1127125"/>
                  <a:gd name="connsiteX9" fmla="*/ 355600 w 933450"/>
                  <a:gd name="connsiteY9" fmla="*/ 1082675 h 1127125"/>
                  <a:gd name="connsiteX10" fmla="*/ 244475 w 933450"/>
                  <a:gd name="connsiteY10" fmla="*/ 1127125 h 1127125"/>
                  <a:gd name="connsiteX11" fmla="*/ 463550 w 933450"/>
                  <a:gd name="connsiteY11" fmla="*/ 1120775 h 1127125"/>
                  <a:gd name="connsiteX12" fmla="*/ 933450 w 933450"/>
                  <a:gd name="connsiteY12" fmla="*/ 384175 h 1127125"/>
                  <a:gd name="connsiteX13" fmla="*/ 841375 w 933450"/>
                  <a:gd name="connsiteY13" fmla="*/ 390525 h 1127125"/>
                  <a:gd name="connsiteX14" fmla="*/ 866775 w 933450"/>
                  <a:gd name="connsiteY14" fmla="*/ 292100 h 1127125"/>
                  <a:gd name="connsiteX15" fmla="*/ 831850 w 933450"/>
                  <a:gd name="connsiteY15" fmla="*/ 149225 h 1127125"/>
                  <a:gd name="connsiteX16" fmla="*/ 717550 w 933450"/>
                  <a:gd name="connsiteY16" fmla="*/ 53975 h 1127125"/>
                  <a:gd name="connsiteX17" fmla="*/ 568325 w 933450"/>
                  <a:gd name="connsiteY17" fmla="*/ 0 h 1127125"/>
                  <a:gd name="connsiteX18" fmla="*/ 457200 w 933450"/>
                  <a:gd name="connsiteY18" fmla="*/ 0 h 1127125"/>
                  <a:gd name="connsiteX0-1" fmla="*/ 457200 w 933450"/>
                  <a:gd name="connsiteY0-2" fmla="*/ 0 h 1127125"/>
                  <a:gd name="connsiteX1-3" fmla="*/ 311150 w 933450"/>
                  <a:gd name="connsiteY1-4" fmla="*/ 111125 h 1127125"/>
                  <a:gd name="connsiteX2-5" fmla="*/ 130175 w 933450"/>
                  <a:gd name="connsiteY2-6" fmla="*/ 269875 h 1127125"/>
                  <a:gd name="connsiteX3-7" fmla="*/ 22225 w 933450"/>
                  <a:gd name="connsiteY3-8" fmla="*/ 371475 h 1127125"/>
                  <a:gd name="connsiteX4-9" fmla="*/ 0 w 933450"/>
                  <a:gd name="connsiteY4-10" fmla="*/ 454025 h 1127125"/>
                  <a:gd name="connsiteX5-11" fmla="*/ 44450 w 933450"/>
                  <a:gd name="connsiteY5-12" fmla="*/ 504825 h 1127125"/>
                  <a:gd name="connsiteX6-13" fmla="*/ 327025 w 933450"/>
                  <a:gd name="connsiteY6-14" fmla="*/ 622300 h 1127125"/>
                  <a:gd name="connsiteX7-15" fmla="*/ 463550 w 933450"/>
                  <a:gd name="connsiteY7-16" fmla="*/ 758825 h 1127125"/>
                  <a:gd name="connsiteX8-17" fmla="*/ 463550 w 933450"/>
                  <a:gd name="connsiteY8-18" fmla="*/ 965200 h 1127125"/>
                  <a:gd name="connsiteX9-19" fmla="*/ 355600 w 933450"/>
                  <a:gd name="connsiteY9-20" fmla="*/ 1082675 h 1127125"/>
                  <a:gd name="connsiteX10-21" fmla="*/ 244475 w 933450"/>
                  <a:gd name="connsiteY10-22" fmla="*/ 1127125 h 1127125"/>
                  <a:gd name="connsiteX11-23" fmla="*/ 400050 w 933450"/>
                  <a:gd name="connsiteY11-24" fmla="*/ 1092200 h 1127125"/>
                  <a:gd name="connsiteX12-25" fmla="*/ 933450 w 933450"/>
                  <a:gd name="connsiteY12-26" fmla="*/ 384175 h 1127125"/>
                  <a:gd name="connsiteX13-27" fmla="*/ 841375 w 933450"/>
                  <a:gd name="connsiteY13-28" fmla="*/ 390525 h 1127125"/>
                  <a:gd name="connsiteX14-29" fmla="*/ 866775 w 933450"/>
                  <a:gd name="connsiteY14-30" fmla="*/ 292100 h 1127125"/>
                  <a:gd name="connsiteX15-31" fmla="*/ 831850 w 933450"/>
                  <a:gd name="connsiteY15-32" fmla="*/ 149225 h 1127125"/>
                  <a:gd name="connsiteX16-33" fmla="*/ 717550 w 933450"/>
                  <a:gd name="connsiteY16-34" fmla="*/ 53975 h 1127125"/>
                  <a:gd name="connsiteX17-35" fmla="*/ 568325 w 933450"/>
                  <a:gd name="connsiteY17-36" fmla="*/ 0 h 1127125"/>
                  <a:gd name="connsiteX18-37" fmla="*/ 457200 w 933450"/>
                  <a:gd name="connsiteY18-38" fmla="*/ 0 h 1127125"/>
                  <a:gd name="connsiteX0-39" fmla="*/ 457200 w 866775"/>
                  <a:gd name="connsiteY0-40" fmla="*/ 0 h 1127125"/>
                  <a:gd name="connsiteX1-41" fmla="*/ 311150 w 866775"/>
                  <a:gd name="connsiteY1-42" fmla="*/ 111125 h 1127125"/>
                  <a:gd name="connsiteX2-43" fmla="*/ 130175 w 866775"/>
                  <a:gd name="connsiteY2-44" fmla="*/ 269875 h 1127125"/>
                  <a:gd name="connsiteX3-45" fmla="*/ 22225 w 866775"/>
                  <a:gd name="connsiteY3-46" fmla="*/ 371475 h 1127125"/>
                  <a:gd name="connsiteX4-47" fmla="*/ 0 w 866775"/>
                  <a:gd name="connsiteY4-48" fmla="*/ 454025 h 1127125"/>
                  <a:gd name="connsiteX5-49" fmla="*/ 44450 w 866775"/>
                  <a:gd name="connsiteY5-50" fmla="*/ 504825 h 1127125"/>
                  <a:gd name="connsiteX6-51" fmla="*/ 327025 w 866775"/>
                  <a:gd name="connsiteY6-52" fmla="*/ 622300 h 1127125"/>
                  <a:gd name="connsiteX7-53" fmla="*/ 463550 w 866775"/>
                  <a:gd name="connsiteY7-54" fmla="*/ 758825 h 1127125"/>
                  <a:gd name="connsiteX8-55" fmla="*/ 463550 w 866775"/>
                  <a:gd name="connsiteY8-56" fmla="*/ 965200 h 1127125"/>
                  <a:gd name="connsiteX9-57" fmla="*/ 355600 w 866775"/>
                  <a:gd name="connsiteY9-58" fmla="*/ 1082675 h 1127125"/>
                  <a:gd name="connsiteX10-59" fmla="*/ 244475 w 866775"/>
                  <a:gd name="connsiteY10-60" fmla="*/ 1127125 h 1127125"/>
                  <a:gd name="connsiteX11-61" fmla="*/ 400050 w 866775"/>
                  <a:gd name="connsiteY11-62" fmla="*/ 1092200 h 1127125"/>
                  <a:gd name="connsiteX12-63" fmla="*/ 847725 w 866775"/>
                  <a:gd name="connsiteY12-64" fmla="*/ 393700 h 1127125"/>
                  <a:gd name="connsiteX13-65" fmla="*/ 841375 w 866775"/>
                  <a:gd name="connsiteY13-66" fmla="*/ 390525 h 1127125"/>
                  <a:gd name="connsiteX14-67" fmla="*/ 866775 w 866775"/>
                  <a:gd name="connsiteY14-68" fmla="*/ 292100 h 1127125"/>
                  <a:gd name="connsiteX15-69" fmla="*/ 831850 w 866775"/>
                  <a:gd name="connsiteY15-70" fmla="*/ 149225 h 1127125"/>
                  <a:gd name="connsiteX16-71" fmla="*/ 717550 w 866775"/>
                  <a:gd name="connsiteY16-72" fmla="*/ 53975 h 1127125"/>
                  <a:gd name="connsiteX17-73" fmla="*/ 568325 w 866775"/>
                  <a:gd name="connsiteY17-74" fmla="*/ 0 h 1127125"/>
                  <a:gd name="connsiteX18-75" fmla="*/ 457200 w 866775"/>
                  <a:gd name="connsiteY18-76" fmla="*/ 0 h 1127125"/>
                  <a:gd name="connsiteX0-77" fmla="*/ 457200 w 866775"/>
                  <a:gd name="connsiteY0-78" fmla="*/ 0 h 1127125"/>
                  <a:gd name="connsiteX1-79" fmla="*/ 311150 w 866775"/>
                  <a:gd name="connsiteY1-80" fmla="*/ 111125 h 1127125"/>
                  <a:gd name="connsiteX2-81" fmla="*/ 130175 w 866775"/>
                  <a:gd name="connsiteY2-82" fmla="*/ 269875 h 1127125"/>
                  <a:gd name="connsiteX3-83" fmla="*/ 22225 w 866775"/>
                  <a:gd name="connsiteY3-84" fmla="*/ 371475 h 1127125"/>
                  <a:gd name="connsiteX4-85" fmla="*/ 0 w 866775"/>
                  <a:gd name="connsiteY4-86" fmla="*/ 454025 h 1127125"/>
                  <a:gd name="connsiteX5-87" fmla="*/ 44450 w 866775"/>
                  <a:gd name="connsiteY5-88" fmla="*/ 504825 h 1127125"/>
                  <a:gd name="connsiteX6-89" fmla="*/ 327025 w 866775"/>
                  <a:gd name="connsiteY6-90" fmla="*/ 622300 h 1127125"/>
                  <a:gd name="connsiteX7-91" fmla="*/ 463550 w 866775"/>
                  <a:gd name="connsiteY7-92" fmla="*/ 758825 h 1127125"/>
                  <a:gd name="connsiteX8-93" fmla="*/ 463550 w 866775"/>
                  <a:gd name="connsiteY8-94" fmla="*/ 965200 h 1127125"/>
                  <a:gd name="connsiteX9-95" fmla="*/ 355600 w 866775"/>
                  <a:gd name="connsiteY9-96" fmla="*/ 1082675 h 1127125"/>
                  <a:gd name="connsiteX10-97" fmla="*/ 244475 w 866775"/>
                  <a:gd name="connsiteY10-98" fmla="*/ 1127125 h 1127125"/>
                  <a:gd name="connsiteX11-99" fmla="*/ 393700 w 866775"/>
                  <a:gd name="connsiteY11-100" fmla="*/ 1082675 h 1127125"/>
                  <a:gd name="connsiteX12-101" fmla="*/ 847725 w 866775"/>
                  <a:gd name="connsiteY12-102" fmla="*/ 393700 h 1127125"/>
                  <a:gd name="connsiteX13-103" fmla="*/ 841375 w 866775"/>
                  <a:gd name="connsiteY13-104" fmla="*/ 390525 h 1127125"/>
                  <a:gd name="connsiteX14-105" fmla="*/ 866775 w 866775"/>
                  <a:gd name="connsiteY14-106" fmla="*/ 292100 h 1127125"/>
                  <a:gd name="connsiteX15-107" fmla="*/ 831850 w 866775"/>
                  <a:gd name="connsiteY15-108" fmla="*/ 149225 h 1127125"/>
                  <a:gd name="connsiteX16-109" fmla="*/ 717550 w 866775"/>
                  <a:gd name="connsiteY16-110" fmla="*/ 53975 h 1127125"/>
                  <a:gd name="connsiteX17-111" fmla="*/ 568325 w 866775"/>
                  <a:gd name="connsiteY17-112" fmla="*/ 0 h 1127125"/>
                  <a:gd name="connsiteX18-113" fmla="*/ 457200 w 866775"/>
                  <a:gd name="connsiteY18-114" fmla="*/ 0 h 1127125"/>
                  <a:gd name="connsiteX0-115" fmla="*/ 457200 w 866775"/>
                  <a:gd name="connsiteY0-116" fmla="*/ 0 h 1127125"/>
                  <a:gd name="connsiteX1-117" fmla="*/ 311150 w 866775"/>
                  <a:gd name="connsiteY1-118" fmla="*/ 111125 h 1127125"/>
                  <a:gd name="connsiteX2-119" fmla="*/ 130175 w 866775"/>
                  <a:gd name="connsiteY2-120" fmla="*/ 269875 h 1127125"/>
                  <a:gd name="connsiteX3-121" fmla="*/ 22225 w 866775"/>
                  <a:gd name="connsiteY3-122" fmla="*/ 371475 h 1127125"/>
                  <a:gd name="connsiteX4-123" fmla="*/ 0 w 866775"/>
                  <a:gd name="connsiteY4-124" fmla="*/ 454025 h 1127125"/>
                  <a:gd name="connsiteX5-125" fmla="*/ 44450 w 866775"/>
                  <a:gd name="connsiteY5-126" fmla="*/ 504825 h 1127125"/>
                  <a:gd name="connsiteX6-127" fmla="*/ 327025 w 866775"/>
                  <a:gd name="connsiteY6-128" fmla="*/ 622300 h 1127125"/>
                  <a:gd name="connsiteX7-129" fmla="*/ 463550 w 866775"/>
                  <a:gd name="connsiteY7-130" fmla="*/ 758825 h 1127125"/>
                  <a:gd name="connsiteX8-131" fmla="*/ 463550 w 866775"/>
                  <a:gd name="connsiteY8-132" fmla="*/ 965200 h 1127125"/>
                  <a:gd name="connsiteX9-133" fmla="*/ 355600 w 866775"/>
                  <a:gd name="connsiteY9-134" fmla="*/ 1082675 h 1127125"/>
                  <a:gd name="connsiteX10-135" fmla="*/ 244475 w 866775"/>
                  <a:gd name="connsiteY10-136" fmla="*/ 1127125 h 1127125"/>
                  <a:gd name="connsiteX11-137" fmla="*/ 393700 w 866775"/>
                  <a:gd name="connsiteY11-138" fmla="*/ 1082675 h 1127125"/>
                  <a:gd name="connsiteX12-139" fmla="*/ 847725 w 866775"/>
                  <a:gd name="connsiteY12-140" fmla="*/ 393700 h 1127125"/>
                  <a:gd name="connsiteX13-141" fmla="*/ 841375 w 866775"/>
                  <a:gd name="connsiteY13-142" fmla="*/ 390525 h 1127125"/>
                  <a:gd name="connsiteX14-143" fmla="*/ 866775 w 866775"/>
                  <a:gd name="connsiteY14-144" fmla="*/ 292100 h 1127125"/>
                  <a:gd name="connsiteX15-145" fmla="*/ 831850 w 866775"/>
                  <a:gd name="connsiteY15-146" fmla="*/ 149225 h 1127125"/>
                  <a:gd name="connsiteX16-147" fmla="*/ 717550 w 866775"/>
                  <a:gd name="connsiteY16-148" fmla="*/ 53975 h 1127125"/>
                  <a:gd name="connsiteX17-149" fmla="*/ 568325 w 866775"/>
                  <a:gd name="connsiteY17-150" fmla="*/ 0 h 1127125"/>
                  <a:gd name="connsiteX18-151" fmla="*/ 457200 w 866775"/>
                  <a:gd name="connsiteY18-152" fmla="*/ 0 h 1127125"/>
                  <a:gd name="connsiteX0-153" fmla="*/ 457200 w 866775"/>
                  <a:gd name="connsiteY0-154" fmla="*/ 0 h 1127125"/>
                  <a:gd name="connsiteX1-155" fmla="*/ 311150 w 866775"/>
                  <a:gd name="connsiteY1-156" fmla="*/ 111125 h 1127125"/>
                  <a:gd name="connsiteX2-157" fmla="*/ 130175 w 866775"/>
                  <a:gd name="connsiteY2-158" fmla="*/ 269875 h 1127125"/>
                  <a:gd name="connsiteX3-159" fmla="*/ 22225 w 866775"/>
                  <a:gd name="connsiteY3-160" fmla="*/ 371475 h 1127125"/>
                  <a:gd name="connsiteX4-161" fmla="*/ 0 w 866775"/>
                  <a:gd name="connsiteY4-162" fmla="*/ 454025 h 1127125"/>
                  <a:gd name="connsiteX5-163" fmla="*/ 44450 w 866775"/>
                  <a:gd name="connsiteY5-164" fmla="*/ 504825 h 1127125"/>
                  <a:gd name="connsiteX6-165" fmla="*/ 314325 w 866775"/>
                  <a:gd name="connsiteY6-166" fmla="*/ 631825 h 1127125"/>
                  <a:gd name="connsiteX7-167" fmla="*/ 463550 w 866775"/>
                  <a:gd name="connsiteY7-168" fmla="*/ 758825 h 1127125"/>
                  <a:gd name="connsiteX8-169" fmla="*/ 463550 w 866775"/>
                  <a:gd name="connsiteY8-170" fmla="*/ 965200 h 1127125"/>
                  <a:gd name="connsiteX9-171" fmla="*/ 355600 w 866775"/>
                  <a:gd name="connsiteY9-172" fmla="*/ 1082675 h 1127125"/>
                  <a:gd name="connsiteX10-173" fmla="*/ 244475 w 866775"/>
                  <a:gd name="connsiteY10-174" fmla="*/ 1127125 h 1127125"/>
                  <a:gd name="connsiteX11-175" fmla="*/ 393700 w 866775"/>
                  <a:gd name="connsiteY11-176" fmla="*/ 1082675 h 1127125"/>
                  <a:gd name="connsiteX12-177" fmla="*/ 847725 w 866775"/>
                  <a:gd name="connsiteY12-178" fmla="*/ 393700 h 1127125"/>
                  <a:gd name="connsiteX13-179" fmla="*/ 841375 w 866775"/>
                  <a:gd name="connsiteY13-180" fmla="*/ 390525 h 1127125"/>
                  <a:gd name="connsiteX14-181" fmla="*/ 866775 w 866775"/>
                  <a:gd name="connsiteY14-182" fmla="*/ 292100 h 1127125"/>
                  <a:gd name="connsiteX15-183" fmla="*/ 831850 w 866775"/>
                  <a:gd name="connsiteY15-184" fmla="*/ 149225 h 1127125"/>
                  <a:gd name="connsiteX16-185" fmla="*/ 717550 w 866775"/>
                  <a:gd name="connsiteY16-186" fmla="*/ 53975 h 1127125"/>
                  <a:gd name="connsiteX17-187" fmla="*/ 568325 w 866775"/>
                  <a:gd name="connsiteY17-188" fmla="*/ 0 h 1127125"/>
                  <a:gd name="connsiteX18-189" fmla="*/ 457200 w 866775"/>
                  <a:gd name="connsiteY18-190" fmla="*/ 0 h 1127125"/>
                  <a:gd name="connsiteX0-191" fmla="*/ 457200 w 866775"/>
                  <a:gd name="connsiteY0-192" fmla="*/ 0 h 1127125"/>
                  <a:gd name="connsiteX1-193" fmla="*/ 311150 w 866775"/>
                  <a:gd name="connsiteY1-194" fmla="*/ 111125 h 1127125"/>
                  <a:gd name="connsiteX2-195" fmla="*/ 130175 w 866775"/>
                  <a:gd name="connsiteY2-196" fmla="*/ 269875 h 1127125"/>
                  <a:gd name="connsiteX3-197" fmla="*/ 22225 w 866775"/>
                  <a:gd name="connsiteY3-198" fmla="*/ 371475 h 1127125"/>
                  <a:gd name="connsiteX4-199" fmla="*/ 0 w 866775"/>
                  <a:gd name="connsiteY4-200" fmla="*/ 454025 h 1127125"/>
                  <a:gd name="connsiteX5-201" fmla="*/ 44450 w 866775"/>
                  <a:gd name="connsiteY5-202" fmla="*/ 504825 h 1127125"/>
                  <a:gd name="connsiteX6-203" fmla="*/ 314325 w 866775"/>
                  <a:gd name="connsiteY6-204" fmla="*/ 631825 h 1127125"/>
                  <a:gd name="connsiteX7-205" fmla="*/ 444500 w 866775"/>
                  <a:gd name="connsiteY7-206" fmla="*/ 758825 h 1127125"/>
                  <a:gd name="connsiteX8-207" fmla="*/ 463550 w 866775"/>
                  <a:gd name="connsiteY8-208" fmla="*/ 965200 h 1127125"/>
                  <a:gd name="connsiteX9-209" fmla="*/ 355600 w 866775"/>
                  <a:gd name="connsiteY9-210" fmla="*/ 1082675 h 1127125"/>
                  <a:gd name="connsiteX10-211" fmla="*/ 244475 w 866775"/>
                  <a:gd name="connsiteY10-212" fmla="*/ 1127125 h 1127125"/>
                  <a:gd name="connsiteX11-213" fmla="*/ 393700 w 866775"/>
                  <a:gd name="connsiteY11-214" fmla="*/ 1082675 h 1127125"/>
                  <a:gd name="connsiteX12-215" fmla="*/ 847725 w 866775"/>
                  <a:gd name="connsiteY12-216" fmla="*/ 393700 h 1127125"/>
                  <a:gd name="connsiteX13-217" fmla="*/ 841375 w 866775"/>
                  <a:gd name="connsiteY13-218" fmla="*/ 390525 h 1127125"/>
                  <a:gd name="connsiteX14-219" fmla="*/ 866775 w 866775"/>
                  <a:gd name="connsiteY14-220" fmla="*/ 292100 h 1127125"/>
                  <a:gd name="connsiteX15-221" fmla="*/ 831850 w 866775"/>
                  <a:gd name="connsiteY15-222" fmla="*/ 149225 h 1127125"/>
                  <a:gd name="connsiteX16-223" fmla="*/ 717550 w 866775"/>
                  <a:gd name="connsiteY16-224" fmla="*/ 53975 h 1127125"/>
                  <a:gd name="connsiteX17-225" fmla="*/ 568325 w 866775"/>
                  <a:gd name="connsiteY17-226" fmla="*/ 0 h 1127125"/>
                  <a:gd name="connsiteX18-227" fmla="*/ 457200 w 866775"/>
                  <a:gd name="connsiteY18-228" fmla="*/ 0 h 1127125"/>
                  <a:gd name="connsiteX0-229" fmla="*/ 457200 w 866775"/>
                  <a:gd name="connsiteY0-230" fmla="*/ 0 h 1127125"/>
                  <a:gd name="connsiteX1-231" fmla="*/ 311150 w 866775"/>
                  <a:gd name="connsiteY1-232" fmla="*/ 111125 h 1127125"/>
                  <a:gd name="connsiteX2-233" fmla="*/ 130175 w 866775"/>
                  <a:gd name="connsiteY2-234" fmla="*/ 269875 h 1127125"/>
                  <a:gd name="connsiteX3-235" fmla="*/ 22225 w 866775"/>
                  <a:gd name="connsiteY3-236" fmla="*/ 371475 h 1127125"/>
                  <a:gd name="connsiteX4-237" fmla="*/ 0 w 866775"/>
                  <a:gd name="connsiteY4-238" fmla="*/ 454025 h 1127125"/>
                  <a:gd name="connsiteX5-239" fmla="*/ 44450 w 866775"/>
                  <a:gd name="connsiteY5-240" fmla="*/ 504825 h 1127125"/>
                  <a:gd name="connsiteX6-241" fmla="*/ 314325 w 866775"/>
                  <a:gd name="connsiteY6-242" fmla="*/ 631825 h 1127125"/>
                  <a:gd name="connsiteX7-243" fmla="*/ 444500 w 866775"/>
                  <a:gd name="connsiteY7-244" fmla="*/ 758825 h 1127125"/>
                  <a:gd name="connsiteX8-245" fmla="*/ 444500 w 866775"/>
                  <a:gd name="connsiteY8-246" fmla="*/ 962025 h 1127125"/>
                  <a:gd name="connsiteX9-247" fmla="*/ 355600 w 866775"/>
                  <a:gd name="connsiteY9-248" fmla="*/ 1082675 h 1127125"/>
                  <a:gd name="connsiteX10-249" fmla="*/ 244475 w 866775"/>
                  <a:gd name="connsiteY10-250" fmla="*/ 1127125 h 1127125"/>
                  <a:gd name="connsiteX11-251" fmla="*/ 393700 w 866775"/>
                  <a:gd name="connsiteY11-252" fmla="*/ 1082675 h 1127125"/>
                  <a:gd name="connsiteX12-253" fmla="*/ 847725 w 866775"/>
                  <a:gd name="connsiteY12-254" fmla="*/ 393700 h 1127125"/>
                  <a:gd name="connsiteX13-255" fmla="*/ 841375 w 866775"/>
                  <a:gd name="connsiteY13-256" fmla="*/ 390525 h 1127125"/>
                  <a:gd name="connsiteX14-257" fmla="*/ 866775 w 866775"/>
                  <a:gd name="connsiteY14-258" fmla="*/ 292100 h 1127125"/>
                  <a:gd name="connsiteX15-259" fmla="*/ 831850 w 866775"/>
                  <a:gd name="connsiteY15-260" fmla="*/ 149225 h 1127125"/>
                  <a:gd name="connsiteX16-261" fmla="*/ 717550 w 866775"/>
                  <a:gd name="connsiteY16-262" fmla="*/ 53975 h 1127125"/>
                  <a:gd name="connsiteX17-263" fmla="*/ 568325 w 866775"/>
                  <a:gd name="connsiteY17-264" fmla="*/ 0 h 1127125"/>
                  <a:gd name="connsiteX18-265" fmla="*/ 457200 w 866775"/>
                  <a:gd name="connsiteY18-266" fmla="*/ 0 h 1127125"/>
                  <a:gd name="connsiteX0-267" fmla="*/ 457200 w 866775"/>
                  <a:gd name="connsiteY0-268" fmla="*/ 0 h 1127125"/>
                  <a:gd name="connsiteX1-269" fmla="*/ 311150 w 866775"/>
                  <a:gd name="connsiteY1-270" fmla="*/ 111125 h 1127125"/>
                  <a:gd name="connsiteX2-271" fmla="*/ 130175 w 866775"/>
                  <a:gd name="connsiteY2-272" fmla="*/ 269875 h 1127125"/>
                  <a:gd name="connsiteX3-273" fmla="*/ 22225 w 866775"/>
                  <a:gd name="connsiteY3-274" fmla="*/ 371475 h 1127125"/>
                  <a:gd name="connsiteX4-275" fmla="*/ 0 w 866775"/>
                  <a:gd name="connsiteY4-276" fmla="*/ 454025 h 1127125"/>
                  <a:gd name="connsiteX5-277" fmla="*/ 44450 w 866775"/>
                  <a:gd name="connsiteY5-278" fmla="*/ 504825 h 1127125"/>
                  <a:gd name="connsiteX6-279" fmla="*/ 314325 w 866775"/>
                  <a:gd name="connsiteY6-280" fmla="*/ 631825 h 1127125"/>
                  <a:gd name="connsiteX7-281" fmla="*/ 444500 w 866775"/>
                  <a:gd name="connsiteY7-282" fmla="*/ 758825 h 1127125"/>
                  <a:gd name="connsiteX8-283" fmla="*/ 444500 w 866775"/>
                  <a:gd name="connsiteY8-284" fmla="*/ 962025 h 1127125"/>
                  <a:gd name="connsiteX9-285" fmla="*/ 336550 w 866775"/>
                  <a:gd name="connsiteY9-286" fmla="*/ 1069975 h 1127125"/>
                  <a:gd name="connsiteX10-287" fmla="*/ 244475 w 866775"/>
                  <a:gd name="connsiteY10-288" fmla="*/ 1127125 h 1127125"/>
                  <a:gd name="connsiteX11-289" fmla="*/ 393700 w 866775"/>
                  <a:gd name="connsiteY11-290" fmla="*/ 1082675 h 1127125"/>
                  <a:gd name="connsiteX12-291" fmla="*/ 847725 w 866775"/>
                  <a:gd name="connsiteY12-292" fmla="*/ 393700 h 1127125"/>
                  <a:gd name="connsiteX13-293" fmla="*/ 841375 w 866775"/>
                  <a:gd name="connsiteY13-294" fmla="*/ 390525 h 1127125"/>
                  <a:gd name="connsiteX14-295" fmla="*/ 866775 w 866775"/>
                  <a:gd name="connsiteY14-296" fmla="*/ 292100 h 1127125"/>
                  <a:gd name="connsiteX15-297" fmla="*/ 831850 w 866775"/>
                  <a:gd name="connsiteY15-298" fmla="*/ 149225 h 1127125"/>
                  <a:gd name="connsiteX16-299" fmla="*/ 717550 w 866775"/>
                  <a:gd name="connsiteY16-300" fmla="*/ 53975 h 1127125"/>
                  <a:gd name="connsiteX17-301" fmla="*/ 568325 w 866775"/>
                  <a:gd name="connsiteY17-302" fmla="*/ 0 h 1127125"/>
                  <a:gd name="connsiteX18-303" fmla="*/ 457200 w 866775"/>
                  <a:gd name="connsiteY18-304" fmla="*/ 0 h 1127125"/>
                  <a:gd name="connsiteX0-305" fmla="*/ 466725 w 876300"/>
                  <a:gd name="connsiteY0-306" fmla="*/ 0 h 1127125"/>
                  <a:gd name="connsiteX1-307" fmla="*/ 320675 w 876300"/>
                  <a:gd name="connsiteY1-308" fmla="*/ 111125 h 1127125"/>
                  <a:gd name="connsiteX2-309" fmla="*/ 139700 w 876300"/>
                  <a:gd name="connsiteY2-310" fmla="*/ 269875 h 1127125"/>
                  <a:gd name="connsiteX3-311" fmla="*/ 0 w 876300"/>
                  <a:gd name="connsiteY3-312" fmla="*/ 396875 h 1127125"/>
                  <a:gd name="connsiteX4-313" fmla="*/ 9525 w 876300"/>
                  <a:gd name="connsiteY4-314" fmla="*/ 454025 h 1127125"/>
                  <a:gd name="connsiteX5-315" fmla="*/ 53975 w 876300"/>
                  <a:gd name="connsiteY5-316" fmla="*/ 504825 h 1127125"/>
                  <a:gd name="connsiteX6-317" fmla="*/ 323850 w 876300"/>
                  <a:gd name="connsiteY6-318" fmla="*/ 631825 h 1127125"/>
                  <a:gd name="connsiteX7-319" fmla="*/ 454025 w 876300"/>
                  <a:gd name="connsiteY7-320" fmla="*/ 758825 h 1127125"/>
                  <a:gd name="connsiteX8-321" fmla="*/ 454025 w 876300"/>
                  <a:gd name="connsiteY8-322" fmla="*/ 962025 h 1127125"/>
                  <a:gd name="connsiteX9-323" fmla="*/ 346075 w 876300"/>
                  <a:gd name="connsiteY9-324" fmla="*/ 1069975 h 1127125"/>
                  <a:gd name="connsiteX10-325" fmla="*/ 254000 w 876300"/>
                  <a:gd name="connsiteY10-326" fmla="*/ 1127125 h 1127125"/>
                  <a:gd name="connsiteX11-327" fmla="*/ 403225 w 876300"/>
                  <a:gd name="connsiteY11-328" fmla="*/ 1082675 h 1127125"/>
                  <a:gd name="connsiteX12-329" fmla="*/ 857250 w 876300"/>
                  <a:gd name="connsiteY12-330" fmla="*/ 393700 h 1127125"/>
                  <a:gd name="connsiteX13-331" fmla="*/ 850900 w 876300"/>
                  <a:gd name="connsiteY13-332" fmla="*/ 390525 h 1127125"/>
                  <a:gd name="connsiteX14-333" fmla="*/ 876300 w 876300"/>
                  <a:gd name="connsiteY14-334" fmla="*/ 292100 h 1127125"/>
                  <a:gd name="connsiteX15-335" fmla="*/ 841375 w 876300"/>
                  <a:gd name="connsiteY15-336" fmla="*/ 149225 h 1127125"/>
                  <a:gd name="connsiteX16-337" fmla="*/ 727075 w 876300"/>
                  <a:gd name="connsiteY16-338" fmla="*/ 53975 h 1127125"/>
                  <a:gd name="connsiteX17-339" fmla="*/ 577850 w 876300"/>
                  <a:gd name="connsiteY17-340" fmla="*/ 0 h 1127125"/>
                  <a:gd name="connsiteX18-341" fmla="*/ 466725 w 876300"/>
                  <a:gd name="connsiteY18-342" fmla="*/ 0 h 1127125"/>
                  <a:gd name="connsiteX0-343" fmla="*/ 466725 w 876300"/>
                  <a:gd name="connsiteY0-344" fmla="*/ 0 h 1127125"/>
                  <a:gd name="connsiteX1-345" fmla="*/ 320675 w 876300"/>
                  <a:gd name="connsiteY1-346" fmla="*/ 111125 h 1127125"/>
                  <a:gd name="connsiteX2-347" fmla="*/ 139700 w 876300"/>
                  <a:gd name="connsiteY2-348" fmla="*/ 269875 h 1127125"/>
                  <a:gd name="connsiteX3-349" fmla="*/ 0 w 876300"/>
                  <a:gd name="connsiteY3-350" fmla="*/ 396875 h 1127125"/>
                  <a:gd name="connsiteX4-351" fmla="*/ 0 w 876300"/>
                  <a:gd name="connsiteY4-352" fmla="*/ 460375 h 1127125"/>
                  <a:gd name="connsiteX5-353" fmla="*/ 53975 w 876300"/>
                  <a:gd name="connsiteY5-354" fmla="*/ 504825 h 1127125"/>
                  <a:gd name="connsiteX6-355" fmla="*/ 323850 w 876300"/>
                  <a:gd name="connsiteY6-356" fmla="*/ 631825 h 1127125"/>
                  <a:gd name="connsiteX7-357" fmla="*/ 454025 w 876300"/>
                  <a:gd name="connsiteY7-358" fmla="*/ 758825 h 1127125"/>
                  <a:gd name="connsiteX8-359" fmla="*/ 454025 w 876300"/>
                  <a:gd name="connsiteY8-360" fmla="*/ 962025 h 1127125"/>
                  <a:gd name="connsiteX9-361" fmla="*/ 346075 w 876300"/>
                  <a:gd name="connsiteY9-362" fmla="*/ 1069975 h 1127125"/>
                  <a:gd name="connsiteX10-363" fmla="*/ 254000 w 876300"/>
                  <a:gd name="connsiteY10-364" fmla="*/ 1127125 h 1127125"/>
                  <a:gd name="connsiteX11-365" fmla="*/ 403225 w 876300"/>
                  <a:gd name="connsiteY11-366" fmla="*/ 1082675 h 1127125"/>
                  <a:gd name="connsiteX12-367" fmla="*/ 857250 w 876300"/>
                  <a:gd name="connsiteY12-368" fmla="*/ 393700 h 1127125"/>
                  <a:gd name="connsiteX13-369" fmla="*/ 850900 w 876300"/>
                  <a:gd name="connsiteY13-370" fmla="*/ 390525 h 1127125"/>
                  <a:gd name="connsiteX14-371" fmla="*/ 876300 w 876300"/>
                  <a:gd name="connsiteY14-372" fmla="*/ 292100 h 1127125"/>
                  <a:gd name="connsiteX15-373" fmla="*/ 841375 w 876300"/>
                  <a:gd name="connsiteY15-374" fmla="*/ 149225 h 1127125"/>
                  <a:gd name="connsiteX16-375" fmla="*/ 727075 w 876300"/>
                  <a:gd name="connsiteY16-376" fmla="*/ 53975 h 1127125"/>
                  <a:gd name="connsiteX17-377" fmla="*/ 577850 w 876300"/>
                  <a:gd name="connsiteY17-378" fmla="*/ 0 h 1127125"/>
                  <a:gd name="connsiteX18-379" fmla="*/ 466725 w 876300"/>
                  <a:gd name="connsiteY18-380" fmla="*/ 0 h 1127125"/>
                  <a:gd name="connsiteX0-381" fmla="*/ 466725 w 876300"/>
                  <a:gd name="connsiteY0-382" fmla="*/ 0 h 1127125"/>
                  <a:gd name="connsiteX1-383" fmla="*/ 320675 w 876300"/>
                  <a:gd name="connsiteY1-384" fmla="*/ 111125 h 1127125"/>
                  <a:gd name="connsiteX2-385" fmla="*/ 139700 w 876300"/>
                  <a:gd name="connsiteY2-386" fmla="*/ 269875 h 1127125"/>
                  <a:gd name="connsiteX3-387" fmla="*/ 22225 w 876300"/>
                  <a:gd name="connsiteY3-388" fmla="*/ 393700 h 1127125"/>
                  <a:gd name="connsiteX4-389" fmla="*/ 0 w 876300"/>
                  <a:gd name="connsiteY4-390" fmla="*/ 460375 h 1127125"/>
                  <a:gd name="connsiteX5-391" fmla="*/ 53975 w 876300"/>
                  <a:gd name="connsiteY5-392" fmla="*/ 504825 h 1127125"/>
                  <a:gd name="connsiteX6-393" fmla="*/ 323850 w 876300"/>
                  <a:gd name="connsiteY6-394" fmla="*/ 631825 h 1127125"/>
                  <a:gd name="connsiteX7-395" fmla="*/ 454025 w 876300"/>
                  <a:gd name="connsiteY7-396" fmla="*/ 758825 h 1127125"/>
                  <a:gd name="connsiteX8-397" fmla="*/ 454025 w 876300"/>
                  <a:gd name="connsiteY8-398" fmla="*/ 962025 h 1127125"/>
                  <a:gd name="connsiteX9-399" fmla="*/ 346075 w 876300"/>
                  <a:gd name="connsiteY9-400" fmla="*/ 1069975 h 1127125"/>
                  <a:gd name="connsiteX10-401" fmla="*/ 254000 w 876300"/>
                  <a:gd name="connsiteY10-402" fmla="*/ 1127125 h 1127125"/>
                  <a:gd name="connsiteX11-403" fmla="*/ 403225 w 876300"/>
                  <a:gd name="connsiteY11-404" fmla="*/ 1082675 h 1127125"/>
                  <a:gd name="connsiteX12-405" fmla="*/ 857250 w 876300"/>
                  <a:gd name="connsiteY12-406" fmla="*/ 393700 h 1127125"/>
                  <a:gd name="connsiteX13-407" fmla="*/ 850900 w 876300"/>
                  <a:gd name="connsiteY13-408" fmla="*/ 390525 h 1127125"/>
                  <a:gd name="connsiteX14-409" fmla="*/ 876300 w 876300"/>
                  <a:gd name="connsiteY14-410" fmla="*/ 292100 h 1127125"/>
                  <a:gd name="connsiteX15-411" fmla="*/ 841375 w 876300"/>
                  <a:gd name="connsiteY15-412" fmla="*/ 149225 h 1127125"/>
                  <a:gd name="connsiteX16-413" fmla="*/ 727075 w 876300"/>
                  <a:gd name="connsiteY16-414" fmla="*/ 53975 h 1127125"/>
                  <a:gd name="connsiteX17-415" fmla="*/ 577850 w 876300"/>
                  <a:gd name="connsiteY17-416" fmla="*/ 0 h 1127125"/>
                  <a:gd name="connsiteX18-417" fmla="*/ 466725 w 876300"/>
                  <a:gd name="connsiteY18-418" fmla="*/ 0 h 1127125"/>
                  <a:gd name="connsiteX0-419" fmla="*/ 466725 w 876300"/>
                  <a:gd name="connsiteY0-420" fmla="*/ 0 h 1127125"/>
                  <a:gd name="connsiteX1-421" fmla="*/ 320675 w 876300"/>
                  <a:gd name="connsiteY1-422" fmla="*/ 111125 h 1127125"/>
                  <a:gd name="connsiteX2-423" fmla="*/ 139700 w 876300"/>
                  <a:gd name="connsiteY2-424" fmla="*/ 269875 h 1127125"/>
                  <a:gd name="connsiteX3-425" fmla="*/ 22225 w 876300"/>
                  <a:gd name="connsiteY3-426" fmla="*/ 393700 h 1127125"/>
                  <a:gd name="connsiteX4-427" fmla="*/ 0 w 876300"/>
                  <a:gd name="connsiteY4-428" fmla="*/ 460375 h 1127125"/>
                  <a:gd name="connsiteX5-429" fmla="*/ 53975 w 876300"/>
                  <a:gd name="connsiteY5-430" fmla="*/ 504825 h 1127125"/>
                  <a:gd name="connsiteX6-431" fmla="*/ 323850 w 876300"/>
                  <a:gd name="connsiteY6-432" fmla="*/ 631825 h 1127125"/>
                  <a:gd name="connsiteX7-433" fmla="*/ 454025 w 876300"/>
                  <a:gd name="connsiteY7-434" fmla="*/ 758825 h 1127125"/>
                  <a:gd name="connsiteX8-435" fmla="*/ 454025 w 876300"/>
                  <a:gd name="connsiteY8-436" fmla="*/ 962025 h 1127125"/>
                  <a:gd name="connsiteX9-437" fmla="*/ 346075 w 876300"/>
                  <a:gd name="connsiteY9-438" fmla="*/ 1069975 h 1127125"/>
                  <a:gd name="connsiteX10-439" fmla="*/ 228600 w 876300"/>
                  <a:gd name="connsiteY10-440" fmla="*/ 1127125 h 1127125"/>
                  <a:gd name="connsiteX11-441" fmla="*/ 403225 w 876300"/>
                  <a:gd name="connsiteY11-442" fmla="*/ 1082675 h 1127125"/>
                  <a:gd name="connsiteX12-443" fmla="*/ 857250 w 876300"/>
                  <a:gd name="connsiteY12-444" fmla="*/ 393700 h 1127125"/>
                  <a:gd name="connsiteX13-445" fmla="*/ 850900 w 876300"/>
                  <a:gd name="connsiteY13-446" fmla="*/ 390525 h 1127125"/>
                  <a:gd name="connsiteX14-447" fmla="*/ 876300 w 876300"/>
                  <a:gd name="connsiteY14-448" fmla="*/ 292100 h 1127125"/>
                  <a:gd name="connsiteX15-449" fmla="*/ 841375 w 876300"/>
                  <a:gd name="connsiteY15-450" fmla="*/ 149225 h 1127125"/>
                  <a:gd name="connsiteX16-451" fmla="*/ 727075 w 876300"/>
                  <a:gd name="connsiteY16-452" fmla="*/ 53975 h 1127125"/>
                  <a:gd name="connsiteX17-453" fmla="*/ 577850 w 876300"/>
                  <a:gd name="connsiteY17-454" fmla="*/ 0 h 1127125"/>
                  <a:gd name="connsiteX18-455" fmla="*/ 466725 w 876300"/>
                  <a:gd name="connsiteY18-456" fmla="*/ 0 h 1127125"/>
                  <a:gd name="connsiteX0-457" fmla="*/ 466725 w 876300"/>
                  <a:gd name="connsiteY0-458" fmla="*/ 0 h 1122363"/>
                  <a:gd name="connsiteX1-459" fmla="*/ 320675 w 876300"/>
                  <a:gd name="connsiteY1-460" fmla="*/ 111125 h 1122363"/>
                  <a:gd name="connsiteX2-461" fmla="*/ 139700 w 876300"/>
                  <a:gd name="connsiteY2-462" fmla="*/ 269875 h 1122363"/>
                  <a:gd name="connsiteX3-463" fmla="*/ 22225 w 876300"/>
                  <a:gd name="connsiteY3-464" fmla="*/ 393700 h 1122363"/>
                  <a:gd name="connsiteX4-465" fmla="*/ 0 w 876300"/>
                  <a:gd name="connsiteY4-466" fmla="*/ 460375 h 1122363"/>
                  <a:gd name="connsiteX5-467" fmla="*/ 53975 w 876300"/>
                  <a:gd name="connsiteY5-468" fmla="*/ 504825 h 1122363"/>
                  <a:gd name="connsiteX6-469" fmla="*/ 323850 w 876300"/>
                  <a:gd name="connsiteY6-470" fmla="*/ 631825 h 1122363"/>
                  <a:gd name="connsiteX7-471" fmla="*/ 454025 w 876300"/>
                  <a:gd name="connsiteY7-472" fmla="*/ 758825 h 1122363"/>
                  <a:gd name="connsiteX8-473" fmla="*/ 454025 w 876300"/>
                  <a:gd name="connsiteY8-474" fmla="*/ 962025 h 1122363"/>
                  <a:gd name="connsiteX9-475" fmla="*/ 346075 w 876300"/>
                  <a:gd name="connsiteY9-476" fmla="*/ 1069975 h 1122363"/>
                  <a:gd name="connsiteX10-477" fmla="*/ 223838 w 876300"/>
                  <a:gd name="connsiteY10-478" fmla="*/ 1122363 h 1122363"/>
                  <a:gd name="connsiteX11-479" fmla="*/ 403225 w 876300"/>
                  <a:gd name="connsiteY11-480" fmla="*/ 1082675 h 1122363"/>
                  <a:gd name="connsiteX12-481" fmla="*/ 857250 w 876300"/>
                  <a:gd name="connsiteY12-482" fmla="*/ 393700 h 1122363"/>
                  <a:gd name="connsiteX13-483" fmla="*/ 850900 w 876300"/>
                  <a:gd name="connsiteY13-484" fmla="*/ 390525 h 1122363"/>
                  <a:gd name="connsiteX14-485" fmla="*/ 876300 w 876300"/>
                  <a:gd name="connsiteY14-486" fmla="*/ 292100 h 1122363"/>
                  <a:gd name="connsiteX15-487" fmla="*/ 841375 w 876300"/>
                  <a:gd name="connsiteY15-488" fmla="*/ 149225 h 1122363"/>
                  <a:gd name="connsiteX16-489" fmla="*/ 727075 w 876300"/>
                  <a:gd name="connsiteY16-490" fmla="*/ 53975 h 1122363"/>
                  <a:gd name="connsiteX17-491" fmla="*/ 577850 w 876300"/>
                  <a:gd name="connsiteY17-492" fmla="*/ 0 h 1122363"/>
                  <a:gd name="connsiteX18-493" fmla="*/ 466725 w 876300"/>
                  <a:gd name="connsiteY18-494" fmla="*/ 0 h 1122363"/>
                  <a:gd name="connsiteX0-495" fmla="*/ 466725 w 876300"/>
                  <a:gd name="connsiteY0-496" fmla="*/ 0 h 1122363"/>
                  <a:gd name="connsiteX1-497" fmla="*/ 320675 w 876300"/>
                  <a:gd name="connsiteY1-498" fmla="*/ 111125 h 1122363"/>
                  <a:gd name="connsiteX2-499" fmla="*/ 139700 w 876300"/>
                  <a:gd name="connsiteY2-500" fmla="*/ 269875 h 1122363"/>
                  <a:gd name="connsiteX3-501" fmla="*/ 22225 w 876300"/>
                  <a:gd name="connsiteY3-502" fmla="*/ 393700 h 1122363"/>
                  <a:gd name="connsiteX4-503" fmla="*/ 0 w 876300"/>
                  <a:gd name="connsiteY4-504" fmla="*/ 460375 h 1122363"/>
                  <a:gd name="connsiteX5-505" fmla="*/ 53975 w 876300"/>
                  <a:gd name="connsiteY5-506" fmla="*/ 504825 h 1122363"/>
                  <a:gd name="connsiteX6-507" fmla="*/ 323850 w 876300"/>
                  <a:gd name="connsiteY6-508" fmla="*/ 631825 h 1122363"/>
                  <a:gd name="connsiteX7-509" fmla="*/ 454025 w 876300"/>
                  <a:gd name="connsiteY7-510" fmla="*/ 758825 h 1122363"/>
                  <a:gd name="connsiteX8-511" fmla="*/ 454025 w 876300"/>
                  <a:gd name="connsiteY8-512" fmla="*/ 962025 h 1122363"/>
                  <a:gd name="connsiteX9-513" fmla="*/ 346075 w 876300"/>
                  <a:gd name="connsiteY9-514" fmla="*/ 1069975 h 1122363"/>
                  <a:gd name="connsiteX10-515" fmla="*/ 223838 w 876300"/>
                  <a:gd name="connsiteY10-516" fmla="*/ 1122363 h 1122363"/>
                  <a:gd name="connsiteX11-517" fmla="*/ 386556 w 876300"/>
                  <a:gd name="connsiteY11-518" fmla="*/ 1063625 h 1122363"/>
                  <a:gd name="connsiteX12-519" fmla="*/ 857250 w 876300"/>
                  <a:gd name="connsiteY12-520" fmla="*/ 393700 h 1122363"/>
                  <a:gd name="connsiteX13-521" fmla="*/ 850900 w 876300"/>
                  <a:gd name="connsiteY13-522" fmla="*/ 390525 h 1122363"/>
                  <a:gd name="connsiteX14-523" fmla="*/ 876300 w 876300"/>
                  <a:gd name="connsiteY14-524" fmla="*/ 292100 h 1122363"/>
                  <a:gd name="connsiteX15-525" fmla="*/ 841375 w 876300"/>
                  <a:gd name="connsiteY15-526" fmla="*/ 149225 h 1122363"/>
                  <a:gd name="connsiteX16-527" fmla="*/ 727075 w 876300"/>
                  <a:gd name="connsiteY16-528" fmla="*/ 53975 h 1122363"/>
                  <a:gd name="connsiteX17-529" fmla="*/ 577850 w 876300"/>
                  <a:gd name="connsiteY17-530" fmla="*/ 0 h 1122363"/>
                  <a:gd name="connsiteX18-531" fmla="*/ 466725 w 876300"/>
                  <a:gd name="connsiteY18-532" fmla="*/ 0 h 1122363"/>
                  <a:gd name="connsiteX0-533" fmla="*/ 466725 w 876300"/>
                  <a:gd name="connsiteY0-534" fmla="*/ 0 h 1122363"/>
                  <a:gd name="connsiteX1-535" fmla="*/ 320675 w 876300"/>
                  <a:gd name="connsiteY1-536" fmla="*/ 111125 h 1122363"/>
                  <a:gd name="connsiteX2-537" fmla="*/ 139700 w 876300"/>
                  <a:gd name="connsiteY2-538" fmla="*/ 269875 h 1122363"/>
                  <a:gd name="connsiteX3-539" fmla="*/ 22225 w 876300"/>
                  <a:gd name="connsiteY3-540" fmla="*/ 393700 h 1122363"/>
                  <a:gd name="connsiteX4-541" fmla="*/ 0 w 876300"/>
                  <a:gd name="connsiteY4-542" fmla="*/ 460375 h 1122363"/>
                  <a:gd name="connsiteX5-543" fmla="*/ 53975 w 876300"/>
                  <a:gd name="connsiteY5-544" fmla="*/ 504825 h 1122363"/>
                  <a:gd name="connsiteX6-545" fmla="*/ 323850 w 876300"/>
                  <a:gd name="connsiteY6-546" fmla="*/ 631825 h 1122363"/>
                  <a:gd name="connsiteX7-547" fmla="*/ 454025 w 876300"/>
                  <a:gd name="connsiteY7-548" fmla="*/ 758825 h 1122363"/>
                  <a:gd name="connsiteX8-549" fmla="*/ 454025 w 876300"/>
                  <a:gd name="connsiteY8-550" fmla="*/ 962025 h 1122363"/>
                  <a:gd name="connsiteX9-551" fmla="*/ 346075 w 876300"/>
                  <a:gd name="connsiteY9-552" fmla="*/ 1069975 h 1122363"/>
                  <a:gd name="connsiteX10-553" fmla="*/ 223838 w 876300"/>
                  <a:gd name="connsiteY10-554" fmla="*/ 1122363 h 1122363"/>
                  <a:gd name="connsiteX11-555" fmla="*/ 422275 w 876300"/>
                  <a:gd name="connsiteY11-556" fmla="*/ 1030288 h 1122363"/>
                  <a:gd name="connsiteX12-557" fmla="*/ 857250 w 876300"/>
                  <a:gd name="connsiteY12-558" fmla="*/ 393700 h 1122363"/>
                  <a:gd name="connsiteX13-559" fmla="*/ 850900 w 876300"/>
                  <a:gd name="connsiteY13-560" fmla="*/ 390525 h 1122363"/>
                  <a:gd name="connsiteX14-561" fmla="*/ 876300 w 876300"/>
                  <a:gd name="connsiteY14-562" fmla="*/ 292100 h 1122363"/>
                  <a:gd name="connsiteX15-563" fmla="*/ 841375 w 876300"/>
                  <a:gd name="connsiteY15-564" fmla="*/ 149225 h 1122363"/>
                  <a:gd name="connsiteX16-565" fmla="*/ 727075 w 876300"/>
                  <a:gd name="connsiteY16-566" fmla="*/ 53975 h 1122363"/>
                  <a:gd name="connsiteX17-567" fmla="*/ 577850 w 876300"/>
                  <a:gd name="connsiteY17-568" fmla="*/ 0 h 1122363"/>
                  <a:gd name="connsiteX18-569" fmla="*/ 466725 w 876300"/>
                  <a:gd name="connsiteY18-570" fmla="*/ 0 h 1122363"/>
                  <a:gd name="connsiteX0-571" fmla="*/ 466725 w 876300"/>
                  <a:gd name="connsiteY0-572" fmla="*/ 0 h 1122363"/>
                  <a:gd name="connsiteX1-573" fmla="*/ 320675 w 876300"/>
                  <a:gd name="connsiteY1-574" fmla="*/ 111125 h 1122363"/>
                  <a:gd name="connsiteX2-575" fmla="*/ 139700 w 876300"/>
                  <a:gd name="connsiteY2-576" fmla="*/ 269875 h 1122363"/>
                  <a:gd name="connsiteX3-577" fmla="*/ 22225 w 876300"/>
                  <a:gd name="connsiteY3-578" fmla="*/ 393700 h 1122363"/>
                  <a:gd name="connsiteX4-579" fmla="*/ 0 w 876300"/>
                  <a:gd name="connsiteY4-580" fmla="*/ 460375 h 1122363"/>
                  <a:gd name="connsiteX5-581" fmla="*/ 53975 w 876300"/>
                  <a:gd name="connsiteY5-582" fmla="*/ 504825 h 1122363"/>
                  <a:gd name="connsiteX6-583" fmla="*/ 323850 w 876300"/>
                  <a:gd name="connsiteY6-584" fmla="*/ 631825 h 1122363"/>
                  <a:gd name="connsiteX7-585" fmla="*/ 454025 w 876300"/>
                  <a:gd name="connsiteY7-586" fmla="*/ 758825 h 1122363"/>
                  <a:gd name="connsiteX8-587" fmla="*/ 454025 w 876300"/>
                  <a:gd name="connsiteY8-588" fmla="*/ 962025 h 1122363"/>
                  <a:gd name="connsiteX9-589" fmla="*/ 346075 w 876300"/>
                  <a:gd name="connsiteY9-590" fmla="*/ 1069975 h 1122363"/>
                  <a:gd name="connsiteX10-591" fmla="*/ 223838 w 876300"/>
                  <a:gd name="connsiteY10-592" fmla="*/ 1122363 h 1122363"/>
                  <a:gd name="connsiteX11-593" fmla="*/ 422275 w 876300"/>
                  <a:gd name="connsiteY11-594" fmla="*/ 1030288 h 1122363"/>
                  <a:gd name="connsiteX12-595" fmla="*/ 857250 w 876300"/>
                  <a:gd name="connsiteY12-596" fmla="*/ 393700 h 1122363"/>
                  <a:gd name="connsiteX13-597" fmla="*/ 860425 w 876300"/>
                  <a:gd name="connsiteY13-598" fmla="*/ 385763 h 1122363"/>
                  <a:gd name="connsiteX14-599" fmla="*/ 876300 w 876300"/>
                  <a:gd name="connsiteY14-600" fmla="*/ 292100 h 1122363"/>
                  <a:gd name="connsiteX15-601" fmla="*/ 841375 w 876300"/>
                  <a:gd name="connsiteY15-602" fmla="*/ 149225 h 1122363"/>
                  <a:gd name="connsiteX16-603" fmla="*/ 727075 w 876300"/>
                  <a:gd name="connsiteY16-604" fmla="*/ 53975 h 1122363"/>
                  <a:gd name="connsiteX17-605" fmla="*/ 577850 w 876300"/>
                  <a:gd name="connsiteY17-606" fmla="*/ 0 h 1122363"/>
                  <a:gd name="connsiteX18-607" fmla="*/ 466725 w 876300"/>
                  <a:gd name="connsiteY18-608" fmla="*/ 0 h 1122363"/>
                  <a:gd name="connsiteX0-609" fmla="*/ 466725 w 876300"/>
                  <a:gd name="connsiteY0-610" fmla="*/ 0 h 1122363"/>
                  <a:gd name="connsiteX1-611" fmla="*/ 320675 w 876300"/>
                  <a:gd name="connsiteY1-612" fmla="*/ 111125 h 1122363"/>
                  <a:gd name="connsiteX2-613" fmla="*/ 139700 w 876300"/>
                  <a:gd name="connsiteY2-614" fmla="*/ 269875 h 1122363"/>
                  <a:gd name="connsiteX3-615" fmla="*/ 22225 w 876300"/>
                  <a:gd name="connsiteY3-616" fmla="*/ 393700 h 1122363"/>
                  <a:gd name="connsiteX4-617" fmla="*/ 0 w 876300"/>
                  <a:gd name="connsiteY4-618" fmla="*/ 460375 h 1122363"/>
                  <a:gd name="connsiteX5-619" fmla="*/ 53975 w 876300"/>
                  <a:gd name="connsiteY5-620" fmla="*/ 504825 h 1122363"/>
                  <a:gd name="connsiteX6-621" fmla="*/ 323850 w 876300"/>
                  <a:gd name="connsiteY6-622" fmla="*/ 631825 h 1122363"/>
                  <a:gd name="connsiteX7-623" fmla="*/ 454025 w 876300"/>
                  <a:gd name="connsiteY7-624" fmla="*/ 758825 h 1122363"/>
                  <a:gd name="connsiteX8-625" fmla="*/ 454025 w 876300"/>
                  <a:gd name="connsiteY8-626" fmla="*/ 962025 h 1122363"/>
                  <a:gd name="connsiteX9-627" fmla="*/ 346075 w 876300"/>
                  <a:gd name="connsiteY9-628" fmla="*/ 1069975 h 1122363"/>
                  <a:gd name="connsiteX10-629" fmla="*/ 223838 w 876300"/>
                  <a:gd name="connsiteY10-630" fmla="*/ 1122363 h 1122363"/>
                  <a:gd name="connsiteX11-631" fmla="*/ 422275 w 876300"/>
                  <a:gd name="connsiteY11-632" fmla="*/ 1030288 h 1122363"/>
                  <a:gd name="connsiteX12-633" fmla="*/ 857250 w 876300"/>
                  <a:gd name="connsiteY12-634" fmla="*/ 393700 h 1122363"/>
                  <a:gd name="connsiteX13-635" fmla="*/ 869950 w 876300"/>
                  <a:gd name="connsiteY13-636" fmla="*/ 376238 h 1122363"/>
                  <a:gd name="connsiteX14-637" fmla="*/ 876300 w 876300"/>
                  <a:gd name="connsiteY14-638" fmla="*/ 292100 h 1122363"/>
                  <a:gd name="connsiteX15-639" fmla="*/ 841375 w 876300"/>
                  <a:gd name="connsiteY15-640" fmla="*/ 149225 h 1122363"/>
                  <a:gd name="connsiteX16-641" fmla="*/ 727075 w 876300"/>
                  <a:gd name="connsiteY16-642" fmla="*/ 53975 h 1122363"/>
                  <a:gd name="connsiteX17-643" fmla="*/ 577850 w 876300"/>
                  <a:gd name="connsiteY17-644" fmla="*/ 0 h 1122363"/>
                  <a:gd name="connsiteX18-645" fmla="*/ 466725 w 876300"/>
                  <a:gd name="connsiteY18-646" fmla="*/ 0 h 1122363"/>
                  <a:gd name="connsiteX0-647" fmla="*/ 466725 w 876300"/>
                  <a:gd name="connsiteY0-648" fmla="*/ 0 h 1122363"/>
                  <a:gd name="connsiteX1-649" fmla="*/ 320675 w 876300"/>
                  <a:gd name="connsiteY1-650" fmla="*/ 111125 h 1122363"/>
                  <a:gd name="connsiteX2-651" fmla="*/ 139700 w 876300"/>
                  <a:gd name="connsiteY2-652" fmla="*/ 269875 h 1122363"/>
                  <a:gd name="connsiteX3-653" fmla="*/ 22225 w 876300"/>
                  <a:gd name="connsiteY3-654" fmla="*/ 393700 h 1122363"/>
                  <a:gd name="connsiteX4-655" fmla="*/ 0 w 876300"/>
                  <a:gd name="connsiteY4-656" fmla="*/ 460375 h 1122363"/>
                  <a:gd name="connsiteX5-657" fmla="*/ 53975 w 876300"/>
                  <a:gd name="connsiteY5-658" fmla="*/ 504825 h 1122363"/>
                  <a:gd name="connsiteX6-659" fmla="*/ 323850 w 876300"/>
                  <a:gd name="connsiteY6-660" fmla="*/ 631825 h 1122363"/>
                  <a:gd name="connsiteX7-661" fmla="*/ 454025 w 876300"/>
                  <a:gd name="connsiteY7-662" fmla="*/ 758825 h 1122363"/>
                  <a:gd name="connsiteX8-663" fmla="*/ 454025 w 876300"/>
                  <a:gd name="connsiteY8-664" fmla="*/ 962025 h 1122363"/>
                  <a:gd name="connsiteX9-665" fmla="*/ 346075 w 876300"/>
                  <a:gd name="connsiteY9-666" fmla="*/ 1069975 h 1122363"/>
                  <a:gd name="connsiteX10-667" fmla="*/ 223838 w 876300"/>
                  <a:gd name="connsiteY10-668" fmla="*/ 1122363 h 1122363"/>
                  <a:gd name="connsiteX11-669" fmla="*/ 422275 w 876300"/>
                  <a:gd name="connsiteY11-670" fmla="*/ 1030288 h 1122363"/>
                  <a:gd name="connsiteX12-671" fmla="*/ 869950 w 876300"/>
                  <a:gd name="connsiteY12-672" fmla="*/ 376238 h 1122363"/>
                  <a:gd name="connsiteX13-673" fmla="*/ 876300 w 876300"/>
                  <a:gd name="connsiteY13-674" fmla="*/ 292100 h 1122363"/>
                  <a:gd name="connsiteX14-675" fmla="*/ 841375 w 876300"/>
                  <a:gd name="connsiteY14-676" fmla="*/ 149225 h 1122363"/>
                  <a:gd name="connsiteX15-677" fmla="*/ 727075 w 876300"/>
                  <a:gd name="connsiteY15-678" fmla="*/ 53975 h 1122363"/>
                  <a:gd name="connsiteX16-679" fmla="*/ 577850 w 876300"/>
                  <a:gd name="connsiteY16-680" fmla="*/ 0 h 1122363"/>
                  <a:gd name="connsiteX17-681" fmla="*/ 466725 w 876300"/>
                  <a:gd name="connsiteY17-682" fmla="*/ 0 h 1122363"/>
                  <a:gd name="connsiteX0-683" fmla="*/ 466725 w 876300"/>
                  <a:gd name="connsiteY0-684" fmla="*/ 0 h 1122363"/>
                  <a:gd name="connsiteX1-685" fmla="*/ 320675 w 876300"/>
                  <a:gd name="connsiteY1-686" fmla="*/ 111125 h 1122363"/>
                  <a:gd name="connsiteX2-687" fmla="*/ 139700 w 876300"/>
                  <a:gd name="connsiteY2-688" fmla="*/ 269875 h 1122363"/>
                  <a:gd name="connsiteX3-689" fmla="*/ 22225 w 876300"/>
                  <a:gd name="connsiteY3-690" fmla="*/ 393700 h 1122363"/>
                  <a:gd name="connsiteX4-691" fmla="*/ 0 w 876300"/>
                  <a:gd name="connsiteY4-692" fmla="*/ 460375 h 1122363"/>
                  <a:gd name="connsiteX5-693" fmla="*/ 53975 w 876300"/>
                  <a:gd name="connsiteY5-694" fmla="*/ 504825 h 1122363"/>
                  <a:gd name="connsiteX6-695" fmla="*/ 323850 w 876300"/>
                  <a:gd name="connsiteY6-696" fmla="*/ 631825 h 1122363"/>
                  <a:gd name="connsiteX7-697" fmla="*/ 454025 w 876300"/>
                  <a:gd name="connsiteY7-698" fmla="*/ 758825 h 1122363"/>
                  <a:gd name="connsiteX8-699" fmla="*/ 454025 w 876300"/>
                  <a:gd name="connsiteY8-700" fmla="*/ 962025 h 1122363"/>
                  <a:gd name="connsiteX9-701" fmla="*/ 346075 w 876300"/>
                  <a:gd name="connsiteY9-702" fmla="*/ 1069975 h 1122363"/>
                  <a:gd name="connsiteX10-703" fmla="*/ 223838 w 876300"/>
                  <a:gd name="connsiteY10-704" fmla="*/ 1122363 h 1122363"/>
                  <a:gd name="connsiteX11-705" fmla="*/ 422275 w 876300"/>
                  <a:gd name="connsiteY11-706" fmla="*/ 1030288 h 1122363"/>
                  <a:gd name="connsiteX12-707" fmla="*/ 869950 w 876300"/>
                  <a:gd name="connsiteY12-708" fmla="*/ 376238 h 1122363"/>
                  <a:gd name="connsiteX13-709" fmla="*/ 876300 w 876300"/>
                  <a:gd name="connsiteY13-710" fmla="*/ 292100 h 1122363"/>
                  <a:gd name="connsiteX14-711" fmla="*/ 841375 w 876300"/>
                  <a:gd name="connsiteY14-712" fmla="*/ 149225 h 1122363"/>
                  <a:gd name="connsiteX15-713" fmla="*/ 727075 w 876300"/>
                  <a:gd name="connsiteY15-714" fmla="*/ 53975 h 1122363"/>
                  <a:gd name="connsiteX16-715" fmla="*/ 577850 w 876300"/>
                  <a:gd name="connsiteY16-716" fmla="*/ 0 h 1122363"/>
                  <a:gd name="connsiteX17-717" fmla="*/ 466725 w 876300"/>
                  <a:gd name="connsiteY17-718" fmla="*/ 0 h 1122363"/>
                  <a:gd name="connsiteX0-719" fmla="*/ 466725 w 876311"/>
                  <a:gd name="connsiteY0-720" fmla="*/ 0 h 1122363"/>
                  <a:gd name="connsiteX1-721" fmla="*/ 320675 w 876311"/>
                  <a:gd name="connsiteY1-722" fmla="*/ 111125 h 1122363"/>
                  <a:gd name="connsiteX2-723" fmla="*/ 139700 w 876311"/>
                  <a:gd name="connsiteY2-724" fmla="*/ 269875 h 1122363"/>
                  <a:gd name="connsiteX3-725" fmla="*/ 22225 w 876311"/>
                  <a:gd name="connsiteY3-726" fmla="*/ 393700 h 1122363"/>
                  <a:gd name="connsiteX4-727" fmla="*/ 0 w 876311"/>
                  <a:gd name="connsiteY4-728" fmla="*/ 460375 h 1122363"/>
                  <a:gd name="connsiteX5-729" fmla="*/ 53975 w 876311"/>
                  <a:gd name="connsiteY5-730" fmla="*/ 504825 h 1122363"/>
                  <a:gd name="connsiteX6-731" fmla="*/ 323850 w 876311"/>
                  <a:gd name="connsiteY6-732" fmla="*/ 631825 h 1122363"/>
                  <a:gd name="connsiteX7-733" fmla="*/ 454025 w 876311"/>
                  <a:gd name="connsiteY7-734" fmla="*/ 758825 h 1122363"/>
                  <a:gd name="connsiteX8-735" fmla="*/ 454025 w 876311"/>
                  <a:gd name="connsiteY8-736" fmla="*/ 962025 h 1122363"/>
                  <a:gd name="connsiteX9-737" fmla="*/ 346075 w 876311"/>
                  <a:gd name="connsiteY9-738" fmla="*/ 1069975 h 1122363"/>
                  <a:gd name="connsiteX10-739" fmla="*/ 223838 w 876311"/>
                  <a:gd name="connsiteY10-740" fmla="*/ 1122363 h 1122363"/>
                  <a:gd name="connsiteX11-741" fmla="*/ 422275 w 876311"/>
                  <a:gd name="connsiteY11-742" fmla="*/ 1030288 h 1122363"/>
                  <a:gd name="connsiteX12-743" fmla="*/ 869950 w 876311"/>
                  <a:gd name="connsiteY12-744" fmla="*/ 376238 h 1122363"/>
                  <a:gd name="connsiteX13-745" fmla="*/ 876300 w 876311"/>
                  <a:gd name="connsiteY13-746" fmla="*/ 292100 h 1122363"/>
                  <a:gd name="connsiteX14-747" fmla="*/ 841375 w 876311"/>
                  <a:gd name="connsiteY14-748" fmla="*/ 149225 h 1122363"/>
                  <a:gd name="connsiteX15-749" fmla="*/ 727075 w 876311"/>
                  <a:gd name="connsiteY15-750" fmla="*/ 53975 h 1122363"/>
                  <a:gd name="connsiteX16-751" fmla="*/ 577850 w 876311"/>
                  <a:gd name="connsiteY16-752" fmla="*/ 0 h 1122363"/>
                  <a:gd name="connsiteX17-753" fmla="*/ 466725 w 876311"/>
                  <a:gd name="connsiteY17-754" fmla="*/ 0 h 1122363"/>
                  <a:gd name="connsiteX0-755" fmla="*/ 466725 w 876311"/>
                  <a:gd name="connsiteY0-756" fmla="*/ 0 h 1122363"/>
                  <a:gd name="connsiteX1-757" fmla="*/ 320675 w 876311"/>
                  <a:gd name="connsiteY1-758" fmla="*/ 111125 h 1122363"/>
                  <a:gd name="connsiteX2-759" fmla="*/ 139700 w 876311"/>
                  <a:gd name="connsiteY2-760" fmla="*/ 269875 h 1122363"/>
                  <a:gd name="connsiteX3-761" fmla="*/ 22225 w 876311"/>
                  <a:gd name="connsiteY3-762" fmla="*/ 393700 h 1122363"/>
                  <a:gd name="connsiteX4-763" fmla="*/ 0 w 876311"/>
                  <a:gd name="connsiteY4-764" fmla="*/ 460375 h 1122363"/>
                  <a:gd name="connsiteX5-765" fmla="*/ 53975 w 876311"/>
                  <a:gd name="connsiteY5-766" fmla="*/ 504825 h 1122363"/>
                  <a:gd name="connsiteX6-767" fmla="*/ 323850 w 876311"/>
                  <a:gd name="connsiteY6-768" fmla="*/ 631825 h 1122363"/>
                  <a:gd name="connsiteX7-769" fmla="*/ 454025 w 876311"/>
                  <a:gd name="connsiteY7-770" fmla="*/ 758825 h 1122363"/>
                  <a:gd name="connsiteX8-771" fmla="*/ 454025 w 876311"/>
                  <a:gd name="connsiteY8-772" fmla="*/ 962025 h 1122363"/>
                  <a:gd name="connsiteX9-773" fmla="*/ 346075 w 876311"/>
                  <a:gd name="connsiteY9-774" fmla="*/ 1069975 h 1122363"/>
                  <a:gd name="connsiteX10-775" fmla="*/ 223838 w 876311"/>
                  <a:gd name="connsiteY10-776" fmla="*/ 1122363 h 1122363"/>
                  <a:gd name="connsiteX11-777" fmla="*/ 422275 w 876311"/>
                  <a:gd name="connsiteY11-778" fmla="*/ 1030288 h 1122363"/>
                  <a:gd name="connsiteX12-779" fmla="*/ 869950 w 876311"/>
                  <a:gd name="connsiteY12-780" fmla="*/ 376238 h 1122363"/>
                  <a:gd name="connsiteX13-781" fmla="*/ 876300 w 876311"/>
                  <a:gd name="connsiteY13-782" fmla="*/ 292100 h 1122363"/>
                  <a:gd name="connsiteX14-783" fmla="*/ 841375 w 876311"/>
                  <a:gd name="connsiteY14-784" fmla="*/ 149225 h 1122363"/>
                  <a:gd name="connsiteX15-785" fmla="*/ 727075 w 876311"/>
                  <a:gd name="connsiteY15-786" fmla="*/ 53975 h 1122363"/>
                  <a:gd name="connsiteX16-787" fmla="*/ 577850 w 876311"/>
                  <a:gd name="connsiteY16-788" fmla="*/ 0 h 1122363"/>
                  <a:gd name="connsiteX17-789" fmla="*/ 466725 w 876311"/>
                  <a:gd name="connsiteY17-790" fmla="*/ 0 h 1122363"/>
                  <a:gd name="connsiteX0-791" fmla="*/ 466725 w 876311"/>
                  <a:gd name="connsiteY0-792" fmla="*/ 0 h 1122363"/>
                  <a:gd name="connsiteX1-793" fmla="*/ 320675 w 876311"/>
                  <a:gd name="connsiteY1-794" fmla="*/ 111125 h 1122363"/>
                  <a:gd name="connsiteX2-795" fmla="*/ 139700 w 876311"/>
                  <a:gd name="connsiteY2-796" fmla="*/ 269875 h 1122363"/>
                  <a:gd name="connsiteX3-797" fmla="*/ 22225 w 876311"/>
                  <a:gd name="connsiteY3-798" fmla="*/ 393700 h 1122363"/>
                  <a:gd name="connsiteX4-799" fmla="*/ 0 w 876311"/>
                  <a:gd name="connsiteY4-800" fmla="*/ 460375 h 1122363"/>
                  <a:gd name="connsiteX5-801" fmla="*/ 53975 w 876311"/>
                  <a:gd name="connsiteY5-802" fmla="*/ 504825 h 1122363"/>
                  <a:gd name="connsiteX6-803" fmla="*/ 323850 w 876311"/>
                  <a:gd name="connsiteY6-804" fmla="*/ 631825 h 1122363"/>
                  <a:gd name="connsiteX7-805" fmla="*/ 454025 w 876311"/>
                  <a:gd name="connsiteY7-806" fmla="*/ 758825 h 1122363"/>
                  <a:gd name="connsiteX8-807" fmla="*/ 454025 w 876311"/>
                  <a:gd name="connsiteY8-808" fmla="*/ 962025 h 1122363"/>
                  <a:gd name="connsiteX9-809" fmla="*/ 346075 w 876311"/>
                  <a:gd name="connsiteY9-810" fmla="*/ 1069975 h 1122363"/>
                  <a:gd name="connsiteX10-811" fmla="*/ 223838 w 876311"/>
                  <a:gd name="connsiteY10-812" fmla="*/ 1122363 h 1122363"/>
                  <a:gd name="connsiteX11-813" fmla="*/ 422275 w 876311"/>
                  <a:gd name="connsiteY11-814" fmla="*/ 1030288 h 1122363"/>
                  <a:gd name="connsiteX12-815" fmla="*/ 869950 w 876311"/>
                  <a:gd name="connsiteY12-816" fmla="*/ 376238 h 1122363"/>
                  <a:gd name="connsiteX13-817" fmla="*/ 876300 w 876311"/>
                  <a:gd name="connsiteY13-818" fmla="*/ 292100 h 1122363"/>
                  <a:gd name="connsiteX14-819" fmla="*/ 841375 w 876311"/>
                  <a:gd name="connsiteY14-820" fmla="*/ 149225 h 1122363"/>
                  <a:gd name="connsiteX15-821" fmla="*/ 727075 w 876311"/>
                  <a:gd name="connsiteY15-822" fmla="*/ 53975 h 1122363"/>
                  <a:gd name="connsiteX16-823" fmla="*/ 577850 w 876311"/>
                  <a:gd name="connsiteY16-824" fmla="*/ 0 h 1122363"/>
                  <a:gd name="connsiteX17-825" fmla="*/ 466725 w 876311"/>
                  <a:gd name="connsiteY17-826" fmla="*/ 0 h 1122363"/>
                  <a:gd name="connsiteX0-827" fmla="*/ 466725 w 876311"/>
                  <a:gd name="connsiteY0-828" fmla="*/ 0 h 1122363"/>
                  <a:gd name="connsiteX1-829" fmla="*/ 320675 w 876311"/>
                  <a:gd name="connsiteY1-830" fmla="*/ 111125 h 1122363"/>
                  <a:gd name="connsiteX2-831" fmla="*/ 139700 w 876311"/>
                  <a:gd name="connsiteY2-832" fmla="*/ 269875 h 1122363"/>
                  <a:gd name="connsiteX3-833" fmla="*/ 22225 w 876311"/>
                  <a:gd name="connsiteY3-834" fmla="*/ 393700 h 1122363"/>
                  <a:gd name="connsiteX4-835" fmla="*/ 0 w 876311"/>
                  <a:gd name="connsiteY4-836" fmla="*/ 460375 h 1122363"/>
                  <a:gd name="connsiteX5-837" fmla="*/ 53975 w 876311"/>
                  <a:gd name="connsiteY5-838" fmla="*/ 504825 h 1122363"/>
                  <a:gd name="connsiteX6-839" fmla="*/ 323850 w 876311"/>
                  <a:gd name="connsiteY6-840" fmla="*/ 631825 h 1122363"/>
                  <a:gd name="connsiteX7-841" fmla="*/ 454025 w 876311"/>
                  <a:gd name="connsiteY7-842" fmla="*/ 758825 h 1122363"/>
                  <a:gd name="connsiteX8-843" fmla="*/ 454025 w 876311"/>
                  <a:gd name="connsiteY8-844" fmla="*/ 962025 h 1122363"/>
                  <a:gd name="connsiteX9-845" fmla="*/ 346075 w 876311"/>
                  <a:gd name="connsiteY9-846" fmla="*/ 1069975 h 1122363"/>
                  <a:gd name="connsiteX10-847" fmla="*/ 223838 w 876311"/>
                  <a:gd name="connsiteY10-848" fmla="*/ 1122363 h 1122363"/>
                  <a:gd name="connsiteX11-849" fmla="*/ 422275 w 876311"/>
                  <a:gd name="connsiteY11-850" fmla="*/ 1030288 h 1122363"/>
                  <a:gd name="connsiteX12-851" fmla="*/ 869950 w 876311"/>
                  <a:gd name="connsiteY12-852" fmla="*/ 376238 h 1122363"/>
                  <a:gd name="connsiteX13-853" fmla="*/ 876300 w 876311"/>
                  <a:gd name="connsiteY13-854" fmla="*/ 292100 h 1122363"/>
                  <a:gd name="connsiteX14-855" fmla="*/ 841375 w 876311"/>
                  <a:gd name="connsiteY14-856" fmla="*/ 149225 h 1122363"/>
                  <a:gd name="connsiteX15-857" fmla="*/ 727075 w 876311"/>
                  <a:gd name="connsiteY15-858" fmla="*/ 53975 h 1122363"/>
                  <a:gd name="connsiteX16-859" fmla="*/ 577850 w 876311"/>
                  <a:gd name="connsiteY16-860" fmla="*/ 0 h 1122363"/>
                  <a:gd name="connsiteX17-861" fmla="*/ 466725 w 876311"/>
                  <a:gd name="connsiteY17-862" fmla="*/ 0 h 1122363"/>
                  <a:gd name="connsiteX0-863" fmla="*/ 466725 w 876311"/>
                  <a:gd name="connsiteY0-864" fmla="*/ 0 h 1122363"/>
                  <a:gd name="connsiteX1-865" fmla="*/ 320675 w 876311"/>
                  <a:gd name="connsiteY1-866" fmla="*/ 111125 h 1122363"/>
                  <a:gd name="connsiteX2-867" fmla="*/ 139700 w 876311"/>
                  <a:gd name="connsiteY2-868" fmla="*/ 269875 h 1122363"/>
                  <a:gd name="connsiteX3-869" fmla="*/ 22225 w 876311"/>
                  <a:gd name="connsiteY3-870" fmla="*/ 393700 h 1122363"/>
                  <a:gd name="connsiteX4-871" fmla="*/ 0 w 876311"/>
                  <a:gd name="connsiteY4-872" fmla="*/ 460375 h 1122363"/>
                  <a:gd name="connsiteX5-873" fmla="*/ 53975 w 876311"/>
                  <a:gd name="connsiteY5-874" fmla="*/ 504825 h 1122363"/>
                  <a:gd name="connsiteX6-875" fmla="*/ 323850 w 876311"/>
                  <a:gd name="connsiteY6-876" fmla="*/ 631825 h 1122363"/>
                  <a:gd name="connsiteX7-877" fmla="*/ 454025 w 876311"/>
                  <a:gd name="connsiteY7-878" fmla="*/ 758825 h 1122363"/>
                  <a:gd name="connsiteX8-879" fmla="*/ 454025 w 876311"/>
                  <a:gd name="connsiteY8-880" fmla="*/ 962025 h 1122363"/>
                  <a:gd name="connsiteX9-881" fmla="*/ 346075 w 876311"/>
                  <a:gd name="connsiteY9-882" fmla="*/ 1069975 h 1122363"/>
                  <a:gd name="connsiteX10-883" fmla="*/ 223838 w 876311"/>
                  <a:gd name="connsiteY10-884" fmla="*/ 1122363 h 1122363"/>
                  <a:gd name="connsiteX11-885" fmla="*/ 422275 w 876311"/>
                  <a:gd name="connsiteY11-886" fmla="*/ 1030288 h 1122363"/>
                  <a:gd name="connsiteX12-887" fmla="*/ 869950 w 876311"/>
                  <a:gd name="connsiteY12-888" fmla="*/ 376238 h 1122363"/>
                  <a:gd name="connsiteX13-889" fmla="*/ 876300 w 876311"/>
                  <a:gd name="connsiteY13-890" fmla="*/ 292100 h 1122363"/>
                  <a:gd name="connsiteX14-891" fmla="*/ 841375 w 876311"/>
                  <a:gd name="connsiteY14-892" fmla="*/ 149225 h 1122363"/>
                  <a:gd name="connsiteX15-893" fmla="*/ 727075 w 876311"/>
                  <a:gd name="connsiteY15-894" fmla="*/ 53975 h 1122363"/>
                  <a:gd name="connsiteX16-895" fmla="*/ 577850 w 876311"/>
                  <a:gd name="connsiteY16-896" fmla="*/ 0 h 1122363"/>
                  <a:gd name="connsiteX17-897" fmla="*/ 466725 w 876311"/>
                  <a:gd name="connsiteY17-898" fmla="*/ 0 h 1122363"/>
                  <a:gd name="connsiteX0-899" fmla="*/ 466725 w 876311"/>
                  <a:gd name="connsiteY0-900" fmla="*/ 0 h 1122363"/>
                  <a:gd name="connsiteX1-901" fmla="*/ 320675 w 876311"/>
                  <a:gd name="connsiteY1-902" fmla="*/ 111125 h 1122363"/>
                  <a:gd name="connsiteX2-903" fmla="*/ 139700 w 876311"/>
                  <a:gd name="connsiteY2-904" fmla="*/ 269875 h 1122363"/>
                  <a:gd name="connsiteX3-905" fmla="*/ 22225 w 876311"/>
                  <a:gd name="connsiteY3-906" fmla="*/ 393700 h 1122363"/>
                  <a:gd name="connsiteX4-907" fmla="*/ 0 w 876311"/>
                  <a:gd name="connsiteY4-908" fmla="*/ 460375 h 1122363"/>
                  <a:gd name="connsiteX5-909" fmla="*/ 53975 w 876311"/>
                  <a:gd name="connsiteY5-910" fmla="*/ 504825 h 1122363"/>
                  <a:gd name="connsiteX6-911" fmla="*/ 323850 w 876311"/>
                  <a:gd name="connsiteY6-912" fmla="*/ 631825 h 1122363"/>
                  <a:gd name="connsiteX7-913" fmla="*/ 454025 w 876311"/>
                  <a:gd name="connsiteY7-914" fmla="*/ 758825 h 1122363"/>
                  <a:gd name="connsiteX8-915" fmla="*/ 454025 w 876311"/>
                  <a:gd name="connsiteY8-916" fmla="*/ 962025 h 1122363"/>
                  <a:gd name="connsiteX9-917" fmla="*/ 346075 w 876311"/>
                  <a:gd name="connsiteY9-918" fmla="*/ 1069975 h 1122363"/>
                  <a:gd name="connsiteX10-919" fmla="*/ 223838 w 876311"/>
                  <a:gd name="connsiteY10-920" fmla="*/ 1122363 h 1122363"/>
                  <a:gd name="connsiteX11-921" fmla="*/ 422275 w 876311"/>
                  <a:gd name="connsiteY11-922" fmla="*/ 1030288 h 1122363"/>
                  <a:gd name="connsiteX12-923" fmla="*/ 869950 w 876311"/>
                  <a:gd name="connsiteY12-924" fmla="*/ 376238 h 1122363"/>
                  <a:gd name="connsiteX13-925" fmla="*/ 876300 w 876311"/>
                  <a:gd name="connsiteY13-926" fmla="*/ 292100 h 1122363"/>
                  <a:gd name="connsiteX14-927" fmla="*/ 841375 w 876311"/>
                  <a:gd name="connsiteY14-928" fmla="*/ 149225 h 1122363"/>
                  <a:gd name="connsiteX15-929" fmla="*/ 727075 w 876311"/>
                  <a:gd name="connsiteY15-930" fmla="*/ 53975 h 1122363"/>
                  <a:gd name="connsiteX16-931" fmla="*/ 577850 w 876311"/>
                  <a:gd name="connsiteY16-932" fmla="*/ 0 h 1122363"/>
                  <a:gd name="connsiteX17-933" fmla="*/ 466725 w 876311"/>
                  <a:gd name="connsiteY17-934" fmla="*/ 0 h 1122363"/>
                  <a:gd name="connsiteX0-935" fmla="*/ 466725 w 876311"/>
                  <a:gd name="connsiteY0-936" fmla="*/ 3175 h 1125538"/>
                  <a:gd name="connsiteX1-937" fmla="*/ 320675 w 876311"/>
                  <a:gd name="connsiteY1-938" fmla="*/ 114300 h 1125538"/>
                  <a:gd name="connsiteX2-939" fmla="*/ 139700 w 876311"/>
                  <a:gd name="connsiteY2-940" fmla="*/ 273050 h 1125538"/>
                  <a:gd name="connsiteX3-941" fmla="*/ 22225 w 876311"/>
                  <a:gd name="connsiteY3-942" fmla="*/ 396875 h 1125538"/>
                  <a:gd name="connsiteX4-943" fmla="*/ 0 w 876311"/>
                  <a:gd name="connsiteY4-944" fmla="*/ 463550 h 1125538"/>
                  <a:gd name="connsiteX5-945" fmla="*/ 53975 w 876311"/>
                  <a:gd name="connsiteY5-946" fmla="*/ 508000 h 1125538"/>
                  <a:gd name="connsiteX6-947" fmla="*/ 323850 w 876311"/>
                  <a:gd name="connsiteY6-948" fmla="*/ 635000 h 1125538"/>
                  <a:gd name="connsiteX7-949" fmla="*/ 454025 w 876311"/>
                  <a:gd name="connsiteY7-950" fmla="*/ 762000 h 1125538"/>
                  <a:gd name="connsiteX8-951" fmla="*/ 454025 w 876311"/>
                  <a:gd name="connsiteY8-952" fmla="*/ 965200 h 1125538"/>
                  <a:gd name="connsiteX9-953" fmla="*/ 346075 w 876311"/>
                  <a:gd name="connsiteY9-954" fmla="*/ 1073150 h 1125538"/>
                  <a:gd name="connsiteX10-955" fmla="*/ 223838 w 876311"/>
                  <a:gd name="connsiteY10-956" fmla="*/ 1125538 h 1125538"/>
                  <a:gd name="connsiteX11-957" fmla="*/ 422275 w 876311"/>
                  <a:gd name="connsiteY11-958" fmla="*/ 1033463 h 1125538"/>
                  <a:gd name="connsiteX12-959" fmla="*/ 869950 w 876311"/>
                  <a:gd name="connsiteY12-960" fmla="*/ 379413 h 1125538"/>
                  <a:gd name="connsiteX13-961" fmla="*/ 876300 w 876311"/>
                  <a:gd name="connsiteY13-962" fmla="*/ 295275 h 1125538"/>
                  <a:gd name="connsiteX14-963" fmla="*/ 841375 w 876311"/>
                  <a:gd name="connsiteY14-964" fmla="*/ 152400 h 1125538"/>
                  <a:gd name="connsiteX15-965" fmla="*/ 727075 w 876311"/>
                  <a:gd name="connsiteY15-966" fmla="*/ 57150 h 1125538"/>
                  <a:gd name="connsiteX16-967" fmla="*/ 577850 w 876311"/>
                  <a:gd name="connsiteY16-968" fmla="*/ 3175 h 1125538"/>
                  <a:gd name="connsiteX17-969" fmla="*/ 466725 w 876311"/>
                  <a:gd name="connsiteY17-970" fmla="*/ 3175 h 1125538"/>
                  <a:gd name="connsiteX0-971" fmla="*/ 466725 w 876311"/>
                  <a:gd name="connsiteY0-972" fmla="*/ 5357 h 1127720"/>
                  <a:gd name="connsiteX1-973" fmla="*/ 320675 w 876311"/>
                  <a:gd name="connsiteY1-974" fmla="*/ 116482 h 1127720"/>
                  <a:gd name="connsiteX2-975" fmla="*/ 139700 w 876311"/>
                  <a:gd name="connsiteY2-976" fmla="*/ 275232 h 1127720"/>
                  <a:gd name="connsiteX3-977" fmla="*/ 22225 w 876311"/>
                  <a:gd name="connsiteY3-978" fmla="*/ 399057 h 1127720"/>
                  <a:gd name="connsiteX4-979" fmla="*/ 0 w 876311"/>
                  <a:gd name="connsiteY4-980" fmla="*/ 465732 h 1127720"/>
                  <a:gd name="connsiteX5-981" fmla="*/ 53975 w 876311"/>
                  <a:gd name="connsiteY5-982" fmla="*/ 510182 h 1127720"/>
                  <a:gd name="connsiteX6-983" fmla="*/ 323850 w 876311"/>
                  <a:gd name="connsiteY6-984" fmla="*/ 637182 h 1127720"/>
                  <a:gd name="connsiteX7-985" fmla="*/ 454025 w 876311"/>
                  <a:gd name="connsiteY7-986" fmla="*/ 764182 h 1127720"/>
                  <a:gd name="connsiteX8-987" fmla="*/ 454025 w 876311"/>
                  <a:gd name="connsiteY8-988" fmla="*/ 967382 h 1127720"/>
                  <a:gd name="connsiteX9-989" fmla="*/ 346075 w 876311"/>
                  <a:gd name="connsiteY9-990" fmla="*/ 1075332 h 1127720"/>
                  <a:gd name="connsiteX10-991" fmla="*/ 223838 w 876311"/>
                  <a:gd name="connsiteY10-992" fmla="*/ 1127720 h 1127720"/>
                  <a:gd name="connsiteX11-993" fmla="*/ 422275 w 876311"/>
                  <a:gd name="connsiteY11-994" fmla="*/ 1035645 h 1127720"/>
                  <a:gd name="connsiteX12-995" fmla="*/ 869950 w 876311"/>
                  <a:gd name="connsiteY12-996" fmla="*/ 381595 h 1127720"/>
                  <a:gd name="connsiteX13-997" fmla="*/ 876300 w 876311"/>
                  <a:gd name="connsiteY13-998" fmla="*/ 297457 h 1127720"/>
                  <a:gd name="connsiteX14-999" fmla="*/ 841375 w 876311"/>
                  <a:gd name="connsiteY14-1000" fmla="*/ 154582 h 1127720"/>
                  <a:gd name="connsiteX15-1001" fmla="*/ 727075 w 876311"/>
                  <a:gd name="connsiteY15-1002" fmla="*/ 59332 h 1127720"/>
                  <a:gd name="connsiteX16-1003" fmla="*/ 577850 w 876311"/>
                  <a:gd name="connsiteY16-1004" fmla="*/ 5357 h 1127720"/>
                  <a:gd name="connsiteX17-1005" fmla="*/ 466725 w 876311"/>
                  <a:gd name="connsiteY17-1006" fmla="*/ 5357 h 11277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</a:cxnLst>
                <a:rect l="l" t="t" r="r" b="b"/>
                <a:pathLst>
                  <a:path w="876311" h="1127720">
                    <a:moveTo>
                      <a:pt x="466725" y="5357"/>
                    </a:moveTo>
                    <a:lnTo>
                      <a:pt x="320675" y="116482"/>
                    </a:lnTo>
                    <a:lnTo>
                      <a:pt x="139700" y="275232"/>
                    </a:lnTo>
                    <a:lnTo>
                      <a:pt x="22225" y="399057"/>
                    </a:lnTo>
                    <a:lnTo>
                      <a:pt x="0" y="465732"/>
                    </a:lnTo>
                    <a:lnTo>
                      <a:pt x="53975" y="510182"/>
                    </a:lnTo>
                    <a:lnTo>
                      <a:pt x="323850" y="637182"/>
                    </a:lnTo>
                    <a:lnTo>
                      <a:pt x="454025" y="764182"/>
                    </a:lnTo>
                    <a:lnTo>
                      <a:pt x="454025" y="967382"/>
                    </a:lnTo>
                    <a:lnTo>
                      <a:pt x="346075" y="1075332"/>
                    </a:lnTo>
                    <a:lnTo>
                      <a:pt x="223838" y="1127720"/>
                    </a:lnTo>
                    <a:lnTo>
                      <a:pt x="422275" y="1035645"/>
                    </a:lnTo>
                    <a:lnTo>
                      <a:pt x="869950" y="381595"/>
                    </a:lnTo>
                    <a:cubicBezTo>
                      <a:pt x="872067" y="353549"/>
                      <a:pt x="876564" y="351697"/>
                      <a:pt x="876300" y="297457"/>
                    </a:cubicBezTo>
                    <a:cubicBezTo>
                      <a:pt x="867039" y="223638"/>
                      <a:pt x="874448" y="242688"/>
                      <a:pt x="841375" y="154582"/>
                    </a:cubicBezTo>
                    <a:cubicBezTo>
                      <a:pt x="793750" y="101400"/>
                      <a:pt x="777082" y="91082"/>
                      <a:pt x="727075" y="59332"/>
                    </a:cubicBezTo>
                    <a:cubicBezTo>
                      <a:pt x="672570" y="27052"/>
                      <a:pt x="651404" y="18586"/>
                      <a:pt x="577850" y="5357"/>
                    </a:cubicBezTo>
                    <a:cubicBezTo>
                      <a:pt x="516996" y="-1787"/>
                      <a:pt x="515673" y="-1786"/>
                      <a:pt x="466725" y="5357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8000">
                    <a:schemeClr val="bg1">
                      <a:lumMod val="8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39" name="任意多边形 38"/>
              <p:cNvSpPr/>
              <p:nvPr/>
            </p:nvSpPr>
            <p:spPr bwMode="auto">
              <a:xfrm>
                <a:off x="4522757" y="798426"/>
                <a:ext cx="1355369" cy="703559"/>
              </a:xfrm>
              <a:custGeom>
                <a:avLst/>
                <a:gdLst/>
                <a:ahLst/>
                <a:cxnLst/>
                <a:rect l="l" t="t" r="r" b="b"/>
                <a:pathLst>
                  <a:path w="1481140" h="749300">
                    <a:moveTo>
                      <a:pt x="1004096" y="0"/>
                    </a:moveTo>
                    <a:cubicBezTo>
                      <a:pt x="992454" y="26458"/>
                      <a:pt x="996688" y="17992"/>
                      <a:pt x="997746" y="60325"/>
                    </a:cubicBezTo>
                    <a:cubicBezTo>
                      <a:pt x="1014679" y="87578"/>
                      <a:pt x="1007006" y="87048"/>
                      <a:pt x="1048546" y="120650"/>
                    </a:cubicBezTo>
                    <a:cubicBezTo>
                      <a:pt x="1087439" y="132292"/>
                      <a:pt x="1095377" y="134409"/>
                      <a:pt x="1143796" y="155575"/>
                    </a:cubicBezTo>
                    <a:cubicBezTo>
                      <a:pt x="1203063" y="175683"/>
                      <a:pt x="1224229" y="195792"/>
                      <a:pt x="1264446" y="215900"/>
                    </a:cubicBezTo>
                    <a:cubicBezTo>
                      <a:pt x="1327416" y="252942"/>
                      <a:pt x="1341969" y="258233"/>
                      <a:pt x="1410496" y="327025"/>
                    </a:cubicBezTo>
                    <a:cubicBezTo>
                      <a:pt x="1462619" y="396610"/>
                      <a:pt x="1459973" y="365390"/>
                      <a:pt x="1481140" y="492919"/>
                    </a:cubicBezTo>
                    <a:cubicBezTo>
                      <a:pt x="1464207" y="614627"/>
                      <a:pt x="1458385" y="591079"/>
                      <a:pt x="1413671" y="655637"/>
                    </a:cubicBezTo>
                    <a:cubicBezTo>
                      <a:pt x="1327946" y="717020"/>
                      <a:pt x="1293021" y="728398"/>
                      <a:pt x="1223171" y="739775"/>
                    </a:cubicBezTo>
                    <a:lnTo>
                      <a:pt x="939221" y="744728"/>
                    </a:lnTo>
                    <a:lnTo>
                      <a:pt x="939802" y="747682"/>
                    </a:lnTo>
                    <a:lnTo>
                      <a:pt x="788927" y="747349"/>
                    </a:lnTo>
                    <a:lnTo>
                      <a:pt x="677071" y="749300"/>
                    </a:lnTo>
                    <a:cubicBezTo>
                      <a:pt x="677077" y="748567"/>
                      <a:pt x="677084" y="747835"/>
                      <a:pt x="677090" y="747102"/>
                    </a:cubicBezTo>
                    <a:lnTo>
                      <a:pt x="90700" y="745808"/>
                    </a:lnTo>
                    <a:cubicBezTo>
                      <a:pt x="40608" y="745808"/>
                      <a:pt x="0" y="705200"/>
                      <a:pt x="0" y="655108"/>
                    </a:cubicBezTo>
                    <a:lnTo>
                      <a:pt x="0" y="98508"/>
                    </a:lnTo>
                    <a:cubicBezTo>
                      <a:pt x="0" y="48416"/>
                      <a:pt x="40608" y="7808"/>
                      <a:pt x="90700" y="7808"/>
                    </a:cubicBezTo>
                    <a:lnTo>
                      <a:pt x="683404" y="5215"/>
                    </a:lnTo>
                    <a:lnTo>
                      <a:pt x="683421" y="3175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sp>
            <p:nvSpPr>
              <p:cNvPr id="40" name="TextBox 12"/>
              <p:cNvSpPr txBox="1">
                <a:spLocks noChangeArrowheads="1"/>
              </p:cNvSpPr>
              <p:nvPr/>
            </p:nvSpPr>
            <p:spPr bwMode="auto">
              <a:xfrm>
                <a:off x="6205541" y="839906"/>
                <a:ext cx="501039" cy="584775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3200">
                    <a:solidFill>
                      <a:schemeClr val="bg1"/>
                    </a:solidFill>
                    <a:latin typeface="Haettenschweiler" panose="020B0706040902060204" pitchFamily="34" charset="0"/>
                  </a:defRPr>
                </a:lvl1pPr>
              </a:lstStyle>
              <a:p>
                <a:r>
                  <a:rPr lang="en-US" altLang="zh-CN" dirty="0">
                    <a:solidFill>
                      <a:schemeClr val="accent4"/>
                    </a:solidFill>
                    <a:cs typeface="+mn-ea"/>
                  </a:rPr>
                  <a:t>04</a:t>
                </a:r>
                <a:endParaRPr lang="zh-CN" altLang="en-US" dirty="0">
                  <a:solidFill>
                    <a:schemeClr val="accent4"/>
                  </a:solidFill>
                  <a:cs typeface="+mn-ea"/>
                </a:endParaRPr>
              </a:p>
            </p:txBody>
          </p:sp>
        </p:grpSp>
        <p:sp>
          <p:nvSpPr>
            <p:cNvPr id="35" name="圆角矩形 34"/>
            <p:cNvSpPr/>
            <p:nvPr/>
          </p:nvSpPr>
          <p:spPr bwMode="auto">
            <a:xfrm>
              <a:off x="6312024" y="3856781"/>
              <a:ext cx="1946466" cy="699155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</a:rPr>
                <a:t>输入标题</a:t>
              </a:r>
            </a:p>
          </p:txBody>
        </p:sp>
        <p:sp>
          <p:nvSpPr>
            <p:cNvPr id="36" name="圆角矩形 35"/>
            <p:cNvSpPr/>
            <p:nvPr/>
          </p:nvSpPr>
          <p:spPr bwMode="auto">
            <a:xfrm>
              <a:off x="6313444" y="4593558"/>
              <a:ext cx="4281798" cy="1591279"/>
            </a:xfrm>
            <a:prstGeom prst="roundRect">
              <a:avLst>
                <a:gd name="adj" fmla="val 4203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  输入文字内容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  输入文字内容</a:t>
              </a:r>
            </a:p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  输入文字内容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ea typeface="+mn-ea"/>
                <a:cs typeface="+mn-ea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4"/>
          <p:cNvSpPr/>
          <p:nvPr/>
        </p:nvSpPr>
        <p:spPr bwMode="auto">
          <a:xfrm rot="20241365">
            <a:off x="4448714" y="1816554"/>
            <a:ext cx="1943963" cy="1512168"/>
          </a:xfrm>
          <a:prstGeom prst="round2DiagRect">
            <a:avLst>
              <a:gd name="adj1" fmla="val 50000"/>
              <a:gd name="adj2" fmla="val 1583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6" name="对角圆角矩形 5"/>
          <p:cNvSpPr/>
          <p:nvPr/>
        </p:nvSpPr>
        <p:spPr bwMode="auto">
          <a:xfrm rot="20241365" flipH="1">
            <a:off x="5985192" y="1988519"/>
            <a:ext cx="1943963" cy="1512168"/>
          </a:xfrm>
          <a:prstGeom prst="round2DiagRect">
            <a:avLst>
              <a:gd name="adj1" fmla="val 50000"/>
              <a:gd name="adj2" fmla="val 1583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7" name="对角圆角矩形 6"/>
          <p:cNvSpPr/>
          <p:nvPr/>
        </p:nvSpPr>
        <p:spPr bwMode="auto">
          <a:xfrm rot="20241365" flipV="1">
            <a:off x="4458720" y="3328722"/>
            <a:ext cx="1943963" cy="1512168"/>
          </a:xfrm>
          <a:prstGeom prst="round2DiagRect">
            <a:avLst>
              <a:gd name="adj1" fmla="val 50000"/>
              <a:gd name="adj2" fmla="val 1583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8" name="对角圆角矩形 7"/>
          <p:cNvSpPr/>
          <p:nvPr/>
        </p:nvSpPr>
        <p:spPr bwMode="auto">
          <a:xfrm rot="20241365" flipH="1" flipV="1">
            <a:off x="5960821" y="3500687"/>
            <a:ext cx="1943963" cy="1512168"/>
          </a:xfrm>
          <a:prstGeom prst="round2DiagRect">
            <a:avLst>
              <a:gd name="adj1" fmla="val 50000"/>
              <a:gd name="adj2" fmla="val 1583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38398" y="1639277"/>
            <a:ext cx="1332668" cy="798259"/>
            <a:chOff x="4295174" y="1641125"/>
            <a:chExt cx="1332841" cy="798259"/>
          </a:xfrm>
        </p:grpSpPr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 rot="20211656">
              <a:off x="5342359" y="1641125"/>
              <a:ext cx="285656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Haettenschweiler" panose="020B0706040902060204" pitchFamily="34" charset="0"/>
                </a:defRPr>
              </a:lvl1pPr>
            </a:lstStyle>
            <a:p>
              <a:r>
                <a:rPr lang="en-US" altLang="zh-CN" dirty="0">
                  <a:cs typeface="+mn-ea"/>
                </a:rPr>
                <a:t>1</a:t>
              </a:r>
              <a:endParaRPr lang="zh-CN" altLang="en-US" dirty="0">
                <a:cs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20236791">
              <a:off x="4295174" y="207005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</a:rPr>
                <a:t>输入标题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44394" y="2534394"/>
            <a:ext cx="1343721" cy="799909"/>
            <a:chOff x="6101404" y="2536241"/>
            <a:chExt cx="1343896" cy="799909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 rot="20211656">
              <a:off x="7106746" y="2536241"/>
              <a:ext cx="33855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Haettenschweiler" panose="020B0706040902060204" pitchFamily="34" charset="0"/>
                </a:defRPr>
              </a:lvl1pPr>
            </a:lstStyle>
            <a:p>
              <a:r>
                <a:rPr lang="en-US" altLang="zh-CN" dirty="0">
                  <a:cs typeface="+mn-ea"/>
                </a:rPr>
                <a:t>2</a:t>
              </a:r>
              <a:endParaRPr lang="zh-CN" altLang="en-US" dirty="0">
                <a:cs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20236791">
              <a:off x="6101404" y="296681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</a:rPr>
                <a:t>输入标题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52081" y="4446343"/>
            <a:ext cx="1373319" cy="710858"/>
            <a:chOff x="5809053" y="4448192"/>
            <a:chExt cx="1373498" cy="710858"/>
          </a:xfrm>
        </p:grpSpPr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 rot="20211656">
              <a:off x="5809053" y="4574275"/>
              <a:ext cx="33855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Haettenschweiler" panose="020B0706040902060204" pitchFamily="34" charset="0"/>
                </a:defRPr>
              </a:lvl1pPr>
            </a:lstStyle>
            <a:p>
              <a:r>
                <a:rPr lang="en-US" altLang="zh-CN" dirty="0">
                  <a:cs typeface="+mn-ea"/>
                </a:rPr>
                <a:t>3</a:t>
              </a:r>
              <a:endParaRPr lang="zh-CN" altLang="en-US" dirty="0">
                <a:cs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20236791">
              <a:off x="6074555" y="444819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</a:rPr>
                <a:t>输入标题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51759" y="3543101"/>
            <a:ext cx="1394493" cy="681067"/>
            <a:chOff x="4008496" y="3544948"/>
            <a:chExt cx="1394675" cy="681067"/>
          </a:xfrm>
        </p:grpSpPr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 rot="20211656">
              <a:off x="4008496" y="3641240"/>
              <a:ext cx="365806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Haettenschweiler" panose="020B0706040902060204" pitchFamily="34" charset="0"/>
                </a:defRPr>
              </a:lvl1pPr>
            </a:lstStyle>
            <a:p>
              <a:r>
                <a:rPr lang="en-US" altLang="zh-CN" dirty="0">
                  <a:cs typeface="+mn-ea"/>
                </a:rPr>
                <a:t>4</a:t>
              </a:r>
              <a:endParaRPr lang="zh-CN" altLang="en-US" dirty="0">
                <a:cs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 rot="20236791">
              <a:off x="4295175" y="354494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cs typeface="+mn-ea"/>
                </a:rPr>
                <a:t>输入标题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42820" y="1273960"/>
            <a:ext cx="2443078" cy="2064643"/>
            <a:chOff x="1080110" y="1461481"/>
            <a:chExt cx="2443396" cy="2064643"/>
          </a:xfrm>
        </p:grpSpPr>
        <p:cxnSp>
          <p:nvCxnSpPr>
            <p:cNvPr id="22" name="直線接點 5"/>
            <p:cNvCxnSpPr/>
            <p:nvPr/>
          </p:nvCxnSpPr>
          <p:spPr>
            <a:xfrm rot="5400000">
              <a:off x="451858" y="2740306"/>
              <a:ext cx="1571636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14"/>
            <p:cNvSpPr txBox="1"/>
            <p:nvPr/>
          </p:nvSpPr>
          <p:spPr>
            <a:xfrm>
              <a:off x="1080110" y="1461481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n-ea"/>
                  <a:cs typeface="+mn-ea"/>
                </a:rPr>
                <a:t>输入标题</a:t>
              </a:r>
              <a:endParaRPr lang="zh-TW" altLang="en-US" sz="2000" b="1" dirty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cxnSp>
          <p:nvCxnSpPr>
            <p:cNvPr id="24" name="直線接點 17"/>
            <p:cNvCxnSpPr/>
            <p:nvPr/>
          </p:nvCxnSpPr>
          <p:spPr>
            <a:xfrm>
              <a:off x="1594866" y="3311810"/>
              <a:ext cx="1928640" cy="0"/>
            </a:xfrm>
            <a:prstGeom prst="line">
              <a:avLst/>
            </a:prstGeom>
            <a:ln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14"/>
            <p:cNvSpPr txBox="1"/>
            <p:nvPr/>
          </p:nvSpPr>
          <p:spPr>
            <a:xfrm>
              <a:off x="1570402" y="2041062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642820" y="3622068"/>
            <a:ext cx="2443078" cy="2064643"/>
            <a:chOff x="1789377" y="3727510"/>
            <a:chExt cx="2443396" cy="2064643"/>
          </a:xfrm>
        </p:grpSpPr>
        <p:cxnSp>
          <p:nvCxnSpPr>
            <p:cNvPr id="27" name="直線接點 5"/>
            <p:cNvCxnSpPr/>
            <p:nvPr/>
          </p:nvCxnSpPr>
          <p:spPr>
            <a:xfrm rot="5400000">
              <a:off x="1161125" y="5006335"/>
              <a:ext cx="1571636" cy="0"/>
            </a:xfrm>
            <a:prstGeom prst="line">
              <a:avLst/>
            </a:prstGeom>
            <a:ln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字方塊 14"/>
            <p:cNvSpPr txBox="1"/>
            <p:nvPr/>
          </p:nvSpPr>
          <p:spPr>
            <a:xfrm>
              <a:off x="1789377" y="3727510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4"/>
                  </a:solidFill>
                  <a:latin typeface="+mn-ea"/>
                  <a:cs typeface="+mn-ea"/>
                </a:rPr>
                <a:t>输入标题</a:t>
              </a:r>
              <a:endParaRPr lang="zh-TW" altLang="en-US" sz="2000" b="1" dirty="0">
                <a:solidFill>
                  <a:schemeClr val="accent4"/>
                </a:solidFill>
                <a:latin typeface="+mn-ea"/>
                <a:cs typeface="+mn-ea"/>
              </a:endParaRPr>
            </a:p>
          </p:txBody>
        </p:sp>
        <p:cxnSp>
          <p:nvCxnSpPr>
            <p:cNvPr id="29" name="直線接點 17"/>
            <p:cNvCxnSpPr/>
            <p:nvPr/>
          </p:nvCxnSpPr>
          <p:spPr>
            <a:xfrm>
              <a:off x="2304133" y="5577839"/>
              <a:ext cx="1928640" cy="0"/>
            </a:xfrm>
            <a:prstGeom prst="line">
              <a:avLst/>
            </a:prstGeom>
            <a:ln>
              <a:solidFill>
                <a:schemeClr val="accent4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14"/>
            <p:cNvSpPr txBox="1"/>
            <p:nvPr/>
          </p:nvSpPr>
          <p:spPr>
            <a:xfrm>
              <a:off x="2264528" y="4331966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183961" y="3645026"/>
            <a:ext cx="2443078" cy="2064643"/>
            <a:chOff x="8119101" y="3727510"/>
            <a:chExt cx="2443396" cy="2064643"/>
          </a:xfrm>
        </p:grpSpPr>
        <p:cxnSp>
          <p:nvCxnSpPr>
            <p:cNvPr id="32" name="直線接點 5"/>
            <p:cNvCxnSpPr/>
            <p:nvPr/>
          </p:nvCxnSpPr>
          <p:spPr>
            <a:xfrm rot="5400000">
              <a:off x="7490849" y="5006335"/>
              <a:ext cx="1571636" cy="0"/>
            </a:xfrm>
            <a:prstGeom prst="line">
              <a:avLst/>
            </a:prstGeom>
            <a:ln>
              <a:solidFill>
                <a:schemeClr val="accent3"/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14"/>
            <p:cNvSpPr txBox="1"/>
            <p:nvPr/>
          </p:nvSpPr>
          <p:spPr>
            <a:xfrm>
              <a:off x="8119101" y="3727510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3"/>
                  </a:solidFill>
                  <a:latin typeface="+mn-ea"/>
                  <a:cs typeface="+mn-ea"/>
                </a:rPr>
                <a:t>输入标题</a:t>
              </a:r>
              <a:endParaRPr lang="zh-TW" altLang="en-US" sz="2000" b="1" dirty="0">
                <a:solidFill>
                  <a:schemeClr val="accent3"/>
                </a:solidFill>
                <a:latin typeface="+mn-ea"/>
                <a:cs typeface="+mn-ea"/>
              </a:endParaRPr>
            </a:p>
          </p:txBody>
        </p:sp>
        <p:cxnSp>
          <p:nvCxnSpPr>
            <p:cNvPr id="34" name="直線接點 17"/>
            <p:cNvCxnSpPr/>
            <p:nvPr/>
          </p:nvCxnSpPr>
          <p:spPr>
            <a:xfrm>
              <a:off x="8633857" y="5577839"/>
              <a:ext cx="1928640" cy="0"/>
            </a:xfrm>
            <a:prstGeom prst="line">
              <a:avLst/>
            </a:prstGeom>
            <a:ln>
              <a:solidFill>
                <a:schemeClr val="accent3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字方塊 14"/>
            <p:cNvSpPr txBox="1"/>
            <p:nvPr/>
          </p:nvSpPr>
          <p:spPr>
            <a:xfrm>
              <a:off x="8609393" y="4289723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80375" y="1273960"/>
            <a:ext cx="2443078" cy="2064643"/>
            <a:chOff x="8697826" y="1461481"/>
            <a:chExt cx="2443396" cy="2064643"/>
          </a:xfrm>
        </p:grpSpPr>
        <p:cxnSp>
          <p:nvCxnSpPr>
            <p:cNvPr id="37" name="直線接點 5"/>
            <p:cNvCxnSpPr/>
            <p:nvPr/>
          </p:nvCxnSpPr>
          <p:spPr>
            <a:xfrm rot="5400000">
              <a:off x="8069574" y="2740306"/>
              <a:ext cx="1571636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文字方塊 14"/>
            <p:cNvSpPr txBox="1"/>
            <p:nvPr/>
          </p:nvSpPr>
          <p:spPr>
            <a:xfrm>
              <a:off x="8697826" y="1461481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2"/>
                  </a:solidFill>
                  <a:latin typeface="+mn-ea"/>
                  <a:cs typeface="+mn-ea"/>
                </a:rPr>
                <a:t>输入标题</a:t>
              </a:r>
              <a:endParaRPr lang="zh-TW" altLang="en-US" sz="2000" b="1" dirty="0">
                <a:solidFill>
                  <a:schemeClr val="accent2"/>
                </a:solidFill>
                <a:latin typeface="+mn-ea"/>
                <a:cs typeface="+mn-ea"/>
              </a:endParaRPr>
            </a:p>
          </p:txBody>
        </p:sp>
        <p:cxnSp>
          <p:nvCxnSpPr>
            <p:cNvPr id="39" name="直線接點 17"/>
            <p:cNvCxnSpPr/>
            <p:nvPr/>
          </p:nvCxnSpPr>
          <p:spPr>
            <a:xfrm>
              <a:off x="9212582" y="3311810"/>
              <a:ext cx="1928640" cy="0"/>
            </a:xfrm>
            <a:prstGeom prst="line">
              <a:avLst/>
            </a:prstGeom>
            <a:ln>
              <a:solidFill>
                <a:schemeClr val="accent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字方塊 14"/>
            <p:cNvSpPr txBox="1"/>
            <p:nvPr/>
          </p:nvSpPr>
          <p:spPr>
            <a:xfrm>
              <a:off x="9191704" y="202369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输入文字内容</a:t>
              </a:r>
              <a:endPara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ea typeface="+mn-ea"/>
                <a:cs typeface="+mn-ea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67792" y="1685209"/>
            <a:ext cx="3098397" cy="3430587"/>
          </a:xfrm>
          <a:prstGeom prst="roundRect">
            <a:avLst>
              <a:gd name="adj" fmla="val 94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rot="-5400000">
            <a:off x="1482703" y="2997324"/>
            <a:ext cx="2687637" cy="498410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</p:spPr>
        <p:txBody>
          <a:bodyPr wrap="none" anchor="ctr"/>
          <a:lstStyle/>
          <a:p>
            <a:endParaRPr lang="zh-CN" altLang="en-US">
              <a:cs typeface="+mn-ea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 rot="-5400000">
            <a:off x="2249366" y="2997324"/>
            <a:ext cx="2687637" cy="498410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</p:spPr>
        <p:txBody>
          <a:bodyPr wrap="none" anchor="ctr"/>
          <a:lstStyle/>
          <a:p>
            <a:endParaRPr lang="zh-CN" altLang="en-US">
              <a:cs typeface="+mn-ea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 rot="-5400000">
            <a:off x="2995394" y="2997324"/>
            <a:ext cx="2687637" cy="498410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</p:spPr>
        <p:txBody>
          <a:bodyPr wrap="none" anchor="ctr"/>
          <a:lstStyle/>
          <a:p>
            <a:endParaRPr lang="zh-CN" altLang="en-US">
              <a:cs typeface="+mn-ea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 rot="-5400000">
            <a:off x="3704913" y="2997324"/>
            <a:ext cx="2687637" cy="498410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>
            <a:solidFill>
              <a:srgbClr val="EAEAEA"/>
            </a:solidFill>
            <a:round/>
          </a:ln>
        </p:spPr>
        <p:txBody>
          <a:bodyPr wrap="none" anchor="ctr"/>
          <a:lstStyle/>
          <a:p>
            <a:endParaRPr lang="zh-CN" altLang="en-US">
              <a:cs typeface="+mn-ea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 rot="16200000">
            <a:off x="1862906" y="3387036"/>
            <a:ext cx="1925638" cy="423807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+mn-ea"/>
              <a:cs typeface="+mn-ea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gray">
          <a:xfrm rot="16200000">
            <a:off x="2429547" y="3179074"/>
            <a:ext cx="2328863" cy="423807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gray">
          <a:xfrm rot="16200000">
            <a:off x="3947891" y="3952980"/>
            <a:ext cx="787400" cy="42380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gray">
          <a:xfrm rot="16200000">
            <a:off x="4313717" y="3606111"/>
            <a:ext cx="1468438" cy="423807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gray">
          <a:xfrm>
            <a:off x="2672098" y="4600101"/>
            <a:ext cx="2812684" cy="43088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2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ea"/>
              </a:rPr>
              <a:t>A       B       C       D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gray">
          <a:xfrm>
            <a:off x="2612099" y="2292329"/>
            <a:ext cx="441089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Haettenschweiler" panose="020B0706040902060204" pitchFamily="34" charset="0"/>
                <a:cs typeface="+mn-ea"/>
              </a:rPr>
              <a:t>80%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gray">
          <a:xfrm>
            <a:off x="3381134" y="1910419"/>
            <a:ext cx="442692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Haettenschweiler" panose="020B0706040902060204" pitchFamily="34" charset="0"/>
                <a:cs typeface="+mn-ea"/>
              </a:rPr>
              <a:t>90%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gray">
          <a:xfrm>
            <a:off x="4129778" y="3425122"/>
            <a:ext cx="441089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Haettenschweiler" panose="020B0706040902060204" pitchFamily="34" charset="0"/>
                <a:cs typeface="+mn-ea"/>
              </a:rPr>
              <a:t>30%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gray">
          <a:xfrm>
            <a:off x="4847250" y="2748847"/>
            <a:ext cx="437883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Haettenschweiler" panose="020B0706040902060204" pitchFamily="34" charset="0"/>
                <a:cs typeface="+mn-ea"/>
              </a:rPr>
              <a:t>55%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08006" y="1935072"/>
            <a:ext cx="4086730" cy="635974"/>
            <a:chOff x="5807968" y="1935072"/>
            <a:chExt cx="4087262" cy="635974"/>
          </a:xfrm>
        </p:grpSpPr>
        <p:grpSp>
          <p:nvGrpSpPr>
            <p:cNvPr id="20" name="组合 19"/>
            <p:cNvGrpSpPr/>
            <p:nvPr/>
          </p:nvGrpSpPr>
          <p:grpSpPr>
            <a:xfrm>
              <a:off x="5807968" y="1935072"/>
              <a:ext cx="4087262" cy="635974"/>
              <a:chOff x="4370938" y="2321886"/>
              <a:chExt cx="4087262" cy="635974"/>
            </a:xfrm>
          </p:grpSpPr>
          <p:sp>
            <p:nvSpPr>
              <p:cNvPr id="22" name="AutoShape 26"/>
              <p:cNvSpPr>
                <a:spLocks noChangeArrowheads="1"/>
              </p:cNvSpPr>
              <p:nvPr/>
            </p:nvSpPr>
            <p:spPr bwMode="gray">
              <a:xfrm>
                <a:off x="4419600" y="2348260"/>
                <a:ext cx="4038600" cy="592138"/>
              </a:xfrm>
              <a:prstGeom prst="roundRect">
                <a:avLst>
                  <a:gd name="adj" fmla="val 50000"/>
                </a:avLst>
              </a:prstGeom>
              <a:solidFill>
                <a:srgbClr val="5F5F5F"/>
              </a:solidFill>
              <a:ln w="28575">
                <a:solidFill>
                  <a:srgbClr val="EAEAEA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cs typeface="+mn-ea"/>
                </a:endParaRPr>
              </a:p>
            </p:txBody>
          </p:sp>
          <p:pic>
            <p:nvPicPr>
              <p:cNvPr id="23" name="Picture 29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4429125" y="2830860"/>
                <a:ext cx="455613" cy="12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33"/>
              <p:cNvSpPr>
                <a:spLocks noChangeArrowheads="1"/>
              </p:cNvSpPr>
              <p:nvPr/>
            </p:nvSpPr>
            <p:spPr bwMode="gray">
              <a:xfrm>
                <a:off x="5032375" y="2449860"/>
                <a:ext cx="1569660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FFFF"/>
                    </a:solidFill>
                    <a:cs typeface="+mn-ea"/>
                  </a:rPr>
                  <a:t>输入说明文字</a:t>
                </a:r>
                <a:endParaRPr lang="en-US" altLang="zh-CN" dirty="0">
                  <a:solidFill>
                    <a:srgbClr val="FFFFFF"/>
                  </a:solidFill>
                  <a:cs typeface="+mn-ea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370938" y="2321886"/>
                <a:ext cx="571504" cy="571504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zh-CN" altLang="en-US" sz="160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+mn-ea"/>
                  <a:cs typeface="+mn-ea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5903529" y="1975865"/>
              <a:ext cx="4075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FFFF"/>
                  </a:solidFill>
                  <a:cs typeface="+mn-ea"/>
                </a:rPr>
                <a:t>A</a:t>
              </a:r>
              <a:endParaRPr lang="zh-CN" altLang="en-US" sz="2400" dirty="0">
                <a:cs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08006" y="2707638"/>
            <a:ext cx="4086730" cy="631758"/>
            <a:chOff x="5807968" y="2707638"/>
            <a:chExt cx="4087262" cy="631758"/>
          </a:xfrm>
        </p:grpSpPr>
        <p:grpSp>
          <p:nvGrpSpPr>
            <p:cNvPr id="27" name="组合 26"/>
            <p:cNvGrpSpPr/>
            <p:nvPr/>
          </p:nvGrpSpPr>
          <p:grpSpPr>
            <a:xfrm>
              <a:off x="5807968" y="2707638"/>
              <a:ext cx="4087262" cy="631758"/>
              <a:chOff x="4370938" y="3094452"/>
              <a:chExt cx="4087262" cy="631758"/>
            </a:xfrm>
          </p:grpSpPr>
          <p:sp>
            <p:nvSpPr>
              <p:cNvPr id="29" name="AutoShape 34"/>
              <p:cNvSpPr>
                <a:spLocks noChangeArrowheads="1"/>
              </p:cNvSpPr>
              <p:nvPr/>
            </p:nvSpPr>
            <p:spPr bwMode="gray">
              <a:xfrm>
                <a:off x="4419600" y="3116610"/>
                <a:ext cx="4038600" cy="592138"/>
              </a:xfrm>
              <a:prstGeom prst="roundRect">
                <a:avLst>
                  <a:gd name="adj" fmla="val 50000"/>
                </a:avLst>
              </a:prstGeom>
              <a:solidFill>
                <a:srgbClr val="5F5F5F"/>
              </a:solidFill>
              <a:ln w="28575">
                <a:solidFill>
                  <a:srgbClr val="EAEAEA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cs typeface="+mn-ea"/>
                </a:endParaRPr>
              </a:p>
            </p:txBody>
          </p:sp>
          <p:pic>
            <p:nvPicPr>
              <p:cNvPr id="30" name="Picture 37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4429125" y="3599210"/>
                <a:ext cx="455613" cy="12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Rectangle 41"/>
              <p:cNvSpPr>
                <a:spLocks noChangeArrowheads="1"/>
              </p:cNvSpPr>
              <p:nvPr/>
            </p:nvSpPr>
            <p:spPr bwMode="gray">
              <a:xfrm>
                <a:off x="5032375" y="3218210"/>
                <a:ext cx="1569660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FFFF"/>
                    </a:solidFill>
                    <a:cs typeface="+mn-ea"/>
                  </a:rPr>
                  <a:t>输入说明文字</a:t>
                </a:r>
                <a:endParaRPr lang="en-US" altLang="zh-CN" dirty="0">
                  <a:solidFill>
                    <a:srgbClr val="FFFFFF"/>
                  </a:solidFill>
                  <a:cs typeface="+mn-ea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370938" y="3094452"/>
                <a:ext cx="571504" cy="571504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5926288" y="2770660"/>
              <a:ext cx="3899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</a:rPr>
                <a:t>B</a:t>
              </a:r>
              <a:endParaRPr lang="zh-CN" altLang="en-US" sz="2400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21256" y="3493456"/>
            <a:ext cx="4073480" cy="622228"/>
            <a:chOff x="5821220" y="3493456"/>
            <a:chExt cx="4074010" cy="622228"/>
          </a:xfrm>
        </p:grpSpPr>
        <p:grpSp>
          <p:nvGrpSpPr>
            <p:cNvPr id="34" name="组合 33"/>
            <p:cNvGrpSpPr/>
            <p:nvPr/>
          </p:nvGrpSpPr>
          <p:grpSpPr>
            <a:xfrm>
              <a:off x="5821220" y="3493456"/>
              <a:ext cx="4074010" cy="622228"/>
              <a:chOff x="4384190" y="3880270"/>
              <a:chExt cx="4074010" cy="622228"/>
            </a:xfrm>
          </p:grpSpPr>
          <p:sp>
            <p:nvSpPr>
              <p:cNvPr id="36" name="AutoShape 42"/>
              <p:cNvSpPr>
                <a:spLocks noChangeArrowheads="1"/>
              </p:cNvSpPr>
              <p:nvPr/>
            </p:nvSpPr>
            <p:spPr bwMode="gray">
              <a:xfrm>
                <a:off x="4419600" y="3892898"/>
                <a:ext cx="4038600" cy="592137"/>
              </a:xfrm>
              <a:prstGeom prst="roundRect">
                <a:avLst>
                  <a:gd name="adj" fmla="val 50000"/>
                </a:avLst>
              </a:prstGeom>
              <a:solidFill>
                <a:srgbClr val="5F5F5F"/>
              </a:solidFill>
              <a:ln w="28575">
                <a:solidFill>
                  <a:srgbClr val="EAEAEA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cs typeface="+mn-ea"/>
                </a:endParaRPr>
              </a:p>
            </p:txBody>
          </p:sp>
          <p:pic>
            <p:nvPicPr>
              <p:cNvPr id="37" name="Picture 45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4429125" y="4375498"/>
                <a:ext cx="455613" cy="12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Rectangle 49"/>
              <p:cNvSpPr>
                <a:spLocks noChangeArrowheads="1"/>
              </p:cNvSpPr>
              <p:nvPr/>
            </p:nvSpPr>
            <p:spPr bwMode="gray">
              <a:xfrm>
                <a:off x="5032375" y="3994498"/>
                <a:ext cx="1569660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FFFF"/>
                    </a:solidFill>
                    <a:cs typeface="+mn-ea"/>
                  </a:rPr>
                  <a:t>输入说明文字</a:t>
                </a:r>
                <a:endParaRPr lang="en-US" altLang="zh-CN" dirty="0">
                  <a:solidFill>
                    <a:srgbClr val="FFFFFF"/>
                  </a:solidFill>
                  <a:cs typeface="+mn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384190" y="3880270"/>
                <a:ext cx="571504" cy="571504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5931283" y="3541221"/>
              <a:ext cx="4075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</a:rPr>
                <a:t>C</a:t>
              </a:r>
              <a:endParaRPr lang="zh-CN" altLang="en-US" sz="2400" dirty="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808006" y="4221088"/>
            <a:ext cx="4086730" cy="631196"/>
            <a:chOff x="5807968" y="4221088"/>
            <a:chExt cx="4087262" cy="631196"/>
          </a:xfrm>
        </p:grpSpPr>
        <p:grpSp>
          <p:nvGrpSpPr>
            <p:cNvPr id="41" name="组合 40"/>
            <p:cNvGrpSpPr/>
            <p:nvPr/>
          </p:nvGrpSpPr>
          <p:grpSpPr>
            <a:xfrm>
              <a:off x="5807968" y="4221088"/>
              <a:ext cx="4087262" cy="631196"/>
              <a:chOff x="4370938" y="4607902"/>
              <a:chExt cx="4087262" cy="631196"/>
            </a:xfrm>
          </p:grpSpPr>
          <p:sp>
            <p:nvSpPr>
              <p:cNvPr id="43" name="AutoShape 50"/>
              <p:cNvSpPr>
                <a:spLocks noChangeArrowheads="1"/>
              </p:cNvSpPr>
              <p:nvPr/>
            </p:nvSpPr>
            <p:spPr bwMode="gray">
              <a:xfrm>
                <a:off x="4419600" y="4629498"/>
                <a:ext cx="4038600" cy="592137"/>
              </a:xfrm>
              <a:prstGeom prst="roundRect">
                <a:avLst>
                  <a:gd name="adj" fmla="val 50000"/>
                </a:avLst>
              </a:prstGeom>
              <a:solidFill>
                <a:srgbClr val="5F5F5F"/>
              </a:solidFill>
              <a:ln w="28575">
                <a:solidFill>
                  <a:srgbClr val="EAEAEA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>
                  <a:cs typeface="+mn-ea"/>
                </a:endParaRPr>
              </a:p>
            </p:txBody>
          </p:sp>
          <p:pic>
            <p:nvPicPr>
              <p:cNvPr id="44" name="Picture 53" descr="light_shadow"/>
              <p:cNvPicPr>
                <a:picLocks noChangeAspect="1" noChangeArrowheads="1"/>
              </p:cNvPicPr>
              <p:nvPr/>
            </p:nvPicPr>
            <p:blipFill>
              <a:blip r:embed="rId2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4429125" y="5112098"/>
                <a:ext cx="455613" cy="127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57"/>
              <p:cNvSpPr>
                <a:spLocks noChangeArrowheads="1"/>
              </p:cNvSpPr>
              <p:nvPr/>
            </p:nvSpPr>
            <p:spPr bwMode="gray">
              <a:xfrm>
                <a:off x="5032375" y="4731098"/>
                <a:ext cx="1569660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FFFF"/>
                    </a:solidFill>
                    <a:cs typeface="+mn-ea"/>
                  </a:rPr>
                  <a:t>输入说明文字</a:t>
                </a:r>
                <a:endParaRPr lang="en-US" altLang="zh-CN" dirty="0">
                  <a:solidFill>
                    <a:srgbClr val="FFFFFF"/>
                  </a:solidFill>
                  <a:cs typeface="+mn-ea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370938" y="4607902"/>
                <a:ext cx="571504" cy="571504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zh-CN" altLang="en-US" sz="1600" b="1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5922816" y="4279274"/>
              <a:ext cx="4075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</a:rPr>
                <a:t>D</a:t>
              </a:r>
              <a:endParaRPr lang="zh-CN" altLang="en-US" sz="2400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ea typeface="+mn-ea"/>
                <a:cs typeface="+mn-ea"/>
              </a:rPr>
              <a:t>单击此处添加标题</a:t>
            </a:r>
            <a:endParaRPr lang="zh-CN" altLang="en-US" b="1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3848" y="3630780"/>
            <a:ext cx="1549202" cy="9556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3"/>
              </a:solidFill>
              <a:latin typeface="+mn-ea"/>
              <a:cs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3"/>
              </a:solidFill>
              <a:latin typeface="+mn-ea"/>
              <a:cs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3"/>
              </a:solidFill>
              <a:latin typeface="+mn-ea"/>
              <a:cs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3"/>
              </a:solidFill>
              <a:latin typeface="+mn-ea"/>
              <a:cs typeface="+mn-ea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4270027" y="2464998"/>
            <a:ext cx="1543023" cy="9556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1"/>
              </a:solidFill>
              <a:latin typeface="+mn-ea"/>
              <a:cs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1"/>
              </a:solidFill>
              <a:latin typeface="+mn-ea"/>
              <a:cs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1"/>
              </a:solidFill>
              <a:latin typeface="+mn-ea"/>
              <a:cs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87813" y="1293646"/>
            <a:ext cx="2357082" cy="4200490"/>
            <a:chOff x="1919537" y="1604774"/>
            <a:chExt cx="2357389" cy="4200490"/>
          </a:xfrm>
        </p:grpSpPr>
        <p:sp>
          <p:nvSpPr>
            <p:cNvPr id="8" name="等腰三角形 16"/>
            <p:cNvSpPr/>
            <p:nvPr/>
          </p:nvSpPr>
          <p:spPr>
            <a:xfrm rot="5400000">
              <a:off x="2477670" y="3278543"/>
              <a:ext cx="1134126" cy="2250392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3693952" y="3761033"/>
              <a:ext cx="33855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Haettenschweiler" panose="020B0706040902060204" pitchFamily="34" charset="0"/>
                </a:defRPr>
              </a:lvl1pPr>
            </a:lstStyle>
            <a:p>
              <a:r>
                <a:rPr lang="en-US" altLang="zh-CN" dirty="0">
                  <a:cs typeface="+mn-ea"/>
                </a:rPr>
                <a:t>2</a:t>
              </a:r>
              <a:endParaRPr lang="zh-CN" altLang="en-US" dirty="0">
                <a:cs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42303" y="3088212"/>
              <a:ext cx="832387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100" b="1" dirty="0">
                  <a:solidFill>
                    <a:schemeClr val="bg1"/>
                  </a:solidFill>
                  <a:latin typeface="+mn-ea"/>
                  <a:cs typeface="+mn-ea"/>
                </a:rPr>
                <a:t>01</a:t>
              </a:r>
              <a:endParaRPr lang="zh-CN" altLang="en-US" sz="41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1" name="等腰三角形 16"/>
            <p:cNvSpPr/>
            <p:nvPr/>
          </p:nvSpPr>
          <p:spPr>
            <a:xfrm rot="5400000">
              <a:off x="2477670" y="2128753"/>
              <a:ext cx="1134126" cy="2250392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695439" y="2640012"/>
              <a:ext cx="285656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Haettenschweiler" panose="020B0706040902060204" pitchFamily="34" charset="0"/>
                </a:defRPr>
              </a:lvl1pPr>
            </a:lstStyle>
            <a:p>
              <a:r>
                <a:rPr lang="en-US" altLang="zh-CN" dirty="0">
                  <a:cs typeface="+mn-ea"/>
                </a:rPr>
                <a:t>1</a:t>
              </a:r>
              <a:endParaRPr lang="zh-CN" altLang="en-US" dirty="0">
                <a:cs typeface="+mn-ea"/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80" t="7205" b="2766"/>
            <a:stretch>
              <a:fillRect/>
            </a:stretch>
          </p:blipFill>
          <p:spPr bwMode="auto">
            <a:xfrm>
              <a:off x="4060201" y="1604774"/>
              <a:ext cx="216725" cy="4200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2457681" y="3334869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latin typeface="+mn-ea"/>
                  <a:cs typeface="+mn-ea"/>
                </a:rPr>
                <a:t>输入标题</a:t>
              </a:r>
              <a:endParaRPr lang="en-US" altLang="zh-CN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457681" y="4528222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latin typeface="+mn-ea"/>
                  <a:cs typeface="+mn-ea"/>
                </a:rPr>
                <a:t>输入标题</a:t>
              </a:r>
              <a:endParaRPr lang="en-US" altLang="zh-CN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flipH="1">
            <a:off x="6219977" y="3028296"/>
            <a:ext cx="1630119" cy="9556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2"/>
              </a:solidFill>
              <a:latin typeface="+mn-ea"/>
              <a:cs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2"/>
              </a:solidFill>
              <a:latin typeface="+mn-ea"/>
              <a:cs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2"/>
              </a:solidFill>
              <a:latin typeface="+mn-ea"/>
              <a:cs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2"/>
              </a:solidFill>
              <a:latin typeface="+mn-ea"/>
              <a:cs typeface="+mn-ea"/>
            </a:endParaRPr>
          </a:p>
        </p:txBody>
      </p:sp>
      <p:sp>
        <p:nvSpPr>
          <p:cNvPr id="17" name="TextBox 20"/>
          <p:cNvSpPr txBox="1"/>
          <p:nvPr/>
        </p:nvSpPr>
        <p:spPr>
          <a:xfrm flipH="1">
            <a:off x="6219974" y="4215290"/>
            <a:ext cx="1620948" cy="9556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80000"/>
              </a:lnSpc>
            </a:pPr>
            <a:r>
              <a:rPr lang="zh-CN" altLang="en-US" b="1" dirty="0">
                <a:solidFill>
                  <a:schemeClr val="accent6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6"/>
              </a:solidFill>
              <a:latin typeface="+mn-ea"/>
              <a:cs typeface="+mn-ea"/>
            </a:endParaRPr>
          </a:p>
          <a:p>
            <a:pPr algn="dist">
              <a:lnSpc>
                <a:spcPct val="80000"/>
              </a:lnSpc>
            </a:pPr>
            <a:r>
              <a:rPr lang="zh-CN" altLang="en-US" b="1" dirty="0">
                <a:solidFill>
                  <a:schemeClr val="accent6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6"/>
              </a:solidFill>
              <a:latin typeface="+mn-ea"/>
              <a:cs typeface="+mn-ea"/>
            </a:endParaRPr>
          </a:p>
          <a:p>
            <a:pPr algn="dist">
              <a:lnSpc>
                <a:spcPct val="80000"/>
              </a:lnSpc>
            </a:pPr>
            <a:r>
              <a:rPr lang="zh-CN" altLang="en-US" b="1" dirty="0">
                <a:solidFill>
                  <a:schemeClr val="accent6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6"/>
              </a:solidFill>
              <a:latin typeface="+mn-ea"/>
              <a:cs typeface="+mn-ea"/>
            </a:endParaRPr>
          </a:p>
          <a:p>
            <a:pPr algn="dist">
              <a:lnSpc>
                <a:spcPct val="80000"/>
              </a:lnSpc>
            </a:pPr>
            <a:r>
              <a:rPr lang="zh-CN" altLang="en-US" b="1" dirty="0">
                <a:solidFill>
                  <a:schemeClr val="accent6"/>
                </a:solidFill>
                <a:latin typeface="+mn-ea"/>
                <a:cs typeface="+mn-ea"/>
              </a:rPr>
              <a:t>输入文字内容</a:t>
            </a:r>
            <a:endParaRPr lang="en-US" altLang="zh-CN" b="1" dirty="0">
              <a:solidFill>
                <a:schemeClr val="accent6"/>
              </a:solidFill>
              <a:latin typeface="+mn-ea"/>
              <a:cs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752632" y="2145335"/>
            <a:ext cx="2343025" cy="4200490"/>
            <a:chOff x="7785119" y="2456463"/>
            <a:chExt cx="2343330" cy="420049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80" t="7205" b="2766"/>
            <a:stretch>
              <a:fillRect/>
            </a:stretch>
          </p:blipFill>
          <p:spPr bwMode="auto">
            <a:xfrm flipH="1">
              <a:off x="7785119" y="2456463"/>
              <a:ext cx="216725" cy="4200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等腰三角形 16"/>
            <p:cNvSpPr/>
            <p:nvPr/>
          </p:nvSpPr>
          <p:spPr>
            <a:xfrm rot="5400000" flipH="1" flipV="1">
              <a:off x="8436190" y="2711135"/>
              <a:ext cx="1134126" cy="2250392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21" name="TextBox 17"/>
            <p:cNvSpPr txBox="1"/>
            <p:nvPr/>
          </p:nvSpPr>
          <p:spPr>
            <a:xfrm flipH="1">
              <a:off x="8042000" y="3795814"/>
              <a:ext cx="33855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Haettenschweiler" panose="020B0706040902060204" pitchFamily="34" charset="0"/>
                </a:defRPr>
              </a:lvl1pPr>
            </a:lstStyle>
            <a:p>
              <a:r>
                <a:rPr lang="en-US" altLang="zh-CN" dirty="0">
                  <a:cs typeface="+mn-ea"/>
                </a:rPr>
                <a:t>3</a:t>
              </a:r>
              <a:endParaRPr lang="zh-CN" altLang="en-US" dirty="0">
                <a:cs typeface="+mn-ea"/>
              </a:endParaRPr>
            </a:p>
          </p:txBody>
        </p:sp>
        <p:sp>
          <p:nvSpPr>
            <p:cNvPr id="22" name="等腰三角形 16"/>
            <p:cNvSpPr/>
            <p:nvPr/>
          </p:nvSpPr>
          <p:spPr>
            <a:xfrm rot="5400000" flipH="1" flipV="1">
              <a:off x="8436190" y="3866299"/>
              <a:ext cx="1134126" cy="2250392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8042000" y="4942334"/>
              <a:ext cx="365806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Haettenschweiler" panose="020B0706040902060204" pitchFamily="34" charset="0"/>
                </a:defRPr>
              </a:lvl1pPr>
            </a:lstStyle>
            <a:p>
              <a:r>
                <a:rPr lang="en-US" altLang="zh-CN" dirty="0">
                  <a:cs typeface="+mn-ea"/>
                </a:rPr>
                <a:t>4</a:t>
              </a:r>
              <a:endParaRPr lang="zh-CN" altLang="en-US" dirty="0">
                <a:cs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513458" y="3349731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latin typeface="+mn-ea"/>
                  <a:cs typeface="+mn-ea"/>
                </a:rPr>
                <a:t>输入标题</a:t>
              </a:r>
              <a:endParaRPr lang="en-US" altLang="zh-CN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513458" y="448385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/>
                  </a:solidFill>
                  <a:latin typeface="+mn-ea"/>
                  <a:cs typeface="+mn-ea"/>
                </a:rPr>
                <a:t>输入标题</a:t>
              </a:r>
              <a:endParaRPr lang="en-US" altLang="zh-CN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ea typeface="+mn-ea"/>
                <a:cs typeface="+mn-ea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roup 1576"/>
          <p:cNvGrpSpPr/>
          <p:nvPr/>
        </p:nvGrpSpPr>
        <p:grpSpPr>
          <a:xfrm>
            <a:off x="795" y="3631545"/>
            <a:ext cx="12190413" cy="51516"/>
            <a:chOff x="0" y="0"/>
            <a:chExt cx="12192000" cy="51515"/>
          </a:xfrm>
        </p:grpSpPr>
        <p:sp>
          <p:nvSpPr>
            <p:cNvPr id="1574" name="Shape 1574"/>
            <p:cNvSpPr/>
            <p:nvPr/>
          </p:nvSpPr>
          <p:spPr>
            <a:xfrm>
              <a:off x="0" y="51515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595C5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75" name="Shape 1575"/>
            <p:cNvSpPr/>
            <p:nvPr/>
          </p:nvSpPr>
          <p:spPr>
            <a:xfrm>
              <a:off x="0" y="-1"/>
              <a:ext cx="12192000" cy="1"/>
            </a:xfrm>
            <a:prstGeom prst="line">
              <a:avLst/>
            </a:prstGeom>
            <a:noFill/>
            <a:ln w="28575" cap="flat">
              <a:solidFill>
                <a:srgbClr val="595C5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79" name="Shape 1579"/>
          <p:cNvSpPr/>
          <p:nvPr/>
        </p:nvSpPr>
        <p:spPr>
          <a:xfrm>
            <a:off x="7210615" y="3528160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0" name="Shape 1580"/>
          <p:cNvSpPr/>
          <p:nvPr/>
        </p:nvSpPr>
        <p:spPr>
          <a:xfrm>
            <a:off x="9798933" y="3528160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1" name="Shape 1581"/>
          <p:cNvSpPr/>
          <p:nvPr/>
        </p:nvSpPr>
        <p:spPr>
          <a:xfrm>
            <a:off x="4622298" y="3528160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82" name="Shape 1582"/>
          <p:cNvSpPr/>
          <p:nvPr/>
        </p:nvSpPr>
        <p:spPr>
          <a:xfrm>
            <a:off x="2033982" y="3528162"/>
            <a:ext cx="206746" cy="2067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38100">
            <a:solidFill>
              <a:srgbClr val="595C5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0000"/>
                </a:solidFill>
              </a:defRPr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87" name="Group 1587"/>
          <p:cNvGrpSpPr/>
          <p:nvPr/>
        </p:nvGrpSpPr>
        <p:grpSpPr>
          <a:xfrm>
            <a:off x="8979619" y="1209168"/>
            <a:ext cx="1828563" cy="1828801"/>
            <a:chOff x="0" y="0"/>
            <a:chExt cx="1828800" cy="1828800"/>
          </a:xfrm>
        </p:grpSpPr>
        <p:sp>
          <p:nvSpPr>
            <p:cNvPr id="1583" name="Shape 1583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70246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3123" y="54084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8F4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85" name="Shape 1585"/>
            <p:cNvSpPr/>
            <p:nvPr/>
          </p:nvSpPr>
          <p:spPr>
            <a:xfrm>
              <a:off x="615031" y="534064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400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1592" name="Group 1592"/>
          <p:cNvGrpSpPr/>
          <p:nvPr/>
        </p:nvGrpSpPr>
        <p:grpSpPr>
          <a:xfrm>
            <a:off x="3806225" y="1209168"/>
            <a:ext cx="1828563" cy="1828801"/>
            <a:chOff x="0" y="0"/>
            <a:chExt cx="1828800" cy="1828800"/>
          </a:xfrm>
        </p:grpSpPr>
        <p:sp>
          <p:nvSpPr>
            <p:cNvPr id="1588" name="Shape 1588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70246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49882" y="54084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90" name="Shape 1590"/>
            <p:cNvSpPr/>
            <p:nvPr/>
          </p:nvSpPr>
          <p:spPr>
            <a:xfrm>
              <a:off x="603382" y="534064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>
                <a:defRPr sz="1400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  <a:endPara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  <a:endParaRPr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97" name="Group 1597"/>
          <p:cNvGrpSpPr/>
          <p:nvPr/>
        </p:nvGrpSpPr>
        <p:grpSpPr>
          <a:xfrm>
            <a:off x="1222718" y="4380399"/>
            <a:ext cx="1828563" cy="1828801"/>
            <a:chOff x="0" y="0"/>
            <a:chExt cx="1828800" cy="1828800"/>
          </a:xfrm>
        </p:grpSpPr>
        <p:sp>
          <p:nvSpPr>
            <p:cNvPr id="1593" name="Shape 1593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-74120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94" name="Shape 1594"/>
            <p:cNvSpPr/>
            <p:nvPr/>
          </p:nvSpPr>
          <p:spPr>
            <a:xfrm>
              <a:off x="53123" y="51872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8F4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95" name="Shape 1595"/>
            <p:cNvSpPr/>
            <p:nvPr/>
          </p:nvSpPr>
          <p:spPr>
            <a:xfrm>
              <a:off x="606623" y="543817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400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1602" name="Group 1602"/>
          <p:cNvGrpSpPr/>
          <p:nvPr/>
        </p:nvGrpSpPr>
        <p:grpSpPr>
          <a:xfrm>
            <a:off x="6399708" y="4380399"/>
            <a:ext cx="1828563" cy="1828801"/>
            <a:chOff x="0" y="0"/>
            <a:chExt cx="1828800" cy="1828800"/>
          </a:xfrm>
        </p:grpSpPr>
        <p:sp>
          <p:nvSpPr>
            <p:cNvPr id="1598" name="Shape 1598"/>
            <p:cNvSpPr/>
            <p:nvPr/>
          </p:nvSpPr>
          <p:spPr>
            <a:xfrm>
              <a:off x="0" y="0"/>
              <a:ext cx="1828800" cy="1828800"/>
            </a:xfrm>
            <a:prstGeom prst="wedgeEllipseCallout">
              <a:avLst>
                <a:gd name="adj1" fmla="val 293"/>
                <a:gd name="adj2" fmla="val -7412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99" name="Shape 1599"/>
            <p:cNvSpPr/>
            <p:nvPr/>
          </p:nvSpPr>
          <p:spPr>
            <a:xfrm>
              <a:off x="53123" y="51872"/>
              <a:ext cx="1722554" cy="172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8F4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00" name="Shape 1600"/>
            <p:cNvSpPr/>
            <p:nvPr/>
          </p:nvSpPr>
          <p:spPr>
            <a:xfrm>
              <a:off x="606622" y="580303"/>
              <a:ext cx="615553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ctr">
                <a:defRPr sz="1400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</a:t>
              </a:r>
            </a:p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1607" name="Group 1607"/>
          <p:cNvGrpSpPr/>
          <p:nvPr/>
        </p:nvGrpSpPr>
        <p:grpSpPr>
          <a:xfrm>
            <a:off x="8358540" y="4461918"/>
            <a:ext cx="2004106" cy="1084559"/>
            <a:chOff x="0" y="0"/>
            <a:chExt cx="2004366" cy="1084557"/>
          </a:xfrm>
        </p:grpSpPr>
        <p:grpSp>
          <p:nvGrpSpPr>
            <p:cNvPr id="1605" name="Group 1605"/>
            <p:cNvGrpSpPr/>
            <p:nvPr/>
          </p:nvGrpSpPr>
          <p:grpSpPr>
            <a:xfrm>
              <a:off x="108357" y="0"/>
              <a:ext cx="507128" cy="507127"/>
              <a:chOff x="0" y="0"/>
              <a:chExt cx="507126" cy="507126"/>
            </a:xfrm>
          </p:grpSpPr>
          <p:sp>
            <p:nvSpPr>
              <p:cNvPr id="1603" name="Shape 1603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04" name="Shape 1604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02</a:t>
                </a:r>
              </a:p>
            </p:txBody>
          </p:sp>
        </p:grpSp>
        <p:sp>
          <p:nvSpPr>
            <p:cNvPr id="1606" name="Shape 1606"/>
            <p:cNvSpPr/>
            <p:nvPr/>
          </p:nvSpPr>
          <p:spPr>
            <a:xfrm>
              <a:off x="0" y="561340"/>
              <a:ext cx="2004366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l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12" name="Group 1612"/>
          <p:cNvGrpSpPr/>
          <p:nvPr/>
        </p:nvGrpSpPr>
        <p:grpSpPr>
          <a:xfrm>
            <a:off x="3216786" y="4535793"/>
            <a:ext cx="2093873" cy="1250518"/>
            <a:chOff x="1" y="0"/>
            <a:chExt cx="2094145" cy="1250517"/>
          </a:xfrm>
        </p:grpSpPr>
        <p:grpSp>
          <p:nvGrpSpPr>
            <p:cNvPr id="1610" name="Group 1610"/>
            <p:cNvGrpSpPr/>
            <p:nvPr/>
          </p:nvGrpSpPr>
          <p:grpSpPr>
            <a:xfrm>
              <a:off x="85299" y="0"/>
              <a:ext cx="507128" cy="507127"/>
              <a:chOff x="0" y="0"/>
              <a:chExt cx="507126" cy="507126"/>
            </a:xfrm>
          </p:grpSpPr>
          <p:sp>
            <p:nvSpPr>
              <p:cNvPr id="1608" name="Shape 1608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/>
              <a:p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09" name="Shape 1609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04</a:t>
                </a:r>
              </a:p>
            </p:txBody>
          </p:sp>
        </p:grpSp>
        <p:sp>
          <p:nvSpPr>
            <p:cNvPr id="1611" name="Shape 1611"/>
            <p:cNvSpPr/>
            <p:nvPr/>
          </p:nvSpPr>
          <p:spPr>
            <a:xfrm>
              <a:off x="1" y="527245"/>
              <a:ext cx="2094145" cy="7232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lvl="0" algn="l">
                <a:defRPr>
                  <a:solidFill>
                    <a:srgbClr val="000000"/>
                  </a:solidFill>
                </a:defRPr>
              </a:pPr>
              <a:endParaRPr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17" name="Group 1617"/>
          <p:cNvGrpSpPr/>
          <p:nvPr/>
        </p:nvGrpSpPr>
        <p:grpSpPr>
          <a:xfrm>
            <a:off x="6558762" y="1867913"/>
            <a:ext cx="2206056" cy="1105353"/>
            <a:chOff x="750450" y="0"/>
            <a:chExt cx="2206342" cy="1105352"/>
          </a:xfrm>
        </p:grpSpPr>
        <p:grpSp>
          <p:nvGrpSpPr>
            <p:cNvPr id="1615" name="Group 1615"/>
            <p:cNvGrpSpPr/>
            <p:nvPr/>
          </p:nvGrpSpPr>
          <p:grpSpPr>
            <a:xfrm>
              <a:off x="2372687" y="0"/>
              <a:ext cx="507128" cy="507127"/>
              <a:chOff x="0" y="0"/>
              <a:chExt cx="507126" cy="507126"/>
            </a:xfrm>
          </p:grpSpPr>
          <p:sp>
            <p:nvSpPr>
              <p:cNvPr id="1613" name="Shape 1613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14" name="Shape 1614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01</a:t>
                </a:r>
              </a:p>
            </p:txBody>
          </p:sp>
        </p:grpSp>
        <p:sp>
          <p:nvSpPr>
            <p:cNvPr id="1616" name="Shape 1616"/>
            <p:cNvSpPr/>
            <p:nvPr/>
          </p:nvSpPr>
          <p:spPr>
            <a:xfrm>
              <a:off x="750450" y="582134"/>
              <a:ext cx="2206342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r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22" name="Group 1622"/>
          <p:cNvGrpSpPr/>
          <p:nvPr/>
        </p:nvGrpSpPr>
        <p:grpSpPr>
          <a:xfrm>
            <a:off x="1571482" y="1937542"/>
            <a:ext cx="2019942" cy="1032915"/>
            <a:chOff x="812534" y="0"/>
            <a:chExt cx="2020204" cy="1032914"/>
          </a:xfrm>
        </p:grpSpPr>
        <p:grpSp>
          <p:nvGrpSpPr>
            <p:cNvPr id="1620" name="Group 1620"/>
            <p:cNvGrpSpPr/>
            <p:nvPr/>
          </p:nvGrpSpPr>
          <p:grpSpPr>
            <a:xfrm>
              <a:off x="2228530" y="0"/>
              <a:ext cx="507128" cy="507127"/>
              <a:chOff x="0" y="0"/>
              <a:chExt cx="507126" cy="507126"/>
            </a:xfrm>
          </p:grpSpPr>
          <p:sp>
            <p:nvSpPr>
              <p:cNvPr id="1618" name="Shape 1618"/>
              <p:cNvSpPr/>
              <p:nvPr/>
            </p:nvSpPr>
            <p:spPr>
              <a:xfrm>
                <a:off x="0" y="0"/>
                <a:ext cx="507127" cy="50712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latin typeface="+mj-lt"/>
                    <a:ea typeface="+mj-ea"/>
                    <a:cs typeface="+mj-cs"/>
                    <a:sym typeface="Source Sans Pro"/>
                  </a:defRPr>
                </a:pPr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19" name="Shape 1619"/>
              <p:cNvSpPr/>
              <p:nvPr/>
            </p:nvSpPr>
            <p:spPr>
              <a:xfrm>
                <a:off x="0" y="61793"/>
                <a:ext cx="507127" cy="383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>
                    <a:latin typeface="+mj-lt"/>
                    <a:ea typeface="+mj-ea"/>
                    <a:cs typeface="+mj-cs"/>
                    <a:sym typeface="Source Sans Pro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03</a:t>
                </a:r>
              </a:p>
            </p:txBody>
          </p:sp>
        </p:grpSp>
        <p:sp>
          <p:nvSpPr>
            <p:cNvPr id="1621" name="Shape 1621"/>
            <p:cNvSpPr/>
            <p:nvPr/>
          </p:nvSpPr>
          <p:spPr>
            <a:xfrm>
              <a:off x="812534" y="509697"/>
              <a:ext cx="2020204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algn="r">
                <a:defRPr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" grpId="0" animBg="1" advAuto="0"/>
      <p:bldP spid="1579" grpId="0" animBg="1" advAuto="0"/>
      <p:bldP spid="1580" grpId="0" animBg="1" advAuto="0"/>
      <p:bldP spid="1581" grpId="0" animBg="1" advAuto="0"/>
      <p:bldP spid="1582" grpId="0" animBg="1" advAuto="0"/>
      <p:bldP spid="1587" grpId="0" advAuto="0"/>
      <p:bldP spid="1592" grpId="0" advAuto="0"/>
      <p:bldP spid="1597" grpId="0" advAuto="0"/>
      <p:bldP spid="1602" grpId="0" advAuto="0"/>
      <p:bldP spid="1607" grpId="0" animBg="1" advAuto="0"/>
      <p:bldP spid="1612" grpId="0" animBg="1" advAuto="0"/>
      <p:bldP spid="1617" grpId="0" animBg="1" advAuto="0"/>
      <p:bldP spid="1622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9" name="Group 1629"/>
          <p:cNvGrpSpPr/>
          <p:nvPr/>
        </p:nvGrpSpPr>
        <p:grpSpPr>
          <a:xfrm>
            <a:off x="1539550" y="3436338"/>
            <a:ext cx="1257137" cy="2656959"/>
            <a:chOff x="0" y="-9647"/>
            <a:chExt cx="1257300" cy="2656957"/>
          </a:xfrm>
        </p:grpSpPr>
        <p:sp>
          <p:nvSpPr>
            <p:cNvPr id="1626" name="Shape 1626"/>
            <p:cNvSpPr/>
            <p:nvPr/>
          </p:nvSpPr>
          <p:spPr>
            <a:xfrm flipH="1">
              <a:off x="662644" y="-9647"/>
              <a:ext cx="1" cy="1529368"/>
            </a:xfrm>
            <a:prstGeom prst="line">
              <a:avLst/>
            </a:prstGeom>
            <a:noFill/>
            <a:ln w="381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aphicFrame>
          <p:nvGraphicFramePr>
            <p:cNvPr id="1627" name="Chart 1627"/>
            <p:cNvGraphicFramePr/>
            <p:nvPr/>
          </p:nvGraphicFramePr>
          <p:xfrm>
            <a:off x="0" y="1390009"/>
            <a:ext cx="1257300" cy="1257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28" name="Shape 1628"/>
            <p:cNvSpPr/>
            <p:nvPr/>
          </p:nvSpPr>
          <p:spPr>
            <a:xfrm>
              <a:off x="382136" y="1888888"/>
              <a:ext cx="68544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70</a:t>
              </a:r>
              <a:r>
                <a: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%</a:t>
              </a:r>
            </a:p>
          </p:txBody>
        </p:sp>
      </p:grpSp>
      <p:grpSp>
        <p:nvGrpSpPr>
          <p:cNvPr id="1633" name="Group 1633"/>
          <p:cNvGrpSpPr/>
          <p:nvPr/>
        </p:nvGrpSpPr>
        <p:grpSpPr>
          <a:xfrm>
            <a:off x="1287255" y="2466012"/>
            <a:ext cx="2043778" cy="1314827"/>
            <a:chOff x="0" y="379713"/>
            <a:chExt cx="2044043" cy="1314825"/>
          </a:xfrm>
        </p:grpSpPr>
        <p:sp>
          <p:nvSpPr>
            <p:cNvPr id="1630" name="Shape 1630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1" name="Shape 1631"/>
            <p:cNvSpPr/>
            <p:nvPr/>
          </p:nvSpPr>
          <p:spPr>
            <a:xfrm>
              <a:off x="281145" y="919523"/>
              <a:ext cx="140697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2005 - 2008</a:t>
              </a:r>
            </a:p>
          </p:txBody>
        </p:sp>
        <p:sp>
          <p:nvSpPr>
            <p:cNvPr id="1632" name="Shape 1632"/>
            <p:cNvSpPr/>
            <p:nvPr/>
          </p:nvSpPr>
          <p:spPr>
            <a:xfrm>
              <a:off x="73573" y="379713"/>
              <a:ext cx="1970470" cy="492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3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3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37" name="Group 1637"/>
          <p:cNvGrpSpPr/>
          <p:nvPr/>
        </p:nvGrpSpPr>
        <p:grpSpPr>
          <a:xfrm>
            <a:off x="3257468" y="3445983"/>
            <a:ext cx="1970215" cy="1286562"/>
            <a:chOff x="0" y="0"/>
            <a:chExt cx="1970470" cy="1286561"/>
          </a:xfrm>
        </p:grpSpPr>
        <p:sp>
          <p:nvSpPr>
            <p:cNvPr id="1634" name="Shape 163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5" name="Shape 1635"/>
            <p:cNvSpPr/>
            <p:nvPr/>
          </p:nvSpPr>
          <p:spPr>
            <a:xfrm>
              <a:off x="262463" y="451222"/>
              <a:ext cx="140697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2008 - 2009</a:t>
              </a:r>
            </a:p>
          </p:txBody>
        </p:sp>
        <p:sp>
          <p:nvSpPr>
            <p:cNvPr id="1636" name="Shape 1636"/>
            <p:cNvSpPr/>
            <p:nvPr/>
          </p:nvSpPr>
          <p:spPr>
            <a:xfrm>
              <a:off x="0" y="794121"/>
              <a:ext cx="197047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3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3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aphicFrame>
        <p:nvGraphicFramePr>
          <p:cNvPr id="1638" name="Chart 1638"/>
          <p:cNvGraphicFramePr/>
          <p:nvPr/>
        </p:nvGraphicFramePr>
        <p:xfrm>
          <a:off x="3476985" y="1471378"/>
          <a:ext cx="1423531" cy="17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42" name="Group 1642"/>
          <p:cNvGrpSpPr/>
          <p:nvPr/>
        </p:nvGrpSpPr>
        <p:grpSpPr>
          <a:xfrm>
            <a:off x="5227680" y="2466011"/>
            <a:ext cx="1992099" cy="1314826"/>
            <a:chOff x="0" y="379714"/>
            <a:chExt cx="1992357" cy="1314824"/>
          </a:xfrm>
        </p:grpSpPr>
        <p:sp>
          <p:nvSpPr>
            <p:cNvPr id="1639" name="Shape 1639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" name="Shape 1640"/>
            <p:cNvSpPr/>
            <p:nvPr/>
          </p:nvSpPr>
          <p:spPr>
            <a:xfrm>
              <a:off x="217575" y="920168"/>
              <a:ext cx="140697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2009 - 2012</a:t>
              </a:r>
            </a:p>
          </p:txBody>
        </p:sp>
        <p:sp>
          <p:nvSpPr>
            <p:cNvPr id="1641" name="Shape 1641"/>
            <p:cNvSpPr/>
            <p:nvPr/>
          </p:nvSpPr>
          <p:spPr>
            <a:xfrm>
              <a:off x="21888" y="379714"/>
              <a:ext cx="1970469" cy="492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3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3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46" name="Group 1646"/>
          <p:cNvGrpSpPr/>
          <p:nvPr/>
        </p:nvGrpSpPr>
        <p:grpSpPr>
          <a:xfrm>
            <a:off x="5424010" y="3780837"/>
            <a:ext cx="1257137" cy="2215135"/>
            <a:chOff x="0" y="334852"/>
            <a:chExt cx="1257300" cy="2215133"/>
          </a:xfrm>
        </p:grpSpPr>
        <p:sp>
          <p:nvSpPr>
            <p:cNvPr id="1643" name="Shape 1643"/>
            <p:cNvSpPr/>
            <p:nvPr/>
          </p:nvSpPr>
          <p:spPr>
            <a:xfrm flipH="1">
              <a:off x="628377" y="334852"/>
              <a:ext cx="0" cy="1194516"/>
            </a:xfrm>
            <a:prstGeom prst="line">
              <a:avLst/>
            </a:prstGeom>
            <a:noFill/>
            <a:ln w="381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aphicFrame>
          <p:nvGraphicFramePr>
            <p:cNvPr id="1644" name="Chart 1644"/>
            <p:cNvGraphicFramePr/>
            <p:nvPr/>
          </p:nvGraphicFramePr>
          <p:xfrm>
            <a:off x="0" y="1292684"/>
            <a:ext cx="1257300" cy="1257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645" name="Shape 1645"/>
            <p:cNvSpPr/>
            <p:nvPr/>
          </p:nvSpPr>
          <p:spPr>
            <a:xfrm>
              <a:off x="424529" y="1787434"/>
              <a:ext cx="68544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50</a:t>
              </a:r>
              <a:r>
                <a: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%</a:t>
              </a:r>
            </a:p>
          </p:txBody>
        </p:sp>
      </p:grpSp>
      <p:grpSp>
        <p:nvGrpSpPr>
          <p:cNvPr id="1653" name="Group 1653"/>
          <p:cNvGrpSpPr/>
          <p:nvPr/>
        </p:nvGrpSpPr>
        <p:grpSpPr>
          <a:xfrm>
            <a:off x="7571742" y="1945456"/>
            <a:ext cx="1059893" cy="1266960"/>
            <a:chOff x="0" y="0"/>
            <a:chExt cx="1060030" cy="1266959"/>
          </a:xfrm>
        </p:grpSpPr>
        <p:sp>
          <p:nvSpPr>
            <p:cNvPr id="1647" name="Shape 1647"/>
            <p:cNvSpPr/>
            <p:nvPr/>
          </p:nvSpPr>
          <p:spPr>
            <a:xfrm>
              <a:off x="-1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8" name="Shape 1648"/>
            <p:cNvSpPr/>
            <p:nvPr/>
          </p:nvSpPr>
          <p:spPr>
            <a:xfrm>
              <a:off x="416002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9" name="Shape 1649"/>
            <p:cNvSpPr/>
            <p:nvPr/>
          </p:nvSpPr>
          <p:spPr>
            <a:xfrm>
              <a:off x="832005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0" name="Shape 1650"/>
            <p:cNvSpPr/>
            <p:nvPr/>
          </p:nvSpPr>
          <p:spPr>
            <a:xfrm>
              <a:off x="-1" y="539343"/>
              <a:ext cx="228025" cy="7276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1" name="Shape 1651"/>
            <p:cNvSpPr/>
            <p:nvPr/>
          </p:nvSpPr>
          <p:spPr>
            <a:xfrm>
              <a:off x="416002" y="209266"/>
              <a:ext cx="228025" cy="1057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2" name="Shape 1652"/>
            <p:cNvSpPr/>
            <p:nvPr/>
          </p:nvSpPr>
          <p:spPr>
            <a:xfrm>
              <a:off x="832005" y="821186"/>
              <a:ext cx="228025" cy="4457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57" name="Group 1657"/>
          <p:cNvGrpSpPr/>
          <p:nvPr/>
        </p:nvGrpSpPr>
        <p:grpSpPr>
          <a:xfrm>
            <a:off x="7197892" y="3445983"/>
            <a:ext cx="1970215" cy="1286562"/>
            <a:chOff x="0" y="0"/>
            <a:chExt cx="1970470" cy="1286561"/>
          </a:xfrm>
        </p:grpSpPr>
        <p:sp>
          <p:nvSpPr>
            <p:cNvPr id="1654" name="Shape 165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5" name="Shape 1655"/>
            <p:cNvSpPr/>
            <p:nvPr/>
          </p:nvSpPr>
          <p:spPr>
            <a:xfrm>
              <a:off x="245797" y="451222"/>
              <a:ext cx="143262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 – 2013</a:t>
              </a:r>
            </a:p>
          </p:txBody>
        </p:sp>
        <p:sp>
          <p:nvSpPr>
            <p:cNvPr id="1656" name="Shape 1656"/>
            <p:cNvSpPr/>
            <p:nvPr/>
          </p:nvSpPr>
          <p:spPr>
            <a:xfrm>
              <a:off x="0" y="794121"/>
              <a:ext cx="197047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3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3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61" name="Group 1661"/>
          <p:cNvGrpSpPr/>
          <p:nvPr/>
        </p:nvGrpSpPr>
        <p:grpSpPr>
          <a:xfrm>
            <a:off x="9168104" y="3005819"/>
            <a:ext cx="2040465" cy="1337660"/>
            <a:chOff x="0" y="0"/>
            <a:chExt cx="2040729" cy="1337658"/>
          </a:xfrm>
        </p:grpSpPr>
        <p:sp>
          <p:nvSpPr>
            <p:cNvPr id="1658" name="Shape 1658"/>
            <p:cNvSpPr/>
            <p:nvPr/>
          </p:nvSpPr>
          <p:spPr>
            <a:xfrm>
              <a:off x="0" y="440163"/>
              <a:ext cx="1970470" cy="334852"/>
            </a:xfrm>
            <a:prstGeom prst="chevron">
              <a:avLst>
                <a:gd name="adj" fmla="val 0"/>
              </a:avLst>
            </a:prstGeom>
            <a:solidFill>
              <a:schemeClr val="tx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9" name="Shape 1659"/>
            <p:cNvSpPr/>
            <p:nvPr/>
          </p:nvSpPr>
          <p:spPr>
            <a:xfrm>
              <a:off x="257818" y="0"/>
              <a:ext cx="140697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2013 - 201</a:t>
              </a:r>
              <a:r>
                <a:rPr lang="en-US" sz="1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endParaRPr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60" name="Shape 1660"/>
            <p:cNvSpPr/>
            <p:nvPr/>
          </p:nvSpPr>
          <p:spPr>
            <a:xfrm>
              <a:off x="70259" y="845219"/>
              <a:ext cx="1970470" cy="492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3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3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" grpId="0" advAuto="0"/>
      <p:bldP spid="1633" grpId="0" advAuto="0"/>
      <p:bldP spid="1637" grpId="0" advAuto="0"/>
      <p:bldP spid="1638" grpId="0" advAuto="0"/>
      <p:bldP spid="1642" grpId="0" advAuto="0"/>
      <p:bldP spid="1646" grpId="0" advAuto="0"/>
      <p:bldP spid="1653" grpId="0" advAuto="0"/>
      <p:bldP spid="1657" grpId="0" advAuto="0"/>
      <p:bldP spid="1661" grpId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1850" name="Shape 1850"/>
          <p:cNvSpPr>
            <a:spLocks noGrp="1"/>
          </p:cNvSpPr>
          <p:nvPr>
            <p:ph type="sldNum" sz="quarter" idx="4294967295"/>
          </p:nvPr>
        </p:nvSpPr>
        <p:spPr>
          <a:xfrm>
            <a:off x="8737257" y="6356351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19</a:t>
            </a:fld>
            <a:endParaRPr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55" name="Group 1855"/>
          <p:cNvGrpSpPr/>
          <p:nvPr/>
        </p:nvGrpSpPr>
        <p:grpSpPr>
          <a:xfrm>
            <a:off x="5280960" y="3418045"/>
            <a:ext cx="1400839" cy="1401583"/>
            <a:chOff x="0" y="0"/>
            <a:chExt cx="1401020" cy="1401581"/>
          </a:xfrm>
        </p:grpSpPr>
        <p:sp>
          <p:nvSpPr>
            <p:cNvPr id="1851" name="Shape 1851"/>
            <p:cNvSpPr/>
            <p:nvPr/>
          </p:nvSpPr>
          <p:spPr>
            <a:xfrm>
              <a:off x="-1" y="-1"/>
              <a:ext cx="1401021" cy="140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4" h="19678" extrusionOk="0">
                  <a:moveTo>
                    <a:pt x="3014" y="2883"/>
                  </a:moveTo>
                  <a:lnTo>
                    <a:pt x="3014" y="2883"/>
                  </a:lnTo>
                  <a:cubicBezTo>
                    <a:pt x="7035" y="-960"/>
                    <a:pt x="13555" y="-961"/>
                    <a:pt x="17577" y="2881"/>
                  </a:cubicBezTo>
                  <a:cubicBezTo>
                    <a:pt x="21599" y="6722"/>
                    <a:pt x="21600" y="12952"/>
                    <a:pt x="17580" y="16795"/>
                  </a:cubicBezTo>
                  <a:cubicBezTo>
                    <a:pt x="13559" y="20638"/>
                    <a:pt x="7039" y="20639"/>
                    <a:pt x="3017" y="16797"/>
                  </a:cubicBezTo>
                  <a:cubicBezTo>
                    <a:pt x="1085" y="14952"/>
                    <a:pt x="0" y="12449"/>
                    <a:pt x="0" y="9839"/>
                  </a:cubicBezTo>
                  <a:lnTo>
                    <a:pt x="2624" y="9839"/>
                  </a:lnTo>
                  <a:cubicBezTo>
                    <a:pt x="2624" y="13889"/>
                    <a:pt x="6059" y="17172"/>
                    <a:pt x="10297" y="17172"/>
                  </a:cubicBezTo>
                  <a:cubicBezTo>
                    <a:pt x="14535" y="17172"/>
                    <a:pt x="17970" y="13889"/>
                    <a:pt x="17970" y="9839"/>
                  </a:cubicBezTo>
                  <a:cubicBezTo>
                    <a:pt x="17970" y="5789"/>
                    <a:pt x="14535" y="2506"/>
                    <a:pt x="10297" y="2506"/>
                  </a:cubicBezTo>
                  <a:cubicBezTo>
                    <a:pt x="8261" y="2506"/>
                    <a:pt x="6309" y="3279"/>
                    <a:pt x="4870" y="4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854" name="Group 1854"/>
            <p:cNvGrpSpPr/>
            <p:nvPr/>
          </p:nvGrpSpPr>
          <p:grpSpPr>
            <a:xfrm>
              <a:off x="479232" y="509780"/>
              <a:ext cx="440101" cy="427318"/>
              <a:chOff x="0" y="0"/>
              <a:chExt cx="440100" cy="427316"/>
            </a:xfrm>
          </p:grpSpPr>
          <p:sp>
            <p:nvSpPr>
              <p:cNvPr id="1852" name="Shape 1852"/>
              <p:cNvSpPr/>
              <p:nvPr/>
            </p:nvSpPr>
            <p:spPr>
              <a:xfrm>
                <a:off x="220429" y="233971"/>
                <a:ext cx="54920" cy="55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9"/>
                      <a:pt x="4838" y="21600"/>
                      <a:pt x="10800" y="21600"/>
                    </a:cubicBezTo>
                    <a:cubicBezTo>
                      <a:pt x="16761" y="21600"/>
                      <a:pt x="21600" y="16759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solidFill>
                <a:srgbClr val="6194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53" name="Shape 1853"/>
              <p:cNvSpPr/>
              <p:nvPr/>
            </p:nvSpPr>
            <p:spPr>
              <a:xfrm>
                <a:off x="0" y="-1"/>
                <a:ext cx="440101" cy="427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6" h="21600" extrusionOk="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60" name="Group 1860"/>
          <p:cNvGrpSpPr/>
          <p:nvPr/>
        </p:nvGrpSpPr>
        <p:grpSpPr>
          <a:xfrm>
            <a:off x="4826198" y="2482969"/>
            <a:ext cx="1196782" cy="1495429"/>
            <a:chOff x="0" y="0"/>
            <a:chExt cx="1196936" cy="1495427"/>
          </a:xfrm>
        </p:grpSpPr>
        <p:sp>
          <p:nvSpPr>
            <p:cNvPr id="1856" name="Shape 1856"/>
            <p:cNvSpPr/>
            <p:nvPr/>
          </p:nvSpPr>
          <p:spPr>
            <a:xfrm>
              <a:off x="0" y="0"/>
              <a:ext cx="1196937" cy="149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0673" extrusionOk="0">
                  <a:moveTo>
                    <a:pt x="20455" y="2841"/>
                  </a:moveTo>
                  <a:lnTo>
                    <a:pt x="18291" y="4592"/>
                  </a:lnTo>
                  <a:lnTo>
                    <a:pt x="18291" y="4592"/>
                  </a:lnTo>
                  <a:cubicBezTo>
                    <a:pt x="14808" y="1773"/>
                    <a:pt x="9160" y="1772"/>
                    <a:pt x="5676" y="4590"/>
                  </a:cubicBezTo>
                  <a:cubicBezTo>
                    <a:pt x="2192" y="7409"/>
                    <a:pt x="2191" y="11979"/>
                    <a:pt x="5675" y="14798"/>
                  </a:cubicBezTo>
                  <a:cubicBezTo>
                    <a:pt x="6654" y="15591"/>
                    <a:pt x="7848" y="16188"/>
                    <a:pt x="9163" y="16542"/>
                  </a:cubicBezTo>
                  <a:lnTo>
                    <a:pt x="9032" y="15051"/>
                  </a:lnTo>
                  <a:lnTo>
                    <a:pt x="12719" y="18129"/>
                  </a:lnTo>
                  <a:lnTo>
                    <a:pt x="9523" y="20673"/>
                  </a:lnTo>
                  <a:lnTo>
                    <a:pt x="9391" y="19158"/>
                  </a:lnTo>
                  <a:lnTo>
                    <a:pt x="9391" y="19158"/>
                  </a:lnTo>
                  <a:cubicBezTo>
                    <a:pt x="2931" y="18000"/>
                    <a:pt x="-1145" y="12824"/>
                    <a:pt x="287" y="7598"/>
                  </a:cubicBezTo>
                  <a:cubicBezTo>
                    <a:pt x="1718" y="2371"/>
                    <a:pt x="8115" y="-927"/>
                    <a:pt x="14575" y="231"/>
                  </a:cubicBezTo>
                  <a:cubicBezTo>
                    <a:pt x="16802" y="631"/>
                    <a:pt x="18842" y="1536"/>
                    <a:pt x="20455" y="2841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859" name="Group 1859"/>
            <p:cNvGrpSpPr/>
            <p:nvPr/>
          </p:nvGrpSpPr>
          <p:grpSpPr>
            <a:xfrm>
              <a:off x="491812" y="491937"/>
              <a:ext cx="418746" cy="418727"/>
              <a:chOff x="0" y="0"/>
              <a:chExt cx="418744" cy="418726"/>
            </a:xfrm>
          </p:grpSpPr>
          <p:sp>
            <p:nvSpPr>
              <p:cNvPr id="1857" name="Shape 1857"/>
              <p:cNvSpPr/>
              <p:nvPr/>
            </p:nvSpPr>
            <p:spPr>
              <a:xfrm>
                <a:off x="-1" y="-1"/>
                <a:ext cx="418746" cy="418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1"/>
                      <a:pt x="17212" y="11138"/>
                    </a:cubicBezTo>
                    <a:cubicBezTo>
                      <a:pt x="17212" y="11325"/>
                      <a:pt x="17363" y="11476"/>
                      <a:pt x="17549" y="11476"/>
                    </a:cubicBezTo>
                    <a:lnTo>
                      <a:pt x="18858" y="11476"/>
                    </a:lnTo>
                    <a:cubicBezTo>
                      <a:pt x="19870" y="11476"/>
                      <a:pt x="20003" y="12315"/>
                      <a:pt x="19938" y="12720"/>
                    </a:cubicBezTo>
                    <a:cubicBezTo>
                      <a:pt x="19855" y="13224"/>
                      <a:pt x="19618" y="14176"/>
                      <a:pt x="18478" y="14176"/>
                    </a:cubicBezTo>
                    <a:lnTo>
                      <a:pt x="16874" y="14176"/>
                    </a:lnTo>
                    <a:cubicBezTo>
                      <a:pt x="16688" y="14176"/>
                      <a:pt x="16537" y="14326"/>
                      <a:pt x="16537" y="14513"/>
                    </a:cubicBezTo>
                    <a:cubicBezTo>
                      <a:pt x="16537" y="14700"/>
                      <a:pt x="16688" y="14851"/>
                      <a:pt x="16874" y="14851"/>
                    </a:cubicBezTo>
                    <a:lnTo>
                      <a:pt x="18203" y="14851"/>
                    </a:lnTo>
                    <a:cubicBezTo>
                      <a:pt x="19343" y="14851"/>
                      <a:pt x="19243" y="15719"/>
                      <a:pt x="19079" y="16238"/>
                    </a:cubicBezTo>
                    <a:cubicBezTo>
                      <a:pt x="18864" y="16919"/>
                      <a:pt x="18732" y="17550"/>
                      <a:pt x="17297" y="17550"/>
                    </a:cubicBezTo>
                    <a:lnTo>
                      <a:pt x="16196" y="17550"/>
                    </a:lnTo>
                    <a:cubicBezTo>
                      <a:pt x="16009" y="17550"/>
                      <a:pt x="15859" y="17701"/>
                      <a:pt x="15859" y="17888"/>
                    </a:cubicBezTo>
                    <a:cubicBezTo>
                      <a:pt x="15859" y="18074"/>
                      <a:pt x="16009" y="18226"/>
                      <a:pt x="16196" y="18226"/>
                    </a:cubicBezTo>
                    <a:lnTo>
                      <a:pt x="17255" y="18226"/>
                    </a:lnTo>
                    <a:cubicBezTo>
                      <a:pt x="17993" y="18226"/>
                      <a:pt x="18027" y="18924"/>
                      <a:pt x="17950" y="19175"/>
                    </a:cubicBezTo>
                    <a:cubicBezTo>
                      <a:pt x="17866" y="19449"/>
                      <a:pt x="17767" y="19652"/>
                      <a:pt x="17762" y="19661"/>
                    </a:cubicBezTo>
                    <a:cubicBezTo>
                      <a:pt x="17558" y="20029"/>
                      <a:pt x="17229" y="20250"/>
                      <a:pt x="16534" y="20250"/>
                    </a:cubicBezTo>
                    <a:lnTo>
                      <a:pt x="12844" y="20250"/>
                    </a:lnTo>
                    <a:cubicBezTo>
                      <a:pt x="10990" y="20250"/>
                      <a:pt x="9151" y="19830"/>
                      <a:pt x="9104" y="19819"/>
                    </a:cubicBezTo>
                    <a:cubicBezTo>
                      <a:pt x="6299" y="19173"/>
                      <a:pt x="6152" y="19123"/>
                      <a:pt x="5976" y="19073"/>
                    </a:cubicBezTo>
                    <a:cubicBezTo>
                      <a:pt x="5976" y="19073"/>
                      <a:pt x="5405" y="18977"/>
                      <a:pt x="5405" y="18479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6"/>
                    </a:moveTo>
                    <a:cubicBezTo>
                      <a:pt x="4724" y="19949"/>
                      <a:pt x="4423" y="20250"/>
                      <a:pt x="4049" y="20250"/>
                    </a:cubicBezTo>
                    <a:lnTo>
                      <a:pt x="2024" y="20250"/>
                    </a:lnTo>
                    <a:cubicBezTo>
                      <a:pt x="1652" y="20250"/>
                      <a:pt x="1349" y="19949"/>
                      <a:pt x="1349" y="19576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6"/>
                      <a:pt x="4724" y="19576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6"/>
                    </a:lnTo>
                    <a:cubicBezTo>
                      <a:pt x="0" y="20692"/>
                      <a:pt x="908" y="21600"/>
                      <a:pt x="2024" y="21600"/>
                    </a:cubicBezTo>
                    <a:lnTo>
                      <a:pt x="4049" y="21600"/>
                    </a:lnTo>
                    <a:cubicBezTo>
                      <a:pt x="4853" y="21600"/>
                      <a:pt x="5525" y="21115"/>
                      <a:pt x="5850" y="20435"/>
                    </a:cubicBezTo>
                    <a:cubicBezTo>
                      <a:pt x="5859" y="20438"/>
                      <a:pt x="5873" y="20442"/>
                      <a:pt x="5882" y="20443"/>
                    </a:cubicBezTo>
                    <a:cubicBezTo>
                      <a:pt x="5927" y="20455"/>
                      <a:pt x="5979" y="20468"/>
                      <a:pt x="6044" y="20486"/>
                    </a:cubicBezTo>
                    <a:cubicBezTo>
                      <a:pt x="6056" y="20488"/>
                      <a:pt x="6062" y="20489"/>
                      <a:pt x="6074" y="20493"/>
                    </a:cubicBezTo>
                    <a:cubicBezTo>
                      <a:pt x="6464" y="20589"/>
                      <a:pt x="7212" y="20769"/>
                      <a:pt x="8812" y="21136"/>
                    </a:cubicBezTo>
                    <a:cubicBezTo>
                      <a:pt x="9155" y="21214"/>
                      <a:pt x="10966" y="21600"/>
                      <a:pt x="12844" y="21600"/>
                    </a:cubicBezTo>
                    <a:lnTo>
                      <a:pt x="16534" y="21600"/>
                    </a:lnTo>
                    <a:cubicBezTo>
                      <a:pt x="17659" y="21600"/>
                      <a:pt x="18469" y="21168"/>
                      <a:pt x="18952" y="20299"/>
                    </a:cubicBezTo>
                    <a:cubicBezTo>
                      <a:pt x="18958" y="20286"/>
                      <a:pt x="19114" y="19983"/>
                      <a:pt x="19240" y="19573"/>
                    </a:cubicBezTo>
                    <a:cubicBezTo>
                      <a:pt x="19336" y="19264"/>
                      <a:pt x="19371" y="18828"/>
                      <a:pt x="19256" y="18385"/>
                    </a:cubicBezTo>
                    <a:cubicBezTo>
                      <a:pt x="19981" y="17887"/>
                      <a:pt x="20214" y="17134"/>
                      <a:pt x="20366" y="16644"/>
                    </a:cubicBezTo>
                    <a:cubicBezTo>
                      <a:pt x="20620" y="15839"/>
                      <a:pt x="20544" y="15236"/>
                      <a:pt x="20367" y="14804"/>
                    </a:cubicBezTo>
                    <a:cubicBezTo>
                      <a:pt x="20775" y="14419"/>
                      <a:pt x="21122" y="13832"/>
                      <a:pt x="21269" y="12936"/>
                    </a:cubicBezTo>
                    <a:cubicBezTo>
                      <a:pt x="21361" y="12381"/>
                      <a:pt x="21263" y="11810"/>
                      <a:pt x="21007" y="11335"/>
                    </a:cubicBezTo>
                    <a:cubicBezTo>
                      <a:pt x="21389" y="10906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58" name="Shape 1858"/>
              <p:cNvSpPr/>
              <p:nvPr/>
            </p:nvSpPr>
            <p:spPr>
              <a:xfrm>
                <a:off x="39368" y="340007"/>
                <a:ext cx="39371" cy="39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4401"/>
                    </a:moveTo>
                    <a:cubicBezTo>
                      <a:pt x="8820" y="14401"/>
                      <a:pt x="7200" y="12783"/>
                      <a:pt x="7200" y="10801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1"/>
                    </a:cubicBezTo>
                    <a:cubicBezTo>
                      <a:pt x="14400" y="12783"/>
                      <a:pt x="12779" y="14401"/>
                      <a:pt x="10800" y="14401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1"/>
                    </a:cubicBezTo>
                    <a:cubicBezTo>
                      <a:pt x="0" y="16763"/>
                      <a:pt x="4837" y="21600"/>
                      <a:pt x="10800" y="21600"/>
                    </a:cubicBezTo>
                    <a:cubicBezTo>
                      <a:pt x="16762" y="21600"/>
                      <a:pt x="21600" y="16763"/>
                      <a:pt x="21600" y="10801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solidFill>
                <a:srgbClr val="D051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65" name="Group 1865"/>
          <p:cNvGrpSpPr/>
          <p:nvPr/>
        </p:nvGrpSpPr>
        <p:grpSpPr>
          <a:xfrm>
            <a:off x="5279210" y="1546019"/>
            <a:ext cx="1401890" cy="1495278"/>
            <a:chOff x="0" y="0"/>
            <a:chExt cx="1402071" cy="1495277"/>
          </a:xfrm>
          <a:solidFill>
            <a:srgbClr val="0073E4"/>
          </a:solidFill>
        </p:grpSpPr>
        <p:sp>
          <p:nvSpPr>
            <p:cNvPr id="1861" name="Shape 1861"/>
            <p:cNvSpPr/>
            <p:nvPr/>
          </p:nvSpPr>
          <p:spPr>
            <a:xfrm>
              <a:off x="0" y="0"/>
              <a:ext cx="1402072" cy="149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29"/>
                  </a:moveTo>
                  <a:cubicBezTo>
                    <a:pt x="0" y="4535"/>
                    <a:pt x="4835" y="0"/>
                    <a:pt x="10800" y="0"/>
                  </a:cubicBezTo>
                  <a:cubicBezTo>
                    <a:pt x="16765" y="0"/>
                    <a:pt x="21600" y="4535"/>
                    <a:pt x="21600" y="10129"/>
                  </a:cubicBezTo>
                  <a:cubicBezTo>
                    <a:pt x="21600" y="14878"/>
                    <a:pt x="18081" y="18990"/>
                    <a:pt x="13137" y="20017"/>
                  </a:cubicBezTo>
                  <a:lnTo>
                    <a:pt x="13018" y="21600"/>
                  </a:lnTo>
                  <a:lnTo>
                    <a:pt x="10136" y="18942"/>
                  </a:lnTo>
                  <a:lnTo>
                    <a:pt x="13460" y="15726"/>
                  </a:lnTo>
                  <a:lnTo>
                    <a:pt x="13343" y="17284"/>
                  </a:lnTo>
                  <a:lnTo>
                    <a:pt x="13343" y="17284"/>
                  </a:lnTo>
                  <a:cubicBezTo>
                    <a:pt x="17556" y="15967"/>
                    <a:pt x="19833" y="11696"/>
                    <a:pt x="18429" y="7744"/>
                  </a:cubicBezTo>
                  <a:cubicBezTo>
                    <a:pt x="17025" y="3792"/>
                    <a:pt x="12471" y="1656"/>
                    <a:pt x="8257" y="2973"/>
                  </a:cubicBezTo>
                  <a:cubicBezTo>
                    <a:pt x="4973" y="4000"/>
                    <a:pt x="2758" y="6882"/>
                    <a:pt x="2758" y="10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t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864" name="Group 1864"/>
            <p:cNvGrpSpPr/>
            <p:nvPr/>
          </p:nvGrpSpPr>
          <p:grpSpPr>
            <a:xfrm>
              <a:off x="550538" y="406280"/>
              <a:ext cx="350036" cy="510227"/>
              <a:chOff x="0" y="0"/>
              <a:chExt cx="350035" cy="510226"/>
            </a:xfrm>
            <a:grpFill/>
          </p:grpSpPr>
          <p:sp>
            <p:nvSpPr>
              <p:cNvPr id="1862" name="Shape 1862"/>
              <p:cNvSpPr/>
              <p:nvPr/>
            </p:nvSpPr>
            <p:spPr>
              <a:xfrm>
                <a:off x="-1" y="-1"/>
                <a:ext cx="350037" cy="510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86" y="14176"/>
                    </a:moveTo>
                    <a:lnTo>
                      <a:pt x="6223" y="14176"/>
                    </a:lnTo>
                    <a:cubicBezTo>
                      <a:pt x="5734" y="13447"/>
                      <a:pt x="5147" y="12717"/>
                      <a:pt x="4568" y="12004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2"/>
                    </a:cubicBezTo>
                    <a:cubicBezTo>
                      <a:pt x="16455" y="12724"/>
                      <a:pt x="15873" y="13450"/>
                      <a:pt x="15386" y="14176"/>
                    </a:cubicBezTo>
                    <a:moveTo>
                      <a:pt x="10800" y="20250"/>
                    </a:moveTo>
                    <a:cubicBezTo>
                      <a:pt x="9805" y="20250"/>
                      <a:pt x="9347" y="20172"/>
                      <a:pt x="8839" y="19407"/>
                    </a:cubicBezTo>
                    <a:lnTo>
                      <a:pt x="13000" y="19049"/>
                    </a:lnTo>
                    <a:cubicBezTo>
                      <a:pt x="12398" y="20165"/>
                      <a:pt x="11959" y="20250"/>
                      <a:pt x="10800" y="20250"/>
                    </a:cubicBezTo>
                    <a:moveTo>
                      <a:pt x="7595" y="16814"/>
                    </a:moveTo>
                    <a:cubicBezTo>
                      <a:pt x="7417" y="16408"/>
                      <a:pt x="7215" y="15979"/>
                      <a:pt x="6991" y="15526"/>
                    </a:cubicBezTo>
                    <a:lnTo>
                      <a:pt x="14616" y="15526"/>
                    </a:lnTo>
                    <a:cubicBezTo>
                      <a:pt x="14496" y="15768"/>
                      <a:pt x="14375" y="16011"/>
                      <a:pt x="14270" y="16240"/>
                    </a:cubicBezTo>
                    <a:cubicBezTo>
                      <a:pt x="14270" y="16240"/>
                      <a:pt x="7595" y="16814"/>
                      <a:pt x="7595" y="16814"/>
                    </a:cubicBezTo>
                    <a:close/>
                    <a:moveTo>
                      <a:pt x="13345" y="18344"/>
                    </a:moveTo>
                    <a:lnTo>
                      <a:pt x="8476" y="18763"/>
                    </a:lnTo>
                    <a:cubicBezTo>
                      <a:pt x="8303" y="18417"/>
                      <a:pt x="8116" y="18012"/>
                      <a:pt x="7890" y="17484"/>
                    </a:cubicBezTo>
                    <a:cubicBezTo>
                      <a:pt x="7887" y="17478"/>
                      <a:pt x="7883" y="17470"/>
                      <a:pt x="7881" y="17463"/>
                    </a:cubicBezTo>
                    <a:lnTo>
                      <a:pt x="13957" y="16942"/>
                    </a:lnTo>
                    <a:cubicBezTo>
                      <a:pt x="13871" y="17141"/>
                      <a:pt x="13778" y="17351"/>
                      <a:pt x="13698" y="17538"/>
                    </a:cubicBezTo>
                    <a:cubicBezTo>
                      <a:pt x="13569" y="17842"/>
                      <a:pt x="13453" y="18105"/>
                      <a:pt x="13345" y="18344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30"/>
                      <a:pt x="4939" y="15563"/>
                    </a:cubicBezTo>
                    <a:cubicBezTo>
                      <a:pt x="6906" y="19340"/>
                      <a:pt x="6688" y="21600"/>
                      <a:pt x="10800" y="21600"/>
                    </a:cubicBezTo>
                    <a:cubicBezTo>
                      <a:pt x="14972" y="21600"/>
                      <a:pt x="14692" y="19350"/>
                      <a:pt x="16660" y="15578"/>
                    </a:cubicBezTo>
                    <a:cubicBezTo>
                      <a:pt x="17983" y="13040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63" name="Shape 1863"/>
              <p:cNvSpPr/>
              <p:nvPr/>
            </p:nvSpPr>
            <p:spPr>
              <a:xfrm>
                <a:off x="79237" y="80107"/>
                <a:ext cx="103618" cy="103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69" name="Group 1869"/>
          <p:cNvGrpSpPr/>
          <p:nvPr/>
        </p:nvGrpSpPr>
        <p:grpSpPr>
          <a:xfrm>
            <a:off x="6681798" y="1505309"/>
            <a:ext cx="4612185" cy="1263980"/>
            <a:chOff x="0" y="0"/>
            <a:chExt cx="4612784" cy="1263979"/>
          </a:xfrm>
        </p:grpSpPr>
        <p:sp>
          <p:nvSpPr>
            <p:cNvPr id="1866" name="Shape 1866"/>
            <p:cNvSpPr/>
            <p:nvPr/>
          </p:nvSpPr>
          <p:spPr>
            <a:xfrm rot="10800000" flipH="1">
              <a:off x="0" y="200772"/>
              <a:ext cx="1237446" cy="64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905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67" name="Shape 1867"/>
            <p:cNvSpPr/>
            <p:nvPr/>
          </p:nvSpPr>
          <p:spPr>
            <a:xfrm>
              <a:off x="1237445" y="0"/>
              <a:ext cx="283335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68" name="Shape 1868"/>
            <p:cNvSpPr/>
            <p:nvPr/>
          </p:nvSpPr>
          <p:spPr>
            <a:xfrm>
              <a:off x="1237444" y="340652"/>
              <a:ext cx="3375340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595C54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1873" name="Group 1873"/>
          <p:cNvGrpSpPr/>
          <p:nvPr/>
        </p:nvGrpSpPr>
        <p:grpSpPr>
          <a:xfrm>
            <a:off x="6679349" y="3694250"/>
            <a:ext cx="4614633" cy="923328"/>
            <a:chOff x="0" y="201357"/>
            <a:chExt cx="4615233" cy="923326"/>
          </a:xfrm>
        </p:grpSpPr>
        <p:sp>
          <p:nvSpPr>
            <p:cNvPr id="1870" name="Shape 1870"/>
            <p:cNvSpPr/>
            <p:nvPr/>
          </p:nvSpPr>
          <p:spPr>
            <a:xfrm>
              <a:off x="0" y="619626"/>
              <a:ext cx="1136865" cy="30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905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71" name="Shape 1871"/>
            <p:cNvSpPr/>
            <p:nvPr/>
          </p:nvSpPr>
          <p:spPr>
            <a:xfrm>
              <a:off x="1239895" y="696739"/>
              <a:ext cx="2833354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000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72" name="Shape 1872"/>
            <p:cNvSpPr/>
            <p:nvPr/>
          </p:nvSpPr>
          <p:spPr>
            <a:xfrm>
              <a:off x="1239893" y="201357"/>
              <a:ext cx="3375340" cy="923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595C54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1877" name="Group 1877"/>
          <p:cNvGrpSpPr/>
          <p:nvPr/>
        </p:nvGrpSpPr>
        <p:grpSpPr>
          <a:xfrm>
            <a:off x="1038285" y="2540313"/>
            <a:ext cx="3929152" cy="1277841"/>
            <a:chOff x="0" y="0"/>
            <a:chExt cx="3929663" cy="1277838"/>
          </a:xfrm>
        </p:grpSpPr>
        <p:sp>
          <p:nvSpPr>
            <p:cNvPr id="1874" name="Shape 1874"/>
            <p:cNvSpPr/>
            <p:nvPr/>
          </p:nvSpPr>
          <p:spPr>
            <a:xfrm rot="10800000">
              <a:off x="2846763" y="230833"/>
              <a:ext cx="1082900" cy="55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905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75" name="Shape 1875"/>
            <p:cNvSpPr/>
            <p:nvPr/>
          </p:nvSpPr>
          <p:spPr>
            <a:xfrm>
              <a:off x="0" y="0"/>
              <a:ext cx="283335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2000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76" name="Shape 1876"/>
            <p:cNvSpPr/>
            <p:nvPr/>
          </p:nvSpPr>
          <p:spPr>
            <a:xfrm>
              <a:off x="802897" y="354512"/>
              <a:ext cx="2069198" cy="923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400">
                  <a:solidFill>
                    <a:srgbClr val="595C54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, </a:t>
              </a:r>
            </a:p>
          </p:txBody>
        </p:sp>
      </p:grpSp>
      <p:grpSp>
        <p:nvGrpSpPr>
          <p:cNvPr id="1882" name="Group 1882"/>
          <p:cNvGrpSpPr/>
          <p:nvPr/>
        </p:nvGrpSpPr>
        <p:grpSpPr>
          <a:xfrm>
            <a:off x="838884" y="5112913"/>
            <a:ext cx="10514234" cy="914401"/>
            <a:chOff x="-1" y="0"/>
            <a:chExt cx="10515601" cy="914400"/>
          </a:xfrm>
        </p:grpSpPr>
        <p:sp>
          <p:nvSpPr>
            <p:cNvPr id="1878" name="Shape 1878"/>
            <p:cNvSpPr/>
            <p:nvPr/>
          </p:nvSpPr>
          <p:spPr>
            <a:xfrm>
              <a:off x="-1" y="0"/>
              <a:ext cx="1840608" cy="914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79" name="Shape 1879"/>
            <p:cNvSpPr/>
            <p:nvPr/>
          </p:nvSpPr>
          <p:spPr>
            <a:xfrm>
              <a:off x="1892965" y="0"/>
              <a:ext cx="8622635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80" name="Shape 1880"/>
            <p:cNvSpPr/>
            <p:nvPr/>
          </p:nvSpPr>
          <p:spPr>
            <a:xfrm>
              <a:off x="1892965" y="87867"/>
              <a:ext cx="8563492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1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endPara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81" name="Shape 1881"/>
            <p:cNvSpPr/>
            <p:nvPr/>
          </p:nvSpPr>
          <p:spPr>
            <a:xfrm>
              <a:off x="391901" y="241755"/>
              <a:ext cx="1118253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r">
                <a:defRPr>
                  <a:solidFill>
                    <a:srgbClr val="000000"/>
                  </a:solidFill>
                </a:defRPr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添加标题</a:t>
              </a:r>
              <a:endParaRPr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5" grpId="0" animBg="1" advAuto="0"/>
      <p:bldP spid="1860" grpId="0" animBg="1" advAuto="0"/>
      <p:bldP spid="1865" grpId="0" animBg="1" advAuto="0"/>
      <p:bldP spid="1869" grpId="0" animBg="1" advAuto="0"/>
      <p:bldP spid="1873" grpId="0" animBg="1" advAuto="0"/>
      <p:bldP spid="1877" grpId="0" animBg="1" advAuto="0"/>
      <p:bldP spid="1882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187433" y="5207411"/>
            <a:ext cx="1631210" cy="95410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TextBox 13"/>
          <p:cNvSpPr txBox="1"/>
          <p:nvPr/>
        </p:nvSpPr>
        <p:spPr>
          <a:xfrm>
            <a:off x="187433" y="6006042"/>
            <a:ext cx="2542741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423397" y="0"/>
            <a:ext cx="0" cy="68580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6135404" y="1220756"/>
            <a:ext cx="575989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3200" dirty="0">
                <a:solidFill>
                  <a:srgbClr val="E2B6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rgbClr val="E2B6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135404" y="2564904"/>
            <a:ext cx="575989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3200" dirty="0">
                <a:solidFill>
                  <a:srgbClr val="E2B6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rgbClr val="E2B6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135404" y="3909054"/>
            <a:ext cx="575989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3200" dirty="0">
                <a:solidFill>
                  <a:srgbClr val="E2B6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rgbClr val="E2B6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35404" y="5253203"/>
            <a:ext cx="575989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3200" dirty="0">
                <a:solidFill>
                  <a:srgbClr val="E2B6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rgbClr val="E2B6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7343374" y="1120838"/>
            <a:ext cx="4743917" cy="13000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在此处添加详细描述文本，尽量与标题文本语言风格相符，语言描述尽量简洁生动，尽可能概括出段落内容。</a:t>
            </a:r>
          </a:p>
        </p:txBody>
      </p:sp>
      <p:sp>
        <p:nvSpPr>
          <p:cNvPr id="10" name="TextBox 20"/>
          <p:cNvSpPr txBox="1"/>
          <p:nvPr/>
        </p:nvSpPr>
        <p:spPr>
          <a:xfrm>
            <a:off x="7343374" y="2484433"/>
            <a:ext cx="4743917" cy="113876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在此处添加详细描述文本，尽量与标题文本语言风格相符，语言描述尽量简洁生动，尽可能概括出段落内容。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7343374" y="3713126"/>
            <a:ext cx="4743917" cy="13000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在此处添加详细描述文本，尽量与标题文本语言风格相符，语言描述尽量简洁生动，尽可能概括出段落内容。</a:t>
            </a:r>
          </a:p>
        </p:txBody>
      </p:sp>
      <p:sp>
        <p:nvSpPr>
          <p:cNvPr id="12" name="TextBox 22"/>
          <p:cNvSpPr txBox="1"/>
          <p:nvPr/>
        </p:nvSpPr>
        <p:spPr>
          <a:xfrm>
            <a:off x="7343374" y="5050342"/>
            <a:ext cx="4743917" cy="13000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在此处添加详细描述文本，尽量与标题文本语言风格相符，语言描述尽量简洁生动，尽可能概括出段落内容。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7"/>
          <p:cNvSpPr/>
          <p:nvPr/>
        </p:nvSpPr>
        <p:spPr>
          <a:xfrm>
            <a:off x="628973" y="4095236"/>
            <a:ext cx="3961884" cy="1290084"/>
          </a:xfrm>
          <a:prstGeom prst="parallelogram">
            <a:avLst>
              <a:gd name="adj" fmla="val 9078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" name="Parallelogram 6"/>
          <p:cNvSpPr/>
          <p:nvPr/>
        </p:nvSpPr>
        <p:spPr>
          <a:xfrm>
            <a:off x="628973" y="3625040"/>
            <a:ext cx="3961884" cy="1290084"/>
          </a:xfrm>
          <a:prstGeom prst="parallelogram">
            <a:avLst>
              <a:gd name="adj" fmla="val 9078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" name="Parallelogram 5"/>
          <p:cNvSpPr/>
          <p:nvPr/>
        </p:nvSpPr>
        <p:spPr>
          <a:xfrm>
            <a:off x="628973" y="3154845"/>
            <a:ext cx="3961884" cy="1290084"/>
          </a:xfrm>
          <a:prstGeom prst="parallelogram">
            <a:avLst>
              <a:gd name="adj" fmla="val 9078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Parallelogram 4"/>
          <p:cNvSpPr/>
          <p:nvPr/>
        </p:nvSpPr>
        <p:spPr>
          <a:xfrm>
            <a:off x="628973" y="2684649"/>
            <a:ext cx="3961884" cy="1290084"/>
          </a:xfrm>
          <a:prstGeom prst="parallelogram">
            <a:avLst>
              <a:gd name="adj" fmla="val 9078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Parallelogram 3"/>
          <p:cNvSpPr/>
          <p:nvPr/>
        </p:nvSpPr>
        <p:spPr>
          <a:xfrm>
            <a:off x="628973" y="2235720"/>
            <a:ext cx="3961884" cy="1290084"/>
          </a:xfrm>
          <a:prstGeom prst="parallelogram">
            <a:avLst>
              <a:gd name="adj" fmla="val 90781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Rounded Rectangle 21"/>
          <p:cNvSpPr/>
          <p:nvPr/>
        </p:nvSpPr>
        <p:spPr>
          <a:xfrm>
            <a:off x="5884359" y="5071791"/>
            <a:ext cx="2465210" cy="1122005"/>
          </a:xfrm>
          <a:prstGeom prst="roundRect">
            <a:avLst>
              <a:gd name="adj" fmla="val 518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添加标题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点击此处添加段落文本</a:t>
            </a: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点击此处添加段落文本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.</a:t>
            </a: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</a:p>
        </p:txBody>
      </p:sp>
      <p:sp>
        <p:nvSpPr>
          <p:cNvPr id="36" name="Rounded Rectangle 23"/>
          <p:cNvSpPr/>
          <p:nvPr/>
        </p:nvSpPr>
        <p:spPr>
          <a:xfrm>
            <a:off x="5893688" y="1395319"/>
            <a:ext cx="2465210" cy="1122005"/>
          </a:xfrm>
          <a:prstGeom prst="roundRect">
            <a:avLst>
              <a:gd name="adj" fmla="val 518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添加标题</a:t>
            </a:r>
            <a:endParaRPr 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点击此处添加段落文本</a:t>
            </a:r>
          </a:p>
          <a:p>
            <a:pPr algn="ctr" defTabSz="1450340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点击此处添加段落文本</a:t>
            </a:r>
            <a:r>
              <a:rPr 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.</a:t>
            </a:r>
          </a:p>
          <a:p>
            <a:pPr algn="ctr" defTabSz="1450340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</a:p>
        </p:txBody>
      </p:sp>
      <p:sp>
        <p:nvSpPr>
          <p:cNvPr id="37" name="Rounded Rectangle 25"/>
          <p:cNvSpPr/>
          <p:nvPr/>
        </p:nvSpPr>
        <p:spPr>
          <a:xfrm>
            <a:off x="5911486" y="3228383"/>
            <a:ext cx="2465210" cy="1122005"/>
          </a:xfrm>
          <a:prstGeom prst="roundRect">
            <a:avLst>
              <a:gd name="adj" fmla="val 518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添加标题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点击此处添加段落文本</a:t>
            </a: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点击此处添加段落文本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.</a:t>
            </a: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</a:p>
        </p:txBody>
      </p:sp>
      <p:sp>
        <p:nvSpPr>
          <p:cNvPr id="38" name="Rounded Rectangle 31"/>
          <p:cNvSpPr/>
          <p:nvPr/>
        </p:nvSpPr>
        <p:spPr>
          <a:xfrm>
            <a:off x="9033549" y="4157390"/>
            <a:ext cx="2465210" cy="1122005"/>
          </a:xfrm>
          <a:prstGeom prst="roundRect">
            <a:avLst>
              <a:gd name="adj" fmla="val 518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bIns="91440" rtlCol="0" anchor="b"/>
          <a:lstStyle/>
          <a:p>
            <a:pPr algn="ctr"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添加标题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点击此处添加段落文本</a:t>
            </a: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点击此处添加段落文本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.</a:t>
            </a: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</a:p>
        </p:txBody>
      </p:sp>
      <p:sp>
        <p:nvSpPr>
          <p:cNvPr id="39" name="Rounded Rectangle 33"/>
          <p:cNvSpPr/>
          <p:nvPr/>
        </p:nvSpPr>
        <p:spPr>
          <a:xfrm>
            <a:off x="9033549" y="2193511"/>
            <a:ext cx="2465210" cy="1122005"/>
          </a:xfrm>
          <a:prstGeom prst="roundRect">
            <a:avLst>
              <a:gd name="adj" fmla="val 518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450340">
              <a:lnSpc>
                <a:spcPct val="200000"/>
              </a:lnSpc>
              <a:defRPr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添加标题</a:t>
            </a:r>
            <a:endParaRPr lang="en-US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  <a:sym typeface="微软雅黑" panose="020B0503020204020204" pitchFamily="34" charset="-122"/>
            </a:endParaRP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点击此处添加段落文本</a:t>
            </a: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点击此处添加段落文本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  <a:sym typeface="微软雅黑" panose="020B0503020204020204" pitchFamily="34" charset="-122"/>
              </a:rPr>
              <a:t>.</a:t>
            </a:r>
          </a:p>
          <a:p>
            <a:pPr algn="ctr" defTabSz="1450340">
              <a:defRPr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点击此处添加段落文本</a:t>
            </a:r>
          </a:p>
        </p:txBody>
      </p:sp>
      <p:cxnSp>
        <p:nvCxnSpPr>
          <p:cNvPr id="40" name="Elbow Connector 36"/>
          <p:cNvCxnSpPr/>
          <p:nvPr/>
        </p:nvCxnSpPr>
        <p:spPr>
          <a:xfrm flipV="1">
            <a:off x="4590859" y="2008476"/>
            <a:ext cx="1293501" cy="227244"/>
          </a:xfrm>
          <a:prstGeom prst="bentConnector3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1" name="Elbow Connector 38"/>
          <p:cNvCxnSpPr/>
          <p:nvPr/>
        </p:nvCxnSpPr>
        <p:spPr>
          <a:xfrm>
            <a:off x="4590859" y="2684648"/>
            <a:ext cx="4442691" cy="196112"/>
          </a:xfrm>
          <a:prstGeom prst="bentConnector3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2" name="Elbow Connector 40"/>
          <p:cNvCxnSpPr>
            <a:endCxn id="37" idx="1"/>
          </p:cNvCxnSpPr>
          <p:nvPr/>
        </p:nvCxnSpPr>
        <p:spPr>
          <a:xfrm>
            <a:off x="4590857" y="3154383"/>
            <a:ext cx="1320628" cy="635000"/>
          </a:xfrm>
          <a:prstGeom prst="bentConnector3">
            <a:avLst>
              <a:gd name="adj1" fmla="val 67173"/>
            </a:avLst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3" name="Elbow Connector 42"/>
          <p:cNvCxnSpPr>
            <a:endCxn id="38" idx="1"/>
          </p:cNvCxnSpPr>
          <p:nvPr/>
        </p:nvCxnSpPr>
        <p:spPr>
          <a:xfrm>
            <a:off x="4590859" y="3625039"/>
            <a:ext cx="4442691" cy="1093352"/>
          </a:xfrm>
          <a:prstGeom prst="bentConnector3">
            <a:avLst>
              <a:gd name="adj1" fmla="val 13946"/>
            </a:avLst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4" name="Elbow Connector 48"/>
          <p:cNvCxnSpPr>
            <a:endCxn id="35" idx="1"/>
          </p:cNvCxnSpPr>
          <p:nvPr/>
        </p:nvCxnSpPr>
        <p:spPr>
          <a:xfrm rot="16200000" flipH="1">
            <a:off x="4462908" y="4211343"/>
            <a:ext cx="1549400" cy="1293501"/>
          </a:xfrm>
          <a:prstGeom prst="bentConnector2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  <a:tailEnd type="arrow"/>
          </a:ln>
          <a:effectLst/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5"/>
          <p:cNvSpPr txBox="1">
            <a:spLocks noChangeArrowheads="1"/>
          </p:cNvSpPr>
          <p:nvPr/>
        </p:nvSpPr>
        <p:spPr bwMode="auto">
          <a:xfrm>
            <a:off x="5982549" y="2250304"/>
            <a:ext cx="2454518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defTabSz="1217930">
              <a:spcBef>
                <a:spcPts val="4800"/>
              </a:spcBef>
            </a:pPr>
            <a:r>
              <a:rPr lang="en-US" altLang="zh-CN" sz="5865" dirty="0">
                <a:solidFill>
                  <a:schemeClr val="bg1"/>
                </a:solidFill>
                <a:latin typeface="Akzidenz-Grotesk BQ Condensed" pitchFamily="2" charset="0"/>
                <a:cs typeface="Arial" panose="020B0604020202020204" pitchFamily="34" charset="0"/>
              </a:rPr>
              <a:t>Part three</a:t>
            </a:r>
            <a:endParaRPr lang="zh-CN" altLang="en-US" sz="5865" dirty="0">
              <a:solidFill>
                <a:schemeClr val="bg1"/>
              </a:solidFill>
              <a:latin typeface="Akzidenz-Grotesk BQ Condensed" pitchFamily="2" charset="0"/>
              <a:cs typeface="Arial" panose="020B0604020202020204" pitchFamily="34" charset="0"/>
            </a:endParaRPr>
          </a:p>
        </p:txBody>
      </p:sp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6014813" y="3222413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defTabSz="1217930">
              <a:spcBef>
                <a:spcPts val="48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成功项目展示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86397" y="5785767"/>
            <a:ext cx="1056256" cy="288000"/>
            <a:chOff x="7956248" y="2580760"/>
            <a:chExt cx="792192" cy="216000"/>
          </a:xfrm>
        </p:grpSpPr>
        <p:sp>
          <p:nvSpPr>
            <p:cNvPr id="5" name="菱形 4"/>
            <p:cNvSpPr>
              <a:spLocks noChangeAspect="1"/>
            </p:cNvSpPr>
            <p:nvPr/>
          </p:nvSpPr>
          <p:spPr>
            <a:xfrm>
              <a:off x="7956248" y="2580760"/>
              <a:ext cx="216000" cy="216000"/>
            </a:xfrm>
            <a:prstGeom prst="diamond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" name="菱形 5"/>
            <p:cNvSpPr>
              <a:spLocks noChangeAspect="1"/>
            </p:cNvSpPr>
            <p:nvPr/>
          </p:nvSpPr>
          <p:spPr>
            <a:xfrm>
              <a:off x="8257399" y="2580760"/>
              <a:ext cx="216000" cy="216000"/>
            </a:xfrm>
            <a:prstGeom prst="diamond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菱形 6"/>
            <p:cNvSpPr>
              <a:spLocks noChangeAspect="1"/>
            </p:cNvSpPr>
            <p:nvPr/>
          </p:nvSpPr>
          <p:spPr>
            <a:xfrm>
              <a:off x="8532440" y="2580760"/>
              <a:ext cx="216000" cy="216000"/>
            </a:xfrm>
            <a:prstGeom prst="diamond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菱形 7"/>
            <p:cNvSpPr>
              <a:spLocks noChangeAspect="1"/>
            </p:cNvSpPr>
            <p:nvPr/>
          </p:nvSpPr>
          <p:spPr>
            <a:xfrm>
              <a:off x="8302320" y="2625681"/>
              <a:ext cx="126158" cy="126158"/>
            </a:xfrm>
            <a:prstGeom prst="diamond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447757" y="3344365"/>
            <a:ext cx="1713761" cy="379656"/>
            <a:chOff x="1694389" y="3875941"/>
            <a:chExt cx="1285321" cy="284742"/>
          </a:xfrm>
        </p:grpSpPr>
        <p:sp>
          <p:nvSpPr>
            <p:cNvPr id="10" name="矩形 9"/>
            <p:cNvSpPr/>
            <p:nvPr/>
          </p:nvSpPr>
          <p:spPr>
            <a:xfrm flipH="1">
              <a:off x="1694389" y="3994577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1766397" y="3875941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21629" y="3344365"/>
            <a:ext cx="1713761" cy="379656"/>
            <a:chOff x="1694389" y="4211992"/>
            <a:chExt cx="1285321" cy="284742"/>
          </a:xfrm>
        </p:grpSpPr>
        <p:sp>
          <p:nvSpPr>
            <p:cNvPr id="13" name="矩形 12"/>
            <p:cNvSpPr/>
            <p:nvPr/>
          </p:nvSpPr>
          <p:spPr>
            <a:xfrm flipH="1">
              <a:off x="1694389" y="4330628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TextBox 32"/>
            <p:cNvSpPr txBox="1"/>
            <p:nvPr/>
          </p:nvSpPr>
          <p:spPr>
            <a:xfrm>
              <a:off x="1766397" y="4211992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47757" y="2864312"/>
            <a:ext cx="1713761" cy="379656"/>
            <a:chOff x="1694389" y="3210530"/>
            <a:chExt cx="1285321" cy="284742"/>
          </a:xfrm>
        </p:grpSpPr>
        <p:sp>
          <p:nvSpPr>
            <p:cNvPr id="16" name="矩形 15"/>
            <p:cNvSpPr/>
            <p:nvPr/>
          </p:nvSpPr>
          <p:spPr>
            <a:xfrm flipH="1">
              <a:off x="1694389" y="3329166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TextBox 35"/>
            <p:cNvSpPr txBox="1"/>
            <p:nvPr/>
          </p:nvSpPr>
          <p:spPr>
            <a:xfrm>
              <a:off x="1766397" y="3210530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221629" y="2864312"/>
            <a:ext cx="1713761" cy="379656"/>
            <a:chOff x="1694389" y="3537387"/>
            <a:chExt cx="1285321" cy="284742"/>
          </a:xfrm>
        </p:grpSpPr>
        <p:sp>
          <p:nvSpPr>
            <p:cNvPr id="19" name="矩形 18"/>
            <p:cNvSpPr/>
            <p:nvPr/>
          </p:nvSpPr>
          <p:spPr>
            <a:xfrm flipH="1">
              <a:off x="1694389" y="3656023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0" name="TextBox 38"/>
            <p:cNvSpPr txBox="1"/>
            <p:nvPr/>
          </p:nvSpPr>
          <p:spPr>
            <a:xfrm>
              <a:off x="1766397" y="3537387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Shape 1972"/>
          <p:cNvSpPr/>
          <p:nvPr/>
        </p:nvSpPr>
        <p:spPr>
          <a:xfrm>
            <a:off x="4332548" y="2745074"/>
            <a:ext cx="484570" cy="484633"/>
          </a:xfrm>
          <a:prstGeom prst="chevron">
            <a:avLst>
              <a:gd name="adj" fmla="val 0"/>
            </a:avLst>
          </a:prstGeom>
          <a:solidFill>
            <a:srgbClr val="91958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73" name="Shape 1973"/>
          <p:cNvSpPr/>
          <p:nvPr/>
        </p:nvSpPr>
        <p:spPr>
          <a:xfrm>
            <a:off x="7911921" y="2745074"/>
            <a:ext cx="484570" cy="484633"/>
          </a:xfrm>
          <a:prstGeom prst="chevron">
            <a:avLst>
              <a:gd name="adj" fmla="val 0"/>
            </a:avLst>
          </a:prstGeom>
          <a:solidFill>
            <a:srgbClr val="91958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978" name="Group 1978"/>
          <p:cNvGrpSpPr/>
          <p:nvPr/>
        </p:nvGrpSpPr>
        <p:grpSpPr>
          <a:xfrm>
            <a:off x="1506148" y="4212593"/>
            <a:ext cx="2722653" cy="954594"/>
            <a:chOff x="0" y="0"/>
            <a:chExt cx="2723006" cy="954593"/>
          </a:xfrm>
        </p:grpSpPr>
        <p:sp>
          <p:nvSpPr>
            <p:cNvPr id="1975" name="Shape 1975"/>
            <p:cNvSpPr/>
            <p:nvPr/>
          </p:nvSpPr>
          <p:spPr>
            <a:xfrm>
              <a:off x="460579" y="0"/>
              <a:ext cx="509359" cy="510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extrusionOk="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30"/>
                  </a:moveTo>
                  <a:cubicBezTo>
                    <a:pt x="5813" y="18425"/>
                    <a:pt x="5454" y="17482"/>
                    <a:pt x="4730" y="16740"/>
                  </a:cubicBezTo>
                  <a:cubicBezTo>
                    <a:pt x="4046" y="16035"/>
                    <a:pt x="3150" y="15629"/>
                    <a:pt x="2257" y="15593"/>
                  </a:cubicBezTo>
                  <a:lnTo>
                    <a:pt x="2911" y="13158"/>
                  </a:lnTo>
                  <a:cubicBezTo>
                    <a:pt x="2959" y="12996"/>
                    <a:pt x="3052" y="12836"/>
                    <a:pt x="3168" y="12696"/>
                  </a:cubicBezTo>
                  <a:cubicBezTo>
                    <a:pt x="4485" y="11727"/>
                    <a:pt x="6512" y="12013"/>
                    <a:pt x="7920" y="13461"/>
                  </a:cubicBezTo>
                  <a:cubicBezTo>
                    <a:pt x="9409" y="14991"/>
                    <a:pt x="9639" y="17231"/>
                    <a:pt x="8492" y="18569"/>
                  </a:cubicBezTo>
                  <a:cubicBezTo>
                    <a:pt x="8416" y="18610"/>
                    <a:pt x="8339" y="18649"/>
                    <a:pt x="8256" y="18676"/>
                  </a:cubicBezTo>
                  <a:cubicBezTo>
                    <a:pt x="8256" y="18676"/>
                    <a:pt x="5828" y="19330"/>
                    <a:pt x="5828" y="19330"/>
                  </a:cubicBezTo>
                  <a:close/>
                  <a:moveTo>
                    <a:pt x="2737" y="20165"/>
                  </a:moveTo>
                  <a:cubicBezTo>
                    <a:pt x="2665" y="20182"/>
                    <a:pt x="2443" y="20240"/>
                    <a:pt x="2291" y="20250"/>
                  </a:cubicBezTo>
                  <a:cubicBezTo>
                    <a:pt x="1751" y="20245"/>
                    <a:pt x="1313" y="19793"/>
                    <a:pt x="1313" y="19238"/>
                  </a:cubicBezTo>
                  <a:cubicBezTo>
                    <a:pt x="1321" y="19125"/>
                    <a:pt x="1365" y="18930"/>
                    <a:pt x="1380" y="18858"/>
                  </a:cubicBezTo>
                  <a:lnTo>
                    <a:pt x="2071" y="16284"/>
                  </a:lnTo>
                  <a:cubicBezTo>
                    <a:pt x="2822" y="16262"/>
                    <a:pt x="3630" y="16563"/>
                    <a:pt x="4265" y="17216"/>
                  </a:cubicBezTo>
                  <a:cubicBezTo>
                    <a:pt x="4911" y="17879"/>
                    <a:pt x="5214" y="18726"/>
                    <a:pt x="5181" y="19505"/>
                  </a:cubicBezTo>
                  <a:cubicBezTo>
                    <a:pt x="5181" y="19505"/>
                    <a:pt x="2737" y="20165"/>
                    <a:pt x="2737" y="20165"/>
                  </a:cubicBezTo>
                  <a:close/>
                  <a:moveTo>
                    <a:pt x="6888" y="11180"/>
                  </a:moveTo>
                  <a:cubicBezTo>
                    <a:pt x="6280" y="10928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80"/>
                    <a:pt x="6888" y="11180"/>
                  </a:cubicBezTo>
                  <a:close/>
                  <a:moveTo>
                    <a:pt x="9717" y="13673"/>
                  </a:moveTo>
                  <a:cubicBezTo>
                    <a:pt x="9473" y="13259"/>
                    <a:pt x="9194" y="12860"/>
                    <a:pt x="8848" y="12506"/>
                  </a:cubicBezTo>
                  <a:cubicBezTo>
                    <a:pt x="8447" y="12094"/>
                    <a:pt x="7986" y="11771"/>
                    <a:pt x="7507" y="11499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3"/>
                    <a:pt x="9717" y="13673"/>
                  </a:cubicBezTo>
                  <a:close/>
                  <a:moveTo>
                    <a:pt x="10519" y="16062"/>
                  </a:moveTo>
                  <a:cubicBezTo>
                    <a:pt x="10465" y="15453"/>
                    <a:pt x="10298" y="14855"/>
                    <a:pt x="10047" y="14289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5"/>
                  </a:cubicBezTo>
                  <a:cubicBezTo>
                    <a:pt x="15604" y="11291"/>
                    <a:pt x="15598" y="11294"/>
                    <a:pt x="15593" y="11299"/>
                  </a:cubicBezTo>
                  <a:lnTo>
                    <a:pt x="15602" y="11307"/>
                  </a:lnTo>
                  <a:lnTo>
                    <a:pt x="10525" y="16566"/>
                  </a:lnTo>
                  <a:cubicBezTo>
                    <a:pt x="10527" y="16398"/>
                    <a:pt x="10534" y="16233"/>
                    <a:pt x="10519" y="16062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8"/>
                  </a:lnTo>
                  <a:cubicBezTo>
                    <a:pt x="1998" y="11967"/>
                    <a:pt x="1771" y="12365"/>
                    <a:pt x="1645" y="12798"/>
                  </a:cubicBezTo>
                  <a:lnTo>
                    <a:pt x="102" y="18542"/>
                  </a:lnTo>
                  <a:cubicBezTo>
                    <a:pt x="100" y="18558"/>
                    <a:pt x="0" y="19009"/>
                    <a:pt x="0" y="19238"/>
                  </a:cubicBezTo>
                  <a:cubicBezTo>
                    <a:pt x="0" y="20542"/>
                    <a:pt x="1030" y="21600"/>
                    <a:pt x="2302" y="21600"/>
                  </a:cubicBezTo>
                  <a:cubicBezTo>
                    <a:pt x="2554" y="21600"/>
                    <a:pt x="3044" y="21476"/>
                    <a:pt x="3062" y="21474"/>
                  </a:cubicBezTo>
                  <a:lnTo>
                    <a:pt x="8630" y="19970"/>
                  </a:lnTo>
                  <a:cubicBezTo>
                    <a:pt x="9054" y="19840"/>
                    <a:pt x="9439" y="19605"/>
                    <a:pt x="9750" y="19284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ts val="700"/>
                </a:spcBef>
              </a:pPr>
              <a:endParaRPr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76" name="Shape 1976"/>
            <p:cNvSpPr/>
            <p:nvPr/>
          </p:nvSpPr>
          <p:spPr>
            <a:xfrm>
              <a:off x="959222" y="319301"/>
              <a:ext cx="91306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1C789F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6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sz="16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77" name="Shape 1977"/>
            <p:cNvSpPr/>
            <p:nvPr/>
          </p:nvSpPr>
          <p:spPr>
            <a:xfrm>
              <a:off x="0" y="646818"/>
              <a:ext cx="272300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点击此处添加段落文本</a:t>
              </a:r>
              <a:endParaRPr sz="1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84" name="Group 1984"/>
          <p:cNvGrpSpPr/>
          <p:nvPr/>
        </p:nvGrpSpPr>
        <p:grpSpPr>
          <a:xfrm>
            <a:off x="4824973" y="4232352"/>
            <a:ext cx="2722654" cy="934837"/>
            <a:chOff x="0" y="0"/>
            <a:chExt cx="2723006" cy="934836"/>
          </a:xfrm>
        </p:grpSpPr>
        <p:sp>
          <p:nvSpPr>
            <p:cNvPr id="1979" name="Shape 1979"/>
            <p:cNvSpPr/>
            <p:nvPr/>
          </p:nvSpPr>
          <p:spPr>
            <a:xfrm>
              <a:off x="904969" y="254247"/>
              <a:ext cx="913067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619405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6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sz="16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982" name="Group 1982"/>
            <p:cNvGrpSpPr/>
            <p:nvPr/>
          </p:nvGrpSpPr>
          <p:grpSpPr>
            <a:xfrm>
              <a:off x="430392" y="0"/>
              <a:ext cx="510227" cy="509356"/>
              <a:chOff x="0" y="0"/>
              <a:chExt cx="510226" cy="509355"/>
            </a:xfrm>
          </p:grpSpPr>
          <p:sp>
            <p:nvSpPr>
              <p:cNvPr id="1980" name="Shape 1980"/>
              <p:cNvSpPr/>
              <p:nvPr/>
            </p:nvSpPr>
            <p:spPr>
              <a:xfrm>
                <a:off x="-1" y="0"/>
                <a:ext cx="510228" cy="50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51" y="12151"/>
                    </a:moveTo>
                    <a:cubicBezTo>
                      <a:pt x="13852" y="12151"/>
                      <a:pt x="12927" y="11860"/>
                      <a:pt x="12125" y="11387"/>
                    </a:cubicBezTo>
                    <a:lnTo>
                      <a:pt x="11893" y="11619"/>
                    </a:lnTo>
                    <a:lnTo>
                      <a:pt x="11133" y="12378"/>
                    </a:lnTo>
                    <a:lnTo>
                      <a:pt x="9846" y="13664"/>
                    </a:lnTo>
                    <a:cubicBezTo>
                      <a:pt x="9593" y="13917"/>
                      <a:pt x="9451" y="14261"/>
                      <a:pt x="9451" y="14618"/>
                    </a:cubicBezTo>
                    <a:lnTo>
                      <a:pt x="9451" y="16201"/>
                    </a:lnTo>
                    <a:lnTo>
                      <a:pt x="8101" y="16201"/>
                    </a:lnTo>
                    <a:cubicBezTo>
                      <a:pt x="7356" y="16201"/>
                      <a:pt x="6751" y="16805"/>
                      <a:pt x="6751" y="17550"/>
                    </a:cubicBezTo>
                    <a:lnTo>
                      <a:pt x="6751" y="18901"/>
                    </a:lnTo>
                    <a:lnTo>
                      <a:pt x="5170" y="18901"/>
                    </a:lnTo>
                    <a:cubicBezTo>
                      <a:pt x="4812" y="18901"/>
                      <a:pt x="4469" y="19043"/>
                      <a:pt x="4216" y="19296"/>
                    </a:cubicBezTo>
                    <a:lnTo>
                      <a:pt x="3259" y="20253"/>
                    </a:lnTo>
                    <a:lnTo>
                      <a:pt x="1352" y="20250"/>
                    </a:lnTo>
                    <a:lnTo>
                      <a:pt x="1350" y="18327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70" y="1350"/>
                      <a:pt x="14851" y="1350"/>
                    </a:cubicBezTo>
                    <a:cubicBezTo>
                      <a:pt x="17833" y="1350"/>
                      <a:pt x="20251" y="3767"/>
                      <a:pt x="20251" y="6750"/>
                    </a:cubicBezTo>
                    <a:cubicBezTo>
                      <a:pt x="20251" y="9732"/>
                      <a:pt x="17833" y="12151"/>
                      <a:pt x="14851" y="12151"/>
                    </a:cubicBezTo>
                    <a:moveTo>
                      <a:pt x="14851" y="0"/>
                    </a:moveTo>
                    <a:cubicBezTo>
                      <a:pt x="11124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1"/>
                    </a:lnTo>
                    <a:cubicBezTo>
                      <a:pt x="146" y="17638"/>
                      <a:pt x="0" y="17864"/>
                      <a:pt x="0" y="18226"/>
                    </a:cubicBezTo>
                    <a:lnTo>
                      <a:pt x="0" y="20250"/>
                    </a:lnTo>
                    <a:cubicBezTo>
                      <a:pt x="0" y="20973"/>
                      <a:pt x="626" y="21600"/>
                      <a:pt x="1349" y="21600"/>
                    </a:cubicBezTo>
                    <a:lnTo>
                      <a:pt x="3374" y="21600"/>
                    </a:lnTo>
                    <a:cubicBezTo>
                      <a:pt x="3736" y="21600"/>
                      <a:pt x="3965" y="21456"/>
                      <a:pt x="4202" y="21220"/>
                    </a:cubicBezTo>
                    <a:lnTo>
                      <a:pt x="5170" y="20250"/>
                    </a:lnTo>
                    <a:lnTo>
                      <a:pt x="6751" y="20250"/>
                    </a:lnTo>
                    <a:cubicBezTo>
                      <a:pt x="7496" y="20250"/>
                      <a:pt x="8101" y="19646"/>
                      <a:pt x="8101" y="18901"/>
                    </a:cubicBezTo>
                    <a:lnTo>
                      <a:pt x="8101" y="17550"/>
                    </a:lnTo>
                    <a:lnTo>
                      <a:pt x="9451" y="17550"/>
                    </a:lnTo>
                    <a:cubicBezTo>
                      <a:pt x="10196" y="17550"/>
                      <a:pt x="10802" y="16946"/>
                      <a:pt x="10802" y="16201"/>
                    </a:cubicBezTo>
                    <a:lnTo>
                      <a:pt x="10802" y="14618"/>
                    </a:lnTo>
                    <a:lnTo>
                      <a:pt x="12401" y="13019"/>
                    </a:lnTo>
                    <a:cubicBezTo>
                      <a:pt x="13163" y="13318"/>
                      <a:pt x="13983" y="13501"/>
                      <a:pt x="14851" y="13501"/>
                    </a:cubicBezTo>
                    <a:cubicBezTo>
                      <a:pt x="18578" y="13501"/>
                      <a:pt x="21600" y="10477"/>
                      <a:pt x="21600" y="6750"/>
                    </a:cubicBezTo>
                    <a:cubicBezTo>
                      <a:pt x="21600" y="3022"/>
                      <a:pt x="18578" y="0"/>
                      <a:pt x="1485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</a:pPr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81" name="Shape 1981"/>
              <p:cNvSpPr/>
              <p:nvPr/>
            </p:nvSpPr>
            <p:spPr>
              <a:xfrm>
                <a:off x="318688" y="63558"/>
                <a:ext cx="127128" cy="12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3" extrusionOk="0">
                    <a:moveTo>
                      <a:pt x="13008" y="18685"/>
                    </a:moveTo>
                    <a:cubicBezTo>
                      <a:pt x="9017" y="15851"/>
                      <a:pt x="5542" y="12416"/>
                      <a:pt x="2694" y="8571"/>
                    </a:cubicBezTo>
                    <a:cubicBezTo>
                      <a:pt x="3736" y="5629"/>
                      <a:pt x="5693" y="3698"/>
                      <a:pt x="8585" y="2648"/>
                    </a:cubicBezTo>
                    <a:cubicBezTo>
                      <a:pt x="12578" y="5490"/>
                      <a:pt x="16048" y="8912"/>
                      <a:pt x="18889" y="12810"/>
                    </a:cubicBezTo>
                    <a:cubicBezTo>
                      <a:pt x="17836" y="15731"/>
                      <a:pt x="15883" y="17648"/>
                      <a:pt x="13008" y="18685"/>
                    </a:cubicBezTo>
                    <a:moveTo>
                      <a:pt x="21110" y="11296"/>
                    </a:moveTo>
                    <a:cubicBezTo>
                      <a:pt x="18081" y="7131"/>
                      <a:pt x="14396" y="3497"/>
                      <a:pt x="10161" y="485"/>
                    </a:cubicBezTo>
                    <a:cubicBezTo>
                      <a:pt x="9468" y="-7"/>
                      <a:pt x="8579" y="-133"/>
                      <a:pt x="7778" y="146"/>
                    </a:cubicBezTo>
                    <a:cubicBezTo>
                      <a:pt x="4027" y="1451"/>
                      <a:pt x="1463" y="3984"/>
                      <a:pt x="145" y="7688"/>
                    </a:cubicBezTo>
                    <a:cubicBezTo>
                      <a:pt x="46" y="7963"/>
                      <a:pt x="0" y="8253"/>
                      <a:pt x="0" y="8538"/>
                    </a:cubicBezTo>
                    <a:cubicBezTo>
                      <a:pt x="0" y="9072"/>
                      <a:pt x="167" y="9597"/>
                      <a:pt x="487" y="10042"/>
                    </a:cubicBezTo>
                    <a:cubicBezTo>
                      <a:pt x="3525" y="14214"/>
                      <a:pt x="7211" y="17851"/>
                      <a:pt x="11431" y="20851"/>
                    </a:cubicBezTo>
                    <a:cubicBezTo>
                      <a:pt x="12122" y="21339"/>
                      <a:pt x="13010" y="21467"/>
                      <a:pt x="13812" y="21189"/>
                    </a:cubicBezTo>
                    <a:cubicBezTo>
                      <a:pt x="17563" y="19894"/>
                      <a:pt x="20133" y="17357"/>
                      <a:pt x="21451" y="13648"/>
                    </a:cubicBezTo>
                    <a:cubicBezTo>
                      <a:pt x="21551" y="13373"/>
                      <a:pt x="21600" y="13082"/>
                      <a:pt x="21600" y="12797"/>
                    </a:cubicBezTo>
                    <a:cubicBezTo>
                      <a:pt x="21600" y="12266"/>
                      <a:pt x="21429" y="11741"/>
                      <a:pt x="21110" y="1129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</a:pPr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983" name="Shape 1983"/>
            <p:cNvSpPr/>
            <p:nvPr/>
          </p:nvSpPr>
          <p:spPr>
            <a:xfrm>
              <a:off x="0" y="627061"/>
              <a:ext cx="272300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rgbClr val="595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点击此处添加段落文本</a:t>
              </a:r>
              <a:endParaRPr sz="1400">
                <a:solidFill>
                  <a:srgbClr val="595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90" name="Group 1990"/>
          <p:cNvGrpSpPr/>
          <p:nvPr/>
        </p:nvGrpSpPr>
        <p:grpSpPr>
          <a:xfrm>
            <a:off x="8154206" y="4181914"/>
            <a:ext cx="2722653" cy="914793"/>
            <a:chOff x="0" y="0"/>
            <a:chExt cx="2723006" cy="914792"/>
          </a:xfrm>
        </p:grpSpPr>
        <p:grpSp>
          <p:nvGrpSpPr>
            <p:cNvPr id="1987" name="Group 1987"/>
            <p:cNvGrpSpPr/>
            <p:nvPr/>
          </p:nvGrpSpPr>
          <p:grpSpPr>
            <a:xfrm>
              <a:off x="280557" y="0"/>
              <a:ext cx="509380" cy="509356"/>
              <a:chOff x="0" y="0"/>
              <a:chExt cx="509379" cy="509355"/>
            </a:xfrm>
          </p:grpSpPr>
          <p:sp>
            <p:nvSpPr>
              <p:cNvPr id="1985" name="Shape 1985"/>
              <p:cNvSpPr/>
              <p:nvPr/>
            </p:nvSpPr>
            <p:spPr>
              <a:xfrm>
                <a:off x="0" y="0"/>
                <a:ext cx="509380" cy="50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99" y="14851"/>
                    </a:moveTo>
                    <a:cubicBezTo>
                      <a:pt x="9772" y="14851"/>
                      <a:pt x="6749" y="11828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8"/>
                      <a:pt x="17227" y="14851"/>
                      <a:pt x="13499" y="14851"/>
                    </a:cubicBezTo>
                    <a:moveTo>
                      <a:pt x="3236" y="20043"/>
                    </a:moveTo>
                    <a:cubicBezTo>
                      <a:pt x="3019" y="20267"/>
                      <a:pt x="2718" y="20409"/>
                      <a:pt x="2382" y="20409"/>
                    </a:cubicBezTo>
                    <a:cubicBezTo>
                      <a:pt x="1724" y="20409"/>
                      <a:pt x="1191" y="19876"/>
                      <a:pt x="1191" y="19219"/>
                    </a:cubicBezTo>
                    <a:cubicBezTo>
                      <a:pt x="1191" y="18882"/>
                      <a:pt x="1332" y="18581"/>
                      <a:pt x="1557" y="18364"/>
                    </a:cubicBezTo>
                    <a:lnTo>
                      <a:pt x="1551" y="18359"/>
                    </a:lnTo>
                    <a:lnTo>
                      <a:pt x="6996" y="12914"/>
                    </a:lnTo>
                    <a:cubicBezTo>
                      <a:pt x="7472" y="13556"/>
                      <a:pt x="8039" y="14123"/>
                      <a:pt x="8680" y="14600"/>
                    </a:cubicBezTo>
                    <a:cubicBezTo>
                      <a:pt x="8680" y="14600"/>
                      <a:pt x="3236" y="20043"/>
                      <a:pt x="3236" y="20043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5"/>
                    </a:cubicBezTo>
                    <a:lnTo>
                      <a:pt x="709" y="17516"/>
                    </a:lnTo>
                    <a:lnTo>
                      <a:pt x="713" y="17521"/>
                    </a:lnTo>
                    <a:cubicBezTo>
                      <a:pt x="274" y="17954"/>
                      <a:pt x="0" y="18553"/>
                      <a:pt x="0" y="19219"/>
                    </a:cubicBezTo>
                    <a:cubicBezTo>
                      <a:pt x="0" y="20534"/>
                      <a:pt x="1066" y="21600"/>
                      <a:pt x="2382" y="21600"/>
                    </a:cubicBezTo>
                    <a:cubicBezTo>
                      <a:pt x="3047" y="21600"/>
                      <a:pt x="3647" y="21327"/>
                      <a:pt x="4079" y="20886"/>
                    </a:cubicBezTo>
                    <a:lnTo>
                      <a:pt x="4078" y="20885"/>
                    </a:lnTo>
                    <a:lnTo>
                      <a:pt x="9708" y="15256"/>
                    </a:lnTo>
                    <a:cubicBezTo>
                      <a:pt x="10839" y="15857"/>
                      <a:pt x="12128" y="16201"/>
                      <a:pt x="13499" y="16201"/>
                    </a:cubicBezTo>
                    <a:cubicBezTo>
                      <a:pt x="17973" y="16201"/>
                      <a:pt x="21600" y="12574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ts val="700"/>
                  </a:spcBef>
                </a:pPr>
                <a:endParaRPr sz="3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86" name="Shape 1986"/>
              <p:cNvSpPr/>
              <p:nvPr/>
            </p:nvSpPr>
            <p:spPr>
              <a:xfrm>
                <a:off x="206363" y="79236"/>
                <a:ext cx="120157" cy="11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1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1" y="2880"/>
                    </a:cubicBezTo>
                    <a:cubicBezTo>
                      <a:pt x="20956" y="2880"/>
                      <a:pt x="21600" y="2234"/>
                      <a:pt x="21600" y="1440"/>
                    </a:cubicBezTo>
                    <a:cubicBezTo>
                      <a:pt x="21600" y="645"/>
                      <a:pt x="20956" y="0"/>
                      <a:pt x="20161" y="0"/>
                    </a:cubicBezTo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ts val="700"/>
                  </a:spcBef>
                </a:pPr>
                <a:endParaRPr sz="3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988" name="Shape 1988"/>
            <p:cNvSpPr/>
            <p:nvPr/>
          </p:nvSpPr>
          <p:spPr>
            <a:xfrm>
              <a:off x="863357" y="200966"/>
              <a:ext cx="913068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16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sz="1600" b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89" name="Shape 1989"/>
            <p:cNvSpPr/>
            <p:nvPr/>
          </p:nvSpPr>
          <p:spPr>
            <a:xfrm>
              <a:off x="0" y="607017"/>
              <a:ext cx="272300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lang="zh-CN" altLang="en-US" sz="1400">
                  <a:solidFill>
                    <a:srgbClr val="595C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点击此处添加段落文本</a:t>
              </a:r>
              <a:endParaRPr sz="1400">
                <a:solidFill>
                  <a:srgbClr val="595C5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94" name="Group 1994"/>
          <p:cNvGrpSpPr/>
          <p:nvPr/>
        </p:nvGrpSpPr>
        <p:grpSpPr>
          <a:xfrm>
            <a:off x="8630880" y="1844535"/>
            <a:ext cx="1932039" cy="1931943"/>
            <a:chOff x="-1" y="-1"/>
            <a:chExt cx="1932290" cy="1931941"/>
          </a:xfrm>
        </p:grpSpPr>
        <p:sp>
          <p:nvSpPr>
            <p:cNvPr id="1991" name="Shape 1991"/>
            <p:cNvSpPr/>
            <p:nvPr/>
          </p:nvSpPr>
          <p:spPr>
            <a:xfrm>
              <a:off x="-1" y="-1"/>
              <a:ext cx="1932290" cy="193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 defTabSz="1333500">
                <a:lnSpc>
                  <a:spcPct val="90000"/>
                </a:lnSpc>
                <a:spcBef>
                  <a:spcPts val="700"/>
                </a:spcBef>
                <a:defRPr sz="3000">
                  <a:solidFill>
                    <a:srgbClr val="000000"/>
                  </a:solidFill>
                </a:defRPr>
              </a:pPr>
              <a:endParaRPr sz="3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92" name="Shape 1992"/>
            <p:cNvSpPr/>
            <p:nvPr/>
          </p:nvSpPr>
          <p:spPr>
            <a:xfrm>
              <a:off x="448116" y="918330"/>
              <a:ext cx="105778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 i="1"/>
              </a:lvl1pPr>
            </a:lstStyle>
            <a:p>
              <a:pPr lvl="0">
                <a:defRPr sz="1800" b="0" i="0">
                  <a:solidFill>
                    <a:srgbClr val="000000"/>
                  </a:solidFill>
                </a:defRPr>
              </a:pPr>
              <a:r>
                <a:rPr lang="zh-CN" altLang="en-US" sz="1200" b="0" i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点击此处添加段落文本</a:t>
              </a:r>
              <a:endParaRPr sz="1200" b="0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93" name="Shape 1993"/>
            <p:cNvSpPr/>
            <p:nvPr/>
          </p:nvSpPr>
          <p:spPr>
            <a:xfrm>
              <a:off x="608074" y="578984"/>
              <a:ext cx="8298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STEP 3</a:t>
              </a:r>
            </a:p>
          </p:txBody>
        </p:sp>
      </p:grpSp>
      <p:grpSp>
        <p:nvGrpSpPr>
          <p:cNvPr id="2000" name="Group 2000"/>
          <p:cNvGrpSpPr/>
          <p:nvPr/>
        </p:nvGrpSpPr>
        <p:grpSpPr>
          <a:xfrm>
            <a:off x="5000042" y="2085916"/>
            <a:ext cx="2722653" cy="1515839"/>
            <a:chOff x="0" y="-1"/>
            <a:chExt cx="2723006" cy="1515837"/>
          </a:xfrm>
        </p:grpSpPr>
        <p:grpSp>
          <p:nvGrpSpPr>
            <p:cNvPr id="1997" name="Group 1997"/>
            <p:cNvGrpSpPr/>
            <p:nvPr/>
          </p:nvGrpSpPr>
          <p:grpSpPr>
            <a:xfrm>
              <a:off x="69510" y="-1"/>
              <a:ext cx="2608331" cy="1515837"/>
              <a:chOff x="0" y="0"/>
              <a:chExt cx="2608329" cy="1515835"/>
            </a:xfrm>
          </p:grpSpPr>
          <p:sp>
            <p:nvSpPr>
              <p:cNvPr id="1995" name="Shape 1995"/>
              <p:cNvSpPr/>
              <p:nvPr/>
            </p:nvSpPr>
            <p:spPr>
              <a:xfrm>
                <a:off x="0" y="-1"/>
                <a:ext cx="1515836" cy="1515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</a:pPr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96" name="Shape 1996"/>
              <p:cNvSpPr/>
              <p:nvPr/>
            </p:nvSpPr>
            <p:spPr>
              <a:xfrm>
                <a:off x="1092494" y="-1"/>
                <a:ext cx="1515836" cy="1515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700"/>
                  </a:spcBef>
                  <a:defRPr sz="2400"/>
                </a:pPr>
                <a:endParaRPr sz="2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998" name="Shape 1998"/>
            <p:cNvSpPr/>
            <p:nvPr/>
          </p:nvSpPr>
          <p:spPr>
            <a:xfrm>
              <a:off x="977407" y="259046"/>
              <a:ext cx="8298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000" b="1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STEP 2</a:t>
              </a:r>
            </a:p>
          </p:txBody>
        </p:sp>
        <p:sp>
          <p:nvSpPr>
            <p:cNvPr id="1999" name="Shape 1999"/>
            <p:cNvSpPr/>
            <p:nvPr/>
          </p:nvSpPr>
          <p:spPr>
            <a:xfrm>
              <a:off x="0" y="659156"/>
              <a:ext cx="272300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 b="1"/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点击此处添加段落文本</a:t>
              </a:r>
              <a:endParaRPr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13" name="Group 2013"/>
          <p:cNvGrpSpPr/>
          <p:nvPr/>
        </p:nvGrpSpPr>
        <p:grpSpPr>
          <a:xfrm>
            <a:off x="1589100" y="1762180"/>
            <a:ext cx="2457596" cy="2273534"/>
            <a:chOff x="-1" y="-3"/>
            <a:chExt cx="2457914" cy="2273533"/>
          </a:xfrm>
        </p:grpSpPr>
        <p:grpSp>
          <p:nvGrpSpPr>
            <p:cNvPr id="2011" name="Group 2011"/>
            <p:cNvGrpSpPr/>
            <p:nvPr/>
          </p:nvGrpSpPr>
          <p:grpSpPr>
            <a:xfrm>
              <a:off x="-1" y="-3"/>
              <a:ext cx="2457914" cy="2273533"/>
              <a:chOff x="-1" y="-2"/>
              <a:chExt cx="2457913" cy="2273531"/>
            </a:xfrm>
          </p:grpSpPr>
          <p:grpSp>
            <p:nvGrpSpPr>
              <p:cNvPr id="2003" name="Group 2003"/>
              <p:cNvGrpSpPr/>
              <p:nvPr/>
            </p:nvGrpSpPr>
            <p:grpSpPr>
              <a:xfrm>
                <a:off x="386628" y="-2"/>
                <a:ext cx="1048301" cy="1048327"/>
                <a:chOff x="-1" y="-1"/>
                <a:chExt cx="1048300" cy="1048325"/>
              </a:xfrm>
            </p:grpSpPr>
            <p:sp>
              <p:nvSpPr>
                <p:cNvPr id="2001" name="Shape 2001"/>
                <p:cNvSpPr/>
                <p:nvPr/>
              </p:nvSpPr>
              <p:spPr>
                <a:xfrm>
                  <a:off x="-1" y="-1"/>
                  <a:ext cx="1048300" cy="1048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711200">
                    <a:lnSpc>
                      <a:spcPct val="90000"/>
                    </a:lnSpc>
                    <a:spcBef>
                      <a:spcPts val="700"/>
                    </a:spcBef>
                    <a:defRPr b="1"/>
                  </a:pPr>
                  <a:endParaRPr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02" name="Shape 2002"/>
                <p:cNvSpPr/>
                <p:nvPr/>
              </p:nvSpPr>
              <p:spPr>
                <a:xfrm>
                  <a:off x="0" y="212108"/>
                  <a:ext cx="1048299" cy="6241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85592" tIns="185592" rIns="185592" bIns="185592" numCol="1" anchor="ctr">
                  <a:spAutoFit/>
                </a:bodyPr>
                <a:lstStyle>
                  <a:lvl1pPr algn="ctr" defTabSz="711200">
                    <a:lnSpc>
                      <a:spcPct val="90000"/>
                    </a:lnSpc>
                    <a:spcBef>
                      <a:spcPts val="700"/>
                    </a:spcBef>
                    <a:defRPr b="1"/>
                  </a:lvl1pPr>
                </a:lstStyle>
                <a:p>
                  <a:pPr lvl="0">
                    <a:defRPr b="0">
                      <a:solidFill>
                        <a:srgbClr val="000000"/>
                      </a:solidFill>
                    </a:defRPr>
                  </a:pPr>
                  <a:r>
                    <a:rPr lang="zh-CN" altLang="en-US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文字</a:t>
                  </a:r>
                  <a:endParaRPr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004" name="Shape 2004"/>
              <p:cNvSpPr/>
              <p:nvPr/>
            </p:nvSpPr>
            <p:spPr>
              <a:xfrm>
                <a:off x="-1" y="876445"/>
                <a:ext cx="514934" cy="51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05" name="Shape 2005"/>
              <p:cNvSpPr/>
              <p:nvPr/>
            </p:nvSpPr>
            <p:spPr>
              <a:xfrm>
                <a:off x="1520954" y="206208"/>
                <a:ext cx="299621" cy="299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2008" name="Group 2008"/>
              <p:cNvGrpSpPr/>
              <p:nvPr/>
            </p:nvGrpSpPr>
            <p:grpSpPr>
              <a:xfrm>
                <a:off x="1409611" y="626129"/>
                <a:ext cx="1048301" cy="1048326"/>
                <a:chOff x="-1" y="-1"/>
                <a:chExt cx="1048300" cy="1048325"/>
              </a:xfrm>
            </p:grpSpPr>
            <p:sp>
              <p:nvSpPr>
                <p:cNvPr id="2006" name="Shape 2006"/>
                <p:cNvSpPr/>
                <p:nvPr/>
              </p:nvSpPr>
              <p:spPr>
                <a:xfrm>
                  <a:off x="-1" y="-1"/>
                  <a:ext cx="1048300" cy="1048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711200">
                    <a:lnSpc>
                      <a:spcPct val="90000"/>
                    </a:lnSpc>
                    <a:spcBef>
                      <a:spcPts val="700"/>
                    </a:spcBef>
                    <a:defRPr b="1"/>
                  </a:pPr>
                  <a:endParaRPr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07" name="Shape 2007"/>
                <p:cNvSpPr/>
                <p:nvPr/>
              </p:nvSpPr>
              <p:spPr>
                <a:xfrm>
                  <a:off x="0" y="212108"/>
                  <a:ext cx="1048299" cy="6241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85592" tIns="185592" rIns="185592" bIns="185592" numCol="1" anchor="ctr">
                  <a:spAutoFit/>
                </a:bodyPr>
                <a:lstStyle>
                  <a:lvl1pPr algn="ctr" defTabSz="711200">
                    <a:lnSpc>
                      <a:spcPct val="90000"/>
                    </a:lnSpc>
                    <a:spcBef>
                      <a:spcPts val="700"/>
                    </a:spcBef>
                    <a:defRPr b="1"/>
                  </a:lvl1pPr>
                </a:lstStyle>
                <a:p>
                  <a:pPr>
                    <a:defRPr b="0">
                      <a:solidFill>
                        <a:srgbClr val="000000"/>
                      </a:solidFill>
                    </a:defRPr>
                  </a:pPr>
                  <a:r>
                    <a:rPr lang="zh-CN" altLang="en-US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文字</a:t>
                  </a:r>
                </a:p>
              </p:txBody>
            </p:sp>
          </p:grpSp>
          <p:sp>
            <p:nvSpPr>
              <p:cNvPr id="2009" name="Shape 2009"/>
              <p:cNvSpPr/>
              <p:nvPr/>
            </p:nvSpPr>
            <p:spPr>
              <a:xfrm>
                <a:off x="1519235" y="1738567"/>
                <a:ext cx="299621" cy="299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10" name="Shape 2010"/>
              <p:cNvSpPr/>
              <p:nvPr/>
            </p:nvSpPr>
            <p:spPr>
              <a:xfrm>
                <a:off x="405310" y="1225204"/>
                <a:ext cx="1048299" cy="1048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 b="1"/>
                </a:pPr>
                <a:endParaRPr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012" name="Shape 2012"/>
            <p:cNvSpPr/>
            <p:nvPr/>
          </p:nvSpPr>
          <p:spPr>
            <a:xfrm>
              <a:off x="652460" y="1604382"/>
              <a:ext cx="553996" cy="341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 defTabSz="711200">
                <a:lnSpc>
                  <a:spcPct val="90000"/>
                </a:lnSpc>
                <a:spcBef>
                  <a:spcPts val="700"/>
                </a:spcBef>
                <a:defRPr b="1"/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文字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2" grpId="0" animBg="1" advAuto="0"/>
      <p:bldP spid="1973" grpId="0" animBg="1" advAuto="0"/>
      <p:bldP spid="1978" grpId="0" advAuto="0"/>
      <p:bldP spid="1984" grpId="0" animBg="1" advAuto="0"/>
      <p:bldP spid="1990" grpId="0" animBg="1" advAuto="0"/>
      <p:bldP spid="1994" grpId="0" animBg="1" advAuto="0"/>
      <p:bldP spid="2000" grpId="0" animBg="1" advAuto="0"/>
      <p:bldP spid="2013" grpId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/>
          <p:nvPr/>
        </p:nvSpPr>
        <p:spPr bwMode="auto">
          <a:xfrm>
            <a:off x="6177757" y="1925638"/>
            <a:ext cx="1741488" cy="1752600"/>
          </a:xfrm>
          <a:custGeom>
            <a:avLst/>
            <a:gdLst>
              <a:gd name="T0" fmla="*/ 545 w 1097"/>
              <a:gd name="T1" fmla="*/ 0 h 1104"/>
              <a:gd name="T2" fmla="*/ 1097 w 1097"/>
              <a:gd name="T3" fmla="*/ 552 h 1104"/>
              <a:gd name="T4" fmla="*/ 545 w 1097"/>
              <a:gd name="T5" fmla="*/ 1104 h 1104"/>
              <a:gd name="T6" fmla="*/ 0 w 1097"/>
              <a:gd name="T7" fmla="*/ 552 h 1104"/>
              <a:gd name="T8" fmla="*/ 545 w 1097"/>
              <a:gd name="T9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7" h="1104">
                <a:moveTo>
                  <a:pt x="545" y="0"/>
                </a:moveTo>
                <a:lnTo>
                  <a:pt x="1097" y="552"/>
                </a:lnTo>
                <a:lnTo>
                  <a:pt x="545" y="1104"/>
                </a:lnTo>
                <a:lnTo>
                  <a:pt x="0" y="552"/>
                </a:lnTo>
                <a:lnTo>
                  <a:pt x="54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3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4264819" y="3868738"/>
            <a:ext cx="1741488" cy="1741488"/>
          </a:xfrm>
          <a:custGeom>
            <a:avLst/>
            <a:gdLst>
              <a:gd name="T0" fmla="*/ 551 w 1097"/>
              <a:gd name="T1" fmla="*/ 0 h 1097"/>
              <a:gd name="T2" fmla="*/ 1097 w 1097"/>
              <a:gd name="T3" fmla="*/ 545 h 1097"/>
              <a:gd name="T4" fmla="*/ 551 w 1097"/>
              <a:gd name="T5" fmla="*/ 1097 h 1097"/>
              <a:gd name="T6" fmla="*/ 0 w 1097"/>
              <a:gd name="T7" fmla="*/ 545 h 1097"/>
              <a:gd name="T8" fmla="*/ 551 w 1097"/>
              <a:gd name="T9" fmla="*/ 0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7" h="1097">
                <a:moveTo>
                  <a:pt x="551" y="0"/>
                </a:moveTo>
                <a:lnTo>
                  <a:pt x="1097" y="545"/>
                </a:lnTo>
                <a:lnTo>
                  <a:pt x="551" y="1097"/>
                </a:lnTo>
                <a:lnTo>
                  <a:pt x="0" y="545"/>
                </a:lnTo>
                <a:lnTo>
                  <a:pt x="55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3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5220494" y="2901951"/>
            <a:ext cx="1741488" cy="1741488"/>
            <a:chOff x="5219700" y="2901951"/>
            <a:chExt cx="1741488" cy="1741488"/>
          </a:xfrm>
        </p:grpSpPr>
        <p:sp>
          <p:nvSpPr>
            <p:cNvPr id="4" name="Freeform 6"/>
            <p:cNvSpPr/>
            <p:nvPr/>
          </p:nvSpPr>
          <p:spPr bwMode="auto">
            <a:xfrm>
              <a:off x="5219700" y="2901951"/>
              <a:ext cx="1741488" cy="1741488"/>
            </a:xfrm>
            <a:custGeom>
              <a:avLst/>
              <a:gdLst>
                <a:gd name="T0" fmla="*/ 552 w 1097"/>
                <a:gd name="T1" fmla="*/ 0 h 1097"/>
                <a:gd name="T2" fmla="*/ 1097 w 1097"/>
                <a:gd name="T3" fmla="*/ 546 h 1097"/>
                <a:gd name="T4" fmla="*/ 552 w 1097"/>
                <a:gd name="T5" fmla="*/ 1097 h 1097"/>
                <a:gd name="T6" fmla="*/ 0 w 1097"/>
                <a:gd name="T7" fmla="*/ 546 h 1097"/>
                <a:gd name="T8" fmla="*/ 552 w 1097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1097">
                  <a:moveTo>
                    <a:pt x="552" y="0"/>
                  </a:moveTo>
                  <a:lnTo>
                    <a:pt x="1097" y="546"/>
                  </a:lnTo>
                  <a:lnTo>
                    <a:pt x="552" y="1097"/>
                  </a:lnTo>
                  <a:lnTo>
                    <a:pt x="0" y="546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2"/>
            </a:solidFill>
            <a:ln w="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9"/>
            <p:cNvSpPr>
              <a:spLocks noEditPoints="1"/>
            </p:cNvSpPr>
            <p:nvPr/>
          </p:nvSpPr>
          <p:spPr bwMode="auto">
            <a:xfrm>
              <a:off x="5860648" y="3358538"/>
              <a:ext cx="459592" cy="443178"/>
            </a:xfrm>
            <a:custGeom>
              <a:avLst/>
              <a:gdLst>
                <a:gd name="T0" fmla="*/ 59 w 83"/>
                <a:gd name="T1" fmla="*/ 57 h 80"/>
                <a:gd name="T2" fmla="*/ 83 w 83"/>
                <a:gd name="T3" fmla="*/ 39 h 80"/>
                <a:gd name="T4" fmla="*/ 53 w 83"/>
                <a:gd name="T5" fmla="*/ 80 h 80"/>
                <a:gd name="T6" fmla="*/ 44 w 83"/>
                <a:gd name="T7" fmla="*/ 0 h 80"/>
                <a:gd name="T8" fmla="*/ 31 w 83"/>
                <a:gd name="T9" fmla="*/ 1 h 80"/>
                <a:gd name="T10" fmla="*/ 31 w 83"/>
                <a:gd name="T11" fmla="*/ 1 h 80"/>
                <a:gd name="T12" fmla="*/ 15 w 83"/>
                <a:gd name="T13" fmla="*/ 8 h 80"/>
                <a:gd name="T14" fmla="*/ 4 w 83"/>
                <a:gd name="T15" fmla="*/ 22 h 80"/>
                <a:gd name="T16" fmla="*/ 0 w 83"/>
                <a:gd name="T17" fmla="*/ 34 h 80"/>
                <a:gd name="T18" fmla="*/ 0 w 83"/>
                <a:gd name="T19" fmla="*/ 34 h 80"/>
                <a:gd name="T20" fmla="*/ 1 w 83"/>
                <a:gd name="T21" fmla="*/ 47 h 80"/>
                <a:gd name="T22" fmla="*/ 34 w 83"/>
                <a:gd name="T23" fmla="*/ 78 h 80"/>
                <a:gd name="T24" fmla="*/ 34 w 83"/>
                <a:gd name="T25" fmla="*/ 78 h 80"/>
                <a:gd name="T26" fmla="*/ 27 w 83"/>
                <a:gd name="T27" fmla="*/ 62 h 80"/>
                <a:gd name="T28" fmla="*/ 42 w 83"/>
                <a:gd name="T29" fmla="*/ 56 h 80"/>
                <a:gd name="T30" fmla="*/ 57 w 83"/>
                <a:gd name="T31" fmla="*/ 43 h 80"/>
                <a:gd name="T32" fmla="*/ 62 w 83"/>
                <a:gd name="T33" fmla="*/ 50 h 80"/>
                <a:gd name="T34" fmla="*/ 70 w 83"/>
                <a:gd name="T35" fmla="*/ 43 h 80"/>
                <a:gd name="T36" fmla="*/ 70 w 83"/>
                <a:gd name="T37" fmla="*/ 43 h 80"/>
                <a:gd name="T38" fmla="*/ 68 w 83"/>
                <a:gd name="T39" fmla="*/ 51 h 80"/>
                <a:gd name="T40" fmla="*/ 63 w 83"/>
                <a:gd name="T41" fmla="*/ 57 h 80"/>
                <a:gd name="T42" fmla="*/ 78 w 83"/>
                <a:gd name="T43" fmla="*/ 39 h 80"/>
                <a:gd name="T44" fmla="*/ 77 w 83"/>
                <a:gd name="T45" fmla="*/ 31 h 80"/>
                <a:gd name="T46" fmla="*/ 77 w 83"/>
                <a:gd name="T47" fmla="*/ 31 h 80"/>
                <a:gd name="T48" fmla="*/ 57 w 83"/>
                <a:gd name="T49" fmla="*/ 4 h 80"/>
                <a:gd name="T50" fmla="*/ 57 w 83"/>
                <a:gd name="T51" fmla="*/ 4 h 80"/>
                <a:gd name="T52" fmla="*/ 44 w 83"/>
                <a:gd name="T53" fmla="*/ 0 h 80"/>
                <a:gd name="T54" fmla="*/ 70 w 83"/>
                <a:gd name="T55" fmla="*/ 37 h 80"/>
                <a:gd name="T56" fmla="*/ 62 w 83"/>
                <a:gd name="T57" fmla="*/ 26 h 80"/>
                <a:gd name="T58" fmla="*/ 70 w 83"/>
                <a:gd name="T59" fmla="*/ 32 h 80"/>
                <a:gd name="T60" fmla="*/ 70 w 83"/>
                <a:gd name="T61" fmla="*/ 33 h 80"/>
                <a:gd name="T62" fmla="*/ 65 w 83"/>
                <a:gd name="T63" fmla="*/ 21 h 80"/>
                <a:gd name="T64" fmla="*/ 59 w 83"/>
                <a:gd name="T65" fmla="*/ 15 h 80"/>
                <a:gd name="T66" fmla="*/ 64 w 83"/>
                <a:gd name="T67" fmla="*/ 20 h 80"/>
                <a:gd name="T68" fmla="*/ 52 w 83"/>
                <a:gd name="T69" fmla="*/ 10 h 80"/>
                <a:gd name="T70" fmla="*/ 42 w 83"/>
                <a:gd name="T71" fmla="*/ 17 h 80"/>
                <a:gd name="T72" fmla="*/ 43 w 83"/>
                <a:gd name="T73" fmla="*/ 8 h 80"/>
                <a:gd name="T74" fmla="*/ 47 w 83"/>
                <a:gd name="T75" fmla="*/ 9 h 80"/>
                <a:gd name="T76" fmla="*/ 37 w 83"/>
                <a:gd name="T77" fmla="*/ 8 h 80"/>
                <a:gd name="T78" fmla="*/ 25 w 83"/>
                <a:gd name="T79" fmla="*/ 18 h 80"/>
                <a:gd name="T80" fmla="*/ 32 w 83"/>
                <a:gd name="T81" fmla="*/ 9 h 80"/>
                <a:gd name="T82" fmla="*/ 32 w 83"/>
                <a:gd name="T83" fmla="*/ 9 h 80"/>
                <a:gd name="T84" fmla="*/ 21 w 83"/>
                <a:gd name="T85" fmla="*/ 13 h 80"/>
                <a:gd name="T86" fmla="*/ 13 w 83"/>
                <a:gd name="T87" fmla="*/ 21 h 80"/>
                <a:gd name="T88" fmla="*/ 20 w 83"/>
                <a:gd name="T89" fmla="*/ 14 h 80"/>
                <a:gd name="T90" fmla="*/ 9 w 83"/>
                <a:gd name="T91" fmla="*/ 29 h 80"/>
                <a:gd name="T92" fmla="*/ 17 w 83"/>
                <a:gd name="T93" fmla="*/ 37 h 80"/>
                <a:gd name="T94" fmla="*/ 8 w 83"/>
                <a:gd name="T95" fmla="*/ 37 h 80"/>
                <a:gd name="T96" fmla="*/ 8 w 83"/>
                <a:gd name="T97" fmla="*/ 35 h 80"/>
                <a:gd name="T98" fmla="*/ 9 w 83"/>
                <a:gd name="T99" fmla="*/ 31 h 80"/>
                <a:gd name="T100" fmla="*/ 8 w 83"/>
                <a:gd name="T101" fmla="*/ 43 h 80"/>
                <a:gd name="T102" fmla="*/ 19 w 83"/>
                <a:gd name="T103" fmla="*/ 54 h 80"/>
                <a:gd name="T104" fmla="*/ 8 w 83"/>
                <a:gd name="T105" fmla="*/ 43 h 80"/>
                <a:gd name="T106" fmla="*/ 20 w 83"/>
                <a:gd name="T107" fmla="*/ 60 h 80"/>
                <a:gd name="T108" fmla="*/ 17 w 83"/>
                <a:gd name="T109" fmla="*/ 62 h 80"/>
                <a:gd name="T110" fmla="*/ 37 w 83"/>
                <a:gd name="T111" fmla="*/ 57 h 80"/>
                <a:gd name="T112" fmla="*/ 23 w 83"/>
                <a:gd name="T113" fmla="*/ 43 h 80"/>
                <a:gd name="T114" fmla="*/ 37 w 83"/>
                <a:gd name="T115" fmla="*/ 57 h 80"/>
                <a:gd name="T116" fmla="*/ 56 w 83"/>
                <a:gd name="T117" fmla="*/ 24 h 80"/>
                <a:gd name="T118" fmla="*/ 42 w 83"/>
                <a:gd name="T119" fmla="*/ 37 h 80"/>
                <a:gd name="T120" fmla="*/ 24 w 83"/>
                <a:gd name="T121" fmla="*/ 24 h 80"/>
                <a:gd name="T122" fmla="*/ 37 w 83"/>
                <a:gd name="T123" fmla="*/ 37 h 80"/>
                <a:gd name="T124" fmla="*/ 24 w 83"/>
                <a:gd name="T12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" h="80">
                  <a:moveTo>
                    <a:pt x="36" y="63"/>
                  </a:moveTo>
                  <a:cubicBezTo>
                    <a:pt x="59" y="57"/>
                    <a:pt x="59" y="57"/>
                    <a:pt x="59" y="57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70" y="63"/>
                    <a:pt x="82" y="56"/>
                    <a:pt x="83" y="39"/>
                  </a:cubicBezTo>
                  <a:cubicBezTo>
                    <a:pt x="83" y="59"/>
                    <a:pt x="72" y="75"/>
                    <a:pt x="54" y="75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36" y="63"/>
                    <a:pt x="36" y="63"/>
                    <a:pt x="36" y="63"/>
                  </a:cubicBezTo>
                  <a:close/>
                  <a:moveTo>
                    <a:pt x="44" y="0"/>
                  </a:moveTo>
                  <a:cubicBezTo>
                    <a:pt x="40" y="0"/>
                    <a:pt x="35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2"/>
                    <a:pt x="20" y="5"/>
                    <a:pt x="15" y="8"/>
                  </a:cubicBezTo>
                  <a:cubicBezTo>
                    <a:pt x="11" y="12"/>
                    <a:pt x="7" y="16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6"/>
                    <a:pt x="1" y="30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43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55"/>
                    <a:pt x="6" y="62"/>
                    <a:pt x="11" y="67"/>
                  </a:cubicBezTo>
                  <a:cubicBezTo>
                    <a:pt x="17" y="73"/>
                    <a:pt x="25" y="77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7" y="79"/>
                    <a:pt x="40" y="79"/>
                    <a:pt x="42" y="78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6"/>
                    <a:pt x="57" y="49"/>
                    <a:pt x="56" y="52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2" y="45"/>
                    <a:pt x="63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4"/>
                    <a:pt x="70" y="46"/>
                    <a:pt x="69" y="47"/>
                  </a:cubicBezTo>
                  <a:cubicBezTo>
                    <a:pt x="69" y="49"/>
                    <a:pt x="69" y="50"/>
                    <a:pt x="68" y="51"/>
                  </a:cubicBezTo>
                  <a:cubicBezTo>
                    <a:pt x="67" y="52"/>
                    <a:pt x="65" y="52"/>
                    <a:pt x="64" y="53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9" y="56"/>
                    <a:pt x="73" y="53"/>
                    <a:pt x="75" y="48"/>
                  </a:cubicBezTo>
                  <a:cubicBezTo>
                    <a:pt x="77" y="45"/>
                    <a:pt x="77" y="42"/>
                    <a:pt x="78" y="39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4"/>
                    <a:pt x="78" y="33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6" y="25"/>
                    <a:pt x="74" y="20"/>
                    <a:pt x="70" y="15"/>
                  </a:cubicBezTo>
                  <a:cubicBezTo>
                    <a:pt x="67" y="11"/>
                    <a:pt x="62" y="7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lose/>
                  <a:moveTo>
                    <a:pt x="70" y="37"/>
                  </a:moveTo>
                  <a:cubicBezTo>
                    <a:pt x="63" y="37"/>
                    <a:pt x="63" y="37"/>
                    <a:pt x="63" y="37"/>
                  </a:cubicBezTo>
                  <a:cubicBezTo>
                    <a:pt x="63" y="34"/>
                    <a:pt x="62" y="30"/>
                    <a:pt x="62" y="26"/>
                  </a:cubicBezTo>
                  <a:cubicBezTo>
                    <a:pt x="64" y="27"/>
                    <a:pt x="66" y="27"/>
                    <a:pt x="68" y="28"/>
                  </a:cubicBezTo>
                  <a:cubicBezTo>
                    <a:pt x="69" y="29"/>
                    <a:pt x="69" y="31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4"/>
                    <a:pt x="70" y="36"/>
                    <a:pt x="70" y="37"/>
                  </a:cubicBezTo>
                  <a:close/>
                  <a:moveTo>
                    <a:pt x="65" y="21"/>
                  </a:moveTo>
                  <a:cubicBezTo>
                    <a:pt x="63" y="21"/>
                    <a:pt x="62" y="20"/>
                    <a:pt x="61" y="20"/>
                  </a:cubicBezTo>
                  <a:cubicBezTo>
                    <a:pt x="60" y="18"/>
                    <a:pt x="60" y="17"/>
                    <a:pt x="59" y="15"/>
                  </a:cubicBezTo>
                  <a:cubicBezTo>
                    <a:pt x="60" y="16"/>
                    <a:pt x="61" y="16"/>
                    <a:pt x="61" y="17"/>
                  </a:cubicBezTo>
                  <a:cubicBezTo>
                    <a:pt x="62" y="18"/>
                    <a:pt x="63" y="19"/>
                    <a:pt x="64" y="20"/>
                  </a:cubicBezTo>
                  <a:cubicBezTo>
                    <a:pt x="64" y="20"/>
                    <a:pt x="65" y="21"/>
                    <a:pt x="65" y="21"/>
                  </a:cubicBezTo>
                  <a:close/>
                  <a:moveTo>
                    <a:pt x="52" y="10"/>
                  </a:moveTo>
                  <a:cubicBezTo>
                    <a:pt x="53" y="13"/>
                    <a:pt x="54" y="16"/>
                    <a:pt x="55" y="19"/>
                  </a:cubicBezTo>
                  <a:cubicBezTo>
                    <a:pt x="50" y="18"/>
                    <a:pt x="46" y="17"/>
                    <a:pt x="42" y="1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9"/>
                    <a:pt x="50" y="10"/>
                    <a:pt x="52" y="10"/>
                  </a:cubicBezTo>
                  <a:close/>
                  <a:moveTo>
                    <a:pt x="37" y="8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3" y="17"/>
                    <a:pt x="29" y="17"/>
                    <a:pt x="25" y="18"/>
                  </a:cubicBezTo>
                  <a:cubicBezTo>
                    <a:pt x="26" y="15"/>
                    <a:pt x="27" y="12"/>
                    <a:pt x="29" y="10"/>
                  </a:cubicBezTo>
                  <a:cubicBezTo>
                    <a:pt x="30" y="9"/>
                    <a:pt x="31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8"/>
                    <a:pt x="35" y="8"/>
                    <a:pt x="37" y="8"/>
                  </a:cubicBezTo>
                  <a:close/>
                  <a:moveTo>
                    <a:pt x="21" y="13"/>
                  </a:moveTo>
                  <a:cubicBezTo>
                    <a:pt x="21" y="15"/>
                    <a:pt x="20" y="17"/>
                    <a:pt x="19" y="19"/>
                  </a:cubicBezTo>
                  <a:cubicBezTo>
                    <a:pt x="17" y="20"/>
                    <a:pt x="15" y="20"/>
                    <a:pt x="13" y="21"/>
                  </a:cubicBezTo>
                  <a:cubicBezTo>
                    <a:pt x="14" y="20"/>
                    <a:pt x="16" y="18"/>
                    <a:pt x="17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4"/>
                    <a:pt x="21" y="13"/>
                  </a:cubicBezTo>
                  <a:close/>
                  <a:moveTo>
                    <a:pt x="9" y="29"/>
                  </a:moveTo>
                  <a:cubicBezTo>
                    <a:pt x="12" y="27"/>
                    <a:pt x="15" y="26"/>
                    <a:pt x="18" y="25"/>
                  </a:cubicBezTo>
                  <a:cubicBezTo>
                    <a:pt x="17" y="29"/>
                    <a:pt x="17" y="33"/>
                    <a:pt x="1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2"/>
                    <a:pt x="9" y="31"/>
                  </a:cubicBezTo>
                  <a:cubicBezTo>
                    <a:pt x="9" y="30"/>
                    <a:pt x="9" y="29"/>
                    <a:pt x="9" y="29"/>
                  </a:cubicBezTo>
                  <a:close/>
                  <a:moveTo>
                    <a:pt x="8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8" y="47"/>
                    <a:pt x="18" y="50"/>
                    <a:pt x="19" y="54"/>
                  </a:cubicBezTo>
                  <a:cubicBezTo>
                    <a:pt x="16" y="53"/>
                    <a:pt x="13" y="52"/>
                    <a:pt x="10" y="51"/>
                  </a:cubicBezTo>
                  <a:cubicBezTo>
                    <a:pt x="9" y="48"/>
                    <a:pt x="8" y="46"/>
                    <a:pt x="8" y="43"/>
                  </a:cubicBezTo>
                  <a:close/>
                  <a:moveTo>
                    <a:pt x="14" y="59"/>
                  </a:moveTo>
                  <a:cubicBezTo>
                    <a:pt x="16" y="59"/>
                    <a:pt x="18" y="60"/>
                    <a:pt x="20" y="60"/>
                  </a:cubicBezTo>
                  <a:cubicBezTo>
                    <a:pt x="21" y="62"/>
                    <a:pt x="21" y="64"/>
                    <a:pt x="22" y="66"/>
                  </a:cubicBezTo>
                  <a:cubicBezTo>
                    <a:pt x="20" y="64"/>
                    <a:pt x="18" y="63"/>
                    <a:pt x="17" y="62"/>
                  </a:cubicBezTo>
                  <a:cubicBezTo>
                    <a:pt x="16" y="61"/>
                    <a:pt x="15" y="60"/>
                    <a:pt x="14" y="59"/>
                  </a:cubicBezTo>
                  <a:close/>
                  <a:moveTo>
                    <a:pt x="37" y="57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7"/>
                    <a:pt x="24" y="51"/>
                    <a:pt x="25" y="56"/>
                  </a:cubicBezTo>
                  <a:cubicBezTo>
                    <a:pt x="29" y="57"/>
                    <a:pt x="33" y="57"/>
                    <a:pt x="37" y="57"/>
                  </a:cubicBezTo>
                  <a:close/>
                  <a:moveTo>
                    <a:pt x="42" y="22"/>
                  </a:moveTo>
                  <a:cubicBezTo>
                    <a:pt x="47" y="23"/>
                    <a:pt x="51" y="23"/>
                    <a:pt x="56" y="24"/>
                  </a:cubicBezTo>
                  <a:cubicBezTo>
                    <a:pt x="57" y="29"/>
                    <a:pt x="57" y="33"/>
                    <a:pt x="57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22"/>
                    <a:pt x="42" y="22"/>
                    <a:pt x="42" y="22"/>
                  </a:cubicBezTo>
                  <a:close/>
                  <a:moveTo>
                    <a:pt x="24" y="24"/>
                  </a:moveTo>
                  <a:cubicBezTo>
                    <a:pt x="28" y="23"/>
                    <a:pt x="32" y="22"/>
                    <a:pt x="37" y="22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3" y="28"/>
                    <a:pt x="2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39038" y="3841303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64819" y="1925638"/>
            <a:ext cx="1741488" cy="1752600"/>
            <a:chOff x="4264025" y="1925638"/>
            <a:chExt cx="1741488" cy="1752600"/>
          </a:xfrm>
        </p:grpSpPr>
        <p:sp>
          <p:nvSpPr>
            <p:cNvPr id="5" name="Freeform 7"/>
            <p:cNvSpPr/>
            <p:nvPr/>
          </p:nvSpPr>
          <p:spPr bwMode="auto">
            <a:xfrm>
              <a:off x="4264025" y="1925638"/>
              <a:ext cx="1741488" cy="1752600"/>
            </a:xfrm>
            <a:custGeom>
              <a:avLst/>
              <a:gdLst>
                <a:gd name="T0" fmla="*/ 551 w 1097"/>
                <a:gd name="T1" fmla="*/ 0 h 1104"/>
                <a:gd name="T2" fmla="*/ 1097 w 1097"/>
                <a:gd name="T3" fmla="*/ 552 h 1104"/>
                <a:gd name="T4" fmla="*/ 551 w 1097"/>
                <a:gd name="T5" fmla="*/ 1104 h 1104"/>
                <a:gd name="T6" fmla="*/ 0 w 1097"/>
                <a:gd name="T7" fmla="*/ 552 h 1104"/>
                <a:gd name="T8" fmla="*/ 551 w 1097"/>
                <a:gd name="T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1104">
                  <a:moveTo>
                    <a:pt x="551" y="0"/>
                  </a:moveTo>
                  <a:lnTo>
                    <a:pt x="1097" y="552"/>
                  </a:lnTo>
                  <a:lnTo>
                    <a:pt x="551" y="1104"/>
                  </a:lnTo>
                  <a:lnTo>
                    <a:pt x="0" y="552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chemeClr val="accent3"/>
            </a:solidFill>
            <a:ln w="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8051" y="2571106"/>
              <a:ext cx="834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Bebas" pitchFamily="2" charset="0"/>
                  <a:ea typeface="微软雅黑" panose="020B0503020204020204" pitchFamily="34" charset="-122"/>
                </a:rPr>
                <a:t>easy</a:t>
              </a:r>
              <a:endParaRPr lang="zh-CN" altLang="en-US" sz="240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177757" y="3868738"/>
            <a:ext cx="1741488" cy="1741488"/>
            <a:chOff x="6176963" y="3868738"/>
            <a:chExt cx="1741488" cy="1741488"/>
          </a:xfrm>
        </p:grpSpPr>
        <p:sp>
          <p:nvSpPr>
            <p:cNvPr id="8" name="Freeform 10"/>
            <p:cNvSpPr/>
            <p:nvPr/>
          </p:nvSpPr>
          <p:spPr bwMode="auto">
            <a:xfrm>
              <a:off x="6176963" y="3868738"/>
              <a:ext cx="1741488" cy="1741488"/>
            </a:xfrm>
            <a:custGeom>
              <a:avLst/>
              <a:gdLst>
                <a:gd name="T0" fmla="*/ 545 w 1097"/>
                <a:gd name="T1" fmla="*/ 0 h 1097"/>
                <a:gd name="T2" fmla="*/ 1097 w 1097"/>
                <a:gd name="T3" fmla="*/ 545 h 1097"/>
                <a:gd name="T4" fmla="*/ 545 w 1097"/>
                <a:gd name="T5" fmla="*/ 1097 h 1097"/>
                <a:gd name="T6" fmla="*/ 0 w 1097"/>
                <a:gd name="T7" fmla="*/ 545 h 1097"/>
                <a:gd name="T8" fmla="*/ 545 w 1097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7" h="1097">
                  <a:moveTo>
                    <a:pt x="545" y="0"/>
                  </a:moveTo>
                  <a:lnTo>
                    <a:pt x="1097" y="545"/>
                  </a:lnTo>
                  <a:lnTo>
                    <a:pt x="545" y="1097"/>
                  </a:lnTo>
                  <a:lnTo>
                    <a:pt x="0" y="545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297FB8"/>
            </a:solidFill>
            <a:ln w="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52695" y="4508650"/>
              <a:ext cx="790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Bebas" pitchFamily="2" charset="0"/>
                  <a:ea typeface="微软雅黑" panose="020B0503020204020204" pitchFamily="34" charset="-122"/>
                </a:rPr>
                <a:t>fast</a:t>
              </a:r>
              <a:endParaRPr lang="zh-CN" altLang="en-US" sz="240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79576" y="2617272"/>
            <a:ext cx="1774276" cy="36933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12224" y="2617272"/>
            <a:ext cx="1774276" cy="36933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9576" y="4554816"/>
            <a:ext cx="1774276" cy="36933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12224" y="4554816"/>
            <a:ext cx="1774276" cy="36933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5502" y="3376146"/>
            <a:ext cx="31683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12226" y="3376146"/>
            <a:ext cx="31683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223544" y="2611438"/>
            <a:ext cx="3735388" cy="2314576"/>
            <a:chOff x="4222750" y="2611438"/>
            <a:chExt cx="3735388" cy="2314576"/>
          </a:xfrm>
        </p:grpSpPr>
        <p:sp>
          <p:nvSpPr>
            <p:cNvPr id="9" name="Freeform 11"/>
            <p:cNvSpPr/>
            <p:nvPr/>
          </p:nvSpPr>
          <p:spPr bwMode="auto">
            <a:xfrm>
              <a:off x="7585075" y="2611438"/>
              <a:ext cx="373063" cy="381000"/>
            </a:xfrm>
            <a:custGeom>
              <a:avLst/>
              <a:gdLst>
                <a:gd name="T0" fmla="*/ 6 w 37"/>
                <a:gd name="T1" fmla="*/ 0 h 38"/>
                <a:gd name="T2" fmla="*/ 31 w 37"/>
                <a:gd name="T3" fmla="*/ 0 h 38"/>
                <a:gd name="T4" fmla="*/ 37 w 37"/>
                <a:gd name="T5" fmla="*/ 6 h 38"/>
                <a:gd name="T6" fmla="*/ 37 w 37"/>
                <a:gd name="T7" fmla="*/ 32 h 38"/>
                <a:gd name="T8" fmla="*/ 31 w 37"/>
                <a:gd name="T9" fmla="*/ 38 h 38"/>
                <a:gd name="T10" fmla="*/ 6 w 37"/>
                <a:gd name="T11" fmla="*/ 38 h 38"/>
                <a:gd name="T12" fmla="*/ 0 w 37"/>
                <a:gd name="T13" fmla="*/ 32 h 38"/>
                <a:gd name="T14" fmla="*/ 0 w 37"/>
                <a:gd name="T15" fmla="*/ 6 h 38"/>
                <a:gd name="T16" fmla="*/ 6 w 3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7" y="3"/>
                    <a:pt x="37" y="6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5"/>
                    <a:pt x="35" y="38"/>
                    <a:pt x="31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" y="38"/>
                    <a:pt x="0" y="35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 w="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222750" y="4543426"/>
              <a:ext cx="373063" cy="382588"/>
            </a:xfrm>
            <a:custGeom>
              <a:avLst/>
              <a:gdLst>
                <a:gd name="T0" fmla="*/ 6 w 37"/>
                <a:gd name="T1" fmla="*/ 0 h 38"/>
                <a:gd name="T2" fmla="*/ 31 w 37"/>
                <a:gd name="T3" fmla="*/ 0 h 38"/>
                <a:gd name="T4" fmla="*/ 37 w 37"/>
                <a:gd name="T5" fmla="*/ 6 h 38"/>
                <a:gd name="T6" fmla="*/ 37 w 37"/>
                <a:gd name="T7" fmla="*/ 32 h 38"/>
                <a:gd name="T8" fmla="*/ 31 w 37"/>
                <a:gd name="T9" fmla="*/ 38 h 38"/>
                <a:gd name="T10" fmla="*/ 6 w 37"/>
                <a:gd name="T11" fmla="*/ 38 h 38"/>
                <a:gd name="T12" fmla="*/ 0 w 37"/>
                <a:gd name="T13" fmla="*/ 32 h 38"/>
                <a:gd name="T14" fmla="*/ 0 w 37"/>
                <a:gd name="T15" fmla="*/ 6 h 38"/>
                <a:gd name="T16" fmla="*/ 6 w 3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7" y="3"/>
                    <a:pt x="37" y="6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5"/>
                    <a:pt x="35" y="38"/>
                    <a:pt x="31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" y="38"/>
                    <a:pt x="0" y="35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tx2"/>
            </a:solidFill>
            <a:ln w="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7640661" y="2670993"/>
              <a:ext cx="261890" cy="261890"/>
            </a:xfrm>
            <a:custGeom>
              <a:avLst/>
              <a:gdLst>
                <a:gd name="T0" fmla="*/ 0 w 140"/>
                <a:gd name="T1" fmla="*/ 70 h 140"/>
                <a:gd name="T2" fmla="*/ 140 w 140"/>
                <a:gd name="T3" fmla="*/ 70 h 140"/>
                <a:gd name="T4" fmla="*/ 70 w 140"/>
                <a:gd name="T5" fmla="*/ 130 h 140"/>
                <a:gd name="T6" fmla="*/ 70 w 140"/>
                <a:gd name="T7" fmla="*/ 10 h 140"/>
                <a:gd name="T8" fmla="*/ 70 w 140"/>
                <a:gd name="T9" fmla="*/ 130 h 140"/>
                <a:gd name="T10" fmla="*/ 97 w 140"/>
                <a:gd name="T11" fmla="*/ 48 h 140"/>
                <a:gd name="T12" fmla="*/ 90 w 140"/>
                <a:gd name="T13" fmla="*/ 58 h 140"/>
                <a:gd name="T14" fmla="*/ 70 w 140"/>
                <a:gd name="T15" fmla="*/ 15 h 140"/>
                <a:gd name="T16" fmla="*/ 70 w 140"/>
                <a:gd name="T17" fmla="*/ 125 h 140"/>
                <a:gd name="T18" fmla="*/ 70 w 140"/>
                <a:gd name="T19" fmla="*/ 15 h 140"/>
                <a:gd name="T20" fmla="*/ 70 w 140"/>
                <a:gd name="T21" fmla="*/ 16 h 140"/>
                <a:gd name="T22" fmla="*/ 72 w 140"/>
                <a:gd name="T23" fmla="*/ 26 h 140"/>
                <a:gd name="T24" fmla="*/ 68 w 140"/>
                <a:gd name="T25" fmla="*/ 26 h 140"/>
                <a:gd name="T26" fmla="*/ 79 w 140"/>
                <a:gd name="T27" fmla="*/ 45 h 140"/>
                <a:gd name="T28" fmla="*/ 73 w 140"/>
                <a:gd name="T29" fmla="*/ 45 h 140"/>
                <a:gd name="T30" fmla="*/ 67 w 140"/>
                <a:gd name="T31" fmla="*/ 49 h 140"/>
                <a:gd name="T32" fmla="*/ 76 w 140"/>
                <a:gd name="T33" fmla="*/ 40 h 140"/>
                <a:gd name="T34" fmla="*/ 84 w 140"/>
                <a:gd name="T35" fmla="*/ 48 h 140"/>
                <a:gd name="T36" fmla="*/ 80 w 140"/>
                <a:gd name="T37" fmla="*/ 55 h 140"/>
                <a:gd name="T38" fmla="*/ 73 w 140"/>
                <a:gd name="T39" fmla="*/ 60 h 140"/>
                <a:gd name="T40" fmla="*/ 84 w 140"/>
                <a:gd name="T41" fmla="*/ 61 h 140"/>
                <a:gd name="T42" fmla="*/ 67 w 140"/>
                <a:gd name="T43" fmla="*/ 65 h 140"/>
                <a:gd name="T44" fmla="*/ 72 w 140"/>
                <a:gd name="T45" fmla="*/ 55 h 140"/>
                <a:gd name="T46" fmla="*/ 79 w 140"/>
                <a:gd name="T47" fmla="*/ 50 h 140"/>
                <a:gd name="T48" fmla="*/ 79 w 140"/>
                <a:gd name="T49" fmla="*/ 45 h 140"/>
                <a:gd name="T50" fmla="*/ 44 w 140"/>
                <a:gd name="T51" fmla="*/ 37 h 140"/>
                <a:gd name="T52" fmla="*/ 57 w 140"/>
                <a:gd name="T53" fmla="*/ 54 h 140"/>
                <a:gd name="T54" fmla="*/ 36 w 140"/>
                <a:gd name="T55" fmla="*/ 43 h 140"/>
                <a:gd name="T56" fmla="*/ 26 w 140"/>
                <a:gd name="T57" fmla="*/ 72 h 140"/>
                <a:gd name="T58" fmla="*/ 17 w 140"/>
                <a:gd name="T59" fmla="*/ 70 h 140"/>
                <a:gd name="T60" fmla="*/ 26 w 140"/>
                <a:gd name="T61" fmla="*/ 68 h 140"/>
                <a:gd name="T62" fmla="*/ 26 w 140"/>
                <a:gd name="T63" fmla="*/ 72 h 140"/>
                <a:gd name="T64" fmla="*/ 70 w 140"/>
                <a:gd name="T65" fmla="*/ 124 h 140"/>
                <a:gd name="T66" fmla="*/ 68 w 140"/>
                <a:gd name="T67" fmla="*/ 114 h 140"/>
                <a:gd name="T68" fmla="*/ 72 w 140"/>
                <a:gd name="T69" fmla="*/ 114 h 140"/>
                <a:gd name="T70" fmla="*/ 70 w 140"/>
                <a:gd name="T71" fmla="*/ 107 h 140"/>
                <a:gd name="T72" fmla="*/ 31 w 140"/>
                <a:gd name="T73" fmla="*/ 56 h 140"/>
                <a:gd name="T74" fmla="*/ 49 w 140"/>
                <a:gd name="T75" fmla="*/ 61 h 140"/>
                <a:gd name="T76" fmla="*/ 49 w 140"/>
                <a:gd name="T77" fmla="*/ 68 h 140"/>
                <a:gd name="T78" fmla="*/ 73 w 140"/>
                <a:gd name="T79" fmla="*/ 90 h 140"/>
                <a:gd name="T80" fmla="*/ 70 w 140"/>
                <a:gd name="T81" fmla="*/ 107 h 140"/>
                <a:gd name="T82" fmla="*/ 75 w 140"/>
                <a:gd name="T83" fmla="*/ 89 h 140"/>
                <a:gd name="T84" fmla="*/ 83 w 140"/>
                <a:gd name="T85" fmla="*/ 83 h 140"/>
                <a:gd name="T86" fmla="*/ 96 w 140"/>
                <a:gd name="T87" fmla="*/ 99 h 140"/>
                <a:gd name="T88" fmla="*/ 104 w 140"/>
                <a:gd name="T89" fmla="*/ 62 h 140"/>
                <a:gd name="T90" fmla="*/ 101 w 140"/>
                <a:gd name="T91" fmla="*/ 66 h 140"/>
                <a:gd name="T92" fmla="*/ 97 w 140"/>
                <a:gd name="T93" fmla="*/ 62 h 140"/>
                <a:gd name="T94" fmla="*/ 86 w 140"/>
                <a:gd name="T95" fmla="*/ 57 h 140"/>
                <a:gd name="T96" fmla="*/ 101 w 140"/>
                <a:gd name="T97" fmla="*/ 40 h 140"/>
                <a:gd name="T98" fmla="*/ 104 w 140"/>
                <a:gd name="T99" fmla="*/ 58 h 140"/>
                <a:gd name="T100" fmla="*/ 122 w 140"/>
                <a:gd name="T101" fmla="*/ 72 h 140"/>
                <a:gd name="T102" fmla="*/ 112 w 140"/>
                <a:gd name="T103" fmla="*/ 70 h 140"/>
                <a:gd name="T104" fmla="*/ 122 w 140"/>
                <a:gd name="T105" fmla="*/ 68 h 140"/>
                <a:gd name="T106" fmla="*/ 122 w 140"/>
                <a:gd name="T107" fmla="*/ 7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1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lose/>
                  <a:moveTo>
                    <a:pt x="70" y="130"/>
                  </a:moveTo>
                  <a:cubicBezTo>
                    <a:pt x="37" y="130"/>
                    <a:pt x="11" y="103"/>
                    <a:pt x="11" y="70"/>
                  </a:cubicBezTo>
                  <a:cubicBezTo>
                    <a:pt x="11" y="37"/>
                    <a:pt x="37" y="10"/>
                    <a:pt x="70" y="10"/>
                  </a:cubicBezTo>
                  <a:cubicBezTo>
                    <a:pt x="103" y="10"/>
                    <a:pt x="130" y="37"/>
                    <a:pt x="130" y="70"/>
                  </a:cubicBezTo>
                  <a:cubicBezTo>
                    <a:pt x="130" y="103"/>
                    <a:pt x="103" y="130"/>
                    <a:pt x="70" y="130"/>
                  </a:cubicBezTo>
                  <a:close/>
                  <a:moveTo>
                    <a:pt x="96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0" y="58"/>
                    <a:pt x="90" y="58"/>
                    <a:pt x="90" y="58"/>
                  </a:cubicBezTo>
                  <a:lnTo>
                    <a:pt x="96" y="48"/>
                  </a:lnTo>
                  <a:close/>
                  <a:moveTo>
                    <a:pt x="70" y="15"/>
                  </a:moveTo>
                  <a:cubicBezTo>
                    <a:pt x="40" y="15"/>
                    <a:pt x="15" y="40"/>
                    <a:pt x="15" y="70"/>
                  </a:cubicBezTo>
                  <a:cubicBezTo>
                    <a:pt x="15" y="100"/>
                    <a:pt x="40" y="125"/>
                    <a:pt x="70" y="125"/>
                  </a:cubicBezTo>
                  <a:cubicBezTo>
                    <a:pt x="101" y="125"/>
                    <a:pt x="125" y="100"/>
                    <a:pt x="125" y="70"/>
                  </a:cubicBezTo>
                  <a:cubicBezTo>
                    <a:pt x="125" y="40"/>
                    <a:pt x="101" y="15"/>
                    <a:pt x="70" y="15"/>
                  </a:cubicBezTo>
                  <a:close/>
                  <a:moveTo>
                    <a:pt x="68" y="19"/>
                  </a:moveTo>
                  <a:cubicBezTo>
                    <a:pt x="68" y="17"/>
                    <a:pt x="69" y="16"/>
                    <a:pt x="70" y="16"/>
                  </a:cubicBezTo>
                  <a:cubicBezTo>
                    <a:pt x="71" y="16"/>
                    <a:pt x="72" y="17"/>
                    <a:pt x="72" y="19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7"/>
                    <a:pt x="71" y="28"/>
                    <a:pt x="70" y="28"/>
                  </a:cubicBezTo>
                  <a:cubicBezTo>
                    <a:pt x="69" y="28"/>
                    <a:pt x="68" y="27"/>
                    <a:pt x="68" y="26"/>
                  </a:cubicBezTo>
                  <a:lnTo>
                    <a:pt x="68" y="19"/>
                  </a:lnTo>
                  <a:close/>
                  <a:moveTo>
                    <a:pt x="79" y="45"/>
                  </a:moveTo>
                  <a:cubicBezTo>
                    <a:pt x="78" y="44"/>
                    <a:pt x="77" y="44"/>
                    <a:pt x="76" y="44"/>
                  </a:cubicBezTo>
                  <a:cubicBezTo>
                    <a:pt x="75" y="44"/>
                    <a:pt x="74" y="44"/>
                    <a:pt x="73" y="45"/>
                  </a:cubicBezTo>
                  <a:cubicBezTo>
                    <a:pt x="72" y="46"/>
                    <a:pt x="72" y="47"/>
                    <a:pt x="72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6"/>
                    <a:pt x="68" y="44"/>
                    <a:pt x="69" y="43"/>
                  </a:cubicBezTo>
                  <a:cubicBezTo>
                    <a:pt x="71" y="41"/>
                    <a:pt x="73" y="40"/>
                    <a:pt x="76" y="40"/>
                  </a:cubicBezTo>
                  <a:cubicBezTo>
                    <a:pt x="79" y="40"/>
                    <a:pt x="81" y="41"/>
                    <a:pt x="82" y="42"/>
                  </a:cubicBezTo>
                  <a:cubicBezTo>
                    <a:pt x="84" y="44"/>
                    <a:pt x="84" y="46"/>
                    <a:pt x="84" y="48"/>
                  </a:cubicBezTo>
                  <a:cubicBezTo>
                    <a:pt x="84" y="50"/>
                    <a:pt x="84" y="51"/>
                    <a:pt x="83" y="52"/>
                  </a:cubicBezTo>
                  <a:cubicBezTo>
                    <a:pt x="82" y="53"/>
                    <a:pt x="81" y="54"/>
                    <a:pt x="80" y="55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4" y="59"/>
                    <a:pt x="74" y="59"/>
                    <a:pt x="73" y="60"/>
                  </a:cubicBezTo>
                  <a:cubicBezTo>
                    <a:pt x="73" y="60"/>
                    <a:pt x="73" y="61"/>
                    <a:pt x="73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4"/>
                    <a:pt x="67" y="62"/>
                    <a:pt x="68" y="60"/>
                  </a:cubicBezTo>
                  <a:cubicBezTo>
                    <a:pt x="68" y="58"/>
                    <a:pt x="70" y="57"/>
                    <a:pt x="72" y="5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8" y="51"/>
                    <a:pt x="79" y="50"/>
                  </a:cubicBezTo>
                  <a:cubicBezTo>
                    <a:pt x="79" y="50"/>
                    <a:pt x="80" y="49"/>
                    <a:pt x="80" y="48"/>
                  </a:cubicBezTo>
                  <a:cubicBezTo>
                    <a:pt x="80" y="47"/>
                    <a:pt x="79" y="46"/>
                    <a:pt x="79" y="45"/>
                  </a:cubicBezTo>
                  <a:close/>
                  <a:moveTo>
                    <a:pt x="36" y="43"/>
                  </a:moveTo>
                  <a:cubicBezTo>
                    <a:pt x="39" y="41"/>
                    <a:pt x="42" y="37"/>
                    <a:pt x="44" y="37"/>
                  </a:cubicBezTo>
                  <a:cubicBezTo>
                    <a:pt x="47" y="41"/>
                    <a:pt x="51" y="45"/>
                    <a:pt x="54" y="50"/>
                  </a:cubicBezTo>
                  <a:cubicBezTo>
                    <a:pt x="56" y="51"/>
                    <a:pt x="57" y="52"/>
                    <a:pt x="57" y="54"/>
                  </a:cubicBezTo>
                  <a:cubicBezTo>
                    <a:pt x="57" y="56"/>
                    <a:pt x="53" y="58"/>
                    <a:pt x="51" y="60"/>
                  </a:cubicBezTo>
                  <a:cubicBezTo>
                    <a:pt x="46" y="54"/>
                    <a:pt x="41" y="49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lose/>
                  <a:moveTo>
                    <a:pt x="26" y="72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8" y="72"/>
                    <a:pt x="17" y="71"/>
                    <a:pt x="17" y="70"/>
                  </a:cubicBezTo>
                  <a:cubicBezTo>
                    <a:pt x="17" y="69"/>
                    <a:pt x="18" y="68"/>
                    <a:pt x="19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8" y="69"/>
                    <a:pt x="28" y="70"/>
                  </a:cubicBezTo>
                  <a:cubicBezTo>
                    <a:pt x="28" y="71"/>
                    <a:pt x="27" y="72"/>
                    <a:pt x="26" y="72"/>
                  </a:cubicBezTo>
                  <a:close/>
                  <a:moveTo>
                    <a:pt x="72" y="121"/>
                  </a:moveTo>
                  <a:cubicBezTo>
                    <a:pt x="72" y="123"/>
                    <a:pt x="71" y="124"/>
                    <a:pt x="70" y="124"/>
                  </a:cubicBezTo>
                  <a:cubicBezTo>
                    <a:pt x="69" y="124"/>
                    <a:pt x="68" y="123"/>
                    <a:pt x="68" y="121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13"/>
                    <a:pt x="69" y="112"/>
                    <a:pt x="70" y="112"/>
                  </a:cubicBezTo>
                  <a:cubicBezTo>
                    <a:pt x="71" y="112"/>
                    <a:pt x="72" y="113"/>
                    <a:pt x="72" y="114"/>
                  </a:cubicBezTo>
                  <a:lnTo>
                    <a:pt x="72" y="121"/>
                  </a:lnTo>
                  <a:close/>
                  <a:moveTo>
                    <a:pt x="70" y="107"/>
                  </a:moveTo>
                  <a:cubicBezTo>
                    <a:pt x="65" y="105"/>
                    <a:pt x="59" y="102"/>
                    <a:pt x="46" y="87"/>
                  </a:cubicBezTo>
                  <a:cubicBezTo>
                    <a:pt x="33" y="71"/>
                    <a:pt x="31" y="60"/>
                    <a:pt x="31" y="56"/>
                  </a:cubicBezTo>
                  <a:cubicBezTo>
                    <a:pt x="31" y="52"/>
                    <a:pt x="32" y="48"/>
                    <a:pt x="34" y="44"/>
                  </a:cubicBezTo>
                  <a:cubicBezTo>
                    <a:pt x="39" y="50"/>
                    <a:pt x="44" y="56"/>
                    <a:pt x="49" y="61"/>
                  </a:cubicBezTo>
                  <a:cubicBezTo>
                    <a:pt x="49" y="62"/>
                    <a:pt x="48" y="63"/>
                    <a:pt x="48" y="64"/>
                  </a:cubicBezTo>
                  <a:cubicBezTo>
                    <a:pt x="48" y="64"/>
                    <a:pt x="49" y="67"/>
                    <a:pt x="49" y="68"/>
                  </a:cubicBezTo>
                  <a:cubicBezTo>
                    <a:pt x="52" y="74"/>
                    <a:pt x="59" y="82"/>
                    <a:pt x="65" y="87"/>
                  </a:cubicBezTo>
                  <a:cubicBezTo>
                    <a:pt x="68" y="89"/>
                    <a:pt x="71" y="92"/>
                    <a:pt x="73" y="90"/>
                  </a:cubicBezTo>
                  <a:cubicBezTo>
                    <a:pt x="78" y="96"/>
                    <a:pt x="83" y="102"/>
                    <a:pt x="88" y="108"/>
                  </a:cubicBezTo>
                  <a:cubicBezTo>
                    <a:pt x="82" y="109"/>
                    <a:pt x="76" y="109"/>
                    <a:pt x="70" y="107"/>
                  </a:cubicBezTo>
                  <a:close/>
                  <a:moveTo>
                    <a:pt x="90" y="106"/>
                  </a:moveTo>
                  <a:cubicBezTo>
                    <a:pt x="85" y="100"/>
                    <a:pt x="80" y="94"/>
                    <a:pt x="75" y="8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8" y="86"/>
                    <a:pt x="81" y="82"/>
                    <a:pt x="83" y="83"/>
                  </a:cubicBezTo>
                  <a:cubicBezTo>
                    <a:pt x="84" y="83"/>
                    <a:pt x="85" y="86"/>
                    <a:pt x="86" y="87"/>
                  </a:cubicBezTo>
                  <a:cubicBezTo>
                    <a:pt x="89" y="90"/>
                    <a:pt x="94" y="95"/>
                    <a:pt x="96" y="99"/>
                  </a:cubicBezTo>
                  <a:cubicBezTo>
                    <a:pt x="97" y="101"/>
                    <a:pt x="93" y="104"/>
                    <a:pt x="90" y="106"/>
                  </a:cubicBezTo>
                  <a:close/>
                  <a:moveTo>
                    <a:pt x="104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4" y="58"/>
                    <a:pt x="104" y="58"/>
                    <a:pt x="104" y="58"/>
                  </a:cubicBezTo>
                  <a:lnTo>
                    <a:pt x="104" y="62"/>
                  </a:lnTo>
                  <a:close/>
                  <a:moveTo>
                    <a:pt x="122" y="72"/>
                  </a:moveTo>
                  <a:cubicBezTo>
                    <a:pt x="114" y="72"/>
                    <a:pt x="114" y="72"/>
                    <a:pt x="114" y="72"/>
                  </a:cubicBezTo>
                  <a:cubicBezTo>
                    <a:pt x="113" y="72"/>
                    <a:pt x="112" y="71"/>
                    <a:pt x="112" y="70"/>
                  </a:cubicBezTo>
                  <a:cubicBezTo>
                    <a:pt x="112" y="69"/>
                    <a:pt x="113" y="68"/>
                    <a:pt x="114" y="68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4" y="69"/>
                    <a:pt x="124" y="70"/>
                  </a:cubicBezTo>
                  <a:cubicBezTo>
                    <a:pt x="124" y="71"/>
                    <a:pt x="123" y="72"/>
                    <a:pt x="122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4313256" y="4607771"/>
              <a:ext cx="192050" cy="253898"/>
            </a:xfrm>
            <a:custGeom>
              <a:avLst/>
              <a:gdLst>
                <a:gd name="T0" fmla="*/ 50 w 100"/>
                <a:gd name="T1" fmla="*/ 70 h 132"/>
                <a:gd name="T2" fmla="*/ 30 w 100"/>
                <a:gd name="T3" fmla="*/ 90 h 132"/>
                <a:gd name="T4" fmla="*/ 50 w 100"/>
                <a:gd name="T5" fmla="*/ 111 h 132"/>
                <a:gd name="T6" fmla="*/ 70 w 100"/>
                <a:gd name="T7" fmla="*/ 90 h 132"/>
                <a:gd name="T8" fmla="*/ 50 w 100"/>
                <a:gd name="T9" fmla="*/ 70 h 132"/>
                <a:gd name="T10" fmla="*/ 53 w 100"/>
                <a:gd name="T11" fmla="*/ 93 h 132"/>
                <a:gd name="T12" fmla="*/ 53 w 100"/>
                <a:gd name="T13" fmla="*/ 102 h 132"/>
                <a:gd name="T14" fmla="*/ 50 w 100"/>
                <a:gd name="T15" fmla="*/ 105 h 132"/>
                <a:gd name="T16" fmla="*/ 47 w 100"/>
                <a:gd name="T17" fmla="*/ 102 h 132"/>
                <a:gd name="T18" fmla="*/ 47 w 100"/>
                <a:gd name="T19" fmla="*/ 93 h 132"/>
                <a:gd name="T20" fmla="*/ 41 w 100"/>
                <a:gd name="T21" fmla="*/ 84 h 132"/>
                <a:gd name="T22" fmla="*/ 50 w 100"/>
                <a:gd name="T23" fmla="*/ 76 h 132"/>
                <a:gd name="T24" fmla="*/ 59 w 100"/>
                <a:gd name="T25" fmla="*/ 84 h 132"/>
                <a:gd name="T26" fmla="*/ 53 w 100"/>
                <a:gd name="T27" fmla="*/ 93 h 132"/>
                <a:gd name="T28" fmla="*/ 86 w 100"/>
                <a:gd name="T29" fmla="*/ 50 h 132"/>
                <a:gd name="T30" fmla="*/ 86 w 100"/>
                <a:gd name="T31" fmla="*/ 36 h 132"/>
                <a:gd name="T32" fmla="*/ 50 w 100"/>
                <a:gd name="T33" fmla="*/ 0 h 132"/>
                <a:gd name="T34" fmla="*/ 14 w 100"/>
                <a:gd name="T35" fmla="*/ 36 h 132"/>
                <a:gd name="T36" fmla="*/ 14 w 100"/>
                <a:gd name="T37" fmla="*/ 50 h 132"/>
                <a:gd name="T38" fmla="*/ 0 w 100"/>
                <a:gd name="T39" fmla="*/ 69 h 132"/>
                <a:gd name="T40" fmla="*/ 0 w 100"/>
                <a:gd name="T41" fmla="*/ 112 h 132"/>
                <a:gd name="T42" fmla="*/ 20 w 100"/>
                <a:gd name="T43" fmla="*/ 132 h 132"/>
                <a:gd name="T44" fmla="*/ 80 w 100"/>
                <a:gd name="T45" fmla="*/ 132 h 132"/>
                <a:gd name="T46" fmla="*/ 100 w 100"/>
                <a:gd name="T47" fmla="*/ 112 h 132"/>
                <a:gd name="T48" fmla="*/ 100 w 100"/>
                <a:gd name="T49" fmla="*/ 69 h 132"/>
                <a:gd name="T50" fmla="*/ 86 w 100"/>
                <a:gd name="T51" fmla="*/ 50 h 132"/>
                <a:gd name="T52" fmla="*/ 50 w 100"/>
                <a:gd name="T53" fmla="*/ 115 h 132"/>
                <a:gd name="T54" fmla="*/ 25 w 100"/>
                <a:gd name="T55" fmla="*/ 90 h 132"/>
                <a:gd name="T56" fmla="*/ 50 w 100"/>
                <a:gd name="T57" fmla="*/ 66 h 132"/>
                <a:gd name="T58" fmla="*/ 75 w 100"/>
                <a:gd name="T59" fmla="*/ 90 h 132"/>
                <a:gd name="T60" fmla="*/ 50 w 100"/>
                <a:gd name="T61" fmla="*/ 115 h 132"/>
                <a:gd name="T62" fmla="*/ 76 w 100"/>
                <a:gd name="T63" fmla="*/ 49 h 132"/>
                <a:gd name="T64" fmla="*/ 24 w 100"/>
                <a:gd name="T65" fmla="*/ 49 h 132"/>
                <a:gd name="T66" fmla="*/ 24 w 100"/>
                <a:gd name="T67" fmla="*/ 36 h 132"/>
                <a:gd name="T68" fmla="*/ 50 w 100"/>
                <a:gd name="T69" fmla="*/ 11 h 132"/>
                <a:gd name="T70" fmla="*/ 76 w 100"/>
                <a:gd name="T71" fmla="*/ 36 h 132"/>
                <a:gd name="T72" fmla="*/ 76 w 100"/>
                <a:gd name="T73" fmla="*/ 4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4222750" y="2611438"/>
              <a:ext cx="373063" cy="381000"/>
            </a:xfrm>
            <a:custGeom>
              <a:avLst/>
              <a:gdLst>
                <a:gd name="T0" fmla="*/ 6 w 37"/>
                <a:gd name="T1" fmla="*/ 0 h 38"/>
                <a:gd name="T2" fmla="*/ 31 w 37"/>
                <a:gd name="T3" fmla="*/ 0 h 38"/>
                <a:gd name="T4" fmla="*/ 37 w 37"/>
                <a:gd name="T5" fmla="*/ 6 h 38"/>
                <a:gd name="T6" fmla="*/ 37 w 37"/>
                <a:gd name="T7" fmla="*/ 32 h 38"/>
                <a:gd name="T8" fmla="*/ 31 w 37"/>
                <a:gd name="T9" fmla="*/ 38 h 38"/>
                <a:gd name="T10" fmla="*/ 6 w 37"/>
                <a:gd name="T11" fmla="*/ 38 h 38"/>
                <a:gd name="T12" fmla="*/ 0 w 37"/>
                <a:gd name="T13" fmla="*/ 32 h 38"/>
                <a:gd name="T14" fmla="*/ 0 w 37"/>
                <a:gd name="T15" fmla="*/ 6 h 38"/>
                <a:gd name="T16" fmla="*/ 6 w 3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7" y="3"/>
                    <a:pt x="37" y="6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5"/>
                    <a:pt x="35" y="38"/>
                    <a:pt x="31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" y="38"/>
                    <a:pt x="0" y="35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 w="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7585075" y="4543426"/>
              <a:ext cx="373063" cy="382588"/>
            </a:xfrm>
            <a:custGeom>
              <a:avLst/>
              <a:gdLst>
                <a:gd name="T0" fmla="*/ 6 w 37"/>
                <a:gd name="T1" fmla="*/ 0 h 38"/>
                <a:gd name="T2" fmla="*/ 31 w 37"/>
                <a:gd name="T3" fmla="*/ 0 h 38"/>
                <a:gd name="T4" fmla="*/ 37 w 37"/>
                <a:gd name="T5" fmla="*/ 6 h 38"/>
                <a:gd name="T6" fmla="*/ 37 w 37"/>
                <a:gd name="T7" fmla="*/ 32 h 38"/>
                <a:gd name="T8" fmla="*/ 31 w 37"/>
                <a:gd name="T9" fmla="*/ 38 h 38"/>
                <a:gd name="T10" fmla="*/ 6 w 37"/>
                <a:gd name="T11" fmla="*/ 38 h 38"/>
                <a:gd name="T12" fmla="*/ 0 w 37"/>
                <a:gd name="T13" fmla="*/ 32 h 38"/>
                <a:gd name="T14" fmla="*/ 0 w 37"/>
                <a:gd name="T15" fmla="*/ 6 h 38"/>
                <a:gd name="T16" fmla="*/ 6 w 37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8">
                  <a:moveTo>
                    <a:pt x="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5" y="0"/>
                    <a:pt x="37" y="3"/>
                    <a:pt x="37" y="6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5"/>
                    <a:pt x="35" y="38"/>
                    <a:pt x="31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2" y="38"/>
                    <a:pt x="0" y="35"/>
                    <a:pt x="0" y="3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 w="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7650191" y="4629812"/>
              <a:ext cx="242830" cy="209817"/>
            </a:xfrm>
            <a:custGeom>
              <a:avLst/>
              <a:gdLst>
                <a:gd name="T0" fmla="*/ 33 w 140"/>
                <a:gd name="T1" fmla="*/ 121 h 121"/>
                <a:gd name="T2" fmla="*/ 33 w 140"/>
                <a:gd name="T3" fmla="*/ 97 h 121"/>
                <a:gd name="T4" fmla="*/ 115 w 140"/>
                <a:gd name="T5" fmla="*/ 97 h 121"/>
                <a:gd name="T6" fmla="*/ 115 w 140"/>
                <a:gd name="T7" fmla="*/ 121 h 121"/>
                <a:gd name="T8" fmla="*/ 115 w 140"/>
                <a:gd name="T9" fmla="*/ 97 h 121"/>
                <a:gd name="T10" fmla="*/ 133 w 140"/>
                <a:gd name="T11" fmla="*/ 103 h 121"/>
                <a:gd name="T12" fmla="*/ 115 w 140"/>
                <a:gd name="T13" fmla="*/ 95 h 121"/>
                <a:gd name="T14" fmla="*/ 45 w 140"/>
                <a:gd name="T15" fmla="*/ 103 h 121"/>
                <a:gd name="T16" fmla="*/ 20 w 140"/>
                <a:gd name="T17" fmla="*/ 103 h 121"/>
                <a:gd name="T18" fmla="*/ 6 w 140"/>
                <a:gd name="T19" fmla="*/ 103 h 121"/>
                <a:gd name="T20" fmla="*/ 0 w 140"/>
                <a:gd name="T21" fmla="*/ 72 h 121"/>
                <a:gd name="T22" fmla="*/ 17 w 140"/>
                <a:gd name="T23" fmla="*/ 44 h 121"/>
                <a:gd name="T24" fmla="*/ 44 w 140"/>
                <a:gd name="T25" fmla="*/ 40 h 121"/>
                <a:gd name="T26" fmla="*/ 49 w 140"/>
                <a:gd name="T27" fmla="*/ 88 h 121"/>
                <a:gd name="T28" fmla="*/ 140 w 140"/>
                <a:gd name="T29" fmla="*/ 96 h 121"/>
                <a:gd name="T30" fmla="*/ 39 w 140"/>
                <a:gd name="T31" fmla="*/ 47 h 121"/>
                <a:gd name="T32" fmla="*/ 23 w 140"/>
                <a:gd name="T33" fmla="*/ 48 h 121"/>
                <a:gd name="T34" fmla="*/ 9 w 140"/>
                <a:gd name="T35" fmla="*/ 69 h 121"/>
                <a:gd name="T36" fmla="*/ 12 w 140"/>
                <a:gd name="T37" fmla="*/ 73 h 121"/>
                <a:gd name="T38" fmla="*/ 41 w 140"/>
                <a:gd name="T39" fmla="*/ 71 h 121"/>
                <a:gd name="T40" fmla="*/ 139 w 140"/>
                <a:gd name="T41" fmla="*/ 73 h 121"/>
                <a:gd name="T42" fmla="*/ 99 w 140"/>
                <a:gd name="T43" fmla="*/ 56 h 121"/>
                <a:gd name="T44" fmla="*/ 129 w 140"/>
                <a:gd name="T45" fmla="*/ 84 h 121"/>
                <a:gd name="T46" fmla="*/ 139 w 140"/>
                <a:gd name="T47" fmla="*/ 34 h 121"/>
                <a:gd name="T48" fmla="*/ 99 w 140"/>
                <a:gd name="T49" fmla="*/ 23 h 121"/>
                <a:gd name="T50" fmla="*/ 139 w 140"/>
                <a:gd name="T51" fmla="*/ 51 h 121"/>
                <a:gd name="T52" fmla="*/ 64 w 140"/>
                <a:gd name="T53" fmla="*/ 84 h 121"/>
                <a:gd name="T54" fmla="*/ 94 w 140"/>
                <a:gd name="T55" fmla="*/ 56 h 121"/>
                <a:gd name="T56" fmla="*/ 53 w 140"/>
                <a:gd name="T57" fmla="*/ 73 h 121"/>
                <a:gd name="T58" fmla="*/ 94 w 140"/>
                <a:gd name="T59" fmla="*/ 23 h 121"/>
                <a:gd name="T60" fmla="*/ 53 w 140"/>
                <a:gd name="T61" fmla="*/ 34 h 121"/>
                <a:gd name="T62" fmla="*/ 94 w 140"/>
                <a:gd name="T63" fmla="*/ 51 h 121"/>
                <a:gd name="T64" fmla="*/ 69 w 140"/>
                <a:gd name="T65" fmla="*/ 11 h 121"/>
                <a:gd name="T66" fmla="*/ 69 w 140"/>
                <a:gd name="T67" fmla="*/ 11 h 121"/>
                <a:gd name="T68" fmla="*/ 78 w 140"/>
                <a:gd name="T69" fmla="*/ 10 h 121"/>
                <a:gd name="T70" fmla="*/ 99 w 140"/>
                <a:gd name="T71" fmla="*/ 21 h 121"/>
                <a:gd name="T72" fmla="*/ 99 w 140"/>
                <a:gd name="T73" fmla="*/ 21 h 121"/>
                <a:gd name="T74" fmla="*/ 114 w 140"/>
                <a:gd name="T75" fmla="*/ 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21">
                  <a:moveTo>
                    <a:pt x="45" y="109"/>
                  </a:moveTo>
                  <a:cubicBezTo>
                    <a:pt x="45" y="116"/>
                    <a:pt x="39" y="121"/>
                    <a:pt x="33" y="121"/>
                  </a:cubicBezTo>
                  <a:cubicBezTo>
                    <a:pt x="26" y="121"/>
                    <a:pt x="21" y="116"/>
                    <a:pt x="21" y="109"/>
                  </a:cubicBezTo>
                  <a:cubicBezTo>
                    <a:pt x="21" y="103"/>
                    <a:pt x="26" y="97"/>
                    <a:pt x="33" y="97"/>
                  </a:cubicBezTo>
                  <a:cubicBezTo>
                    <a:pt x="39" y="97"/>
                    <a:pt x="45" y="103"/>
                    <a:pt x="45" y="109"/>
                  </a:cubicBezTo>
                  <a:close/>
                  <a:moveTo>
                    <a:pt x="115" y="97"/>
                  </a:moveTo>
                  <a:cubicBezTo>
                    <a:pt x="108" y="97"/>
                    <a:pt x="103" y="103"/>
                    <a:pt x="103" y="109"/>
                  </a:cubicBezTo>
                  <a:cubicBezTo>
                    <a:pt x="103" y="116"/>
                    <a:pt x="108" y="121"/>
                    <a:pt x="115" y="121"/>
                  </a:cubicBezTo>
                  <a:cubicBezTo>
                    <a:pt x="121" y="121"/>
                    <a:pt x="126" y="116"/>
                    <a:pt x="126" y="109"/>
                  </a:cubicBezTo>
                  <a:cubicBezTo>
                    <a:pt x="126" y="103"/>
                    <a:pt x="121" y="97"/>
                    <a:pt x="115" y="97"/>
                  </a:cubicBezTo>
                  <a:close/>
                  <a:moveTo>
                    <a:pt x="140" y="96"/>
                  </a:moveTo>
                  <a:cubicBezTo>
                    <a:pt x="140" y="100"/>
                    <a:pt x="137" y="103"/>
                    <a:pt x="133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5" y="98"/>
                    <a:pt x="120" y="95"/>
                    <a:pt x="115" y="95"/>
                  </a:cubicBezTo>
                  <a:cubicBezTo>
                    <a:pt x="109" y="95"/>
                    <a:pt x="104" y="98"/>
                    <a:pt x="102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3" y="98"/>
                    <a:pt x="38" y="95"/>
                    <a:pt x="33" y="95"/>
                  </a:cubicBezTo>
                  <a:cubicBezTo>
                    <a:pt x="27" y="95"/>
                    <a:pt x="22" y="98"/>
                    <a:pt x="20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3" y="103"/>
                    <a:pt x="0" y="101"/>
                    <a:pt x="0" y="9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69"/>
                    <a:pt x="2" y="65"/>
                    <a:pt x="3" y="6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9" y="42"/>
                    <a:pt x="23" y="40"/>
                    <a:pt x="25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7" y="40"/>
                    <a:pt x="49" y="42"/>
                    <a:pt x="49" y="45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133" y="88"/>
                    <a:pt x="133" y="88"/>
                    <a:pt x="133" y="88"/>
                  </a:cubicBezTo>
                  <a:cubicBezTo>
                    <a:pt x="137" y="88"/>
                    <a:pt x="140" y="91"/>
                    <a:pt x="140" y="96"/>
                  </a:cubicBezTo>
                  <a:close/>
                  <a:moveTo>
                    <a:pt x="41" y="49"/>
                  </a:moveTo>
                  <a:cubicBezTo>
                    <a:pt x="41" y="48"/>
                    <a:pt x="40" y="47"/>
                    <a:pt x="39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5" y="47"/>
                    <a:pt x="24" y="47"/>
                    <a:pt x="23" y="48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66"/>
                    <a:pt x="9" y="68"/>
                    <a:pt x="9" y="6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72"/>
                    <a:pt x="10" y="73"/>
                    <a:pt x="12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0" y="73"/>
                    <a:pt x="41" y="72"/>
                    <a:pt x="41" y="71"/>
                  </a:cubicBezTo>
                  <a:lnTo>
                    <a:pt x="41" y="49"/>
                  </a:lnTo>
                  <a:close/>
                  <a:moveTo>
                    <a:pt x="139" y="73"/>
                  </a:moveTo>
                  <a:cubicBezTo>
                    <a:pt x="139" y="56"/>
                    <a:pt x="139" y="56"/>
                    <a:pt x="139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5" y="84"/>
                    <a:pt x="139" y="79"/>
                    <a:pt x="139" y="73"/>
                  </a:cubicBezTo>
                  <a:close/>
                  <a:moveTo>
                    <a:pt x="139" y="34"/>
                  </a:moveTo>
                  <a:cubicBezTo>
                    <a:pt x="139" y="28"/>
                    <a:pt x="135" y="23"/>
                    <a:pt x="12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39" y="51"/>
                    <a:pt x="139" y="51"/>
                    <a:pt x="139" y="51"/>
                  </a:cubicBezTo>
                  <a:lnTo>
                    <a:pt x="139" y="34"/>
                  </a:lnTo>
                  <a:close/>
                  <a:moveTo>
                    <a:pt x="64" y="84"/>
                  </a:moveTo>
                  <a:cubicBezTo>
                    <a:pt x="94" y="84"/>
                    <a:pt x="94" y="84"/>
                    <a:pt x="94" y="84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9"/>
                    <a:pt x="58" y="84"/>
                    <a:pt x="64" y="84"/>
                  </a:cubicBezTo>
                  <a:close/>
                  <a:moveTo>
                    <a:pt x="9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58" y="23"/>
                    <a:pt x="53" y="28"/>
                    <a:pt x="53" y="34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94" y="51"/>
                    <a:pt x="94" y="51"/>
                    <a:pt x="94" y="51"/>
                  </a:cubicBezTo>
                  <a:lnTo>
                    <a:pt x="94" y="23"/>
                  </a:lnTo>
                  <a:close/>
                  <a:moveTo>
                    <a:pt x="69" y="11"/>
                  </a:moveTo>
                  <a:cubicBezTo>
                    <a:pt x="72" y="0"/>
                    <a:pt x="90" y="5"/>
                    <a:pt x="94" y="21"/>
                  </a:cubicBezTo>
                  <a:cubicBezTo>
                    <a:pt x="94" y="21"/>
                    <a:pt x="65" y="24"/>
                    <a:pt x="69" y="11"/>
                  </a:cubicBezTo>
                  <a:close/>
                  <a:moveTo>
                    <a:pt x="91" y="19"/>
                  </a:moveTo>
                  <a:cubicBezTo>
                    <a:pt x="91" y="19"/>
                    <a:pt x="84" y="10"/>
                    <a:pt x="78" y="10"/>
                  </a:cubicBezTo>
                  <a:cubicBezTo>
                    <a:pt x="72" y="10"/>
                    <a:pt x="75" y="18"/>
                    <a:pt x="91" y="19"/>
                  </a:cubicBezTo>
                  <a:close/>
                  <a:moveTo>
                    <a:pt x="99" y="21"/>
                  </a:moveTo>
                  <a:cubicBezTo>
                    <a:pt x="102" y="5"/>
                    <a:pt x="121" y="0"/>
                    <a:pt x="124" y="11"/>
                  </a:cubicBezTo>
                  <a:cubicBezTo>
                    <a:pt x="127" y="24"/>
                    <a:pt x="99" y="21"/>
                    <a:pt x="99" y="21"/>
                  </a:cubicBezTo>
                  <a:close/>
                  <a:moveTo>
                    <a:pt x="102" y="19"/>
                  </a:moveTo>
                  <a:cubicBezTo>
                    <a:pt x="117" y="18"/>
                    <a:pt x="120" y="10"/>
                    <a:pt x="114" y="10"/>
                  </a:cubicBezTo>
                  <a:cubicBezTo>
                    <a:pt x="108" y="10"/>
                    <a:pt x="102" y="19"/>
                    <a:pt x="102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5"/>
            <p:cNvSpPr>
              <a:spLocks noEditPoints="1"/>
            </p:cNvSpPr>
            <p:nvPr/>
          </p:nvSpPr>
          <p:spPr bwMode="auto">
            <a:xfrm>
              <a:off x="4276991" y="2694427"/>
              <a:ext cx="264580" cy="215022"/>
            </a:xfrm>
            <a:custGeom>
              <a:avLst/>
              <a:gdLst>
                <a:gd name="T0" fmla="*/ 131 w 140"/>
                <a:gd name="T1" fmla="*/ 33 h 114"/>
                <a:gd name="T2" fmla="*/ 80 w 140"/>
                <a:gd name="T3" fmla="*/ 10 h 114"/>
                <a:gd name="T4" fmla="*/ 75 w 140"/>
                <a:gd name="T5" fmla="*/ 0 h 114"/>
                <a:gd name="T6" fmla="*/ 65 w 140"/>
                <a:gd name="T7" fmla="*/ 0 h 114"/>
                <a:gd name="T8" fmla="*/ 60 w 140"/>
                <a:gd name="T9" fmla="*/ 10 h 114"/>
                <a:gd name="T10" fmla="*/ 9 w 140"/>
                <a:gd name="T11" fmla="*/ 33 h 114"/>
                <a:gd name="T12" fmla="*/ 0 w 140"/>
                <a:gd name="T13" fmla="*/ 43 h 114"/>
                <a:gd name="T14" fmla="*/ 9 w 140"/>
                <a:gd name="T15" fmla="*/ 53 h 114"/>
                <a:gd name="T16" fmla="*/ 23 w 140"/>
                <a:gd name="T17" fmla="*/ 107 h 114"/>
                <a:gd name="T18" fmla="*/ 109 w 140"/>
                <a:gd name="T19" fmla="*/ 114 h 114"/>
                <a:gd name="T20" fmla="*/ 128 w 140"/>
                <a:gd name="T21" fmla="*/ 53 h 114"/>
                <a:gd name="T22" fmla="*/ 131 w 140"/>
                <a:gd name="T23" fmla="*/ 53 h 114"/>
                <a:gd name="T24" fmla="*/ 140 w 140"/>
                <a:gd name="T25" fmla="*/ 43 h 114"/>
                <a:gd name="T26" fmla="*/ 41 w 140"/>
                <a:gd name="T27" fmla="*/ 101 h 114"/>
                <a:gd name="T28" fmla="*/ 33 w 140"/>
                <a:gd name="T29" fmla="*/ 101 h 114"/>
                <a:gd name="T30" fmla="*/ 37 w 140"/>
                <a:gd name="T31" fmla="*/ 64 h 114"/>
                <a:gd name="T32" fmla="*/ 41 w 140"/>
                <a:gd name="T33" fmla="*/ 101 h 114"/>
                <a:gd name="T34" fmla="*/ 54 w 140"/>
                <a:gd name="T35" fmla="*/ 105 h 114"/>
                <a:gd name="T36" fmla="*/ 49 w 140"/>
                <a:gd name="T37" fmla="*/ 68 h 114"/>
                <a:gd name="T38" fmla="*/ 58 w 140"/>
                <a:gd name="T39" fmla="*/ 68 h 114"/>
                <a:gd name="T40" fmla="*/ 74 w 140"/>
                <a:gd name="T41" fmla="*/ 101 h 114"/>
                <a:gd name="T42" fmla="*/ 66 w 140"/>
                <a:gd name="T43" fmla="*/ 101 h 114"/>
                <a:gd name="T44" fmla="*/ 70 w 140"/>
                <a:gd name="T45" fmla="*/ 64 h 114"/>
                <a:gd name="T46" fmla="*/ 74 w 140"/>
                <a:gd name="T47" fmla="*/ 101 h 114"/>
                <a:gd name="T48" fmla="*/ 87 w 140"/>
                <a:gd name="T49" fmla="*/ 105 h 114"/>
                <a:gd name="T50" fmla="*/ 83 w 140"/>
                <a:gd name="T51" fmla="*/ 68 h 114"/>
                <a:gd name="T52" fmla="*/ 91 w 140"/>
                <a:gd name="T53" fmla="*/ 68 h 114"/>
                <a:gd name="T54" fmla="*/ 108 w 140"/>
                <a:gd name="T55" fmla="*/ 101 h 114"/>
                <a:gd name="T56" fmla="*/ 99 w 140"/>
                <a:gd name="T57" fmla="*/ 101 h 114"/>
                <a:gd name="T58" fmla="*/ 103 w 140"/>
                <a:gd name="T59" fmla="*/ 64 h 114"/>
                <a:gd name="T60" fmla="*/ 108 w 140"/>
                <a:gd name="T61" fmla="*/ 101 h 114"/>
                <a:gd name="T62" fmla="*/ 65 w 140"/>
                <a:gd name="T63" fmla="*/ 12 h 114"/>
                <a:gd name="T64" fmla="*/ 75 w 140"/>
                <a:gd name="T65" fmla="*/ 12 h 114"/>
                <a:gd name="T66" fmla="*/ 87 w 140"/>
                <a:gd name="T67" fmla="*/ 33 h 114"/>
                <a:gd name="T68" fmla="*/ 64 w 140"/>
                <a:gd name="T69" fmla="*/ 12 h 114"/>
                <a:gd name="T70" fmla="*/ 131 w 140"/>
                <a:gd name="T71" fmla="*/ 47 h 114"/>
                <a:gd name="T72" fmla="*/ 7 w 140"/>
                <a:gd name="T73" fmla="*/ 46 h 114"/>
                <a:gd name="T74" fmla="*/ 7 w 140"/>
                <a:gd name="T75" fmla="*/ 40 h 114"/>
                <a:gd name="T76" fmla="*/ 131 w 140"/>
                <a:gd name="T77" fmla="*/ 39 h 114"/>
                <a:gd name="T78" fmla="*/ 134 w 140"/>
                <a:gd name="T79" fmla="*/ 4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" h="114">
                  <a:moveTo>
                    <a:pt x="137" y="36"/>
                  </a:moveTo>
                  <a:cubicBezTo>
                    <a:pt x="136" y="34"/>
                    <a:pt x="133" y="33"/>
                    <a:pt x="131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9"/>
                    <a:pt x="81" y="7"/>
                    <a:pt x="81" y="6"/>
                  </a:cubicBezTo>
                  <a:cubicBezTo>
                    <a:pt x="81" y="2"/>
                    <a:pt x="79" y="0"/>
                    <a:pt x="75" y="0"/>
                  </a:cubicBezTo>
                  <a:cubicBezTo>
                    <a:pt x="73" y="0"/>
                    <a:pt x="71" y="1"/>
                    <a:pt x="70" y="3"/>
                  </a:cubicBezTo>
                  <a:cubicBezTo>
                    <a:pt x="69" y="1"/>
                    <a:pt x="67" y="0"/>
                    <a:pt x="65" y="0"/>
                  </a:cubicBezTo>
                  <a:cubicBezTo>
                    <a:pt x="61" y="0"/>
                    <a:pt x="59" y="2"/>
                    <a:pt x="59" y="6"/>
                  </a:cubicBezTo>
                  <a:cubicBezTo>
                    <a:pt x="59" y="7"/>
                    <a:pt x="59" y="9"/>
                    <a:pt x="60" y="1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7" y="33"/>
                    <a:pt x="4" y="34"/>
                    <a:pt x="3" y="36"/>
                  </a:cubicBezTo>
                  <a:cubicBezTo>
                    <a:pt x="1" y="38"/>
                    <a:pt x="0" y="40"/>
                    <a:pt x="0" y="43"/>
                  </a:cubicBezTo>
                  <a:cubicBezTo>
                    <a:pt x="0" y="46"/>
                    <a:pt x="1" y="48"/>
                    <a:pt x="3" y="50"/>
                  </a:cubicBezTo>
                  <a:cubicBezTo>
                    <a:pt x="4" y="52"/>
                    <a:pt x="7" y="53"/>
                    <a:pt x="9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4" y="111"/>
                    <a:pt x="27" y="114"/>
                    <a:pt x="31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13" y="114"/>
                    <a:pt x="116" y="111"/>
                    <a:pt x="117" y="107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3" y="53"/>
                    <a:pt x="136" y="52"/>
                    <a:pt x="137" y="50"/>
                  </a:cubicBezTo>
                  <a:cubicBezTo>
                    <a:pt x="139" y="48"/>
                    <a:pt x="140" y="46"/>
                    <a:pt x="140" y="43"/>
                  </a:cubicBezTo>
                  <a:cubicBezTo>
                    <a:pt x="140" y="40"/>
                    <a:pt x="139" y="38"/>
                    <a:pt x="137" y="36"/>
                  </a:cubicBezTo>
                  <a:close/>
                  <a:moveTo>
                    <a:pt x="41" y="101"/>
                  </a:moveTo>
                  <a:cubicBezTo>
                    <a:pt x="41" y="103"/>
                    <a:pt x="39" y="105"/>
                    <a:pt x="37" y="105"/>
                  </a:cubicBezTo>
                  <a:cubicBezTo>
                    <a:pt x="35" y="105"/>
                    <a:pt x="33" y="103"/>
                    <a:pt x="33" y="101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6"/>
                    <a:pt x="35" y="64"/>
                    <a:pt x="37" y="64"/>
                  </a:cubicBezTo>
                  <a:cubicBezTo>
                    <a:pt x="39" y="64"/>
                    <a:pt x="41" y="66"/>
                    <a:pt x="41" y="68"/>
                  </a:cubicBezTo>
                  <a:lnTo>
                    <a:pt x="41" y="101"/>
                  </a:lnTo>
                  <a:close/>
                  <a:moveTo>
                    <a:pt x="58" y="101"/>
                  </a:moveTo>
                  <a:cubicBezTo>
                    <a:pt x="58" y="103"/>
                    <a:pt x="56" y="105"/>
                    <a:pt x="54" y="105"/>
                  </a:cubicBezTo>
                  <a:cubicBezTo>
                    <a:pt x="51" y="105"/>
                    <a:pt x="49" y="103"/>
                    <a:pt x="49" y="101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49" y="66"/>
                    <a:pt x="51" y="64"/>
                    <a:pt x="54" y="64"/>
                  </a:cubicBezTo>
                  <a:cubicBezTo>
                    <a:pt x="56" y="64"/>
                    <a:pt x="58" y="66"/>
                    <a:pt x="58" y="68"/>
                  </a:cubicBezTo>
                  <a:lnTo>
                    <a:pt x="58" y="101"/>
                  </a:lnTo>
                  <a:close/>
                  <a:moveTo>
                    <a:pt x="74" y="101"/>
                  </a:moveTo>
                  <a:cubicBezTo>
                    <a:pt x="74" y="103"/>
                    <a:pt x="73" y="105"/>
                    <a:pt x="70" y="105"/>
                  </a:cubicBezTo>
                  <a:cubicBezTo>
                    <a:pt x="68" y="105"/>
                    <a:pt x="66" y="103"/>
                    <a:pt x="66" y="101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6" y="66"/>
                    <a:pt x="68" y="64"/>
                    <a:pt x="70" y="64"/>
                  </a:cubicBezTo>
                  <a:cubicBezTo>
                    <a:pt x="73" y="64"/>
                    <a:pt x="74" y="66"/>
                    <a:pt x="74" y="68"/>
                  </a:cubicBezTo>
                  <a:lnTo>
                    <a:pt x="74" y="101"/>
                  </a:lnTo>
                  <a:close/>
                  <a:moveTo>
                    <a:pt x="91" y="101"/>
                  </a:moveTo>
                  <a:cubicBezTo>
                    <a:pt x="91" y="103"/>
                    <a:pt x="89" y="105"/>
                    <a:pt x="87" y="105"/>
                  </a:cubicBezTo>
                  <a:cubicBezTo>
                    <a:pt x="84" y="105"/>
                    <a:pt x="83" y="103"/>
                    <a:pt x="83" y="101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6"/>
                    <a:pt x="84" y="64"/>
                    <a:pt x="87" y="64"/>
                  </a:cubicBezTo>
                  <a:cubicBezTo>
                    <a:pt x="89" y="64"/>
                    <a:pt x="91" y="66"/>
                    <a:pt x="91" y="68"/>
                  </a:cubicBezTo>
                  <a:lnTo>
                    <a:pt x="91" y="101"/>
                  </a:lnTo>
                  <a:close/>
                  <a:moveTo>
                    <a:pt x="108" y="101"/>
                  </a:moveTo>
                  <a:cubicBezTo>
                    <a:pt x="108" y="103"/>
                    <a:pt x="106" y="105"/>
                    <a:pt x="103" y="105"/>
                  </a:cubicBezTo>
                  <a:cubicBezTo>
                    <a:pt x="101" y="105"/>
                    <a:pt x="99" y="103"/>
                    <a:pt x="99" y="101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9" y="66"/>
                    <a:pt x="101" y="64"/>
                    <a:pt x="103" y="64"/>
                  </a:cubicBezTo>
                  <a:cubicBezTo>
                    <a:pt x="106" y="64"/>
                    <a:pt x="108" y="66"/>
                    <a:pt x="108" y="68"/>
                  </a:cubicBezTo>
                  <a:lnTo>
                    <a:pt x="108" y="101"/>
                  </a:lnTo>
                  <a:close/>
                  <a:moveTo>
                    <a:pt x="64" y="12"/>
                  </a:moveTo>
                  <a:cubicBezTo>
                    <a:pt x="64" y="12"/>
                    <a:pt x="64" y="12"/>
                    <a:pt x="65" y="12"/>
                  </a:cubicBezTo>
                  <a:cubicBezTo>
                    <a:pt x="67" y="12"/>
                    <a:pt x="69" y="10"/>
                    <a:pt x="70" y="8"/>
                  </a:cubicBezTo>
                  <a:cubicBezTo>
                    <a:pt x="71" y="10"/>
                    <a:pt x="73" y="12"/>
                    <a:pt x="75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53" y="33"/>
                    <a:pt x="53" y="33"/>
                    <a:pt x="53" y="33"/>
                  </a:cubicBezTo>
                  <a:lnTo>
                    <a:pt x="64" y="12"/>
                  </a:lnTo>
                  <a:close/>
                  <a:moveTo>
                    <a:pt x="133" y="46"/>
                  </a:moveTo>
                  <a:cubicBezTo>
                    <a:pt x="132" y="47"/>
                    <a:pt x="131" y="47"/>
                    <a:pt x="131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6"/>
                  </a:cubicBezTo>
                  <a:cubicBezTo>
                    <a:pt x="7" y="45"/>
                    <a:pt x="6" y="44"/>
                    <a:pt x="6" y="43"/>
                  </a:cubicBezTo>
                  <a:cubicBezTo>
                    <a:pt x="6" y="42"/>
                    <a:pt x="7" y="41"/>
                    <a:pt x="7" y="40"/>
                  </a:cubicBezTo>
                  <a:cubicBezTo>
                    <a:pt x="8" y="39"/>
                    <a:pt x="9" y="39"/>
                    <a:pt x="9" y="3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1" y="39"/>
                    <a:pt x="132" y="39"/>
                    <a:pt x="133" y="40"/>
                  </a:cubicBezTo>
                  <a:cubicBezTo>
                    <a:pt x="133" y="41"/>
                    <a:pt x="134" y="42"/>
                    <a:pt x="134" y="43"/>
                  </a:cubicBezTo>
                  <a:cubicBezTo>
                    <a:pt x="134" y="44"/>
                    <a:pt x="133" y="45"/>
                    <a:pt x="133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0" name="Group 2020"/>
          <p:cNvGrpSpPr/>
          <p:nvPr/>
        </p:nvGrpSpPr>
        <p:grpSpPr>
          <a:xfrm>
            <a:off x="4741518" y="3356796"/>
            <a:ext cx="6634175" cy="1403799"/>
            <a:chOff x="-1" y="0"/>
            <a:chExt cx="6635038" cy="1403798"/>
          </a:xfrm>
        </p:grpSpPr>
        <p:sp>
          <p:nvSpPr>
            <p:cNvPr id="2017" name="Shape 2017"/>
            <p:cNvSpPr/>
            <p:nvPr/>
          </p:nvSpPr>
          <p:spPr>
            <a:xfrm>
              <a:off x="-1" y="1"/>
              <a:ext cx="6635038" cy="14037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18" name="Shape 2018"/>
            <p:cNvSpPr/>
            <p:nvPr/>
          </p:nvSpPr>
          <p:spPr>
            <a:xfrm>
              <a:off x="5720636" y="0"/>
              <a:ext cx="914401" cy="140379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19" name="Shape 2019"/>
            <p:cNvSpPr/>
            <p:nvPr/>
          </p:nvSpPr>
          <p:spPr>
            <a:xfrm>
              <a:off x="967909" y="224843"/>
              <a:ext cx="4520031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 b="1" i="1"/>
              </a:lvl1pPr>
            </a:lstStyle>
            <a:p>
              <a:pPr lvl="0">
                <a:defRPr sz="1800" b="0" i="0">
                  <a:solidFill>
                    <a:srgbClr val="000000"/>
                  </a:solidFill>
                </a:defRPr>
              </a:pPr>
              <a:r>
                <a:rPr lang="zh-CN" altLang="en-US" b="0" i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 b="0" i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. </a:t>
              </a:r>
              <a:r>
                <a:rPr lang="zh-CN" altLang="en-US" b="0" i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b="0" i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b="0" i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24" name="Group 2024"/>
          <p:cNvGrpSpPr/>
          <p:nvPr/>
        </p:nvGrpSpPr>
        <p:grpSpPr>
          <a:xfrm>
            <a:off x="5709303" y="4897419"/>
            <a:ext cx="4966307" cy="1015661"/>
            <a:chOff x="0" y="0"/>
            <a:chExt cx="4966953" cy="1015660"/>
          </a:xfrm>
        </p:grpSpPr>
        <p:sp>
          <p:nvSpPr>
            <p:cNvPr id="2021" name="Shape 2021"/>
            <p:cNvSpPr/>
            <p:nvPr/>
          </p:nvSpPr>
          <p:spPr>
            <a:xfrm>
              <a:off x="0" y="0"/>
              <a:ext cx="101566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72522" y="369332"/>
              <a:ext cx="1339983" cy="1"/>
            </a:xfrm>
            <a:prstGeom prst="line">
              <a:avLst/>
            </a:prstGeom>
            <a:noFill/>
            <a:ln w="28575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0" y="369332"/>
              <a:ext cx="4966953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595C54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endPara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27" name="Group 2027"/>
          <p:cNvGrpSpPr/>
          <p:nvPr/>
        </p:nvGrpSpPr>
        <p:grpSpPr>
          <a:xfrm>
            <a:off x="4053755" y="2757239"/>
            <a:ext cx="1501900" cy="1726549"/>
            <a:chOff x="0" y="0"/>
            <a:chExt cx="1502094" cy="1726547"/>
          </a:xfrm>
        </p:grpSpPr>
        <p:sp>
          <p:nvSpPr>
            <p:cNvPr id="2025" name="Shape 2025"/>
            <p:cNvSpPr/>
            <p:nvPr/>
          </p:nvSpPr>
          <p:spPr>
            <a:xfrm>
              <a:off x="0" y="-1"/>
              <a:ext cx="1502096" cy="172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ts val="700"/>
                </a:spcBef>
                <a:defRPr sz="3600">
                  <a:solidFill>
                    <a:srgbClr val="000000"/>
                  </a:solidFill>
                </a:defRPr>
              </a:pPr>
              <a:endParaRPr sz="3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6" name="Shape 2026"/>
            <p:cNvSpPr/>
            <p:nvPr/>
          </p:nvSpPr>
          <p:spPr>
            <a:xfrm>
              <a:off x="384075" y="538714"/>
              <a:ext cx="674000" cy="67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extrusionOk="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30"/>
                  </a:moveTo>
                  <a:cubicBezTo>
                    <a:pt x="5813" y="18425"/>
                    <a:pt x="5454" y="17482"/>
                    <a:pt x="4730" y="16740"/>
                  </a:cubicBezTo>
                  <a:cubicBezTo>
                    <a:pt x="4046" y="16035"/>
                    <a:pt x="3150" y="15629"/>
                    <a:pt x="2257" y="15593"/>
                  </a:cubicBezTo>
                  <a:lnTo>
                    <a:pt x="2911" y="13158"/>
                  </a:lnTo>
                  <a:cubicBezTo>
                    <a:pt x="2959" y="12996"/>
                    <a:pt x="3052" y="12836"/>
                    <a:pt x="3168" y="12696"/>
                  </a:cubicBezTo>
                  <a:cubicBezTo>
                    <a:pt x="4485" y="11727"/>
                    <a:pt x="6512" y="12013"/>
                    <a:pt x="7920" y="13461"/>
                  </a:cubicBezTo>
                  <a:cubicBezTo>
                    <a:pt x="9409" y="14991"/>
                    <a:pt x="9639" y="17231"/>
                    <a:pt x="8492" y="18569"/>
                  </a:cubicBezTo>
                  <a:cubicBezTo>
                    <a:pt x="8416" y="18610"/>
                    <a:pt x="8339" y="18649"/>
                    <a:pt x="8256" y="18676"/>
                  </a:cubicBezTo>
                  <a:cubicBezTo>
                    <a:pt x="8256" y="18676"/>
                    <a:pt x="5828" y="19330"/>
                    <a:pt x="5828" y="19330"/>
                  </a:cubicBezTo>
                  <a:close/>
                  <a:moveTo>
                    <a:pt x="2737" y="20165"/>
                  </a:moveTo>
                  <a:cubicBezTo>
                    <a:pt x="2665" y="20182"/>
                    <a:pt x="2443" y="20240"/>
                    <a:pt x="2291" y="20250"/>
                  </a:cubicBezTo>
                  <a:cubicBezTo>
                    <a:pt x="1751" y="20245"/>
                    <a:pt x="1313" y="19793"/>
                    <a:pt x="1313" y="19238"/>
                  </a:cubicBezTo>
                  <a:cubicBezTo>
                    <a:pt x="1321" y="19125"/>
                    <a:pt x="1365" y="18930"/>
                    <a:pt x="1380" y="18858"/>
                  </a:cubicBezTo>
                  <a:lnTo>
                    <a:pt x="2071" y="16284"/>
                  </a:lnTo>
                  <a:cubicBezTo>
                    <a:pt x="2822" y="16262"/>
                    <a:pt x="3630" y="16563"/>
                    <a:pt x="4265" y="17216"/>
                  </a:cubicBezTo>
                  <a:cubicBezTo>
                    <a:pt x="4911" y="17879"/>
                    <a:pt x="5214" y="18726"/>
                    <a:pt x="5181" y="19505"/>
                  </a:cubicBezTo>
                  <a:cubicBezTo>
                    <a:pt x="5181" y="19505"/>
                    <a:pt x="2737" y="20165"/>
                    <a:pt x="2737" y="20165"/>
                  </a:cubicBezTo>
                  <a:close/>
                  <a:moveTo>
                    <a:pt x="6888" y="11180"/>
                  </a:moveTo>
                  <a:cubicBezTo>
                    <a:pt x="6280" y="10928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80"/>
                    <a:pt x="6888" y="11180"/>
                  </a:cubicBezTo>
                  <a:close/>
                  <a:moveTo>
                    <a:pt x="9717" y="13673"/>
                  </a:moveTo>
                  <a:cubicBezTo>
                    <a:pt x="9473" y="13259"/>
                    <a:pt x="9194" y="12860"/>
                    <a:pt x="8848" y="12506"/>
                  </a:cubicBezTo>
                  <a:cubicBezTo>
                    <a:pt x="8447" y="12094"/>
                    <a:pt x="7986" y="11771"/>
                    <a:pt x="7507" y="11499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3"/>
                    <a:pt x="9717" y="13673"/>
                  </a:cubicBezTo>
                  <a:close/>
                  <a:moveTo>
                    <a:pt x="10519" y="16062"/>
                  </a:moveTo>
                  <a:cubicBezTo>
                    <a:pt x="10465" y="15453"/>
                    <a:pt x="10298" y="14855"/>
                    <a:pt x="10047" y="14289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5"/>
                  </a:cubicBezTo>
                  <a:cubicBezTo>
                    <a:pt x="15604" y="11291"/>
                    <a:pt x="15598" y="11294"/>
                    <a:pt x="15593" y="11299"/>
                  </a:cubicBezTo>
                  <a:lnTo>
                    <a:pt x="15602" y="11307"/>
                  </a:lnTo>
                  <a:lnTo>
                    <a:pt x="10525" y="16566"/>
                  </a:lnTo>
                  <a:cubicBezTo>
                    <a:pt x="10527" y="16398"/>
                    <a:pt x="10534" y="16233"/>
                    <a:pt x="10519" y="16062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8"/>
                  </a:lnTo>
                  <a:cubicBezTo>
                    <a:pt x="1998" y="11967"/>
                    <a:pt x="1771" y="12365"/>
                    <a:pt x="1645" y="12798"/>
                  </a:cubicBezTo>
                  <a:lnTo>
                    <a:pt x="102" y="18542"/>
                  </a:lnTo>
                  <a:cubicBezTo>
                    <a:pt x="100" y="18558"/>
                    <a:pt x="0" y="19009"/>
                    <a:pt x="0" y="19238"/>
                  </a:cubicBezTo>
                  <a:cubicBezTo>
                    <a:pt x="0" y="20542"/>
                    <a:pt x="1030" y="21600"/>
                    <a:pt x="2302" y="21600"/>
                  </a:cubicBezTo>
                  <a:cubicBezTo>
                    <a:pt x="2554" y="21600"/>
                    <a:pt x="3044" y="21476"/>
                    <a:pt x="3062" y="21474"/>
                  </a:cubicBezTo>
                  <a:lnTo>
                    <a:pt x="8630" y="19970"/>
                  </a:lnTo>
                  <a:cubicBezTo>
                    <a:pt x="9054" y="19840"/>
                    <a:pt x="9439" y="19605"/>
                    <a:pt x="9750" y="19284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457200">
                <a:defRPr sz="3000"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 sz="3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32" name="Group 2032"/>
          <p:cNvGrpSpPr/>
          <p:nvPr/>
        </p:nvGrpSpPr>
        <p:grpSpPr>
          <a:xfrm>
            <a:off x="1623782" y="4222731"/>
            <a:ext cx="1501900" cy="1726548"/>
            <a:chOff x="0" y="0"/>
            <a:chExt cx="1502094" cy="1726547"/>
          </a:xfrm>
        </p:grpSpPr>
        <p:sp>
          <p:nvSpPr>
            <p:cNvPr id="2028" name="Shape 2028"/>
            <p:cNvSpPr/>
            <p:nvPr/>
          </p:nvSpPr>
          <p:spPr>
            <a:xfrm>
              <a:off x="0" y="-1"/>
              <a:ext cx="1502096" cy="172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ts val="700"/>
                </a:spcBef>
                <a:defRPr sz="3600">
                  <a:solidFill>
                    <a:srgbClr val="000000"/>
                  </a:solidFill>
                </a:defRPr>
              </a:pPr>
              <a:endParaRPr sz="3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031" name="Group 2031"/>
            <p:cNvGrpSpPr/>
            <p:nvPr/>
          </p:nvGrpSpPr>
          <p:grpSpPr>
            <a:xfrm>
              <a:off x="412716" y="487623"/>
              <a:ext cx="606166" cy="883574"/>
              <a:chOff x="0" y="0"/>
              <a:chExt cx="606164" cy="883573"/>
            </a:xfrm>
          </p:grpSpPr>
          <p:sp>
            <p:nvSpPr>
              <p:cNvPr id="2029" name="Shape 2029"/>
              <p:cNvSpPr/>
              <p:nvPr/>
            </p:nvSpPr>
            <p:spPr>
              <a:xfrm>
                <a:off x="0" y="-1"/>
                <a:ext cx="606165" cy="883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86" y="14176"/>
                    </a:moveTo>
                    <a:lnTo>
                      <a:pt x="6223" y="14176"/>
                    </a:lnTo>
                    <a:cubicBezTo>
                      <a:pt x="5734" y="13447"/>
                      <a:pt x="5147" y="12717"/>
                      <a:pt x="4568" y="12004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2"/>
                    </a:cubicBezTo>
                    <a:cubicBezTo>
                      <a:pt x="16455" y="12724"/>
                      <a:pt x="15873" y="13450"/>
                      <a:pt x="15386" y="14176"/>
                    </a:cubicBezTo>
                    <a:moveTo>
                      <a:pt x="10800" y="20250"/>
                    </a:moveTo>
                    <a:cubicBezTo>
                      <a:pt x="9805" y="20250"/>
                      <a:pt x="9347" y="20172"/>
                      <a:pt x="8839" y="19407"/>
                    </a:cubicBezTo>
                    <a:lnTo>
                      <a:pt x="13000" y="19049"/>
                    </a:lnTo>
                    <a:cubicBezTo>
                      <a:pt x="12398" y="20165"/>
                      <a:pt x="11959" y="20250"/>
                      <a:pt x="10800" y="20250"/>
                    </a:cubicBezTo>
                    <a:moveTo>
                      <a:pt x="7595" y="16814"/>
                    </a:moveTo>
                    <a:cubicBezTo>
                      <a:pt x="7417" y="16408"/>
                      <a:pt x="7215" y="15979"/>
                      <a:pt x="6991" y="15526"/>
                    </a:cubicBezTo>
                    <a:lnTo>
                      <a:pt x="14616" y="15526"/>
                    </a:lnTo>
                    <a:cubicBezTo>
                      <a:pt x="14496" y="15768"/>
                      <a:pt x="14375" y="16011"/>
                      <a:pt x="14270" y="16240"/>
                    </a:cubicBezTo>
                    <a:cubicBezTo>
                      <a:pt x="14270" y="16240"/>
                      <a:pt x="7595" y="16814"/>
                      <a:pt x="7595" y="16814"/>
                    </a:cubicBezTo>
                    <a:close/>
                    <a:moveTo>
                      <a:pt x="13345" y="18344"/>
                    </a:moveTo>
                    <a:lnTo>
                      <a:pt x="8476" y="18763"/>
                    </a:lnTo>
                    <a:cubicBezTo>
                      <a:pt x="8303" y="18417"/>
                      <a:pt x="8116" y="18012"/>
                      <a:pt x="7890" y="17484"/>
                    </a:cubicBezTo>
                    <a:cubicBezTo>
                      <a:pt x="7887" y="17478"/>
                      <a:pt x="7883" y="17470"/>
                      <a:pt x="7881" y="17463"/>
                    </a:cubicBezTo>
                    <a:lnTo>
                      <a:pt x="13957" y="16942"/>
                    </a:lnTo>
                    <a:cubicBezTo>
                      <a:pt x="13871" y="17141"/>
                      <a:pt x="13778" y="17351"/>
                      <a:pt x="13698" y="17538"/>
                    </a:cubicBezTo>
                    <a:cubicBezTo>
                      <a:pt x="13569" y="17842"/>
                      <a:pt x="13453" y="18105"/>
                      <a:pt x="13345" y="18344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30"/>
                      <a:pt x="4939" y="15563"/>
                    </a:cubicBezTo>
                    <a:cubicBezTo>
                      <a:pt x="6906" y="19340"/>
                      <a:pt x="6688" y="21600"/>
                      <a:pt x="10800" y="21600"/>
                    </a:cubicBezTo>
                    <a:cubicBezTo>
                      <a:pt x="14972" y="21600"/>
                      <a:pt x="14692" y="19350"/>
                      <a:pt x="16660" y="15578"/>
                    </a:cubicBezTo>
                    <a:cubicBezTo>
                      <a:pt x="17983" y="13040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30" name="Shape 2030"/>
              <p:cNvSpPr/>
              <p:nvPr/>
            </p:nvSpPr>
            <p:spPr>
              <a:xfrm>
                <a:off x="137216" y="138724"/>
                <a:ext cx="179438" cy="179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37" name="Group 2037"/>
          <p:cNvGrpSpPr/>
          <p:nvPr/>
        </p:nvGrpSpPr>
        <p:grpSpPr>
          <a:xfrm>
            <a:off x="3245835" y="1291745"/>
            <a:ext cx="1501900" cy="1726549"/>
            <a:chOff x="0" y="0"/>
            <a:chExt cx="1502094" cy="1726547"/>
          </a:xfrm>
        </p:grpSpPr>
        <p:sp>
          <p:nvSpPr>
            <p:cNvPr id="2033" name="Shape 2033"/>
            <p:cNvSpPr/>
            <p:nvPr/>
          </p:nvSpPr>
          <p:spPr>
            <a:xfrm>
              <a:off x="0" y="-1"/>
              <a:ext cx="1502096" cy="172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ts val="700"/>
                </a:spcBef>
                <a:defRPr sz="3300">
                  <a:solidFill>
                    <a:srgbClr val="000000"/>
                  </a:solidFill>
                </a:defRPr>
              </a:pPr>
              <a:endParaRPr sz="33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036" name="Group 2036"/>
            <p:cNvGrpSpPr/>
            <p:nvPr/>
          </p:nvGrpSpPr>
          <p:grpSpPr>
            <a:xfrm>
              <a:off x="309995" y="422220"/>
              <a:ext cx="882105" cy="882066"/>
              <a:chOff x="0" y="0"/>
              <a:chExt cx="882104" cy="882064"/>
            </a:xfrm>
          </p:grpSpPr>
          <p:sp>
            <p:nvSpPr>
              <p:cNvPr id="2034" name="Shape 2034"/>
              <p:cNvSpPr/>
              <p:nvPr/>
            </p:nvSpPr>
            <p:spPr>
              <a:xfrm>
                <a:off x="-1" y="-1"/>
                <a:ext cx="882106" cy="882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99" y="14851"/>
                    </a:moveTo>
                    <a:cubicBezTo>
                      <a:pt x="9772" y="14851"/>
                      <a:pt x="6749" y="11828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8"/>
                      <a:pt x="17227" y="14851"/>
                      <a:pt x="13499" y="14851"/>
                    </a:cubicBezTo>
                    <a:moveTo>
                      <a:pt x="3236" y="20043"/>
                    </a:moveTo>
                    <a:cubicBezTo>
                      <a:pt x="3019" y="20267"/>
                      <a:pt x="2718" y="20409"/>
                      <a:pt x="2382" y="20409"/>
                    </a:cubicBezTo>
                    <a:cubicBezTo>
                      <a:pt x="1724" y="20409"/>
                      <a:pt x="1191" y="19876"/>
                      <a:pt x="1191" y="19219"/>
                    </a:cubicBezTo>
                    <a:cubicBezTo>
                      <a:pt x="1191" y="18882"/>
                      <a:pt x="1332" y="18581"/>
                      <a:pt x="1557" y="18364"/>
                    </a:cubicBezTo>
                    <a:lnTo>
                      <a:pt x="1551" y="18359"/>
                    </a:lnTo>
                    <a:lnTo>
                      <a:pt x="6996" y="12914"/>
                    </a:lnTo>
                    <a:cubicBezTo>
                      <a:pt x="7472" y="13556"/>
                      <a:pt x="8039" y="14123"/>
                      <a:pt x="8680" y="14600"/>
                    </a:cubicBezTo>
                    <a:cubicBezTo>
                      <a:pt x="8680" y="14600"/>
                      <a:pt x="3236" y="20043"/>
                      <a:pt x="3236" y="20043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5"/>
                    </a:cubicBezTo>
                    <a:lnTo>
                      <a:pt x="709" y="17516"/>
                    </a:lnTo>
                    <a:lnTo>
                      <a:pt x="713" y="17521"/>
                    </a:lnTo>
                    <a:cubicBezTo>
                      <a:pt x="274" y="17954"/>
                      <a:pt x="0" y="18553"/>
                      <a:pt x="0" y="19219"/>
                    </a:cubicBezTo>
                    <a:cubicBezTo>
                      <a:pt x="0" y="20534"/>
                      <a:pt x="1066" y="21600"/>
                      <a:pt x="2382" y="21600"/>
                    </a:cubicBezTo>
                    <a:cubicBezTo>
                      <a:pt x="3047" y="21600"/>
                      <a:pt x="3647" y="21327"/>
                      <a:pt x="4079" y="20886"/>
                    </a:cubicBezTo>
                    <a:lnTo>
                      <a:pt x="4078" y="20885"/>
                    </a:lnTo>
                    <a:lnTo>
                      <a:pt x="9708" y="15256"/>
                    </a:lnTo>
                    <a:cubicBezTo>
                      <a:pt x="10839" y="15857"/>
                      <a:pt x="12128" y="16201"/>
                      <a:pt x="13499" y="16201"/>
                    </a:cubicBezTo>
                    <a:cubicBezTo>
                      <a:pt x="17973" y="16201"/>
                      <a:pt x="21600" y="12574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35" name="Shape 2035"/>
              <p:cNvSpPr/>
              <p:nvPr/>
            </p:nvSpPr>
            <p:spPr>
              <a:xfrm>
                <a:off x="357365" y="137215"/>
                <a:ext cx="208078" cy="206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1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1" y="2880"/>
                    </a:cubicBezTo>
                    <a:cubicBezTo>
                      <a:pt x="20956" y="2880"/>
                      <a:pt x="21600" y="2234"/>
                      <a:pt x="21600" y="1440"/>
                    </a:cubicBezTo>
                    <a:cubicBezTo>
                      <a:pt x="21600" y="645"/>
                      <a:pt x="20956" y="0"/>
                      <a:pt x="20161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42" name="Group 2042"/>
          <p:cNvGrpSpPr/>
          <p:nvPr/>
        </p:nvGrpSpPr>
        <p:grpSpPr>
          <a:xfrm>
            <a:off x="1623782" y="1291745"/>
            <a:ext cx="1501900" cy="1726549"/>
            <a:chOff x="0" y="0"/>
            <a:chExt cx="1502094" cy="1726547"/>
          </a:xfrm>
        </p:grpSpPr>
        <p:sp>
          <p:nvSpPr>
            <p:cNvPr id="2038" name="Shape 2038"/>
            <p:cNvSpPr/>
            <p:nvPr/>
          </p:nvSpPr>
          <p:spPr>
            <a:xfrm>
              <a:off x="0" y="-1"/>
              <a:ext cx="1502096" cy="172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ts val="700"/>
                </a:spcBef>
                <a:defRPr sz="3600">
                  <a:solidFill>
                    <a:srgbClr val="000000"/>
                  </a:solidFill>
                </a:defRPr>
              </a:pPr>
              <a:endParaRPr sz="3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041" name="Group 2041"/>
            <p:cNvGrpSpPr/>
            <p:nvPr/>
          </p:nvGrpSpPr>
          <p:grpSpPr>
            <a:xfrm>
              <a:off x="392054" y="505174"/>
              <a:ext cx="717390" cy="716167"/>
              <a:chOff x="0" y="0"/>
              <a:chExt cx="717389" cy="716165"/>
            </a:xfrm>
          </p:grpSpPr>
          <p:sp>
            <p:nvSpPr>
              <p:cNvPr id="2039" name="Shape 2039"/>
              <p:cNvSpPr/>
              <p:nvPr/>
            </p:nvSpPr>
            <p:spPr>
              <a:xfrm>
                <a:off x="0" y="-1"/>
                <a:ext cx="717390" cy="716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51" y="12151"/>
                    </a:moveTo>
                    <a:cubicBezTo>
                      <a:pt x="13852" y="12151"/>
                      <a:pt x="12927" y="11860"/>
                      <a:pt x="12125" y="11387"/>
                    </a:cubicBezTo>
                    <a:lnTo>
                      <a:pt x="11893" y="11619"/>
                    </a:lnTo>
                    <a:lnTo>
                      <a:pt x="11133" y="12378"/>
                    </a:lnTo>
                    <a:lnTo>
                      <a:pt x="9846" y="13664"/>
                    </a:lnTo>
                    <a:cubicBezTo>
                      <a:pt x="9593" y="13917"/>
                      <a:pt x="9451" y="14261"/>
                      <a:pt x="9451" y="14618"/>
                    </a:cubicBezTo>
                    <a:lnTo>
                      <a:pt x="9451" y="16201"/>
                    </a:lnTo>
                    <a:lnTo>
                      <a:pt x="8101" y="16201"/>
                    </a:lnTo>
                    <a:cubicBezTo>
                      <a:pt x="7356" y="16201"/>
                      <a:pt x="6751" y="16805"/>
                      <a:pt x="6751" y="17550"/>
                    </a:cubicBezTo>
                    <a:lnTo>
                      <a:pt x="6751" y="18901"/>
                    </a:lnTo>
                    <a:lnTo>
                      <a:pt x="5170" y="18901"/>
                    </a:lnTo>
                    <a:cubicBezTo>
                      <a:pt x="4812" y="18901"/>
                      <a:pt x="4469" y="19043"/>
                      <a:pt x="4216" y="19296"/>
                    </a:cubicBezTo>
                    <a:lnTo>
                      <a:pt x="3259" y="20253"/>
                    </a:lnTo>
                    <a:lnTo>
                      <a:pt x="1352" y="20250"/>
                    </a:lnTo>
                    <a:lnTo>
                      <a:pt x="1350" y="18327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70" y="1350"/>
                      <a:pt x="14851" y="1350"/>
                    </a:cubicBezTo>
                    <a:cubicBezTo>
                      <a:pt x="17833" y="1350"/>
                      <a:pt x="20251" y="3767"/>
                      <a:pt x="20251" y="6750"/>
                    </a:cubicBezTo>
                    <a:cubicBezTo>
                      <a:pt x="20251" y="9732"/>
                      <a:pt x="17833" y="12151"/>
                      <a:pt x="14851" y="12151"/>
                    </a:cubicBezTo>
                    <a:moveTo>
                      <a:pt x="14851" y="0"/>
                    </a:moveTo>
                    <a:cubicBezTo>
                      <a:pt x="11124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1"/>
                    </a:lnTo>
                    <a:cubicBezTo>
                      <a:pt x="146" y="17638"/>
                      <a:pt x="0" y="17864"/>
                      <a:pt x="0" y="18226"/>
                    </a:cubicBezTo>
                    <a:lnTo>
                      <a:pt x="0" y="20250"/>
                    </a:lnTo>
                    <a:cubicBezTo>
                      <a:pt x="0" y="20973"/>
                      <a:pt x="626" y="21600"/>
                      <a:pt x="1349" y="21600"/>
                    </a:cubicBezTo>
                    <a:lnTo>
                      <a:pt x="3374" y="21600"/>
                    </a:lnTo>
                    <a:cubicBezTo>
                      <a:pt x="3736" y="21600"/>
                      <a:pt x="3965" y="21456"/>
                      <a:pt x="4202" y="21220"/>
                    </a:cubicBezTo>
                    <a:lnTo>
                      <a:pt x="5170" y="20250"/>
                    </a:lnTo>
                    <a:lnTo>
                      <a:pt x="6751" y="20250"/>
                    </a:lnTo>
                    <a:cubicBezTo>
                      <a:pt x="7496" y="20250"/>
                      <a:pt x="8101" y="19646"/>
                      <a:pt x="8101" y="18901"/>
                    </a:cubicBezTo>
                    <a:lnTo>
                      <a:pt x="8101" y="17550"/>
                    </a:lnTo>
                    <a:lnTo>
                      <a:pt x="9451" y="17550"/>
                    </a:lnTo>
                    <a:cubicBezTo>
                      <a:pt x="10196" y="17550"/>
                      <a:pt x="10802" y="16946"/>
                      <a:pt x="10802" y="16201"/>
                    </a:cubicBezTo>
                    <a:lnTo>
                      <a:pt x="10802" y="14618"/>
                    </a:lnTo>
                    <a:lnTo>
                      <a:pt x="12401" y="13019"/>
                    </a:lnTo>
                    <a:cubicBezTo>
                      <a:pt x="13163" y="13318"/>
                      <a:pt x="13983" y="13501"/>
                      <a:pt x="14851" y="13501"/>
                    </a:cubicBezTo>
                    <a:cubicBezTo>
                      <a:pt x="18578" y="13501"/>
                      <a:pt x="21600" y="10477"/>
                      <a:pt x="21600" y="6750"/>
                    </a:cubicBezTo>
                    <a:cubicBezTo>
                      <a:pt x="21600" y="3022"/>
                      <a:pt x="18578" y="0"/>
                      <a:pt x="14851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0" name="Shape 2040"/>
              <p:cNvSpPr/>
              <p:nvPr/>
            </p:nvSpPr>
            <p:spPr>
              <a:xfrm>
                <a:off x="448083" y="89364"/>
                <a:ext cx="178744" cy="178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3" extrusionOk="0">
                    <a:moveTo>
                      <a:pt x="13008" y="18685"/>
                    </a:moveTo>
                    <a:cubicBezTo>
                      <a:pt x="9017" y="15851"/>
                      <a:pt x="5542" y="12416"/>
                      <a:pt x="2694" y="8571"/>
                    </a:cubicBezTo>
                    <a:cubicBezTo>
                      <a:pt x="3736" y="5629"/>
                      <a:pt x="5693" y="3698"/>
                      <a:pt x="8585" y="2648"/>
                    </a:cubicBezTo>
                    <a:cubicBezTo>
                      <a:pt x="12578" y="5490"/>
                      <a:pt x="16048" y="8912"/>
                      <a:pt x="18889" y="12810"/>
                    </a:cubicBezTo>
                    <a:cubicBezTo>
                      <a:pt x="17836" y="15731"/>
                      <a:pt x="15883" y="17648"/>
                      <a:pt x="13008" y="18685"/>
                    </a:cubicBezTo>
                    <a:moveTo>
                      <a:pt x="21110" y="11296"/>
                    </a:moveTo>
                    <a:cubicBezTo>
                      <a:pt x="18081" y="7131"/>
                      <a:pt x="14396" y="3497"/>
                      <a:pt x="10161" y="485"/>
                    </a:cubicBezTo>
                    <a:cubicBezTo>
                      <a:pt x="9468" y="-7"/>
                      <a:pt x="8579" y="-133"/>
                      <a:pt x="7778" y="146"/>
                    </a:cubicBezTo>
                    <a:cubicBezTo>
                      <a:pt x="4027" y="1451"/>
                      <a:pt x="1463" y="3984"/>
                      <a:pt x="145" y="7688"/>
                    </a:cubicBezTo>
                    <a:cubicBezTo>
                      <a:pt x="46" y="7963"/>
                      <a:pt x="0" y="8253"/>
                      <a:pt x="0" y="8538"/>
                    </a:cubicBezTo>
                    <a:cubicBezTo>
                      <a:pt x="0" y="9072"/>
                      <a:pt x="167" y="9597"/>
                      <a:pt x="487" y="10042"/>
                    </a:cubicBezTo>
                    <a:cubicBezTo>
                      <a:pt x="3525" y="14214"/>
                      <a:pt x="7211" y="17851"/>
                      <a:pt x="11431" y="20851"/>
                    </a:cubicBezTo>
                    <a:cubicBezTo>
                      <a:pt x="12122" y="21339"/>
                      <a:pt x="13010" y="21467"/>
                      <a:pt x="13812" y="21189"/>
                    </a:cubicBezTo>
                    <a:cubicBezTo>
                      <a:pt x="17563" y="19894"/>
                      <a:pt x="20133" y="17357"/>
                      <a:pt x="21451" y="13648"/>
                    </a:cubicBezTo>
                    <a:cubicBezTo>
                      <a:pt x="21551" y="13373"/>
                      <a:pt x="21600" y="13082"/>
                      <a:pt x="21600" y="12797"/>
                    </a:cubicBezTo>
                    <a:cubicBezTo>
                      <a:pt x="21600" y="12266"/>
                      <a:pt x="21429" y="11741"/>
                      <a:pt x="21110" y="11296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45" name="Group 2045"/>
          <p:cNvGrpSpPr/>
          <p:nvPr/>
        </p:nvGrpSpPr>
        <p:grpSpPr>
          <a:xfrm>
            <a:off x="2431701" y="2757238"/>
            <a:ext cx="1501902" cy="1726551"/>
            <a:chOff x="0" y="-1"/>
            <a:chExt cx="1502096" cy="1726549"/>
          </a:xfrm>
        </p:grpSpPr>
        <p:sp>
          <p:nvSpPr>
            <p:cNvPr id="2043" name="Shape 2043"/>
            <p:cNvSpPr/>
            <p:nvPr/>
          </p:nvSpPr>
          <p:spPr>
            <a:xfrm>
              <a:off x="0" y="-1"/>
              <a:ext cx="1502096" cy="172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28575" cap="flat">
              <a:solidFill>
                <a:srgbClr val="91958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ts val="700"/>
                </a:spcBef>
                <a:defRPr sz="3300">
                  <a:solidFill>
                    <a:srgbClr val="000000"/>
                  </a:solidFill>
                </a:defRPr>
              </a:pPr>
              <a:endParaRPr sz="3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162882" y="625562"/>
              <a:ext cx="112771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595C54"/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048" name="Group 2048"/>
          <p:cNvGrpSpPr/>
          <p:nvPr/>
        </p:nvGrpSpPr>
        <p:grpSpPr>
          <a:xfrm>
            <a:off x="3245834" y="4222730"/>
            <a:ext cx="1501902" cy="1726550"/>
            <a:chOff x="7981" y="-1"/>
            <a:chExt cx="1502096" cy="1726549"/>
          </a:xfrm>
        </p:grpSpPr>
        <p:sp>
          <p:nvSpPr>
            <p:cNvPr id="2046" name="Shape 2046"/>
            <p:cNvSpPr/>
            <p:nvPr/>
          </p:nvSpPr>
          <p:spPr>
            <a:xfrm>
              <a:off x="7981" y="-1"/>
              <a:ext cx="1502096" cy="172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4698"/>
                  </a:lnTo>
                  <a:lnTo>
                    <a:pt x="21600" y="16902"/>
                  </a:lnTo>
                  <a:lnTo>
                    <a:pt x="10800" y="21600"/>
                  </a:lnTo>
                  <a:lnTo>
                    <a:pt x="0" y="16902"/>
                  </a:lnTo>
                  <a:lnTo>
                    <a:pt x="0" y="4698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28575" cap="flat">
              <a:solidFill>
                <a:srgbClr val="91958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ts val="700"/>
                </a:spcBef>
                <a:defRPr sz="3300">
                  <a:solidFill>
                    <a:srgbClr val="000000"/>
                  </a:solidFill>
                </a:defRPr>
              </a:pPr>
              <a:endParaRPr sz="33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07060" y="577768"/>
              <a:ext cx="103382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400">
                  <a:solidFill>
                    <a:srgbClr val="595C54"/>
                  </a:solidFill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lang="zh-CN" alt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0" grpId="0" animBg="1" advAuto="0"/>
      <p:bldP spid="2024" grpId="0" advAuto="0"/>
      <p:bldP spid="2027" grpId="0" animBg="1" advAuto="0"/>
      <p:bldP spid="2032" grpId="0" animBg="1" advAuto="0"/>
      <p:bldP spid="2037" grpId="0" animBg="1" advAuto="0"/>
      <p:bldP spid="2042" grpId="0" animBg="1" advAuto="0"/>
      <p:bldP spid="2045" grpId="0" advAuto="0"/>
      <p:bldP spid="2048" grpId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椭圆 63"/>
          <p:cNvSpPr/>
          <p:nvPr/>
        </p:nvSpPr>
        <p:spPr>
          <a:xfrm rot="1742296">
            <a:off x="2632100" y="1492425"/>
            <a:ext cx="4693545" cy="4615982"/>
          </a:xfrm>
          <a:prstGeom prst="ellipse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221240" y="1824933"/>
            <a:ext cx="3950966" cy="395096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6930488" y="3421840"/>
            <a:ext cx="712143" cy="712143"/>
          </a:xfrm>
          <a:prstGeom prst="ellipse">
            <a:avLst/>
          </a:prstGeom>
          <a:solidFill>
            <a:schemeClr val="accent2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600" kern="0" dirty="0">
              <a:solidFill>
                <a:sysClr val="window" lastClr="FFFFFF"/>
              </a:solidFill>
              <a:latin typeface="Bebas" pitchFamily="2" charset="0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199456" y="2808591"/>
            <a:ext cx="1983652" cy="1983653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200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sz="20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044977" y="1643961"/>
            <a:ext cx="712143" cy="712143"/>
          </a:xfrm>
          <a:prstGeom prst="ellipse">
            <a:avLst/>
          </a:prstGeom>
          <a:solidFill>
            <a:schemeClr val="accent3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600" kern="0" dirty="0">
              <a:solidFill>
                <a:sysClr val="window" lastClr="FFFFFF"/>
              </a:solidFill>
              <a:latin typeface="Bebas" pitchFamily="2" charset="0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6143238" y="5224059"/>
            <a:ext cx="712143" cy="712143"/>
          </a:xfrm>
          <a:prstGeom prst="ellipse">
            <a:avLst/>
          </a:prstGeom>
          <a:solidFill>
            <a:schemeClr val="accent1"/>
          </a:solidFill>
          <a:ln w="571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600" kern="0" dirty="0">
              <a:solidFill>
                <a:sysClr val="window" lastClr="FFFFFF"/>
              </a:solidFill>
              <a:latin typeface="Bebas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48653" y="1623738"/>
            <a:ext cx="341793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47902" y="3463914"/>
            <a:ext cx="341793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64225" y="5243627"/>
            <a:ext cx="341793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6154989" y="1801075"/>
            <a:ext cx="492116" cy="397912"/>
            <a:chOff x="10706100" y="2519363"/>
            <a:chExt cx="481013" cy="388937"/>
          </a:xfrm>
          <a:solidFill>
            <a:schemeClr val="bg1"/>
          </a:solidFill>
        </p:grpSpPr>
        <p:sp>
          <p:nvSpPr>
            <p:cNvPr id="77" name="Freeform 552"/>
            <p:cNvSpPr>
              <a:spLocks noEditPoints="1"/>
            </p:cNvSpPr>
            <p:nvPr/>
          </p:nvSpPr>
          <p:spPr bwMode="auto">
            <a:xfrm>
              <a:off x="10706100" y="2519363"/>
              <a:ext cx="342900" cy="311150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53"/>
            <p:cNvSpPr>
              <a:spLocks noEditPoints="1"/>
            </p:cNvSpPr>
            <p:nvPr/>
          </p:nvSpPr>
          <p:spPr bwMode="auto">
            <a:xfrm>
              <a:off x="10898188" y="2646363"/>
              <a:ext cx="288925" cy="261937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012701" y="3567508"/>
            <a:ext cx="547714" cy="420804"/>
            <a:chOff x="10775726" y="2119313"/>
            <a:chExt cx="520702" cy="400050"/>
          </a:xfrm>
          <a:solidFill>
            <a:schemeClr val="bg1"/>
          </a:solidFill>
        </p:grpSpPr>
        <p:sp>
          <p:nvSpPr>
            <p:cNvPr id="82" name="Freeform 558"/>
            <p:cNvSpPr>
              <a:spLocks noEditPoints="1"/>
            </p:cNvSpPr>
            <p:nvPr/>
          </p:nvSpPr>
          <p:spPr bwMode="auto">
            <a:xfrm>
              <a:off x="10775726" y="2163763"/>
              <a:ext cx="449264" cy="355600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59"/>
            <p:cNvSpPr>
              <a:spLocks noEditPoints="1"/>
            </p:cNvSpPr>
            <p:nvPr/>
          </p:nvSpPr>
          <p:spPr bwMode="auto">
            <a:xfrm>
              <a:off x="10875739" y="2320926"/>
              <a:ext cx="177801" cy="157163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60"/>
            <p:cNvSpPr/>
            <p:nvPr/>
          </p:nvSpPr>
          <p:spPr bwMode="auto">
            <a:xfrm>
              <a:off x="11112277" y="2179638"/>
              <a:ext cx="93663" cy="100013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61"/>
            <p:cNvSpPr/>
            <p:nvPr/>
          </p:nvSpPr>
          <p:spPr bwMode="auto">
            <a:xfrm>
              <a:off x="11094815" y="2119313"/>
              <a:ext cx="201613" cy="187325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8" name="Freeform 566"/>
          <p:cNvSpPr>
            <a:spLocks noEditPoints="1"/>
          </p:cNvSpPr>
          <p:nvPr/>
        </p:nvSpPr>
        <p:spPr bwMode="auto">
          <a:xfrm>
            <a:off x="6278549" y="5332611"/>
            <a:ext cx="441518" cy="495036"/>
          </a:xfrm>
          <a:custGeom>
            <a:avLst/>
            <a:gdLst>
              <a:gd name="T0" fmla="*/ 15 w 98"/>
              <a:gd name="T1" fmla="*/ 55 h 110"/>
              <a:gd name="T2" fmla="*/ 25 w 98"/>
              <a:gd name="T3" fmla="*/ 36 h 110"/>
              <a:gd name="T4" fmla="*/ 11 w 98"/>
              <a:gd name="T5" fmla="*/ 24 h 110"/>
              <a:gd name="T6" fmla="*/ 1 w 98"/>
              <a:gd name="T7" fmla="*/ 38 h 110"/>
              <a:gd name="T8" fmla="*/ 15 w 98"/>
              <a:gd name="T9" fmla="*/ 55 h 110"/>
              <a:gd name="T10" fmla="*/ 27 w 98"/>
              <a:gd name="T11" fmla="*/ 79 h 110"/>
              <a:gd name="T12" fmla="*/ 27 w 98"/>
              <a:gd name="T13" fmla="*/ 84 h 110"/>
              <a:gd name="T14" fmla="*/ 32 w 98"/>
              <a:gd name="T15" fmla="*/ 89 h 110"/>
              <a:gd name="T16" fmla="*/ 38 w 98"/>
              <a:gd name="T17" fmla="*/ 89 h 110"/>
              <a:gd name="T18" fmla="*/ 38 w 98"/>
              <a:gd name="T19" fmla="*/ 75 h 110"/>
              <a:gd name="T20" fmla="*/ 32 w 98"/>
              <a:gd name="T21" fmla="*/ 75 h 110"/>
              <a:gd name="T22" fmla="*/ 27 w 98"/>
              <a:gd name="T23" fmla="*/ 79 h 110"/>
              <a:gd name="T24" fmla="*/ 36 w 98"/>
              <a:gd name="T25" fmla="*/ 33 h 110"/>
              <a:gd name="T26" fmla="*/ 48 w 98"/>
              <a:gd name="T27" fmla="*/ 16 h 110"/>
              <a:gd name="T28" fmla="*/ 36 w 98"/>
              <a:gd name="T29" fmla="*/ 0 h 110"/>
              <a:gd name="T30" fmla="*/ 25 w 98"/>
              <a:gd name="T31" fmla="*/ 16 h 110"/>
              <a:gd name="T32" fmla="*/ 36 w 98"/>
              <a:gd name="T33" fmla="*/ 33 h 110"/>
              <a:gd name="T34" fmla="*/ 63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3 w 98"/>
              <a:gd name="T43" fmla="*/ 34 h 110"/>
              <a:gd name="T44" fmla="*/ 84 w 98"/>
              <a:gd name="T45" fmla="*/ 73 h 110"/>
              <a:gd name="T46" fmla="*/ 63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2 w 98"/>
              <a:gd name="T55" fmla="*/ 103 h 110"/>
              <a:gd name="T56" fmla="*/ 40 w 98"/>
              <a:gd name="T57" fmla="*/ 102 h 110"/>
              <a:gd name="T58" fmla="*/ 58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0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0 w 98"/>
              <a:gd name="T73" fmla="*/ 69 h 110"/>
              <a:gd name="T74" fmla="*/ 38 w 98"/>
              <a:gd name="T75" fmla="*/ 69 h 110"/>
              <a:gd name="T76" fmla="*/ 38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2 w 98"/>
              <a:gd name="T83" fmla="*/ 95 h 110"/>
              <a:gd name="T84" fmla="*/ 55 w 98"/>
              <a:gd name="T85" fmla="*/ 95 h 110"/>
              <a:gd name="T86" fmla="*/ 48 w 98"/>
              <a:gd name="T87" fmla="*/ 89 h 110"/>
              <a:gd name="T88" fmla="*/ 48 w 98"/>
              <a:gd name="T89" fmla="*/ 70 h 110"/>
              <a:gd name="T90" fmla="*/ 55 w 98"/>
              <a:gd name="T91" fmla="*/ 70 h 110"/>
              <a:gd name="T92" fmla="*/ 55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2 w 98"/>
              <a:gd name="T101" fmla="*/ 70 h 110"/>
              <a:gd name="T102" fmla="*/ 72 w 98"/>
              <a:gd name="T103" fmla="*/ 95 h 110"/>
              <a:gd name="T104" fmla="*/ 96 w 98"/>
              <a:gd name="T105" fmla="*/ 45 h 110"/>
              <a:gd name="T106" fmla="*/ 84 w 98"/>
              <a:gd name="T107" fmla="*/ 32 h 110"/>
              <a:gd name="T108" fmla="*/ 72 w 98"/>
              <a:gd name="T109" fmla="*/ 48 h 110"/>
              <a:gd name="T110" fmla="*/ 85 w 98"/>
              <a:gd name="T111" fmla="*/ 62 h 110"/>
              <a:gd name="T112" fmla="*/ 96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5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4" y="32"/>
                  <a:pt x="19" y="24"/>
                  <a:pt x="11" y="24"/>
                </a:cubicBezTo>
                <a:cubicBezTo>
                  <a:pt x="2" y="25"/>
                  <a:pt x="1" y="38"/>
                  <a:pt x="1" y="38"/>
                </a:cubicBezTo>
                <a:cubicBezTo>
                  <a:pt x="0" y="45"/>
                  <a:pt x="4" y="58"/>
                  <a:pt x="15" y="55"/>
                </a:cubicBezTo>
                <a:close/>
                <a:moveTo>
                  <a:pt x="27" y="79"/>
                </a:moveTo>
                <a:cubicBezTo>
                  <a:pt x="27" y="80"/>
                  <a:pt x="26" y="82"/>
                  <a:pt x="27" y="84"/>
                </a:cubicBezTo>
                <a:cubicBezTo>
                  <a:pt x="28" y="89"/>
                  <a:pt x="32" y="89"/>
                  <a:pt x="32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75"/>
                  <a:pt x="38" y="75"/>
                  <a:pt x="38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7" y="79"/>
                </a:cubicBezTo>
                <a:close/>
                <a:moveTo>
                  <a:pt x="36" y="33"/>
                </a:moveTo>
                <a:cubicBezTo>
                  <a:pt x="42" y="33"/>
                  <a:pt x="48" y="25"/>
                  <a:pt x="48" y="16"/>
                </a:cubicBezTo>
                <a:cubicBezTo>
                  <a:pt x="48" y="8"/>
                  <a:pt x="42" y="0"/>
                  <a:pt x="36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6" y="33"/>
                </a:cubicBezTo>
                <a:close/>
                <a:moveTo>
                  <a:pt x="63" y="34"/>
                </a:moveTo>
                <a:cubicBezTo>
                  <a:pt x="71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4" y="11"/>
                  <a:pt x="54" y="17"/>
                </a:cubicBezTo>
                <a:cubicBezTo>
                  <a:pt x="53" y="25"/>
                  <a:pt x="55" y="32"/>
                  <a:pt x="63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3" y="52"/>
                </a:cubicBezTo>
                <a:cubicBezTo>
                  <a:pt x="53" y="37"/>
                  <a:pt x="38" y="43"/>
                  <a:pt x="34" y="51"/>
                </a:cubicBezTo>
                <a:cubicBezTo>
                  <a:pt x="29" y="59"/>
                  <a:pt x="21" y="64"/>
                  <a:pt x="20" y="66"/>
                </a:cubicBezTo>
                <a:cubicBezTo>
                  <a:pt x="19" y="67"/>
                  <a:pt x="4" y="75"/>
                  <a:pt x="8" y="89"/>
                </a:cubicBezTo>
                <a:cubicBezTo>
                  <a:pt x="11" y="103"/>
                  <a:pt x="22" y="103"/>
                  <a:pt x="22" y="103"/>
                </a:cubicBezTo>
                <a:cubicBezTo>
                  <a:pt x="22" y="103"/>
                  <a:pt x="31" y="104"/>
                  <a:pt x="40" y="102"/>
                </a:cubicBezTo>
                <a:cubicBezTo>
                  <a:pt x="50" y="100"/>
                  <a:pt x="58" y="102"/>
                  <a:pt x="58" y="102"/>
                </a:cubicBezTo>
                <a:cubicBezTo>
                  <a:pt x="58" y="102"/>
                  <a:pt x="81" y="110"/>
                  <a:pt x="87" y="95"/>
                </a:cubicBezTo>
                <a:cubicBezTo>
                  <a:pt x="93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0" y="95"/>
                  <a:pt x="30" y="95"/>
                  <a:pt x="30" y="95"/>
                </a:cubicBezTo>
                <a:cubicBezTo>
                  <a:pt x="24" y="94"/>
                  <a:pt x="21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0" y="69"/>
                  <a:pt x="30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59"/>
                  <a:pt x="38" y="59"/>
                  <a:pt x="38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2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49" y="93"/>
                  <a:pt x="48" y="89"/>
                  <a:pt x="48" y="89"/>
                </a:cubicBezTo>
                <a:cubicBezTo>
                  <a:pt x="48" y="70"/>
                  <a:pt x="48" y="70"/>
                  <a:pt x="4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86"/>
                  <a:pt x="55" y="86"/>
                  <a:pt x="55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2" y="70"/>
                  <a:pt x="72" y="70"/>
                  <a:pt x="72" y="70"/>
                </a:cubicBezTo>
                <a:lnTo>
                  <a:pt x="72" y="95"/>
                </a:lnTo>
                <a:close/>
                <a:moveTo>
                  <a:pt x="96" y="45"/>
                </a:moveTo>
                <a:cubicBezTo>
                  <a:pt x="96" y="42"/>
                  <a:pt x="94" y="32"/>
                  <a:pt x="84" y="32"/>
                </a:cubicBezTo>
                <a:cubicBezTo>
                  <a:pt x="74" y="32"/>
                  <a:pt x="72" y="41"/>
                  <a:pt x="72" y="48"/>
                </a:cubicBezTo>
                <a:cubicBezTo>
                  <a:pt x="72" y="54"/>
                  <a:pt x="73" y="62"/>
                  <a:pt x="85" y="62"/>
                </a:cubicBezTo>
                <a:cubicBezTo>
                  <a:pt x="98" y="62"/>
                  <a:pt x="96" y="48"/>
                  <a:pt x="9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3183108" y="3615136"/>
            <a:ext cx="370560" cy="3705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3" presetClass="path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2.62534E-6 -3.33333E-6 L 0.0698 -3.33333E-6 " pathEditMode="relative" rAng="0" ptsTypes="AA">
                                          <p:cBhvr>
                                            <p:cTn id="13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9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6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30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800000" y="8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xit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3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1" grpId="0"/>
          <p:bldP spid="72" grpId="0"/>
          <p:bldP spid="73" grpId="0"/>
          <p:bldP spid="88" grpId="0" animBg="1"/>
          <p:bldP spid="89" grpId="0" animBg="1"/>
          <p:bldP spid="89" grpId="1" animBg="1"/>
          <p:bldP spid="89" grpId="2" animBg="1"/>
          <p:bldP spid="89" grpId="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63" presetClass="path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Motion origin="layout" path="M 2.62534E-6 -3.33333E-6 L 0.0698 -3.33333E-6 " pathEditMode="relative" rAng="0" ptsTypes="AA">
                                          <p:cBhvr>
                                            <p:cTn id="13" dur="3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9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6" presetClass="emph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300" fill="hold"/>
                                            <p:tgtEl>
                                              <p:spTgt spid="89"/>
                                            </p:tgtEl>
                                          </p:cBhvr>
                                          <p:by x="800000" y="8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xit" presetSubtype="0" fill="hold" grpId="3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" dur="3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2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1" grpId="0"/>
          <p:bldP spid="72" grpId="0"/>
          <p:bldP spid="73" grpId="0"/>
          <p:bldP spid="88" grpId="0" animBg="1"/>
          <p:bldP spid="89" grpId="0" animBg="1"/>
          <p:bldP spid="89" grpId="1" animBg="1"/>
          <p:bldP spid="89" grpId="2" animBg="1"/>
          <p:bldP spid="89" grpId="3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6" name="Group 2056"/>
          <p:cNvGrpSpPr/>
          <p:nvPr/>
        </p:nvGrpSpPr>
        <p:grpSpPr>
          <a:xfrm>
            <a:off x="5896960" y="2481502"/>
            <a:ext cx="5467447" cy="1015661"/>
            <a:chOff x="-1" y="0"/>
            <a:chExt cx="5468157" cy="1015660"/>
          </a:xfrm>
        </p:grpSpPr>
        <p:sp>
          <p:nvSpPr>
            <p:cNvPr id="2052" name="Shape 2052"/>
            <p:cNvSpPr/>
            <p:nvPr/>
          </p:nvSpPr>
          <p:spPr>
            <a:xfrm>
              <a:off x="-1" y="369332"/>
              <a:ext cx="795105" cy="1"/>
            </a:xfrm>
            <a:prstGeom prst="line">
              <a:avLst/>
            </a:prstGeom>
            <a:noFill/>
            <a:ln w="28575" cap="flat">
              <a:solidFill>
                <a:srgbClr val="C8CAC5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3" name="Shape 2053"/>
            <p:cNvSpPr/>
            <p:nvPr/>
          </p:nvSpPr>
          <p:spPr>
            <a:xfrm>
              <a:off x="974553" y="0"/>
              <a:ext cx="101566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4" name="Shape 2054"/>
            <p:cNvSpPr/>
            <p:nvPr/>
          </p:nvSpPr>
          <p:spPr>
            <a:xfrm>
              <a:off x="1074373" y="369332"/>
              <a:ext cx="1339982" cy="1"/>
            </a:xfrm>
            <a:prstGeom prst="line">
              <a:avLst/>
            </a:prstGeom>
            <a:noFill/>
            <a:ln w="28575" cap="flat">
              <a:solidFill>
                <a:srgbClr val="C8CAC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5" name="Shape 2055"/>
            <p:cNvSpPr/>
            <p:nvPr/>
          </p:nvSpPr>
          <p:spPr>
            <a:xfrm>
              <a:off x="974554" y="369332"/>
              <a:ext cx="4493602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595C54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2066" name="Group 2066"/>
          <p:cNvGrpSpPr/>
          <p:nvPr/>
        </p:nvGrpSpPr>
        <p:grpSpPr>
          <a:xfrm>
            <a:off x="1049572" y="2396677"/>
            <a:ext cx="4687987" cy="900751"/>
            <a:chOff x="-1" y="-1"/>
            <a:chExt cx="4688595" cy="900750"/>
          </a:xfrm>
        </p:grpSpPr>
        <p:grpSp>
          <p:nvGrpSpPr>
            <p:cNvPr id="2060" name="Group 2060"/>
            <p:cNvGrpSpPr/>
            <p:nvPr/>
          </p:nvGrpSpPr>
          <p:grpSpPr>
            <a:xfrm>
              <a:off x="-1" y="-1"/>
              <a:ext cx="4688595" cy="900750"/>
              <a:chOff x="0" y="0"/>
              <a:chExt cx="4688593" cy="900748"/>
            </a:xfrm>
          </p:grpSpPr>
          <p:sp>
            <p:nvSpPr>
              <p:cNvPr id="2057" name="Shape 2057"/>
              <p:cNvSpPr/>
              <p:nvPr/>
            </p:nvSpPr>
            <p:spPr>
              <a:xfrm>
                <a:off x="-1" y="-1"/>
                <a:ext cx="1942412" cy="900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lnTo>
                      <a:pt x="4320" y="108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ts val="700"/>
                  </a:spcBef>
                  <a:defRPr sz="6500">
                    <a:solidFill>
                      <a:srgbClr val="000000"/>
                    </a:solidFill>
                  </a:defRPr>
                </a:pPr>
                <a:endParaRPr sz="65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58" name="Shape 2058"/>
              <p:cNvSpPr/>
              <p:nvPr/>
            </p:nvSpPr>
            <p:spPr>
              <a:xfrm>
                <a:off x="1689897" y="76564"/>
                <a:ext cx="1612204" cy="747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lnTo>
                      <a:pt x="432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58B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2444750">
                  <a:lnSpc>
                    <a:spcPct val="90000"/>
                  </a:lnSpc>
                  <a:spcBef>
                    <a:spcPts val="700"/>
                  </a:spcBef>
                  <a:defRPr sz="5500"/>
                </a:pPr>
                <a:endParaRPr sz="55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59" name="Shape 2059"/>
              <p:cNvSpPr/>
              <p:nvPr/>
            </p:nvSpPr>
            <p:spPr>
              <a:xfrm>
                <a:off x="3076391" y="76564"/>
                <a:ext cx="1612203" cy="747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lnTo>
                      <a:pt x="432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AC5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2444750">
                  <a:lnSpc>
                    <a:spcPct val="90000"/>
                  </a:lnSpc>
                  <a:spcBef>
                    <a:spcPts val="700"/>
                  </a:spcBef>
                  <a:defRPr sz="5500"/>
                </a:pPr>
                <a:endParaRPr sz="55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063" name="Group 2063"/>
            <p:cNvGrpSpPr/>
            <p:nvPr/>
          </p:nvGrpSpPr>
          <p:grpSpPr>
            <a:xfrm>
              <a:off x="778909" y="220368"/>
              <a:ext cx="326516" cy="475943"/>
              <a:chOff x="0" y="0"/>
              <a:chExt cx="326515" cy="475942"/>
            </a:xfrm>
          </p:grpSpPr>
          <p:sp>
            <p:nvSpPr>
              <p:cNvPr id="2061" name="Shape 2061"/>
              <p:cNvSpPr/>
              <p:nvPr/>
            </p:nvSpPr>
            <p:spPr>
              <a:xfrm>
                <a:off x="-1" y="-1"/>
                <a:ext cx="326516" cy="475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86" y="14176"/>
                    </a:moveTo>
                    <a:lnTo>
                      <a:pt x="6223" y="14176"/>
                    </a:lnTo>
                    <a:cubicBezTo>
                      <a:pt x="5734" y="13447"/>
                      <a:pt x="5147" y="12717"/>
                      <a:pt x="4568" y="12004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2"/>
                    </a:cubicBezTo>
                    <a:cubicBezTo>
                      <a:pt x="16455" y="12724"/>
                      <a:pt x="15873" y="13450"/>
                      <a:pt x="15386" y="14176"/>
                    </a:cubicBezTo>
                    <a:moveTo>
                      <a:pt x="10800" y="20250"/>
                    </a:moveTo>
                    <a:cubicBezTo>
                      <a:pt x="9805" y="20250"/>
                      <a:pt x="9347" y="20172"/>
                      <a:pt x="8839" y="19407"/>
                    </a:cubicBezTo>
                    <a:lnTo>
                      <a:pt x="13000" y="19049"/>
                    </a:lnTo>
                    <a:cubicBezTo>
                      <a:pt x="12398" y="20165"/>
                      <a:pt x="11959" y="20250"/>
                      <a:pt x="10800" y="20250"/>
                    </a:cubicBezTo>
                    <a:moveTo>
                      <a:pt x="7595" y="16814"/>
                    </a:moveTo>
                    <a:cubicBezTo>
                      <a:pt x="7417" y="16408"/>
                      <a:pt x="7215" y="15979"/>
                      <a:pt x="6991" y="15526"/>
                    </a:cubicBezTo>
                    <a:lnTo>
                      <a:pt x="14616" y="15526"/>
                    </a:lnTo>
                    <a:cubicBezTo>
                      <a:pt x="14496" y="15768"/>
                      <a:pt x="14375" y="16011"/>
                      <a:pt x="14270" y="16240"/>
                    </a:cubicBezTo>
                    <a:cubicBezTo>
                      <a:pt x="14270" y="16240"/>
                      <a:pt x="7595" y="16814"/>
                      <a:pt x="7595" y="16814"/>
                    </a:cubicBezTo>
                    <a:close/>
                    <a:moveTo>
                      <a:pt x="13345" y="18344"/>
                    </a:moveTo>
                    <a:lnTo>
                      <a:pt x="8476" y="18763"/>
                    </a:lnTo>
                    <a:cubicBezTo>
                      <a:pt x="8303" y="18417"/>
                      <a:pt x="8116" y="18012"/>
                      <a:pt x="7890" y="17484"/>
                    </a:cubicBezTo>
                    <a:cubicBezTo>
                      <a:pt x="7887" y="17478"/>
                      <a:pt x="7883" y="17470"/>
                      <a:pt x="7881" y="17463"/>
                    </a:cubicBezTo>
                    <a:lnTo>
                      <a:pt x="13957" y="16942"/>
                    </a:lnTo>
                    <a:cubicBezTo>
                      <a:pt x="13871" y="17141"/>
                      <a:pt x="13778" y="17351"/>
                      <a:pt x="13698" y="17538"/>
                    </a:cubicBezTo>
                    <a:cubicBezTo>
                      <a:pt x="13569" y="17842"/>
                      <a:pt x="13453" y="18105"/>
                      <a:pt x="13345" y="18344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30"/>
                      <a:pt x="4939" y="15563"/>
                    </a:cubicBezTo>
                    <a:cubicBezTo>
                      <a:pt x="6906" y="19340"/>
                      <a:pt x="6688" y="21600"/>
                      <a:pt x="10800" y="21600"/>
                    </a:cubicBezTo>
                    <a:cubicBezTo>
                      <a:pt x="14972" y="21600"/>
                      <a:pt x="14692" y="19350"/>
                      <a:pt x="16660" y="15578"/>
                    </a:cubicBezTo>
                    <a:cubicBezTo>
                      <a:pt x="17983" y="13040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62" name="Shape 2062"/>
              <p:cNvSpPr/>
              <p:nvPr/>
            </p:nvSpPr>
            <p:spPr>
              <a:xfrm>
                <a:off x="73912" y="74724"/>
                <a:ext cx="96656" cy="96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064" name="Shape 2064"/>
            <p:cNvSpPr/>
            <p:nvPr/>
          </p:nvSpPr>
          <p:spPr>
            <a:xfrm>
              <a:off x="2008068" y="255221"/>
              <a:ext cx="8298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 b="1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STEP 1</a:t>
              </a:r>
            </a:p>
          </p:txBody>
        </p:sp>
        <p:sp>
          <p:nvSpPr>
            <p:cNvPr id="2065" name="Shape 2065"/>
            <p:cNvSpPr/>
            <p:nvPr/>
          </p:nvSpPr>
          <p:spPr>
            <a:xfrm>
              <a:off x="3370149" y="255221"/>
              <a:ext cx="8298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STEP 2</a:t>
              </a:r>
            </a:p>
          </p:txBody>
        </p:sp>
      </p:grpSp>
      <p:grpSp>
        <p:nvGrpSpPr>
          <p:cNvPr id="2076" name="Group 2076"/>
          <p:cNvGrpSpPr/>
          <p:nvPr/>
        </p:nvGrpSpPr>
        <p:grpSpPr>
          <a:xfrm>
            <a:off x="1049572" y="3511353"/>
            <a:ext cx="4687987" cy="900751"/>
            <a:chOff x="-1" y="-1"/>
            <a:chExt cx="4688595" cy="900750"/>
          </a:xfrm>
        </p:grpSpPr>
        <p:grpSp>
          <p:nvGrpSpPr>
            <p:cNvPr id="2070" name="Group 2070"/>
            <p:cNvGrpSpPr/>
            <p:nvPr/>
          </p:nvGrpSpPr>
          <p:grpSpPr>
            <a:xfrm>
              <a:off x="-1" y="-1"/>
              <a:ext cx="4688595" cy="900750"/>
              <a:chOff x="0" y="0"/>
              <a:chExt cx="4688593" cy="900748"/>
            </a:xfrm>
          </p:grpSpPr>
          <p:sp>
            <p:nvSpPr>
              <p:cNvPr id="2067" name="Shape 2067"/>
              <p:cNvSpPr/>
              <p:nvPr/>
            </p:nvSpPr>
            <p:spPr>
              <a:xfrm>
                <a:off x="-1" y="-1"/>
                <a:ext cx="1942412" cy="900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lnTo>
                      <a:pt x="4320" y="108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ts val="700"/>
                  </a:spcBef>
                  <a:defRPr sz="6500">
                    <a:solidFill>
                      <a:srgbClr val="000000"/>
                    </a:solidFill>
                  </a:defRPr>
                </a:pPr>
                <a:endParaRPr sz="65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68" name="Shape 2068"/>
              <p:cNvSpPr/>
              <p:nvPr/>
            </p:nvSpPr>
            <p:spPr>
              <a:xfrm>
                <a:off x="1689897" y="76564"/>
                <a:ext cx="1612204" cy="747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lnTo>
                      <a:pt x="432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58B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2444750">
                  <a:lnSpc>
                    <a:spcPct val="90000"/>
                  </a:lnSpc>
                  <a:spcBef>
                    <a:spcPts val="700"/>
                  </a:spcBef>
                  <a:defRPr sz="5500"/>
                </a:pPr>
                <a:endParaRPr sz="55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69" name="Shape 2069"/>
              <p:cNvSpPr/>
              <p:nvPr/>
            </p:nvSpPr>
            <p:spPr>
              <a:xfrm>
                <a:off x="3076391" y="76564"/>
                <a:ext cx="1612203" cy="747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lnTo>
                      <a:pt x="432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AC5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2444750">
                  <a:lnSpc>
                    <a:spcPct val="90000"/>
                  </a:lnSpc>
                  <a:spcBef>
                    <a:spcPts val="700"/>
                  </a:spcBef>
                  <a:defRPr sz="5500"/>
                </a:pPr>
                <a:endParaRPr sz="55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073" name="Group 2073"/>
            <p:cNvGrpSpPr/>
            <p:nvPr/>
          </p:nvGrpSpPr>
          <p:grpSpPr>
            <a:xfrm>
              <a:off x="792521" y="212391"/>
              <a:ext cx="356568" cy="475944"/>
              <a:chOff x="0" y="0"/>
              <a:chExt cx="356566" cy="475942"/>
            </a:xfrm>
          </p:grpSpPr>
          <p:sp>
            <p:nvSpPr>
              <p:cNvPr id="2071" name="Shape 2071"/>
              <p:cNvSpPr/>
              <p:nvPr/>
            </p:nvSpPr>
            <p:spPr>
              <a:xfrm>
                <a:off x="0" y="-1"/>
                <a:ext cx="356567" cy="475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00" y="12826"/>
                    </a:moveTo>
                    <a:lnTo>
                      <a:pt x="19800" y="15526"/>
                    </a:lnTo>
                    <a:cubicBezTo>
                      <a:pt x="19800" y="18130"/>
                      <a:pt x="16972" y="20250"/>
                      <a:pt x="13499" y="20250"/>
                    </a:cubicBezTo>
                    <a:lnTo>
                      <a:pt x="8099" y="20250"/>
                    </a:lnTo>
                    <a:cubicBezTo>
                      <a:pt x="4627" y="20250"/>
                      <a:pt x="1800" y="18130"/>
                      <a:pt x="1800" y="15526"/>
                    </a:cubicBez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6"/>
                      <a:pt x="19800" y="12826"/>
                    </a:cubicBezTo>
                    <a:close/>
                    <a:moveTo>
                      <a:pt x="14400" y="6075"/>
                    </a:move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5526"/>
                    </a:lnTo>
                    <a:cubicBezTo>
                      <a:pt x="0" y="18881"/>
                      <a:pt x="3625" y="21600"/>
                      <a:pt x="8099" y="21600"/>
                    </a:cubicBezTo>
                    <a:lnTo>
                      <a:pt x="13499" y="21600"/>
                    </a:lnTo>
                    <a:cubicBezTo>
                      <a:pt x="17974" y="21600"/>
                      <a:pt x="21600" y="18881"/>
                      <a:pt x="21600" y="15526"/>
                    </a:cubicBez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72" name="Shape 2072"/>
              <p:cNvSpPr/>
              <p:nvPr/>
            </p:nvSpPr>
            <p:spPr>
              <a:xfrm>
                <a:off x="148637" y="282654"/>
                <a:ext cx="59293" cy="89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074" name="Shape 2074"/>
            <p:cNvSpPr/>
            <p:nvPr/>
          </p:nvSpPr>
          <p:spPr>
            <a:xfrm>
              <a:off x="2008068" y="250319"/>
              <a:ext cx="8298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 b="1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STEP 1</a:t>
              </a:r>
            </a:p>
          </p:txBody>
        </p:sp>
        <p:sp>
          <p:nvSpPr>
            <p:cNvPr id="2075" name="Shape 2075"/>
            <p:cNvSpPr/>
            <p:nvPr/>
          </p:nvSpPr>
          <p:spPr>
            <a:xfrm>
              <a:off x="3370149" y="250319"/>
              <a:ext cx="8298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STEP 2</a:t>
              </a:r>
            </a:p>
          </p:txBody>
        </p:sp>
      </p:grpSp>
      <p:grpSp>
        <p:nvGrpSpPr>
          <p:cNvPr id="2086" name="Group 2086"/>
          <p:cNvGrpSpPr/>
          <p:nvPr/>
        </p:nvGrpSpPr>
        <p:grpSpPr>
          <a:xfrm>
            <a:off x="1049572" y="4626031"/>
            <a:ext cx="4687987" cy="900751"/>
            <a:chOff x="-1" y="-1"/>
            <a:chExt cx="4688595" cy="900750"/>
          </a:xfrm>
        </p:grpSpPr>
        <p:grpSp>
          <p:nvGrpSpPr>
            <p:cNvPr id="2080" name="Group 2080"/>
            <p:cNvGrpSpPr/>
            <p:nvPr/>
          </p:nvGrpSpPr>
          <p:grpSpPr>
            <a:xfrm>
              <a:off x="-1" y="-1"/>
              <a:ext cx="4688595" cy="900750"/>
              <a:chOff x="0" y="0"/>
              <a:chExt cx="4688593" cy="900748"/>
            </a:xfrm>
          </p:grpSpPr>
          <p:sp>
            <p:nvSpPr>
              <p:cNvPr id="2077" name="Shape 2077"/>
              <p:cNvSpPr/>
              <p:nvPr/>
            </p:nvSpPr>
            <p:spPr>
              <a:xfrm>
                <a:off x="-1" y="-1"/>
                <a:ext cx="1942412" cy="900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lnTo>
                      <a:pt x="4320" y="108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numCol="1" anchor="ctr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ts val="700"/>
                  </a:spcBef>
                  <a:defRPr sz="6500">
                    <a:solidFill>
                      <a:srgbClr val="000000"/>
                    </a:solidFill>
                  </a:defRPr>
                </a:pPr>
                <a:endParaRPr sz="65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78" name="Shape 2078"/>
              <p:cNvSpPr/>
              <p:nvPr/>
            </p:nvSpPr>
            <p:spPr>
              <a:xfrm>
                <a:off x="1689897" y="76564"/>
                <a:ext cx="1612204" cy="747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lnTo>
                      <a:pt x="432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58B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2444750">
                  <a:lnSpc>
                    <a:spcPct val="90000"/>
                  </a:lnSpc>
                  <a:spcBef>
                    <a:spcPts val="700"/>
                  </a:spcBef>
                  <a:defRPr sz="5500"/>
                </a:pPr>
                <a:endParaRPr sz="55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79" name="Shape 2079"/>
              <p:cNvSpPr/>
              <p:nvPr/>
            </p:nvSpPr>
            <p:spPr>
              <a:xfrm>
                <a:off x="3076391" y="76564"/>
                <a:ext cx="1612203" cy="747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lnTo>
                      <a:pt x="432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CAC5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2444750">
                  <a:lnSpc>
                    <a:spcPct val="90000"/>
                  </a:lnSpc>
                  <a:spcBef>
                    <a:spcPts val="700"/>
                  </a:spcBef>
                  <a:defRPr sz="5500"/>
                </a:pPr>
                <a:endParaRPr sz="55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083" name="Group 2083"/>
            <p:cNvGrpSpPr/>
            <p:nvPr/>
          </p:nvGrpSpPr>
          <p:grpSpPr>
            <a:xfrm>
              <a:off x="733627" y="255303"/>
              <a:ext cx="475154" cy="415860"/>
              <a:chOff x="0" y="0"/>
              <a:chExt cx="475153" cy="415859"/>
            </a:xfrm>
          </p:grpSpPr>
          <p:sp>
            <p:nvSpPr>
              <p:cNvPr id="2081" name="Shape 2081"/>
              <p:cNvSpPr/>
              <p:nvPr/>
            </p:nvSpPr>
            <p:spPr>
              <a:xfrm>
                <a:off x="74724" y="73912"/>
                <a:ext cx="170569" cy="112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82" name="Shape 2082"/>
              <p:cNvSpPr/>
              <p:nvPr/>
            </p:nvSpPr>
            <p:spPr>
              <a:xfrm>
                <a:off x="0" y="0"/>
                <a:ext cx="475154" cy="415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4572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30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084" name="Shape 2084"/>
            <p:cNvSpPr/>
            <p:nvPr/>
          </p:nvSpPr>
          <p:spPr>
            <a:xfrm>
              <a:off x="2008068" y="239914"/>
              <a:ext cx="8298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 b="1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STEP 1</a:t>
              </a:r>
            </a:p>
          </p:txBody>
        </p:sp>
        <p:sp>
          <p:nvSpPr>
            <p:cNvPr id="2085" name="Shape 2085"/>
            <p:cNvSpPr/>
            <p:nvPr/>
          </p:nvSpPr>
          <p:spPr>
            <a:xfrm>
              <a:off x="3370149" y="239914"/>
              <a:ext cx="829820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STEP 2</a:t>
              </a:r>
            </a:p>
          </p:txBody>
        </p:sp>
      </p:grpSp>
      <p:grpSp>
        <p:nvGrpSpPr>
          <p:cNvPr id="2091" name="Group 2091"/>
          <p:cNvGrpSpPr/>
          <p:nvPr/>
        </p:nvGrpSpPr>
        <p:grpSpPr>
          <a:xfrm>
            <a:off x="5896960" y="3629774"/>
            <a:ext cx="5467447" cy="1015661"/>
            <a:chOff x="-1" y="0"/>
            <a:chExt cx="5468157" cy="1015660"/>
          </a:xfrm>
        </p:grpSpPr>
        <p:sp>
          <p:nvSpPr>
            <p:cNvPr id="2087" name="Shape 2087"/>
            <p:cNvSpPr/>
            <p:nvPr/>
          </p:nvSpPr>
          <p:spPr>
            <a:xfrm>
              <a:off x="-1" y="341522"/>
              <a:ext cx="795105" cy="1"/>
            </a:xfrm>
            <a:prstGeom prst="line">
              <a:avLst/>
            </a:prstGeom>
            <a:noFill/>
            <a:ln w="28575" cap="flat">
              <a:solidFill>
                <a:srgbClr val="C8CAC5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88" name="Shape 2088"/>
            <p:cNvSpPr/>
            <p:nvPr/>
          </p:nvSpPr>
          <p:spPr>
            <a:xfrm>
              <a:off x="974553" y="0"/>
              <a:ext cx="101566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89" name="Shape 2089"/>
            <p:cNvSpPr/>
            <p:nvPr/>
          </p:nvSpPr>
          <p:spPr>
            <a:xfrm>
              <a:off x="974554" y="369332"/>
              <a:ext cx="4493602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595C54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2090" name="Shape 2090"/>
            <p:cNvSpPr/>
            <p:nvPr/>
          </p:nvSpPr>
          <p:spPr>
            <a:xfrm>
              <a:off x="1074373" y="341522"/>
              <a:ext cx="1339982" cy="1"/>
            </a:xfrm>
            <a:prstGeom prst="line">
              <a:avLst/>
            </a:prstGeom>
            <a:noFill/>
            <a:ln w="28575" cap="flat">
              <a:solidFill>
                <a:srgbClr val="C8CAC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96" name="Group 2096"/>
          <p:cNvGrpSpPr/>
          <p:nvPr/>
        </p:nvGrpSpPr>
        <p:grpSpPr>
          <a:xfrm>
            <a:off x="5896960" y="4696667"/>
            <a:ext cx="5467447" cy="1015661"/>
            <a:chOff x="-1" y="0"/>
            <a:chExt cx="5468157" cy="1015660"/>
          </a:xfrm>
        </p:grpSpPr>
        <p:sp>
          <p:nvSpPr>
            <p:cNvPr id="2092" name="Shape 2092"/>
            <p:cNvSpPr/>
            <p:nvPr/>
          </p:nvSpPr>
          <p:spPr>
            <a:xfrm>
              <a:off x="-1" y="369332"/>
              <a:ext cx="795105" cy="1"/>
            </a:xfrm>
            <a:prstGeom prst="line">
              <a:avLst/>
            </a:prstGeom>
            <a:noFill/>
            <a:ln w="28575" cap="flat">
              <a:solidFill>
                <a:srgbClr val="C8CAC5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93" name="Shape 2093"/>
            <p:cNvSpPr/>
            <p:nvPr/>
          </p:nvSpPr>
          <p:spPr>
            <a:xfrm>
              <a:off x="974553" y="0"/>
              <a:ext cx="101566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94" name="Shape 2094"/>
            <p:cNvSpPr/>
            <p:nvPr/>
          </p:nvSpPr>
          <p:spPr>
            <a:xfrm>
              <a:off x="974554" y="369332"/>
              <a:ext cx="4493602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595C54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您的内容打在这里，或通过复制您的文本后在此框中选择粘贴并选择只保留文字</a:t>
              </a: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2095" name="Shape 2095"/>
            <p:cNvSpPr/>
            <p:nvPr/>
          </p:nvSpPr>
          <p:spPr>
            <a:xfrm>
              <a:off x="1074373" y="350476"/>
              <a:ext cx="1339982" cy="1"/>
            </a:xfrm>
            <a:prstGeom prst="line">
              <a:avLst/>
            </a:prstGeom>
            <a:noFill/>
            <a:ln w="28575" cap="flat">
              <a:solidFill>
                <a:srgbClr val="C8CAC5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 advAuto="0"/>
      <p:bldP spid="2066" grpId="0" animBg="1" advAuto="0"/>
      <p:bldP spid="2076" grpId="0" animBg="1" advAuto="0"/>
      <p:bldP spid="2086" grpId="0" animBg="1" advAuto="0"/>
      <p:bldP spid="2091" grpId="0" animBg="1" advAuto="0"/>
      <p:bldP spid="2096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16"/>
          <p:cNvCxnSpPr/>
          <p:nvPr/>
        </p:nvCxnSpPr>
        <p:spPr>
          <a:xfrm flipV="1">
            <a:off x="6065395" y="2012527"/>
            <a:ext cx="2810110" cy="3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9" name="Straight Arrow Connector 18"/>
          <p:cNvCxnSpPr/>
          <p:nvPr/>
        </p:nvCxnSpPr>
        <p:spPr>
          <a:xfrm>
            <a:off x="6471743" y="2825325"/>
            <a:ext cx="2403763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50" name="Straight Arrow Connector 19"/>
          <p:cNvCxnSpPr/>
          <p:nvPr/>
        </p:nvCxnSpPr>
        <p:spPr>
          <a:xfrm flipV="1">
            <a:off x="6979677" y="3638127"/>
            <a:ext cx="1895829" cy="3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arrow"/>
          </a:ln>
          <a:effectLst/>
        </p:spPr>
      </p:cxnSp>
      <p:sp>
        <p:nvSpPr>
          <p:cNvPr id="51" name="Freeform 10"/>
          <p:cNvSpPr/>
          <p:nvPr/>
        </p:nvSpPr>
        <p:spPr bwMode="auto">
          <a:xfrm>
            <a:off x="3998619" y="4096637"/>
            <a:ext cx="3623777" cy="1285976"/>
          </a:xfrm>
          <a:custGeom>
            <a:avLst/>
            <a:gdLst>
              <a:gd name="T0" fmla="*/ 2168 w 2435"/>
              <a:gd name="T1" fmla="*/ 2 h 864"/>
              <a:gd name="T2" fmla="*/ 2435 w 2435"/>
              <a:gd name="T3" fmla="*/ 480 h 864"/>
              <a:gd name="T4" fmla="*/ 1223 w 2435"/>
              <a:gd name="T5" fmla="*/ 861 h 864"/>
              <a:gd name="T6" fmla="*/ 1223 w 2435"/>
              <a:gd name="T7" fmla="*/ 864 h 864"/>
              <a:gd name="T8" fmla="*/ 1220 w 2435"/>
              <a:gd name="T9" fmla="*/ 861 h 864"/>
              <a:gd name="T10" fmla="*/ 1220 w 2435"/>
              <a:gd name="T11" fmla="*/ 864 h 864"/>
              <a:gd name="T12" fmla="*/ 1220 w 2435"/>
              <a:gd name="T13" fmla="*/ 861 h 864"/>
              <a:gd name="T14" fmla="*/ 0 w 2435"/>
              <a:gd name="T15" fmla="*/ 478 h 864"/>
              <a:gd name="T16" fmla="*/ 268 w 2435"/>
              <a:gd name="T17" fmla="*/ 0 h 864"/>
              <a:gd name="T18" fmla="*/ 1220 w 2435"/>
              <a:gd name="T19" fmla="*/ 299 h 864"/>
              <a:gd name="T20" fmla="*/ 2168 w 2435"/>
              <a:gd name="T21" fmla="*/ 2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35" h="864">
                <a:moveTo>
                  <a:pt x="2168" y="2"/>
                </a:moveTo>
                <a:lnTo>
                  <a:pt x="2435" y="480"/>
                </a:lnTo>
                <a:lnTo>
                  <a:pt x="1223" y="861"/>
                </a:lnTo>
                <a:lnTo>
                  <a:pt x="1223" y="864"/>
                </a:lnTo>
                <a:lnTo>
                  <a:pt x="1220" y="861"/>
                </a:lnTo>
                <a:lnTo>
                  <a:pt x="1220" y="864"/>
                </a:lnTo>
                <a:lnTo>
                  <a:pt x="1220" y="861"/>
                </a:lnTo>
                <a:lnTo>
                  <a:pt x="0" y="478"/>
                </a:lnTo>
                <a:lnTo>
                  <a:pt x="268" y="0"/>
                </a:lnTo>
                <a:lnTo>
                  <a:pt x="1220" y="299"/>
                </a:lnTo>
                <a:lnTo>
                  <a:pt x="2168" y="2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11"/>
          <p:cNvSpPr/>
          <p:nvPr/>
        </p:nvSpPr>
        <p:spPr bwMode="auto">
          <a:xfrm>
            <a:off x="4476330" y="3242299"/>
            <a:ext cx="2669839" cy="1134159"/>
          </a:xfrm>
          <a:custGeom>
            <a:avLst/>
            <a:gdLst>
              <a:gd name="T0" fmla="*/ 1529 w 1794"/>
              <a:gd name="T1" fmla="*/ 2 h 762"/>
              <a:gd name="T2" fmla="*/ 1794 w 1794"/>
              <a:gd name="T3" fmla="*/ 481 h 762"/>
              <a:gd name="T4" fmla="*/ 902 w 1794"/>
              <a:gd name="T5" fmla="*/ 762 h 762"/>
              <a:gd name="T6" fmla="*/ 902 w 1794"/>
              <a:gd name="T7" fmla="*/ 762 h 762"/>
              <a:gd name="T8" fmla="*/ 899 w 1794"/>
              <a:gd name="T9" fmla="*/ 762 h 762"/>
              <a:gd name="T10" fmla="*/ 899 w 1794"/>
              <a:gd name="T11" fmla="*/ 762 h 762"/>
              <a:gd name="T12" fmla="*/ 899 w 1794"/>
              <a:gd name="T13" fmla="*/ 762 h 762"/>
              <a:gd name="T14" fmla="*/ 0 w 1794"/>
              <a:gd name="T15" fmla="*/ 478 h 762"/>
              <a:gd name="T16" fmla="*/ 267 w 1794"/>
              <a:gd name="T17" fmla="*/ 0 h 762"/>
              <a:gd name="T18" fmla="*/ 899 w 1794"/>
              <a:gd name="T19" fmla="*/ 200 h 762"/>
              <a:gd name="T20" fmla="*/ 1529 w 1794"/>
              <a:gd name="T21" fmla="*/ 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94" h="762">
                <a:moveTo>
                  <a:pt x="1529" y="2"/>
                </a:moveTo>
                <a:lnTo>
                  <a:pt x="1794" y="481"/>
                </a:lnTo>
                <a:lnTo>
                  <a:pt x="902" y="762"/>
                </a:lnTo>
                <a:lnTo>
                  <a:pt x="902" y="762"/>
                </a:lnTo>
                <a:lnTo>
                  <a:pt x="899" y="762"/>
                </a:lnTo>
                <a:lnTo>
                  <a:pt x="899" y="762"/>
                </a:lnTo>
                <a:lnTo>
                  <a:pt x="899" y="762"/>
                </a:lnTo>
                <a:lnTo>
                  <a:pt x="0" y="478"/>
                </a:lnTo>
                <a:lnTo>
                  <a:pt x="267" y="0"/>
                </a:lnTo>
                <a:lnTo>
                  <a:pt x="899" y="200"/>
                </a:lnTo>
                <a:lnTo>
                  <a:pt x="1529" y="2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12"/>
          <p:cNvSpPr/>
          <p:nvPr/>
        </p:nvSpPr>
        <p:spPr bwMode="auto">
          <a:xfrm>
            <a:off x="4939162" y="2408795"/>
            <a:ext cx="1742686" cy="989784"/>
          </a:xfrm>
          <a:custGeom>
            <a:avLst/>
            <a:gdLst>
              <a:gd name="T0" fmla="*/ 907 w 1171"/>
              <a:gd name="T1" fmla="*/ 3 h 665"/>
              <a:gd name="T2" fmla="*/ 1171 w 1171"/>
              <a:gd name="T3" fmla="*/ 481 h 665"/>
              <a:gd name="T4" fmla="*/ 591 w 1171"/>
              <a:gd name="T5" fmla="*/ 665 h 665"/>
              <a:gd name="T6" fmla="*/ 591 w 1171"/>
              <a:gd name="T7" fmla="*/ 665 h 665"/>
              <a:gd name="T8" fmla="*/ 588 w 1171"/>
              <a:gd name="T9" fmla="*/ 665 h 665"/>
              <a:gd name="T10" fmla="*/ 588 w 1171"/>
              <a:gd name="T11" fmla="*/ 665 h 665"/>
              <a:gd name="T12" fmla="*/ 588 w 1171"/>
              <a:gd name="T13" fmla="*/ 665 h 665"/>
              <a:gd name="T14" fmla="*/ 0 w 1171"/>
              <a:gd name="T15" fmla="*/ 479 h 665"/>
              <a:gd name="T16" fmla="*/ 268 w 1171"/>
              <a:gd name="T17" fmla="*/ 0 h 665"/>
              <a:gd name="T18" fmla="*/ 588 w 1171"/>
              <a:gd name="T19" fmla="*/ 102 h 665"/>
              <a:gd name="T20" fmla="*/ 907 w 1171"/>
              <a:gd name="T21" fmla="*/ 3 h 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71" h="665">
                <a:moveTo>
                  <a:pt x="907" y="3"/>
                </a:moveTo>
                <a:lnTo>
                  <a:pt x="1171" y="481"/>
                </a:lnTo>
                <a:lnTo>
                  <a:pt x="591" y="665"/>
                </a:lnTo>
                <a:lnTo>
                  <a:pt x="591" y="665"/>
                </a:lnTo>
                <a:lnTo>
                  <a:pt x="588" y="665"/>
                </a:lnTo>
                <a:lnTo>
                  <a:pt x="588" y="665"/>
                </a:lnTo>
                <a:lnTo>
                  <a:pt x="588" y="665"/>
                </a:lnTo>
                <a:lnTo>
                  <a:pt x="0" y="479"/>
                </a:lnTo>
                <a:lnTo>
                  <a:pt x="268" y="0"/>
                </a:lnTo>
                <a:lnTo>
                  <a:pt x="588" y="102"/>
                </a:lnTo>
                <a:lnTo>
                  <a:pt x="907" y="3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13"/>
          <p:cNvSpPr/>
          <p:nvPr/>
        </p:nvSpPr>
        <p:spPr bwMode="auto">
          <a:xfrm>
            <a:off x="5416875" y="1555941"/>
            <a:ext cx="791725" cy="839456"/>
          </a:xfrm>
          <a:custGeom>
            <a:avLst/>
            <a:gdLst>
              <a:gd name="T0" fmla="*/ 532 w 532"/>
              <a:gd name="T1" fmla="*/ 480 h 564"/>
              <a:gd name="T2" fmla="*/ 270 w 532"/>
              <a:gd name="T3" fmla="*/ 562 h 564"/>
              <a:gd name="T4" fmla="*/ 270 w 532"/>
              <a:gd name="T5" fmla="*/ 564 h 564"/>
              <a:gd name="T6" fmla="*/ 267 w 532"/>
              <a:gd name="T7" fmla="*/ 562 h 564"/>
              <a:gd name="T8" fmla="*/ 267 w 532"/>
              <a:gd name="T9" fmla="*/ 564 h 564"/>
              <a:gd name="T10" fmla="*/ 267 w 532"/>
              <a:gd name="T11" fmla="*/ 562 h 564"/>
              <a:gd name="T12" fmla="*/ 0 w 532"/>
              <a:gd name="T13" fmla="*/ 478 h 564"/>
              <a:gd name="T14" fmla="*/ 265 w 532"/>
              <a:gd name="T15" fmla="*/ 0 h 564"/>
              <a:gd name="T16" fmla="*/ 265 w 532"/>
              <a:gd name="T17" fmla="*/ 0 h 564"/>
              <a:gd name="T18" fmla="*/ 532 w 532"/>
              <a:gd name="T19" fmla="*/ 480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2" h="564">
                <a:moveTo>
                  <a:pt x="532" y="480"/>
                </a:moveTo>
                <a:lnTo>
                  <a:pt x="270" y="562"/>
                </a:lnTo>
                <a:lnTo>
                  <a:pt x="270" y="564"/>
                </a:lnTo>
                <a:lnTo>
                  <a:pt x="267" y="562"/>
                </a:lnTo>
                <a:lnTo>
                  <a:pt x="267" y="564"/>
                </a:lnTo>
                <a:lnTo>
                  <a:pt x="267" y="562"/>
                </a:lnTo>
                <a:lnTo>
                  <a:pt x="0" y="478"/>
                </a:lnTo>
                <a:lnTo>
                  <a:pt x="265" y="0"/>
                </a:lnTo>
                <a:lnTo>
                  <a:pt x="265" y="0"/>
                </a:lnTo>
                <a:lnTo>
                  <a:pt x="532" y="480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Straight Arrow Connector 20"/>
          <p:cNvCxnSpPr/>
          <p:nvPr/>
        </p:nvCxnSpPr>
        <p:spPr>
          <a:xfrm flipV="1">
            <a:off x="7470449" y="4450930"/>
            <a:ext cx="1405056" cy="3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arrow"/>
          </a:ln>
          <a:effectLst/>
        </p:spPr>
      </p:cxnSp>
      <p:sp>
        <p:nvSpPr>
          <p:cNvPr id="56" name="Freeform 9"/>
          <p:cNvSpPr/>
          <p:nvPr/>
        </p:nvSpPr>
        <p:spPr bwMode="auto">
          <a:xfrm>
            <a:off x="3528343" y="4946512"/>
            <a:ext cx="4568786" cy="1434816"/>
          </a:xfrm>
          <a:custGeom>
            <a:avLst/>
            <a:gdLst>
              <a:gd name="T0" fmla="*/ 2803 w 3070"/>
              <a:gd name="T1" fmla="*/ 2 h 964"/>
              <a:gd name="T2" fmla="*/ 3070 w 3070"/>
              <a:gd name="T3" fmla="*/ 481 h 964"/>
              <a:gd name="T4" fmla="*/ 1539 w 3070"/>
              <a:gd name="T5" fmla="*/ 962 h 964"/>
              <a:gd name="T6" fmla="*/ 1539 w 3070"/>
              <a:gd name="T7" fmla="*/ 964 h 964"/>
              <a:gd name="T8" fmla="*/ 1536 w 3070"/>
              <a:gd name="T9" fmla="*/ 964 h 964"/>
              <a:gd name="T10" fmla="*/ 1536 w 3070"/>
              <a:gd name="T11" fmla="*/ 964 h 964"/>
              <a:gd name="T12" fmla="*/ 1536 w 3070"/>
              <a:gd name="T13" fmla="*/ 962 h 964"/>
              <a:gd name="T14" fmla="*/ 0 w 3070"/>
              <a:gd name="T15" fmla="*/ 479 h 964"/>
              <a:gd name="T16" fmla="*/ 265 w 3070"/>
              <a:gd name="T17" fmla="*/ 0 h 964"/>
              <a:gd name="T18" fmla="*/ 1536 w 3070"/>
              <a:gd name="T19" fmla="*/ 402 h 964"/>
              <a:gd name="T20" fmla="*/ 2803 w 3070"/>
              <a:gd name="T21" fmla="*/ 2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0" h="964">
                <a:moveTo>
                  <a:pt x="2803" y="2"/>
                </a:moveTo>
                <a:lnTo>
                  <a:pt x="3070" y="481"/>
                </a:lnTo>
                <a:lnTo>
                  <a:pt x="1539" y="962"/>
                </a:lnTo>
                <a:lnTo>
                  <a:pt x="1539" y="964"/>
                </a:lnTo>
                <a:lnTo>
                  <a:pt x="1536" y="964"/>
                </a:lnTo>
                <a:lnTo>
                  <a:pt x="1536" y="964"/>
                </a:lnTo>
                <a:lnTo>
                  <a:pt x="1536" y="962"/>
                </a:lnTo>
                <a:lnTo>
                  <a:pt x="0" y="479"/>
                </a:lnTo>
                <a:lnTo>
                  <a:pt x="265" y="0"/>
                </a:lnTo>
                <a:lnTo>
                  <a:pt x="1536" y="402"/>
                </a:lnTo>
                <a:lnTo>
                  <a:pt x="2803" y="2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7" name="Straight Arrow Connector 21"/>
          <p:cNvCxnSpPr/>
          <p:nvPr/>
        </p:nvCxnSpPr>
        <p:spPr>
          <a:xfrm>
            <a:off x="7893957" y="5263725"/>
            <a:ext cx="981548" cy="0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tailEnd type="arrow"/>
          </a:ln>
          <a:effectLst/>
        </p:spPr>
      </p:cxnSp>
      <p:sp>
        <p:nvSpPr>
          <p:cNvPr id="58" name="Parallelogram 27"/>
          <p:cNvSpPr/>
          <p:nvPr/>
        </p:nvSpPr>
        <p:spPr>
          <a:xfrm>
            <a:off x="8808237" y="1809328"/>
            <a:ext cx="2681891" cy="406400"/>
          </a:xfrm>
          <a:prstGeom prst="parallelogram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59" name="Parallelogram 28"/>
          <p:cNvSpPr/>
          <p:nvPr/>
        </p:nvSpPr>
        <p:spPr>
          <a:xfrm>
            <a:off x="8808237" y="2622128"/>
            <a:ext cx="2681891" cy="406400"/>
          </a:xfrm>
          <a:prstGeom prst="parallelogram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60" name="Parallelogram 29"/>
          <p:cNvSpPr/>
          <p:nvPr/>
        </p:nvSpPr>
        <p:spPr>
          <a:xfrm>
            <a:off x="8808237" y="3434928"/>
            <a:ext cx="2681891" cy="406400"/>
          </a:xfrm>
          <a:prstGeom prst="parallelogram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61" name="Parallelogram 30"/>
          <p:cNvSpPr/>
          <p:nvPr/>
        </p:nvSpPr>
        <p:spPr>
          <a:xfrm>
            <a:off x="8808237" y="5060528"/>
            <a:ext cx="2681891" cy="406400"/>
          </a:xfrm>
          <a:prstGeom prst="parallelogram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62" name="Parallelogram 31"/>
          <p:cNvSpPr/>
          <p:nvPr/>
        </p:nvSpPr>
        <p:spPr>
          <a:xfrm>
            <a:off x="8808237" y="4247728"/>
            <a:ext cx="2681891" cy="406400"/>
          </a:xfrm>
          <a:prstGeom prst="parallelogram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643200" y="3709119"/>
            <a:ext cx="273738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</a:p>
          <a:p>
            <a:pPr defTabSz="1450340"/>
            <a:r>
              <a:rPr lang="zh-CN" alt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您的内容打在这里，或通过复制您的文本后在此框中选择粘贴并选择只保留文字 </a:t>
            </a:r>
            <a:endParaRPr lang="zh-CN" altLang="en-US" sz="1400" dirty="0" err="1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643201" y="2178994"/>
            <a:ext cx="2850286" cy="1292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82880" tIns="182880" rIns="182880" bIns="182880">
            <a:spAutoFit/>
          </a:bodyPr>
          <a:lstStyle/>
          <a:p>
            <a:pPr defTabSz="1450340">
              <a:lnSpc>
                <a:spcPct val="150000"/>
              </a:lnSpc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添加标题</a:t>
            </a:r>
            <a:endParaRPr lang="en-US" sz="12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defTabSz="1450340"/>
            <a:r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您的内容打在这里，或通过复制您的文本后在此框中选择粘贴并选择只保留文字 </a:t>
            </a:r>
            <a:endParaRPr lang="zh-CN" altLang="en-US" sz="1200" dirty="0" err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Shape 2161"/>
          <p:cNvSpPr/>
          <p:nvPr/>
        </p:nvSpPr>
        <p:spPr>
          <a:xfrm>
            <a:off x="2992972" y="421297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45719" tIns="45719" rIns="45719" bIns="45719" numCol="1" anchor="t">
            <a:spAutoFit/>
          </a:bodyPr>
          <a:lstStyle>
            <a:lvl1pPr algn="ctr">
              <a:defRPr sz="2400" b="1">
                <a:solidFill>
                  <a:srgbClr val="619405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80" name="Group 2180"/>
          <p:cNvGrpSpPr/>
          <p:nvPr/>
        </p:nvGrpSpPr>
        <p:grpSpPr>
          <a:xfrm>
            <a:off x="4039884" y="2976836"/>
            <a:ext cx="2722882" cy="878391"/>
            <a:chOff x="0" y="0"/>
            <a:chExt cx="2723234" cy="878389"/>
          </a:xfrm>
        </p:grpSpPr>
        <p:grpSp>
          <p:nvGrpSpPr>
            <p:cNvPr id="2173" name="Group 2173"/>
            <p:cNvGrpSpPr/>
            <p:nvPr/>
          </p:nvGrpSpPr>
          <p:grpSpPr>
            <a:xfrm>
              <a:off x="0" y="0"/>
              <a:ext cx="630545" cy="877454"/>
              <a:chOff x="0" y="0"/>
              <a:chExt cx="630544" cy="877453"/>
            </a:xfrm>
          </p:grpSpPr>
          <p:sp>
            <p:nvSpPr>
              <p:cNvPr id="2169" name="Shape 2169"/>
              <p:cNvSpPr/>
              <p:nvPr/>
            </p:nvSpPr>
            <p:spPr>
              <a:xfrm flipV="1">
                <a:off x="0" y="167"/>
                <a:ext cx="423916" cy="390393"/>
              </a:xfrm>
              <a:prstGeom prst="line">
                <a:avLst/>
              </a:prstGeom>
              <a:noFill/>
              <a:ln w="38100" cap="flat">
                <a:solidFill>
                  <a:srgbClr val="91958B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70" name="Shape 2170"/>
              <p:cNvSpPr/>
              <p:nvPr/>
            </p:nvSpPr>
            <p:spPr>
              <a:xfrm>
                <a:off x="424345" y="0"/>
                <a:ext cx="206200" cy="0"/>
              </a:xfrm>
              <a:prstGeom prst="line">
                <a:avLst/>
              </a:prstGeom>
              <a:noFill/>
              <a:ln w="38100" cap="flat">
                <a:solidFill>
                  <a:srgbClr val="91958B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71" name="Shape 2171"/>
              <p:cNvSpPr/>
              <p:nvPr/>
            </p:nvSpPr>
            <p:spPr>
              <a:xfrm>
                <a:off x="860" y="487061"/>
                <a:ext cx="423916" cy="390393"/>
              </a:xfrm>
              <a:prstGeom prst="line">
                <a:avLst/>
              </a:prstGeom>
              <a:noFill/>
              <a:ln w="38100" cap="flat">
                <a:solidFill>
                  <a:srgbClr val="91958B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72" name="Shape 2172"/>
              <p:cNvSpPr/>
              <p:nvPr/>
            </p:nvSpPr>
            <p:spPr>
              <a:xfrm>
                <a:off x="424345" y="877286"/>
                <a:ext cx="206200" cy="1"/>
              </a:xfrm>
              <a:prstGeom prst="line">
                <a:avLst/>
              </a:prstGeom>
              <a:noFill/>
              <a:ln w="38100" cap="flat">
                <a:solidFill>
                  <a:srgbClr val="91958B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178" name="Group 2178"/>
            <p:cNvGrpSpPr/>
            <p:nvPr/>
          </p:nvGrpSpPr>
          <p:grpSpPr>
            <a:xfrm>
              <a:off x="2092687" y="0"/>
              <a:ext cx="630547" cy="878389"/>
              <a:chOff x="0" y="0"/>
              <a:chExt cx="630545" cy="878388"/>
            </a:xfrm>
          </p:grpSpPr>
          <p:sp>
            <p:nvSpPr>
              <p:cNvPr id="2174" name="Shape 2174"/>
              <p:cNvSpPr/>
              <p:nvPr/>
            </p:nvSpPr>
            <p:spPr>
              <a:xfrm flipH="1" flipV="1">
                <a:off x="205770" y="1102"/>
                <a:ext cx="423916" cy="390393"/>
              </a:xfrm>
              <a:prstGeom prst="line">
                <a:avLst/>
              </a:prstGeom>
              <a:noFill/>
              <a:ln w="38100" cap="flat">
                <a:solidFill>
                  <a:srgbClr val="91958B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75" name="Shape 2175"/>
              <p:cNvSpPr/>
              <p:nvPr/>
            </p:nvSpPr>
            <p:spPr>
              <a:xfrm>
                <a:off x="0" y="0"/>
                <a:ext cx="206199" cy="0"/>
              </a:xfrm>
              <a:prstGeom prst="line">
                <a:avLst/>
              </a:prstGeom>
              <a:noFill/>
              <a:ln w="38100" cap="flat">
                <a:solidFill>
                  <a:srgbClr val="91958B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76" name="Shape 2176"/>
              <p:cNvSpPr/>
              <p:nvPr/>
            </p:nvSpPr>
            <p:spPr>
              <a:xfrm flipH="1">
                <a:off x="206630" y="487996"/>
                <a:ext cx="423916" cy="390393"/>
              </a:xfrm>
              <a:prstGeom prst="line">
                <a:avLst/>
              </a:prstGeom>
              <a:noFill/>
              <a:ln w="38100" cap="flat">
                <a:solidFill>
                  <a:srgbClr val="91958B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77" name="Shape 2177"/>
              <p:cNvSpPr/>
              <p:nvPr/>
            </p:nvSpPr>
            <p:spPr>
              <a:xfrm>
                <a:off x="0" y="877286"/>
                <a:ext cx="206199" cy="1"/>
              </a:xfrm>
              <a:prstGeom prst="line">
                <a:avLst/>
              </a:prstGeom>
              <a:noFill/>
              <a:ln w="38100" cap="flat">
                <a:solidFill>
                  <a:srgbClr val="91958B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defRPr sz="12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179" name="Shape 2179"/>
            <p:cNvSpPr/>
            <p:nvPr/>
          </p:nvSpPr>
          <p:spPr>
            <a:xfrm>
              <a:off x="1011088" y="145835"/>
              <a:ext cx="37765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VS</a:t>
              </a:r>
            </a:p>
          </p:txBody>
        </p:sp>
      </p:grpSp>
      <p:sp>
        <p:nvSpPr>
          <p:cNvPr id="2181" name="Shape 2181"/>
          <p:cNvSpPr/>
          <p:nvPr/>
        </p:nvSpPr>
        <p:spPr>
          <a:xfrm>
            <a:off x="1559496" y="4490217"/>
            <a:ext cx="3350844" cy="9233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400" b="1" i="1">
                <a:solidFill>
                  <a:srgbClr val="595C54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zh-CN" altLang="en-US" b="0" i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b="0" i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</a:p>
        </p:txBody>
      </p:sp>
      <p:sp>
        <p:nvSpPr>
          <p:cNvPr id="2182" name="Shape 2182"/>
          <p:cNvSpPr/>
          <p:nvPr/>
        </p:nvSpPr>
        <p:spPr>
          <a:xfrm>
            <a:off x="7143667" y="4520896"/>
            <a:ext cx="3432860" cy="92333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400" b="1" i="1">
                <a:solidFill>
                  <a:srgbClr val="595C54"/>
                </a:solidFill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zh-CN" altLang="en-US" b="0" i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b="0" i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224050" y="2533425"/>
            <a:ext cx="1763881" cy="1764111"/>
            <a:chOff x="2362519" y="2081483"/>
            <a:chExt cx="1764111" cy="1764111"/>
          </a:xfrm>
        </p:grpSpPr>
        <p:sp>
          <p:nvSpPr>
            <p:cNvPr id="2149" name="Shape 2149"/>
            <p:cNvSpPr/>
            <p:nvPr/>
          </p:nvSpPr>
          <p:spPr>
            <a:xfrm>
              <a:off x="2362519" y="2081483"/>
              <a:ext cx="1764111" cy="1764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" name="Shape 2160"/>
            <p:cNvSpPr/>
            <p:nvPr/>
          </p:nvSpPr>
          <p:spPr>
            <a:xfrm>
              <a:off x="2764089" y="2797386"/>
              <a:ext cx="101566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619405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900601" y="2533423"/>
            <a:ext cx="1763881" cy="1764110"/>
            <a:chOff x="7039679" y="2081483"/>
            <a:chExt cx="1764111" cy="1764110"/>
          </a:xfrm>
        </p:grpSpPr>
        <p:sp>
          <p:nvSpPr>
            <p:cNvPr id="2147" name="Shape 2147"/>
            <p:cNvSpPr/>
            <p:nvPr/>
          </p:nvSpPr>
          <p:spPr>
            <a:xfrm>
              <a:off x="7039679" y="2081483"/>
              <a:ext cx="1764111" cy="176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" name="Shape 2160"/>
            <p:cNvSpPr/>
            <p:nvPr/>
          </p:nvSpPr>
          <p:spPr>
            <a:xfrm>
              <a:off x="7381217" y="2778450"/>
              <a:ext cx="101566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619405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67675" y="2511478"/>
            <a:ext cx="1763881" cy="1764110"/>
            <a:chOff x="9007009" y="2059538"/>
            <a:chExt cx="1764111" cy="1764110"/>
          </a:xfrm>
        </p:grpSpPr>
        <p:sp>
          <p:nvSpPr>
            <p:cNvPr id="2148" name="Shape 2148"/>
            <p:cNvSpPr/>
            <p:nvPr/>
          </p:nvSpPr>
          <p:spPr>
            <a:xfrm>
              <a:off x="9007009" y="2059538"/>
              <a:ext cx="1764111" cy="176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" name="Shape 2160"/>
            <p:cNvSpPr/>
            <p:nvPr/>
          </p:nvSpPr>
          <p:spPr>
            <a:xfrm>
              <a:off x="9306186" y="2730790"/>
              <a:ext cx="101566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solidFill>
                    <a:srgbClr val="619405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添加标题</a:t>
              </a:r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0" grpId="0" animBg="1" advAuto="0"/>
      <p:bldP spid="2181" grpId="0" animBg="1" advAuto="0"/>
      <p:bldP spid="2182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5"/>
          <p:cNvSpPr txBox="1">
            <a:spLocks noChangeArrowheads="1"/>
          </p:cNvSpPr>
          <p:nvPr/>
        </p:nvSpPr>
        <p:spPr bwMode="auto">
          <a:xfrm>
            <a:off x="5982549" y="2250304"/>
            <a:ext cx="2188420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defTabSz="1217930">
              <a:spcBef>
                <a:spcPts val="4800"/>
              </a:spcBef>
            </a:pPr>
            <a:r>
              <a:rPr lang="en-US" altLang="zh-CN" sz="5865" dirty="0">
                <a:solidFill>
                  <a:schemeClr val="bg1"/>
                </a:solidFill>
                <a:latin typeface="Akzidenz-Grotesk BQ Condensed" pitchFamily="2" charset="0"/>
                <a:cs typeface="Arial" panose="020B0604020202020204" pitchFamily="34" charset="0"/>
              </a:rPr>
              <a:t>Part four</a:t>
            </a:r>
            <a:endParaRPr lang="zh-CN" altLang="en-US" sz="5865" dirty="0">
              <a:solidFill>
                <a:schemeClr val="bg1"/>
              </a:solidFill>
              <a:latin typeface="Akzidenz-Grotesk BQ Condensed" pitchFamily="2" charset="0"/>
              <a:cs typeface="Arial" panose="020B0604020202020204" pitchFamily="34" charset="0"/>
            </a:endParaRPr>
          </a:p>
        </p:txBody>
      </p:sp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6014813" y="3222413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defTabSz="1217930">
              <a:spcBef>
                <a:spcPts val="48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明年工作计划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86397" y="5785767"/>
            <a:ext cx="1056256" cy="288000"/>
            <a:chOff x="7956248" y="2580760"/>
            <a:chExt cx="792192" cy="216000"/>
          </a:xfrm>
        </p:grpSpPr>
        <p:sp>
          <p:nvSpPr>
            <p:cNvPr id="5" name="菱形 4"/>
            <p:cNvSpPr>
              <a:spLocks noChangeAspect="1"/>
            </p:cNvSpPr>
            <p:nvPr/>
          </p:nvSpPr>
          <p:spPr>
            <a:xfrm>
              <a:off x="7956248" y="2580760"/>
              <a:ext cx="216000" cy="216000"/>
            </a:xfrm>
            <a:prstGeom prst="diamond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" name="菱形 5"/>
            <p:cNvSpPr>
              <a:spLocks noChangeAspect="1"/>
            </p:cNvSpPr>
            <p:nvPr/>
          </p:nvSpPr>
          <p:spPr>
            <a:xfrm>
              <a:off x="8257399" y="2580760"/>
              <a:ext cx="216000" cy="216000"/>
            </a:xfrm>
            <a:prstGeom prst="diamond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菱形 6"/>
            <p:cNvSpPr>
              <a:spLocks noChangeAspect="1"/>
            </p:cNvSpPr>
            <p:nvPr/>
          </p:nvSpPr>
          <p:spPr>
            <a:xfrm>
              <a:off x="8532440" y="2580760"/>
              <a:ext cx="216000" cy="216000"/>
            </a:xfrm>
            <a:prstGeom prst="diamond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菱形 7"/>
            <p:cNvSpPr>
              <a:spLocks noChangeAspect="1"/>
            </p:cNvSpPr>
            <p:nvPr/>
          </p:nvSpPr>
          <p:spPr>
            <a:xfrm>
              <a:off x="8302320" y="2625681"/>
              <a:ext cx="126158" cy="126158"/>
            </a:xfrm>
            <a:prstGeom prst="diamond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447757" y="3344365"/>
            <a:ext cx="1713761" cy="379656"/>
            <a:chOff x="1694389" y="3875941"/>
            <a:chExt cx="1285321" cy="284742"/>
          </a:xfrm>
        </p:grpSpPr>
        <p:sp>
          <p:nvSpPr>
            <p:cNvPr id="10" name="矩形 9"/>
            <p:cNvSpPr/>
            <p:nvPr/>
          </p:nvSpPr>
          <p:spPr>
            <a:xfrm flipH="1">
              <a:off x="1694389" y="3994577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1766397" y="3875941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21629" y="3344365"/>
            <a:ext cx="1713761" cy="379656"/>
            <a:chOff x="1694389" y="4211992"/>
            <a:chExt cx="1285321" cy="284742"/>
          </a:xfrm>
        </p:grpSpPr>
        <p:sp>
          <p:nvSpPr>
            <p:cNvPr id="13" name="矩形 12"/>
            <p:cNvSpPr/>
            <p:nvPr/>
          </p:nvSpPr>
          <p:spPr>
            <a:xfrm flipH="1">
              <a:off x="1694389" y="4330628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TextBox 32"/>
            <p:cNvSpPr txBox="1"/>
            <p:nvPr/>
          </p:nvSpPr>
          <p:spPr>
            <a:xfrm>
              <a:off x="1766397" y="4211992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47757" y="2864312"/>
            <a:ext cx="1713761" cy="379656"/>
            <a:chOff x="1694389" y="3210530"/>
            <a:chExt cx="1285321" cy="284742"/>
          </a:xfrm>
        </p:grpSpPr>
        <p:sp>
          <p:nvSpPr>
            <p:cNvPr id="16" name="矩形 15"/>
            <p:cNvSpPr/>
            <p:nvPr/>
          </p:nvSpPr>
          <p:spPr>
            <a:xfrm flipH="1">
              <a:off x="1694389" y="3329166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TextBox 35"/>
            <p:cNvSpPr txBox="1"/>
            <p:nvPr/>
          </p:nvSpPr>
          <p:spPr>
            <a:xfrm>
              <a:off x="1766397" y="3210530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221629" y="2864312"/>
            <a:ext cx="1713761" cy="379656"/>
            <a:chOff x="1694389" y="3537387"/>
            <a:chExt cx="1285321" cy="284742"/>
          </a:xfrm>
        </p:grpSpPr>
        <p:sp>
          <p:nvSpPr>
            <p:cNvPr id="19" name="矩形 18"/>
            <p:cNvSpPr/>
            <p:nvPr/>
          </p:nvSpPr>
          <p:spPr>
            <a:xfrm flipH="1">
              <a:off x="1694389" y="3656023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0" name="TextBox 38"/>
            <p:cNvSpPr txBox="1"/>
            <p:nvPr/>
          </p:nvSpPr>
          <p:spPr>
            <a:xfrm>
              <a:off x="1766397" y="3537387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5"/>
          <p:cNvSpPr txBox="1">
            <a:spLocks noChangeArrowheads="1"/>
          </p:cNvSpPr>
          <p:nvPr/>
        </p:nvSpPr>
        <p:spPr bwMode="auto">
          <a:xfrm>
            <a:off x="5982549" y="2250304"/>
            <a:ext cx="2095445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defTabSz="1217930">
              <a:spcBef>
                <a:spcPts val="4800"/>
              </a:spcBef>
            </a:pPr>
            <a:r>
              <a:rPr lang="en-US" altLang="zh-CN" sz="5865" dirty="0">
                <a:solidFill>
                  <a:schemeClr val="bg1"/>
                </a:solidFill>
                <a:latin typeface="Akzidenz-Grotesk BQ Condensed" pitchFamily="2" charset="0"/>
                <a:cs typeface="Arial" panose="020B0604020202020204" pitchFamily="34" charset="0"/>
              </a:rPr>
              <a:t>Part one</a:t>
            </a:r>
            <a:endParaRPr lang="zh-CN" altLang="en-US" sz="5865" dirty="0">
              <a:solidFill>
                <a:schemeClr val="bg1"/>
              </a:solidFill>
              <a:latin typeface="Akzidenz-Grotesk BQ Condensed" pitchFamily="2" charset="0"/>
              <a:cs typeface="Arial" panose="020B0604020202020204" pitchFamily="34" charset="0"/>
            </a:endParaRPr>
          </a:p>
        </p:txBody>
      </p:sp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6014813" y="3222413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defTabSz="1217930">
              <a:spcBef>
                <a:spcPts val="48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年度工作概述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86397" y="5785767"/>
            <a:ext cx="1056256" cy="288000"/>
            <a:chOff x="7956248" y="2580760"/>
            <a:chExt cx="792192" cy="216000"/>
          </a:xfrm>
        </p:grpSpPr>
        <p:sp>
          <p:nvSpPr>
            <p:cNvPr id="5" name="菱形 4"/>
            <p:cNvSpPr>
              <a:spLocks noChangeAspect="1"/>
            </p:cNvSpPr>
            <p:nvPr/>
          </p:nvSpPr>
          <p:spPr>
            <a:xfrm>
              <a:off x="7956248" y="2580760"/>
              <a:ext cx="216000" cy="216000"/>
            </a:xfrm>
            <a:prstGeom prst="diamond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6" name="菱形 5"/>
            <p:cNvSpPr>
              <a:spLocks noChangeAspect="1"/>
            </p:cNvSpPr>
            <p:nvPr/>
          </p:nvSpPr>
          <p:spPr>
            <a:xfrm>
              <a:off x="8257399" y="2580760"/>
              <a:ext cx="216000" cy="216000"/>
            </a:xfrm>
            <a:prstGeom prst="diamond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菱形 6"/>
            <p:cNvSpPr>
              <a:spLocks noChangeAspect="1"/>
            </p:cNvSpPr>
            <p:nvPr/>
          </p:nvSpPr>
          <p:spPr>
            <a:xfrm>
              <a:off x="8532440" y="2580760"/>
              <a:ext cx="216000" cy="216000"/>
            </a:xfrm>
            <a:prstGeom prst="diamond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菱形 7"/>
            <p:cNvSpPr>
              <a:spLocks noChangeAspect="1"/>
            </p:cNvSpPr>
            <p:nvPr/>
          </p:nvSpPr>
          <p:spPr>
            <a:xfrm>
              <a:off x="8302320" y="2625681"/>
              <a:ext cx="126158" cy="126158"/>
            </a:xfrm>
            <a:prstGeom prst="diamond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447757" y="3344365"/>
            <a:ext cx="1713761" cy="379656"/>
            <a:chOff x="1694389" y="3875941"/>
            <a:chExt cx="1285321" cy="284742"/>
          </a:xfrm>
        </p:grpSpPr>
        <p:sp>
          <p:nvSpPr>
            <p:cNvPr id="10" name="矩形 9"/>
            <p:cNvSpPr/>
            <p:nvPr/>
          </p:nvSpPr>
          <p:spPr>
            <a:xfrm flipH="1">
              <a:off x="1694389" y="3994577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1766397" y="3875941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21629" y="3344365"/>
            <a:ext cx="1713761" cy="379656"/>
            <a:chOff x="1694389" y="4211992"/>
            <a:chExt cx="1285321" cy="284742"/>
          </a:xfrm>
        </p:grpSpPr>
        <p:sp>
          <p:nvSpPr>
            <p:cNvPr id="13" name="矩形 12"/>
            <p:cNvSpPr/>
            <p:nvPr/>
          </p:nvSpPr>
          <p:spPr>
            <a:xfrm flipH="1">
              <a:off x="1694389" y="4330628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TextBox 32"/>
            <p:cNvSpPr txBox="1"/>
            <p:nvPr/>
          </p:nvSpPr>
          <p:spPr>
            <a:xfrm>
              <a:off x="1766397" y="4211992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47757" y="2864312"/>
            <a:ext cx="1713761" cy="379656"/>
            <a:chOff x="1694389" y="3210530"/>
            <a:chExt cx="1285321" cy="284742"/>
          </a:xfrm>
        </p:grpSpPr>
        <p:sp>
          <p:nvSpPr>
            <p:cNvPr id="16" name="矩形 15"/>
            <p:cNvSpPr/>
            <p:nvPr/>
          </p:nvSpPr>
          <p:spPr>
            <a:xfrm flipH="1">
              <a:off x="1694389" y="3329166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TextBox 35"/>
            <p:cNvSpPr txBox="1"/>
            <p:nvPr/>
          </p:nvSpPr>
          <p:spPr>
            <a:xfrm>
              <a:off x="1766397" y="3210530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221629" y="2864312"/>
            <a:ext cx="1713761" cy="379656"/>
            <a:chOff x="1694389" y="3537387"/>
            <a:chExt cx="1285321" cy="284742"/>
          </a:xfrm>
        </p:grpSpPr>
        <p:sp>
          <p:nvSpPr>
            <p:cNvPr id="19" name="矩形 18"/>
            <p:cNvSpPr/>
            <p:nvPr/>
          </p:nvSpPr>
          <p:spPr>
            <a:xfrm flipH="1">
              <a:off x="1694389" y="3656023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20" name="TextBox 38"/>
            <p:cNvSpPr txBox="1"/>
            <p:nvPr/>
          </p:nvSpPr>
          <p:spPr>
            <a:xfrm>
              <a:off x="1766397" y="3537387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豪体简体" panose="03000509000000000000" pitchFamily="65" charset="-122"/>
                </a:rPr>
                <a:t>单击添加标题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ic.58pic.com/10/64/36/85bOOOPIC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83" y="1218398"/>
            <a:ext cx="5326241" cy="44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838789" y="2419701"/>
            <a:ext cx="902223" cy="902340"/>
            <a:chOff x="7695097" y="2126525"/>
            <a:chExt cx="3277526" cy="3277526"/>
          </a:xfrm>
        </p:grpSpPr>
        <p:sp>
          <p:nvSpPr>
            <p:cNvPr id="7" name="椭圆 6"/>
            <p:cNvSpPr/>
            <p:nvPr/>
          </p:nvSpPr>
          <p:spPr>
            <a:xfrm>
              <a:off x="7787268" y="2223600"/>
              <a:ext cx="3099975" cy="30999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aettenschweiler" panose="020B0706040902060204" pitchFamily="34" charset="0"/>
                  <a:cs typeface="+mn-ea"/>
                </a:rPr>
                <a:t>75%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aettenschweiler" panose="020B0706040902060204" pitchFamily="34" charset="0"/>
                <a:cs typeface="+mn-ea"/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 rot="16515704">
              <a:off x="7695097" y="2126525"/>
              <a:ext cx="3277526" cy="3277526"/>
            </a:xfrm>
            <a:prstGeom prst="blockArc">
              <a:avLst>
                <a:gd name="adj1" fmla="val 5094509"/>
                <a:gd name="adj2" fmla="val 21231072"/>
                <a:gd name="adj3" fmla="val 206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091674" y="2419701"/>
            <a:ext cx="902223" cy="902340"/>
            <a:chOff x="7695097" y="2126525"/>
            <a:chExt cx="3277526" cy="3277526"/>
          </a:xfrm>
        </p:grpSpPr>
        <p:sp>
          <p:nvSpPr>
            <p:cNvPr id="10" name="椭圆 9"/>
            <p:cNvSpPr/>
            <p:nvPr/>
          </p:nvSpPr>
          <p:spPr>
            <a:xfrm>
              <a:off x="7787268" y="2223600"/>
              <a:ext cx="3099975" cy="30999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aettenschweiler" panose="020B0706040902060204" pitchFamily="34" charset="0"/>
                  <a:cs typeface="+mn-ea"/>
                </a:rPr>
                <a:t>68%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aettenschweiler" panose="020B0706040902060204" pitchFamily="34" charset="0"/>
                <a:cs typeface="+mn-ea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6515704">
              <a:off x="7695097" y="2126525"/>
              <a:ext cx="3277526" cy="3277526"/>
            </a:xfrm>
            <a:prstGeom prst="blockArc">
              <a:avLst>
                <a:gd name="adj1" fmla="val 7788153"/>
                <a:gd name="adj2" fmla="val 21231072"/>
                <a:gd name="adj3" fmla="val 20675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37950" y="2419701"/>
            <a:ext cx="902223" cy="902340"/>
            <a:chOff x="7695097" y="2126525"/>
            <a:chExt cx="3277526" cy="3277526"/>
          </a:xfrm>
        </p:grpSpPr>
        <p:sp>
          <p:nvSpPr>
            <p:cNvPr id="13" name="椭圆 12"/>
            <p:cNvSpPr/>
            <p:nvPr/>
          </p:nvSpPr>
          <p:spPr>
            <a:xfrm>
              <a:off x="7787268" y="2223600"/>
              <a:ext cx="3099975" cy="30999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aettenschweiler" panose="020B0706040902060204" pitchFamily="34" charset="0"/>
                  <a:cs typeface="+mn-ea"/>
                </a:rPr>
                <a:t>90%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aettenschweiler" panose="020B0706040902060204" pitchFamily="34" charset="0"/>
                <a:cs typeface="+mn-ea"/>
              </a:endParaRPr>
            </a:p>
          </p:txBody>
        </p:sp>
        <p:sp>
          <p:nvSpPr>
            <p:cNvPr id="14" name="空心弧 13"/>
            <p:cNvSpPr/>
            <p:nvPr/>
          </p:nvSpPr>
          <p:spPr>
            <a:xfrm rot="16515704">
              <a:off x="7695097" y="2126525"/>
              <a:ext cx="3277526" cy="3277526"/>
            </a:xfrm>
            <a:prstGeom prst="blockArc">
              <a:avLst>
                <a:gd name="adj1" fmla="val 1998492"/>
                <a:gd name="adj2" fmla="val 21231072"/>
                <a:gd name="adj3" fmla="val 20675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25821" y="4114131"/>
            <a:ext cx="902223" cy="902340"/>
            <a:chOff x="7695097" y="2126525"/>
            <a:chExt cx="3277526" cy="3277526"/>
          </a:xfrm>
        </p:grpSpPr>
        <p:sp>
          <p:nvSpPr>
            <p:cNvPr id="16" name="椭圆 15"/>
            <p:cNvSpPr/>
            <p:nvPr/>
          </p:nvSpPr>
          <p:spPr>
            <a:xfrm>
              <a:off x="7787268" y="2223600"/>
              <a:ext cx="3099975" cy="30999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aettenschweiler" panose="020B0706040902060204" pitchFamily="34" charset="0"/>
                  <a:cs typeface="+mn-ea"/>
                </a:rPr>
                <a:t>18%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aettenschweiler" panose="020B0706040902060204" pitchFamily="34" charset="0"/>
                <a:cs typeface="+mn-ea"/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rot="16515704">
              <a:off x="7695097" y="2126525"/>
              <a:ext cx="3277526" cy="3277526"/>
            </a:xfrm>
            <a:prstGeom prst="blockArc">
              <a:avLst>
                <a:gd name="adj1" fmla="val 14914631"/>
                <a:gd name="adj2" fmla="val 21231072"/>
                <a:gd name="adj3" fmla="val 20675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078706" y="4114131"/>
            <a:ext cx="902223" cy="902340"/>
            <a:chOff x="7695097" y="2126525"/>
            <a:chExt cx="3277526" cy="3277526"/>
          </a:xfrm>
        </p:grpSpPr>
        <p:sp>
          <p:nvSpPr>
            <p:cNvPr id="19" name="椭圆 18"/>
            <p:cNvSpPr/>
            <p:nvPr/>
          </p:nvSpPr>
          <p:spPr>
            <a:xfrm>
              <a:off x="7787268" y="2223600"/>
              <a:ext cx="3099975" cy="30999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aettenschweiler" panose="020B0706040902060204" pitchFamily="34" charset="0"/>
                  <a:cs typeface="+mn-ea"/>
                </a:rPr>
                <a:t>50%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aettenschweiler" panose="020B0706040902060204" pitchFamily="34" charset="0"/>
                <a:cs typeface="+mn-ea"/>
              </a:endParaRPr>
            </a:p>
          </p:txBody>
        </p:sp>
        <p:sp>
          <p:nvSpPr>
            <p:cNvPr id="20" name="空心弧 19"/>
            <p:cNvSpPr/>
            <p:nvPr/>
          </p:nvSpPr>
          <p:spPr>
            <a:xfrm rot="16515704">
              <a:off x="7695097" y="2126525"/>
              <a:ext cx="3277526" cy="3277526"/>
            </a:xfrm>
            <a:prstGeom prst="blockArc">
              <a:avLst>
                <a:gd name="adj1" fmla="val 10480139"/>
                <a:gd name="adj2" fmla="val 21231072"/>
                <a:gd name="adj3" fmla="val 20675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324982" y="4114131"/>
            <a:ext cx="902223" cy="902340"/>
            <a:chOff x="7695097" y="2126525"/>
            <a:chExt cx="3277526" cy="3277526"/>
          </a:xfrm>
        </p:grpSpPr>
        <p:sp>
          <p:nvSpPr>
            <p:cNvPr id="22" name="椭圆 21"/>
            <p:cNvSpPr/>
            <p:nvPr/>
          </p:nvSpPr>
          <p:spPr>
            <a:xfrm>
              <a:off x="7787268" y="2223600"/>
              <a:ext cx="3099975" cy="30999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alpha val="4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aettenschweiler" panose="020B0706040902060204" pitchFamily="34" charset="0"/>
                  <a:cs typeface="+mn-ea"/>
                </a:rPr>
                <a:t>45%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aettenschweiler" panose="020B0706040902060204" pitchFamily="34" charset="0"/>
                <a:cs typeface="+mn-ea"/>
              </a:endParaRPr>
            </a:p>
          </p:txBody>
        </p:sp>
        <p:sp>
          <p:nvSpPr>
            <p:cNvPr id="23" name="空心弧 22"/>
            <p:cNvSpPr/>
            <p:nvPr/>
          </p:nvSpPr>
          <p:spPr>
            <a:xfrm rot="16515704">
              <a:off x="7695097" y="2126525"/>
              <a:ext cx="3277526" cy="3277526"/>
            </a:xfrm>
            <a:prstGeom prst="blockArc">
              <a:avLst>
                <a:gd name="adj1" fmla="val 12284204"/>
                <a:gd name="adj2" fmla="val 21231072"/>
                <a:gd name="adj3" fmla="val 20675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0289" y="2607614"/>
            <a:ext cx="2179378" cy="704207"/>
            <a:chOff x="5087888" y="2532309"/>
            <a:chExt cx="2179662" cy="704207"/>
          </a:xfrm>
        </p:grpSpPr>
        <p:grpSp>
          <p:nvGrpSpPr>
            <p:cNvPr id="25" name="组合 24"/>
            <p:cNvGrpSpPr/>
            <p:nvPr/>
          </p:nvGrpSpPr>
          <p:grpSpPr>
            <a:xfrm>
              <a:off x="5087888" y="2532309"/>
              <a:ext cx="818966" cy="563527"/>
              <a:chOff x="5087888" y="2532309"/>
              <a:chExt cx="818966" cy="563527"/>
            </a:xfrm>
          </p:grpSpPr>
          <p:cxnSp>
            <p:nvCxnSpPr>
              <p:cNvPr id="27" name="直接连接符 26"/>
              <p:cNvCxnSpPr>
                <a:stCxn id="28" idx="3"/>
                <a:endCxn id="29" idx="5"/>
              </p:cNvCxnSpPr>
              <p:nvPr/>
            </p:nvCxnSpPr>
            <p:spPr>
              <a:xfrm>
                <a:off x="5185520" y="2825997"/>
                <a:ext cx="639178" cy="217419"/>
              </a:xfrm>
              <a:prstGeom prst="line">
                <a:avLst/>
              </a:prstGeom>
              <a:solidFill>
                <a:srgbClr val="FFA700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 170"/>
              <p:cNvSpPr>
                <a:spLocks noEditPoints="1"/>
              </p:cNvSpPr>
              <p:nvPr/>
            </p:nvSpPr>
            <p:spPr bwMode="auto">
              <a:xfrm>
                <a:off x="5087888" y="2532309"/>
                <a:ext cx="195263" cy="293688"/>
              </a:xfrm>
              <a:custGeom>
                <a:avLst/>
                <a:gdLst>
                  <a:gd name="T0" fmla="*/ 80 w 160"/>
                  <a:gd name="T1" fmla="*/ 0 h 240"/>
                  <a:gd name="T2" fmla="*/ 0 w 160"/>
                  <a:gd name="T3" fmla="*/ 80 h 240"/>
                  <a:gd name="T4" fmla="*/ 11 w 160"/>
                  <a:gd name="T5" fmla="*/ 120 h 240"/>
                  <a:gd name="T6" fmla="*/ 80 w 160"/>
                  <a:gd name="T7" fmla="*/ 240 h 240"/>
                  <a:gd name="T8" fmla="*/ 150 w 160"/>
                  <a:gd name="T9" fmla="*/ 120 h 240"/>
                  <a:gd name="T10" fmla="*/ 160 w 160"/>
                  <a:gd name="T11" fmla="*/ 80 h 240"/>
                  <a:gd name="T12" fmla="*/ 80 w 160"/>
                  <a:gd name="T13" fmla="*/ 0 h 240"/>
                  <a:gd name="T14" fmla="*/ 80 w 160"/>
                  <a:gd name="T15" fmla="*/ 100 h 240"/>
                  <a:gd name="T16" fmla="*/ 60 w 160"/>
                  <a:gd name="T17" fmla="*/ 80 h 240"/>
                  <a:gd name="T18" fmla="*/ 80 w 160"/>
                  <a:gd name="T19" fmla="*/ 60 h 240"/>
                  <a:gd name="T20" fmla="*/ 100 w 160"/>
                  <a:gd name="T21" fmla="*/ 80 h 240"/>
                  <a:gd name="T22" fmla="*/ 80 w 160"/>
                  <a:gd name="T23" fmla="*/ 1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240">
                    <a:moveTo>
                      <a:pt x="80" y="0"/>
                    </a:moveTo>
                    <a:cubicBezTo>
                      <a:pt x="36" y="0"/>
                      <a:pt x="0" y="35"/>
                      <a:pt x="0" y="80"/>
                    </a:cubicBezTo>
                    <a:cubicBezTo>
                      <a:pt x="0" y="94"/>
                      <a:pt x="4" y="108"/>
                      <a:pt x="11" y="12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57" y="108"/>
                      <a:pt x="160" y="94"/>
                      <a:pt x="160" y="80"/>
                    </a:cubicBezTo>
                    <a:cubicBezTo>
                      <a:pt x="160" y="35"/>
                      <a:pt x="125" y="0"/>
                      <a:pt x="80" y="0"/>
                    </a:cubicBezTo>
                    <a:close/>
                    <a:moveTo>
                      <a:pt x="80" y="100"/>
                    </a:moveTo>
                    <a:cubicBezTo>
                      <a:pt x="69" y="100"/>
                      <a:pt x="60" y="91"/>
                      <a:pt x="60" y="80"/>
                    </a:cubicBezTo>
                    <a:cubicBezTo>
                      <a:pt x="60" y="69"/>
                      <a:pt x="69" y="60"/>
                      <a:pt x="80" y="60"/>
                    </a:cubicBezTo>
                    <a:cubicBezTo>
                      <a:pt x="91" y="60"/>
                      <a:pt x="100" y="69"/>
                      <a:pt x="100" y="80"/>
                    </a:cubicBezTo>
                    <a:cubicBezTo>
                      <a:pt x="100" y="91"/>
                      <a:pt x="91" y="100"/>
                      <a:pt x="80" y="100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 rot="8986446">
                <a:off x="5823317" y="3012299"/>
                <a:ext cx="83537" cy="8353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5842160" y="2897962"/>
              <a:ext cx="1425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54495" y="1613232"/>
            <a:ext cx="2179378" cy="377972"/>
            <a:chOff x="5167931" y="2618978"/>
            <a:chExt cx="2179662" cy="377972"/>
          </a:xfrm>
        </p:grpSpPr>
        <p:grpSp>
          <p:nvGrpSpPr>
            <p:cNvPr id="31" name="组合 30"/>
            <p:cNvGrpSpPr/>
            <p:nvPr/>
          </p:nvGrpSpPr>
          <p:grpSpPr>
            <a:xfrm>
              <a:off x="5167931" y="2618978"/>
              <a:ext cx="818435" cy="293688"/>
              <a:chOff x="5167931" y="2618978"/>
              <a:chExt cx="818435" cy="293688"/>
            </a:xfrm>
          </p:grpSpPr>
          <p:cxnSp>
            <p:nvCxnSpPr>
              <p:cNvPr id="33" name="直接连接符 32"/>
              <p:cNvCxnSpPr>
                <a:stCxn id="34" idx="3"/>
                <a:endCxn id="35" idx="5"/>
              </p:cNvCxnSpPr>
              <p:nvPr/>
            </p:nvCxnSpPr>
            <p:spPr>
              <a:xfrm flipV="1">
                <a:off x="5265563" y="2828323"/>
                <a:ext cx="638647" cy="84343"/>
              </a:xfrm>
              <a:prstGeom prst="line">
                <a:avLst/>
              </a:prstGeom>
              <a:solidFill>
                <a:srgbClr val="FFA7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70"/>
              <p:cNvSpPr>
                <a:spLocks noEditPoints="1"/>
              </p:cNvSpPr>
              <p:nvPr/>
            </p:nvSpPr>
            <p:spPr bwMode="auto">
              <a:xfrm>
                <a:off x="5167931" y="2618978"/>
                <a:ext cx="195263" cy="293688"/>
              </a:xfrm>
              <a:custGeom>
                <a:avLst/>
                <a:gdLst>
                  <a:gd name="T0" fmla="*/ 80 w 160"/>
                  <a:gd name="T1" fmla="*/ 0 h 240"/>
                  <a:gd name="T2" fmla="*/ 0 w 160"/>
                  <a:gd name="T3" fmla="*/ 80 h 240"/>
                  <a:gd name="T4" fmla="*/ 11 w 160"/>
                  <a:gd name="T5" fmla="*/ 120 h 240"/>
                  <a:gd name="T6" fmla="*/ 80 w 160"/>
                  <a:gd name="T7" fmla="*/ 240 h 240"/>
                  <a:gd name="T8" fmla="*/ 150 w 160"/>
                  <a:gd name="T9" fmla="*/ 120 h 240"/>
                  <a:gd name="T10" fmla="*/ 160 w 160"/>
                  <a:gd name="T11" fmla="*/ 80 h 240"/>
                  <a:gd name="T12" fmla="*/ 80 w 160"/>
                  <a:gd name="T13" fmla="*/ 0 h 240"/>
                  <a:gd name="T14" fmla="*/ 80 w 160"/>
                  <a:gd name="T15" fmla="*/ 100 h 240"/>
                  <a:gd name="T16" fmla="*/ 60 w 160"/>
                  <a:gd name="T17" fmla="*/ 80 h 240"/>
                  <a:gd name="T18" fmla="*/ 80 w 160"/>
                  <a:gd name="T19" fmla="*/ 60 h 240"/>
                  <a:gd name="T20" fmla="*/ 100 w 160"/>
                  <a:gd name="T21" fmla="*/ 80 h 240"/>
                  <a:gd name="T22" fmla="*/ 80 w 160"/>
                  <a:gd name="T23" fmla="*/ 1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240">
                    <a:moveTo>
                      <a:pt x="80" y="0"/>
                    </a:moveTo>
                    <a:cubicBezTo>
                      <a:pt x="36" y="0"/>
                      <a:pt x="0" y="35"/>
                      <a:pt x="0" y="80"/>
                    </a:cubicBezTo>
                    <a:cubicBezTo>
                      <a:pt x="0" y="94"/>
                      <a:pt x="4" y="108"/>
                      <a:pt x="11" y="12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57" y="108"/>
                      <a:pt x="160" y="94"/>
                      <a:pt x="160" y="80"/>
                    </a:cubicBezTo>
                    <a:cubicBezTo>
                      <a:pt x="160" y="35"/>
                      <a:pt x="125" y="0"/>
                      <a:pt x="80" y="0"/>
                    </a:cubicBezTo>
                    <a:close/>
                    <a:moveTo>
                      <a:pt x="80" y="100"/>
                    </a:moveTo>
                    <a:cubicBezTo>
                      <a:pt x="69" y="100"/>
                      <a:pt x="60" y="91"/>
                      <a:pt x="60" y="80"/>
                    </a:cubicBezTo>
                    <a:cubicBezTo>
                      <a:pt x="60" y="69"/>
                      <a:pt x="69" y="60"/>
                      <a:pt x="80" y="60"/>
                    </a:cubicBezTo>
                    <a:cubicBezTo>
                      <a:pt x="91" y="60"/>
                      <a:pt x="100" y="69"/>
                      <a:pt x="100" y="80"/>
                    </a:cubicBezTo>
                    <a:cubicBezTo>
                      <a:pt x="100" y="91"/>
                      <a:pt x="91" y="100"/>
                      <a:pt x="80" y="100"/>
                    </a:cubicBezTo>
                    <a:close/>
                  </a:path>
                </a:pathLst>
              </a:cu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 rot="8986446">
                <a:off x="5902829" y="2797206"/>
                <a:ext cx="83537" cy="835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5922203" y="2658396"/>
              <a:ext cx="1425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967313" y="3272902"/>
            <a:ext cx="3343377" cy="573619"/>
            <a:chOff x="5167931" y="2618978"/>
            <a:chExt cx="3343812" cy="573619"/>
          </a:xfrm>
        </p:grpSpPr>
        <p:grpSp>
          <p:nvGrpSpPr>
            <p:cNvPr id="37" name="组合 36"/>
            <p:cNvGrpSpPr/>
            <p:nvPr/>
          </p:nvGrpSpPr>
          <p:grpSpPr>
            <a:xfrm>
              <a:off x="5167931" y="2618978"/>
              <a:ext cx="1988621" cy="447800"/>
              <a:chOff x="5167931" y="2618978"/>
              <a:chExt cx="1988621" cy="447800"/>
            </a:xfrm>
          </p:grpSpPr>
          <p:cxnSp>
            <p:nvCxnSpPr>
              <p:cNvPr id="39" name="直接连接符 38"/>
              <p:cNvCxnSpPr>
                <a:stCxn id="40" idx="3"/>
                <a:endCxn id="41" idx="5"/>
              </p:cNvCxnSpPr>
              <p:nvPr/>
            </p:nvCxnSpPr>
            <p:spPr>
              <a:xfrm>
                <a:off x="5265563" y="2912666"/>
                <a:ext cx="1808833" cy="101692"/>
              </a:xfrm>
              <a:prstGeom prst="line">
                <a:avLst/>
              </a:prstGeom>
              <a:solidFill>
                <a:srgbClr val="FFA700"/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reeform 170"/>
              <p:cNvSpPr>
                <a:spLocks noEditPoints="1"/>
              </p:cNvSpPr>
              <p:nvPr/>
            </p:nvSpPr>
            <p:spPr bwMode="auto">
              <a:xfrm>
                <a:off x="5167931" y="2618978"/>
                <a:ext cx="195263" cy="293688"/>
              </a:xfrm>
              <a:custGeom>
                <a:avLst/>
                <a:gdLst>
                  <a:gd name="T0" fmla="*/ 80 w 160"/>
                  <a:gd name="T1" fmla="*/ 0 h 240"/>
                  <a:gd name="T2" fmla="*/ 0 w 160"/>
                  <a:gd name="T3" fmla="*/ 80 h 240"/>
                  <a:gd name="T4" fmla="*/ 11 w 160"/>
                  <a:gd name="T5" fmla="*/ 120 h 240"/>
                  <a:gd name="T6" fmla="*/ 80 w 160"/>
                  <a:gd name="T7" fmla="*/ 240 h 240"/>
                  <a:gd name="T8" fmla="*/ 150 w 160"/>
                  <a:gd name="T9" fmla="*/ 120 h 240"/>
                  <a:gd name="T10" fmla="*/ 160 w 160"/>
                  <a:gd name="T11" fmla="*/ 80 h 240"/>
                  <a:gd name="T12" fmla="*/ 80 w 160"/>
                  <a:gd name="T13" fmla="*/ 0 h 240"/>
                  <a:gd name="T14" fmla="*/ 80 w 160"/>
                  <a:gd name="T15" fmla="*/ 100 h 240"/>
                  <a:gd name="T16" fmla="*/ 60 w 160"/>
                  <a:gd name="T17" fmla="*/ 80 h 240"/>
                  <a:gd name="T18" fmla="*/ 80 w 160"/>
                  <a:gd name="T19" fmla="*/ 60 h 240"/>
                  <a:gd name="T20" fmla="*/ 100 w 160"/>
                  <a:gd name="T21" fmla="*/ 80 h 240"/>
                  <a:gd name="T22" fmla="*/ 80 w 160"/>
                  <a:gd name="T23" fmla="*/ 1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240">
                    <a:moveTo>
                      <a:pt x="80" y="0"/>
                    </a:moveTo>
                    <a:cubicBezTo>
                      <a:pt x="36" y="0"/>
                      <a:pt x="0" y="35"/>
                      <a:pt x="0" y="80"/>
                    </a:cubicBezTo>
                    <a:cubicBezTo>
                      <a:pt x="0" y="94"/>
                      <a:pt x="4" y="108"/>
                      <a:pt x="11" y="12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57" y="108"/>
                      <a:pt x="160" y="94"/>
                      <a:pt x="160" y="80"/>
                    </a:cubicBezTo>
                    <a:cubicBezTo>
                      <a:pt x="160" y="35"/>
                      <a:pt x="125" y="0"/>
                      <a:pt x="80" y="0"/>
                    </a:cubicBezTo>
                    <a:close/>
                    <a:moveTo>
                      <a:pt x="80" y="100"/>
                    </a:moveTo>
                    <a:cubicBezTo>
                      <a:pt x="69" y="100"/>
                      <a:pt x="60" y="91"/>
                      <a:pt x="60" y="80"/>
                    </a:cubicBezTo>
                    <a:cubicBezTo>
                      <a:pt x="60" y="69"/>
                      <a:pt x="69" y="60"/>
                      <a:pt x="80" y="60"/>
                    </a:cubicBezTo>
                    <a:cubicBezTo>
                      <a:pt x="91" y="60"/>
                      <a:pt x="100" y="69"/>
                      <a:pt x="100" y="80"/>
                    </a:cubicBezTo>
                    <a:cubicBezTo>
                      <a:pt x="100" y="91"/>
                      <a:pt x="91" y="100"/>
                      <a:pt x="80" y="100"/>
                    </a:cubicBezTo>
                    <a:close/>
                  </a:path>
                </a:pathLst>
              </a:cu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 rot="8986446">
                <a:off x="7073015" y="2983241"/>
                <a:ext cx="83537" cy="8353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7086353" y="2854043"/>
              <a:ext cx="1425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78482" y="1833228"/>
            <a:ext cx="2330311" cy="879086"/>
            <a:chOff x="5167931" y="2033580"/>
            <a:chExt cx="2330614" cy="879086"/>
          </a:xfrm>
        </p:grpSpPr>
        <p:grpSp>
          <p:nvGrpSpPr>
            <p:cNvPr id="43" name="组合 42"/>
            <p:cNvGrpSpPr/>
            <p:nvPr/>
          </p:nvGrpSpPr>
          <p:grpSpPr>
            <a:xfrm>
              <a:off x="5167931" y="2207836"/>
              <a:ext cx="954620" cy="704830"/>
              <a:chOff x="5167931" y="2207836"/>
              <a:chExt cx="954620" cy="704830"/>
            </a:xfrm>
          </p:grpSpPr>
          <p:cxnSp>
            <p:nvCxnSpPr>
              <p:cNvPr id="45" name="直接连接符 44"/>
              <p:cNvCxnSpPr>
                <a:stCxn id="46" idx="3"/>
                <a:endCxn id="47" idx="6"/>
              </p:cNvCxnSpPr>
              <p:nvPr/>
            </p:nvCxnSpPr>
            <p:spPr>
              <a:xfrm flipV="1">
                <a:off x="5265563" y="2270631"/>
                <a:ext cx="779129" cy="642035"/>
              </a:xfrm>
              <a:prstGeom prst="line">
                <a:avLst/>
              </a:prstGeom>
              <a:solidFill>
                <a:srgbClr val="FFA700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reeform 170"/>
              <p:cNvSpPr>
                <a:spLocks noEditPoints="1"/>
              </p:cNvSpPr>
              <p:nvPr/>
            </p:nvSpPr>
            <p:spPr bwMode="auto">
              <a:xfrm>
                <a:off x="5167931" y="2618978"/>
                <a:ext cx="195263" cy="293688"/>
              </a:xfrm>
              <a:custGeom>
                <a:avLst/>
                <a:gdLst>
                  <a:gd name="T0" fmla="*/ 80 w 160"/>
                  <a:gd name="T1" fmla="*/ 0 h 240"/>
                  <a:gd name="T2" fmla="*/ 0 w 160"/>
                  <a:gd name="T3" fmla="*/ 80 h 240"/>
                  <a:gd name="T4" fmla="*/ 11 w 160"/>
                  <a:gd name="T5" fmla="*/ 120 h 240"/>
                  <a:gd name="T6" fmla="*/ 80 w 160"/>
                  <a:gd name="T7" fmla="*/ 240 h 240"/>
                  <a:gd name="T8" fmla="*/ 150 w 160"/>
                  <a:gd name="T9" fmla="*/ 120 h 240"/>
                  <a:gd name="T10" fmla="*/ 160 w 160"/>
                  <a:gd name="T11" fmla="*/ 80 h 240"/>
                  <a:gd name="T12" fmla="*/ 80 w 160"/>
                  <a:gd name="T13" fmla="*/ 0 h 240"/>
                  <a:gd name="T14" fmla="*/ 80 w 160"/>
                  <a:gd name="T15" fmla="*/ 100 h 240"/>
                  <a:gd name="T16" fmla="*/ 60 w 160"/>
                  <a:gd name="T17" fmla="*/ 80 h 240"/>
                  <a:gd name="T18" fmla="*/ 80 w 160"/>
                  <a:gd name="T19" fmla="*/ 60 h 240"/>
                  <a:gd name="T20" fmla="*/ 100 w 160"/>
                  <a:gd name="T21" fmla="*/ 80 h 240"/>
                  <a:gd name="T22" fmla="*/ 80 w 160"/>
                  <a:gd name="T23" fmla="*/ 1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240">
                    <a:moveTo>
                      <a:pt x="80" y="0"/>
                    </a:moveTo>
                    <a:cubicBezTo>
                      <a:pt x="36" y="0"/>
                      <a:pt x="0" y="35"/>
                      <a:pt x="0" y="80"/>
                    </a:cubicBezTo>
                    <a:cubicBezTo>
                      <a:pt x="0" y="94"/>
                      <a:pt x="4" y="108"/>
                      <a:pt x="11" y="12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57" y="108"/>
                      <a:pt x="160" y="94"/>
                      <a:pt x="160" y="80"/>
                    </a:cubicBezTo>
                    <a:cubicBezTo>
                      <a:pt x="160" y="35"/>
                      <a:pt x="125" y="0"/>
                      <a:pt x="80" y="0"/>
                    </a:cubicBezTo>
                    <a:close/>
                    <a:moveTo>
                      <a:pt x="80" y="100"/>
                    </a:moveTo>
                    <a:cubicBezTo>
                      <a:pt x="69" y="100"/>
                      <a:pt x="60" y="91"/>
                      <a:pt x="60" y="80"/>
                    </a:cubicBezTo>
                    <a:cubicBezTo>
                      <a:pt x="60" y="69"/>
                      <a:pt x="69" y="60"/>
                      <a:pt x="80" y="60"/>
                    </a:cubicBezTo>
                    <a:cubicBezTo>
                      <a:pt x="91" y="60"/>
                      <a:pt x="100" y="69"/>
                      <a:pt x="100" y="80"/>
                    </a:cubicBezTo>
                    <a:cubicBezTo>
                      <a:pt x="100" y="91"/>
                      <a:pt x="91" y="100"/>
                      <a:pt x="80" y="100"/>
                    </a:cubicBezTo>
                    <a:close/>
                  </a:path>
                </a:pathLst>
              </a:cu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 rot="8986446">
                <a:off x="6039014" y="2207836"/>
                <a:ext cx="83537" cy="8353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6073155" y="2033580"/>
              <a:ext cx="1425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090335" y="4706626"/>
            <a:ext cx="2330937" cy="1051872"/>
            <a:chOff x="5167931" y="2618978"/>
            <a:chExt cx="2331240" cy="1051872"/>
          </a:xfrm>
        </p:grpSpPr>
        <p:grpSp>
          <p:nvGrpSpPr>
            <p:cNvPr id="49" name="组合 48"/>
            <p:cNvGrpSpPr/>
            <p:nvPr/>
          </p:nvGrpSpPr>
          <p:grpSpPr>
            <a:xfrm>
              <a:off x="5167931" y="2618978"/>
              <a:ext cx="966436" cy="929316"/>
              <a:chOff x="5167931" y="2618978"/>
              <a:chExt cx="966436" cy="929316"/>
            </a:xfrm>
          </p:grpSpPr>
          <p:cxnSp>
            <p:nvCxnSpPr>
              <p:cNvPr id="51" name="直接连接符 50"/>
              <p:cNvCxnSpPr>
                <a:stCxn id="52" idx="3"/>
                <a:endCxn id="50" idx="1"/>
              </p:cNvCxnSpPr>
              <p:nvPr/>
            </p:nvCxnSpPr>
            <p:spPr>
              <a:xfrm>
                <a:off x="5265563" y="2912666"/>
                <a:ext cx="808218" cy="588907"/>
              </a:xfrm>
              <a:prstGeom prst="line">
                <a:avLst/>
              </a:prstGeom>
              <a:solidFill>
                <a:srgbClr val="FFA700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reeform 170"/>
              <p:cNvSpPr>
                <a:spLocks noEditPoints="1"/>
              </p:cNvSpPr>
              <p:nvPr/>
            </p:nvSpPr>
            <p:spPr bwMode="auto">
              <a:xfrm>
                <a:off x="5167931" y="2618978"/>
                <a:ext cx="195263" cy="293688"/>
              </a:xfrm>
              <a:custGeom>
                <a:avLst/>
                <a:gdLst>
                  <a:gd name="T0" fmla="*/ 80 w 160"/>
                  <a:gd name="T1" fmla="*/ 0 h 240"/>
                  <a:gd name="T2" fmla="*/ 0 w 160"/>
                  <a:gd name="T3" fmla="*/ 80 h 240"/>
                  <a:gd name="T4" fmla="*/ 11 w 160"/>
                  <a:gd name="T5" fmla="*/ 120 h 240"/>
                  <a:gd name="T6" fmla="*/ 80 w 160"/>
                  <a:gd name="T7" fmla="*/ 240 h 240"/>
                  <a:gd name="T8" fmla="*/ 150 w 160"/>
                  <a:gd name="T9" fmla="*/ 120 h 240"/>
                  <a:gd name="T10" fmla="*/ 160 w 160"/>
                  <a:gd name="T11" fmla="*/ 80 h 240"/>
                  <a:gd name="T12" fmla="*/ 80 w 160"/>
                  <a:gd name="T13" fmla="*/ 0 h 240"/>
                  <a:gd name="T14" fmla="*/ 80 w 160"/>
                  <a:gd name="T15" fmla="*/ 100 h 240"/>
                  <a:gd name="T16" fmla="*/ 60 w 160"/>
                  <a:gd name="T17" fmla="*/ 80 h 240"/>
                  <a:gd name="T18" fmla="*/ 80 w 160"/>
                  <a:gd name="T19" fmla="*/ 60 h 240"/>
                  <a:gd name="T20" fmla="*/ 100 w 160"/>
                  <a:gd name="T21" fmla="*/ 80 h 240"/>
                  <a:gd name="T22" fmla="*/ 80 w 160"/>
                  <a:gd name="T23" fmla="*/ 1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240">
                    <a:moveTo>
                      <a:pt x="80" y="0"/>
                    </a:moveTo>
                    <a:cubicBezTo>
                      <a:pt x="36" y="0"/>
                      <a:pt x="0" y="35"/>
                      <a:pt x="0" y="80"/>
                    </a:cubicBezTo>
                    <a:cubicBezTo>
                      <a:pt x="0" y="94"/>
                      <a:pt x="4" y="108"/>
                      <a:pt x="11" y="12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57" y="108"/>
                      <a:pt x="160" y="94"/>
                      <a:pt x="160" y="80"/>
                    </a:cubicBezTo>
                    <a:cubicBezTo>
                      <a:pt x="160" y="35"/>
                      <a:pt x="125" y="0"/>
                      <a:pt x="80" y="0"/>
                    </a:cubicBezTo>
                    <a:close/>
                    <a:moveTo>
                      <a:pt x="80" y="100"/>
                    </a:moveTo>
                    <a:cubicBezTo>
                      <a:pt x="69" y="100"/>
                      <a:pt x="60" y="91"/>
                      <a:pt x="60" y="80"/>
                    </a:cubicBezTo>
                    <a:cubicBezTo>
                      <a:pt x="60" y="69"/>
                      <a:pt x="69" y="60"/>
                      <a:pt x="80" y="60"/>
                    </a:cubicBezTo>
                    <a:cubicBezTo>
                      <a:pt x="91" y="60"/>
                      <a:pt x="100" y="69"/>
                      <a:pt x="100" y="80"/>
                    </a:cubicBezTo>
                    <a:cubicBezTo>
                      <a:pt x="100" y="91"/>
                      <a:pt x="91" y="100"/>
                      <a:pt x="80" y="100"/>
                    </a:cubicBezTo>
                    <a:close/>
                  </a:path>
                </a:pathLst>
              </a:cu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rot="8986446">
                <a:off x="6050830" y="3464757"/>
                <a:ext cx="83537" cy="8353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6073781" y="3332296"/>
              <a:ext cx="1425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50897" y="3754163"/>
            <a:ext cx="1756131" cy="1328918"/>
            <a:chOff x="3606834" y="2618978"/>
            <a:chExt cx="1756360" cy="1328918"/>
          </a:xfrm>
        </p:grpSpPr>
        <p:grpSp>
          <p:nvGrpSpPr>
            <p:cNvPr id="55" name="组合 54"/>
            <p:cNvGrpSpPr/>
            <p:nvPr/>
          </p:nvGrpSpPr>
          <p:grpSpPr>
            <a:xfrm>
              <a:off x="4983807" y="2618978"/>
              <a:ext cx="379387" cy="1193951"/>
              <a:chOff x="4983807" y="2618978"/>
              <a:chExt cx="379387" cy="1193951"/>
            </a:xfrm>
          </p:grpSpPr>
          <p:cxnSp>
            <p:nvCxnSpPr>
              <p:cNvPr id="57" name="直接连接符 56"/>
              <p:cNvCxnSpPr>
                <a:stCxn id="58" idx="3"/>
                <a:endCxn id="56" idx="3"/>
              </p:cNvCxnSpPr>
              <p:nvPr/>
            </p:nvCxnSpPr>
            <p:spPr>
              <a:xfrm flipH="1">
                <a:off x="5032224" y="2912666"/>
                <a:ext cx="233339" cy="865953"/>
              </a:xfrm>
              <a:prstGeom prst="line">
                <a:avLst/>
              </a:prstGeom>
              <a:solidFill>
                <a:srgbClr val="FFA700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170"/>
              <p:cNvSpPr>
                <a:spLocks noEditPoints="1"/>
              </p:cNvSpPr>
              <p:nvPr/>
            </p:nvSpPr>
            <p:spPr bwMode="auto">
              <a:xfrm>
                <a:off x="5167931" y="2618978"/>
                <a:ext cx="195263" cy="293688"/>
              </a:xfrm>
              <a:custGeom>
                <a:avLst/>
                <a:gdLst>
                  <a:gd name="T0" fmla="*/ 80 w 160"/>
                  <a:gd name="T1" fmla="*/ 0 h 240"/>
                  <a:gd name="T2" fmla="*/ 0 w 160"/>
                  <a:gd name="T3" fmla="*/ 80 h 240"/>
                  <a:gd name="T4" fmla="*/ 11 w 160"/>
                  <a:gd name="T5" fmla="*/ 120 h 240"/>
                  <a:gd name="T6" fmla="*/ 80 w 160"/>
                  <a:gd name="T7" fmla="*/ 240 h 240"/>
                  <a:gd name="T8" fmla="*/ 150 w 160"/>
                  <a:gd name="T9" fmla="*/ 120 h 240"/>
                  <a:gd name="T10" fmla="*/ 160 w 160"/>
                  <a:gd name="T11" fmla="*/ 80 h 240"/>
                  <a:gd name="T12" fmla="*/ 80 w 160"/>
                  <a:gd name="T13" fmla="*/ 0 h 240"/>
                  <a:gd name="T14" fmla="*/ 80 w 160"/>
                  <a:gd name="T15" fmla="*/ 100 h 240"/>
                  <a:gd name="T16" fmla="*/ 60 w 160"/>
                  <a:gd name="T17" fmla="*/ 80 h 240"/>
                  <a:gd name="T18" fmla="*/ 80 w 160"/>
                  <a:gd name="T19" fmla="*/ 60 h 240"/>
                  <a:gd name="T20" fmla="*/ 100 w 160"/>
                  <a:gd name="T21" fmla="*/ 80 h 240"/>
                  <a:gd name="T22" fmla="*/ 80 w 160"/>
                  <a:gd name="T23" fmla="*/ 10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240">
                    <a:moveTo>
                      <a:pt x="80" y="0"/>
                    </a:moveTo>
                    <a:cubicBezTo>
                      <a:pt x="36" y="0"/>
                      <a:pt x="0" y="35"/>
                      <a:pt x="0" y="80"/>
                    </a:cubicBezTo>
                    <a:cubicBezTo>
                      <a:pt x="0" y="94"/>
                      <a:pt x="4" y="108"/>
                      <a:pt x="11" y="12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57" y="108"/>
                      <a:pt x="160" y="94"/>
                      <a:pt x="160" y="80"/>
                    </a:cubicBezTo>
                    <a:cubicBezTo>
                      <a:pt x="160" y="35"/>
                      <a:pt x="125" y="0"/>
                      <a:pt x="80" y="0"/>
                    </a:cubicBezTo>
                    <a:close/>
                    <a:moveTo>
                      <a:pt x="80" y="100"/>
                    </a:moveTo>
                    <a:cubicBezTo>
                      <a:pt x="69" y="100"/>
                      <a:pt x="60" y="91"/>
                      <a:pt x="60" y="80"/>
                    </a:cubicBezTo>
                    <a:cubicBezTo>
                      <a:pt x="60" y="69"/>
                      <a:pt x="69" y="60"/>
                      <a:pt x="80" y="60"/>
                    </a:cubicBezTo>
                    <a:cubicBezTo>
                      <a:pt x="91" y="60"/>
                      <a:pt x="100" y="69"/>
                      <a:pt x="100" y="80"/>
                    </a:cubicBezTo>
                    <a:cubicBezTo>
                      <a:pt x="100" y="91"/>
                      <a:pt x="91" y="100"/>
                      <a:pt x="80" y="100"/>
                    </a:cubicBez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 rot="8986446">
                <a:off x="4983807" y="3729392"/>
                <a:ext cx="83537" cy="8353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3606834" y="3609342"/>
              <a:ext cx="1425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输入文字内容</a:t>
              </a: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7659040" y="3406671"/>
            <a:ext cx="1261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输入文字内容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输入文字内容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911925" y="3406671"/>
            <a:ext cx="1261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输入文字内容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输入文字内容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0145232" y="3406671"/>
            <a:ext cx="1261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输入文字内容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输入文字内容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659040" y="5098764"/>
            <a:ext cx="1261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输入文字内容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输入文字内容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911925" y="5098764"/>
            <a:ext cx="1261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输入文字内容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输入文字内容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0145232" y="5098764"/>
            <a:ext cx="1261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输入文字内容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输入文字内容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ea typeface="+mn-ea"/>
                <a:cs typeface="+mn-ea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8579954" y="1690045"/>
            <a:ext cx="1116444" cy="1116444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4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7895620" y="2806490"/>
            <a:ext cx="1118399" cy="111839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8"/>
          <p:cNvSpPr/>
          <p:nvPr/>
        </p:nvSpPr>
        <p:spPr bwMode="auto">
          <a:xfrm>
            <a:off x="6783085" y="2806490"/>
            <a:ext cx="1112534" cy="1118399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/>
          <p:nvPr/>
        </p:nvSpPr>
        <p:spPr bwMode="auto">
          <a:xfrm>
            <a:off x="6094839" y="1690045"/>
            <a:ext cx="1116444" cy="1116444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0"/>
          <p:cNvSpPr/>
          <p:nvPr/>
        </p:nvSpPr>
        <p:spPr bwMode="auto">
          <a:xfrm>
            <a:off x="4982306" y="1690045"/>
            <a:ext cx="1112534" cy="1116444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4982306" y="2806490"/>
            <a:ext cx="1112534" cy="111839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2"/>
          <p:cNvSpPr/>
          <p:nvPr/>
        </p:nvSpPr>
        <p:spPr bwMode="auto">
          <a:xfrm>
            <a:off x="6094839" y="3490825"/>
            <a:ext cx="1116444" cy="1116444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3"/>
          <p:cNvSpPr/>
          <p:nvPr/>
        </p:nvSpPr>
        <p:spPr bwMode="auto">
          <a:xfrm>
            <a:off x="6094839" y="4607269"/>
            <a:ext cx="1116444" cy="111839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9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4"/>
          <p:cNvSpPr/>
          <p:nvPr/>
        </p:nvSpPr>
        <p:spPr bwMode="auto">
          <a:xfrm>
            <a:off x="4982306" y="4607269"/>
            <a:ext cx="1112534" cy="111839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5"/>
          <p:cNvSpPr/>
          <p:nvPr/>
        </p:nvSpPr>
        <p:spPr bwMode="auto">
          <a:xfrm>
            <a:off x="4297971" y="3490825"/>
            <a:ext cx="1112534" cy="1116444"/>
          </a:xfrm>
          <a:custGeom>
            <a:avLst/>
            <a:gdLst>
              <a:gd name="T0" fmla="*/ 0 w 241"/>
              <a:gd name="T1" fmla="*/ 0 h 242"/>
              <a:gd name="T2" fmla="*/ 170 w 241"/>
              <a:gd name="T3" fmla="*/ 71 h 242"/>
              <a:gd name="T4" fmla="*/ 241 w 241"/>
              <a:gd name="T5" fmla="*/ 242 h 242"/>
              <a:gd name="T6" fmla="*/ 148 w 241"/>
              <a:gd name="T7" fmla="*/ 242 h 242"/>
              <a:gd name="T8" fmla="*/ 104 w 241"/>
              <a:gd name="T9" fmla="*/ 137 h 242"/>
              <a:gd name="T10" fmla="*/ 0 w 241"/>
              <a:gd name="T11" fmla="*/ 94 h 242"/>
              <a:gd name="T12" fmla="*/ 0 w 241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6"/>
          <p:cNvSpPr/>
          <p:nvPr/>
        </p:nvSpPr>
        <p:spPr bwMode="auto">
          <a:xfrm>
            <a:off x="3179573" y="3490825"/>
            <a:ext cx="1118399" cy="1116444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3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7"/>
          <p:cNvSpPr/>
          <p:nvPr/>
        </p:nvSpPr>
        <p:spPr bwMode="auto">
          <a:xfrm>
            <a:off x="2497192" y="4607269"/>
            <a:ext cx="1112534" cy="1118399"/>
          </a:xfrm>
          <a:custGeom>
            <a:avLst/>
            <a:gdLst>
              <a:gd name="T0" fmla="*/ 0 w 241"/>
              <a:gd name="T1" fmla="*/ 148 h 242"/>
              <a:gd name="T2" fmla="*/ 105 w 241"/>
              <a:gd name="T3" fmla="*/ 105 h 242"/>
              <a:gd name="T4" fmla="*/ 148 w 241"/>
              <a:gd name="T5" fmla="*/ 0 h 242"/>
              <a:gd name="T6" fmla="*/ 241 w 241"/>
              <a:gd name="T7" fmla="*/ 0 h 242"/>
              <a:gd name="T8" fmla="*/ 171 w 241"/>
              <a:gd name="T9" fmla="*/ 171 h 242"/>
              <a:gd name="T10" fmla="*/ 0 w 241"/>
              <a:gd name="T11" fmla="*/ 242 h 242"/>
              <a:gd name="T12" fmla="*/ 0 w 241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7426901" y="2343638"/>
            <a:ext cx="941346" cy="9413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5626123" y="2343638"/>
            <a:ext cx="941346" cy="9413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626123" y="4134641"/>
            <a:ext cx="941346" cy="9413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3825343" y="4134641"/>
            <a:ext cx="941346" cy="9413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264256" y="2381521"/>
            <a:ext cx="230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64258" y="2811982"/>
            <a:ext cx="23043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4580" y="1907657"/>
            <a:ext cx="230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54930" y="2338118"/>
            <a:ext cx="23340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2144" y="4191676"/>
            <a:ext cx="230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92146" y="4622137"/>
            <a:ext cx="23043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5050" y="3757198"/>
            <a:ext cx="230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5400" y="4187659"/>
            <a:ext cx="23340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>
            <a:off x="5832672" y="4379492"/>
            <a:ext cx="528248" cy="451644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5843844" y="2550188"/>
            <a:ext cx="505904" cy="528246"/>
          </a:xfrm>
          <a:custGeom>
            <a:avLst/>
            <a:gdLst>
              <a:gd name="T0" fmla="*/ 86 w 134"/>
              <a:gd name="T1" fmla="*/ 115 h 140"/>
              <a:gd name="T2" fmla="*/ 82 w 134"/>
              <a:gd name="T3" fmla="*/ 118 h 140"/>
              <a:gd name="T4" fmla="*/ 10 w 134"/>
              <a:gd name="T5" fmla="*/ 115 h 140"/>
              <a:gd name="T6" fmla="*/ 14 w 134"/>
              <a:gd name="T7" fmla="*/ 11 h 140"/>
              <a:gd name="T8" fmla="*/ 86 w 134"/>
              <a:gd name="T9" fmla="*/ 15 h 140"/>
              <a:gd name="T10" fmla="*/ 96 w 134"/>
              <a:gd name="T11" fmla="*/ 16 h 140"/>
              <a:gd name="T12" fmla="*/ 82 w 134"/>
              <a:gd name="T13" fmla="*/ 0 h 140"/>
              <a:gd name="T14" fmla="*/ 0 w 134"/>
              <a:gd name="T15" fmla="*/ 14 h 140"/>
              <a:gd name="T16" fmla="*/ 14 w 134"/>
              <a:gd name="T17" fmla="*/ 140 h 140"/>
              <a:gd name="T18" fmla="*/ 96 w 134"/>
              <a:gd name="T19" fmla="*/ 126 h 140"/>
              <a:gd name="T20" fmla="*/ 96 w 134"/>
              <a:gd name="T21" fmla="*/ 125 h 140"/>
              <a:gd name="T22" fmla="*/ 86 w 134"/>
              <a:gd name="T23" fmla="*/ 87 h 140"/>
              <a:gd name="T24" fmla="*/ 55 w 134"/>
              <a:gd name="T25" fmla="*/ 4 h 140"/>
              <a:gd name="T26" fmla="*/ 55 w 134"/>
              <a:gd name="T27" fmla="*/ 7 h 140"/>
              <a:gd name="T28" fmla="*/ 40 w 134"/>
              <a:gd name="T29" fmla="*/ 5 h 140"/>
              <a:gd name="T30" fmla="*/ 48 w 134"/>
              <a:gd name="T31" fmla="*/ 135 h 140"/>
              <a:gd name="T32" fmla="*/ 48 w 134"/>
              <a:gd name="T33" fmla="*/ 123 h 140"/>
              <a:gd name="T34" fmla="*/ 48 w 134"/>
              <a:gd name="T35" fmla="*/ 135 h 140"/>
              <a:gd name="T36" fmla="*/ 96 w 134"/>
              <a:gd name="T37" fmla="*/ 22 h 140"/>
              <a:gd name="T38" fmla="*/ 62 w 134"/>
              <a:gd name="T39" fmla="*/ 22 h 140"/>
              <a:gd name="T40" fmla="*/ 51 w 134"/>
              <a:gd name="T41" fmla="*/ 70 h 140"/>
              <a:gd name="T42" fmla="*/ 66 w 134"/>
              <a:gd name="T43" fmla="*/ 81 h 140"/>
              <a:gd name="T44" fmla="*/ 83 w 134"/>
              <a:gd name="T45" fmla="*/ 81 h 140"/>
              <a:gd name="T46" fmla="*/ 96 w 134"/>
              <a:gd name="T47" fmla="*/ 81 h 140"/>
              <a:gd name="T48" fmla="*/ 134 w 134"/>
              <a:gd name="T49" fmla="*/ 70 h 140"/>
              <a:gd name="T50" fmla="*/ 124 w 134"/>
              <a:gd name="T51" fmla="*/ 22 h 140"/>
              <a:gd name="T52" fmla="*/ 124 w 134"/>
              <a:gd name="T53" fmla="*/ 74 h 140"/>
              <a:gd name="T54" fmla="*/ 86 w 134"/>
              <a:gd name="T55" fmla="*/ 74 h 140"/>
              <a:gd name="T56" fmla="*/ 58 w 134"/>
              <a:gd name="T57" fmla="*/ 70 h 140"/>
              <a:gd name="T58" fmla="*/ 62 w 134"/>
              <a:gd name="T59" fmla="*/ 29 h 140"/>
              <a:gd name="T60" fmla="*/ 96 w 134"/>
              <a:gd name="T61" fmla="*/ 29 h 140"/>
              <a:gd name="T62" fmla="*/ 127 w 134"/>
              <a:gd name="T63" fmla="*/ 33 h 140"/>
              <a:gd name="T64" fmla="*/ 82 w 134"/>
              <a:gd name="T65" fmla="*/ 37 h 140"/>
              <a:gd name="T66" fmla="*/ 109 w 134"/>
              <a:gd name="T67" fmla="*/ 56 h 140"/>
              <a:gd name="T68" fmla="*/ 88 w 134"/>
              <a:gd name="T69" fmla="*/ 62 h 140"/>
              <a:gd name="T70" fmla="*/ 101 w 134"/>
              <a:gd name="T71" fmla="*/ 64 h 140"/>
              <a:gd name="T72" fmla="*/ 109 w 134"/>
              <a:gd name="T73" fmla="*/ 65 h 140"/>
              <a:gd name="T74" fmla="*/ 102 w 134"/>
              <a:gd name="T75" fmla="*/ 66 h 140"/>
              <a:gd name="T76" fmla="*/ 86 w 134"/>
              <a:gd name="T77" fmla="*/ 69 h 140"/>
              <a:gd name="T78" fmla="*/ 86 w 134"/>
              <a:gd name="T79" fmla="*/ 61 h 140"/>
              <a:gd name="T80" fmla="*/ 87 w 134"/>
              <a:gd name="T81" fmla="*/ 57 h 140"/>
              <a:gd name="T82" fmla="*/ 81 w 134"/>
              <a:gd name="T83" fmla="*/ 39 h 140"/>
              <a:gd name="T84" fmla="*/ 78 w 134"/>
              <a:gd name="T85" fmla="*/ 37 h 140"/>
              <a:gd name="T86" fmla="*/ 78 w 134"/>
              <a:gd name="T87" fmla="*/ 33 h 140"/>
              <a:gd name="T88" fmla="*/ 80 w 134"/>
              <a:gd name="T89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4" h="140">
                <a:moveTo>
                  <a:pt x="86" y="87"/>
                </a:moveTo>
                <a:cubicBezTo>
                  <a:pt x="86" y="115"/>
                  <a:pt x="86" y="115"/>
                  <a:pt x="86" y="115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7"/>
                  <a:pt x="84" y="118"/>
                  <a:pt x="82" y="118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2" y="118"/>
                  <a:pt x="10" y="117"/>
                  <a:pt x="10" y="1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4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84" y="11"/>
                  <a:pt x="86" y="13"/>
                  <a:pt x="86" y="15"/>
                </a:cubicBezTo>
                <a:cubicBezTo>
                  <a:pt x="86" y="16"/>
                  <a:pt x="86" y="16"/>
                  <a:pt x="8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0" y="140"/>
                  <a:pt x="96" y="134"/>
                  <a:pt x="96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6" y="87"/>
                  <a:pt x="96" y="87"/>
                  <a:pt x="96" y="87"/>
                </a:cubicBezTo>
                <a:cubicBezTo>
                  <a:pt x="86" y="87"/>
                  <a:pt x="86" y="87"/>
                  <a:pt x="86" y="87"/>
                </a:cubicBezTo>
                <a:close/>
                <a:moveTo>
                  <a:pt x="42" y="4"/>
                </a:move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6" y="4"/>
                  <a:pt x="56" y="5"/>
                </a:cubicBezTo>
                <a:cubicBezTo>
                  <a:pt x="56" y="6"/>
                  <a:pt x="55" y="7"/>
                  <a:pt x="5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1" y="7"/>
                  <a:pt x="40" y="6"/>
                  <a:pt x="40" y="5"/>
                </a:cubicBezTo>
                <a:cubicBezTo>
                  <a:pt x="40" y="4"/>
                  <a:pt x="41" y="4"/>
                  <a:pt x="42" y="4"/>
                </a:cubicBezTo>
                <a:close/>
                <a:moveTo>
                  <a:pt x="48" y="135"/>
                </a:moveTo>
                <a:cubicBezTo>
                  <a:pt x="45" y="135"/>
                  <a:pt x="42" y="133"/>
                  <a:pt x="42" y="129"/>
                </a:cubicBezTo>
                <a:cubicBezTo>
                  <a:pt x="42" y="125"/>
                  <a:pt x="45" y="123"/>
                  <a:pt x="48" y="123"/>
                </a:cubicBezTo>
                <a:cubicBezTo>
                  <a:pt x="52" y="123"/>
                  <a:pt x="54" y="125"/>
                  <a:pt x="54" y="129"/>
                </a:cubicBezTo>
                <a:cubicBezTo>
                  <a:pt x="54" y="133"/>
                  <a:pt x="52" y="135"/>
                  <a:pt x="48" y="135"/>
                </a:cubicBezTo>
                <a:close/>
                <a:moveTo>
                  <a:pt x="124" y="22"/>
                </a:moveTo>
                <a:cubicBezTo>
                  <a:pt x="96" y="22"/>
                  <a:pt x="96" y="22"/>
                  <a:pt x="9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56" y="22"/>
                  <a:pt x="51" y="27"/>
                  <a:pt x="51" y="3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6"/>
                  <a:pt x="56" y="81"/>
                  <a:pt x="62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83" y="81"/>
                  <a:pt x="83" y="81"/>
                  <a:pt x="83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9" y="81"/>
                  <a:pt x="134" y="76"/>
                  <a:pt x="134" y="7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34" y="27"/>
                  <a:pt x="129" y="22"/>
                  <a:pt x="124" y="22"/>
                </a:cubicBezTo>
                <a:close/>
                <a:moveTo>
                  <a:pt x="127" y="70"/>
                </a:moveTo>
                <a:cubicBezTo>
                  <a:pt x="127" y="72"/>
                  <a:pt x="126" y="74"/>
                  <a:pt x="124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0" y="74"/>
                  <a:pt x="58" y="72"/>
                  <a:pt x="58" y="70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0"/>
                  <a:pt x="60" y="29"/>
                  <a:pt x="62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96" y="29"/>
                  <a:pt x="96" y="29"/>
                  <a:pt x="96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6" y="29"/>
                  <a:pt x="127" y="30"/>
                  <a:pt x="127" y="33"/>
                </a:cubicBezTo>
                <a:lnTo>
                  <a:pt x="127" y="70"/>
                </a:lnTo>
                <a:close/>
                <a:moveTo>
                  <a:pt x="82" y="37"/>
                </a:moveTo>
                <a:cubicBezTo>
                  <a:pt x="112" y="41"/>
                  <a:pt x="112" y="41"/>
                  <a:pt x="112" y="41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90" y="57"/>
                  <a:pt x="90" y="57"/>
                  <a:pt x="90" y="57"/>
                </a:cubicBezTo>
                <a:cubicBezTo>
                  <a:pt x="88" y="62"/>
                  <a:pt x="88" y="62"/>
                  <a:pt x="88" y="62"/>
                </a:cubicBezTo>
                <a:cubicBezTo>
                  <a:pt x="89" y="62"/>
                  <a:pt x="89" y="63"/>
                  <a:pt x="90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2"/>
                  <a:pt x="103" y="61"/>
                  <a:pt x="105" y="61"/>
                </a:cubicBezTo>
                <a:cubicBezTo>
                  <a:pt x="107" y="61"/>
                  <a:pt x="109" y="63"/>
                  <a:pt x="109" y="65"/>
                </a:cubicBezTo>
                <a:cubicBezTo>
                  <a:pt x="109" y="67"/>
                  <a:pt x="107" y="69"/>
                  <a:pt x="105" y="69"/>
                </a:cubicBezTo>
                <a:cubicBezTo>
                  <a:pt x="103" y="69"/>
                  <a:pt x="102" y="68"/>
                  <a:pt x="102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84" y="69"/>
                  <a:pt x="82" y="67"/>
                  <a:pt x="82" y="65"/>
                </a:cubicBezTo>
                <a:cubicBezTo>
                  <a:pt x="82" y="63"/>
                  <a:pt x="84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7" y="57"/>
                  <a:pt x="87" y="57"/>
                  <a:pt x="87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1" y="39"/>
                  <a:pt x="81" y="39"/>
                  <a:pt x="81" y="39"/>
                </a:cubicBezTo>
                <a:cubicBezTo>
                  <a:pt x="78" y="37"/>
                  <a:pt x="78" y="37"/>
                  <a:pt x="78" y="37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7"/>
                  <a:pt x="76" y="36"/>
                  <a:pt x="76" y="35"/>
                </a:cubicBezTo>
                <a:cubicBezTo>
                  <a:pt x="76" y="34"/>
                  <a:pt x="77" y="33"/>
                  <a:pt x="78" y="33"/>
                </a:cubicBezTo>
                <a:cubicBezTo>
                  <a:pt x="79" y="33"/>
                  <a:pt x="80" y="34"/>
                  <a:pt x="80" y="35"/>
                </a:cubicBezTo>
                <a:cubicBezTo>
                  <a:pt x="80" y="35"/>
                  <a:pt x="80" y="35"/>
                  <a:pt x="80" y="35"/>
                </a:cubicBezTo>
                <a:lnTo>
                  <a:pt x="82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>
            <a:off x="7682923" y="2533431"/>
            <a:ext cx="429302" cy="561760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9"/>
          <p:cNvSpPr>
            <a:spLocks noEditPoints="1"/>
          </p:cNvSpPr>
          <p:nvPr/>
        </p:nvSpPr>
        <p:spPr bwMode="auto">
          <a:xfrm>
            <a:off x="4008200" y="4356628"/>
            <a:ext cx="575632" cy="497372"/>
          </a:xfrm>
          <a:custGeom>
            <a:avLst/>
            <a:gdLst>
              <a:gd name="T0" fmla="*/ 33 w 140"/>
              <a:gd name="T1" fmla="*/ 121 h 121"/>
              <a:gd name="T2" fmla="*/ 33 w 140"/>
              <a:gd name="T3" fmla="*/ 97 h 121"/>
              <a:gd name="T4" fmla="*/ 115 w 140"/>
              <a:gd name="T5" fmla="*/ 97 h 121"/>
              <a:gd name="T6" fmla="*/ 115 w 140"/>
              <a:gd name="T7" fmla="*/ 121 h 121"/>
              <a:gd name="T8" fmla="*/ 115 w 140"/>
              <a:gd name="T9" fmla="*/ 97 h 121"/>
              <a:gd name="T10" fmla="*/ 133 w 140"/>
              <a:gd name="T11" fmla="*/ 103 h 121"/>
              <a:gd name="T12" fmla="*/ 115 w 140"/>
              <a:gd name="T13" fmla="*/ 95 h 121"/>
              <a:gd name="T14" fmla="*/ 45 w 140"/>
              <a:gd name="T15" fmla="*/ 103 h 121"/>
              <a:gd name="T16" fmla="*/ 20 w 140"/>
              <a:gd name="T17" fmla="*/ 103 h 121"/>
              <a:gd name="T18" fmla="*/ 6 w 140"/>
              <a:gd name="T19" fmla="*/ 103 h 121"/>
              <a:gd name="T20" fmla="*/ 0 w 140"/>
              <a:gd name="T21" fmla="*/ 72 h 121"/>
              <a:gd name="T22" fmla="*/ 17 w 140"/>
              <a:gd name="T23" fmla="*/ 44 h 121"/>
              <a:gd name="T24" fmla="*/ 44 w 140"/>
              <a:gd name="T25" fmla="*/ 40 h 121"/>
              <a:gd name="T26" fmla="*/ 49 w 140"/>
              <a:gd name="T27" fmla="*/ 88 h 121"/>
              <a:gd name="T28" fmla="*/ 140 w 140"/>
              <a:gd name="T29" fmla="*/ 96 h 121"/>
              <a:gd name="T30" fmla="*/ 39 w 140"/>
              <a:gd name="T31" fmla="*/ 47 h 121"/>
              <a:gd name="T32" fmla="*/ 23 w 140"/>
              <a:gd name="T33" fmla="*/ 48 h 121"/>
              <a:gd name="T34" fmla="*/ 9 w 140"/>
              <a:gd name="T35" fmla="*/ 69 h 121"/>
              <a:gd name="T36" fmla="*/ 12 w 140"/>
              <a:gd name="T37" fmla="*/ 73 h 121"/>
              <a:gd name="T38" fmla="*/ 41 w 140"/>
              <a:gd name="T39" fmla="*/ 71 h 121"/>
              <a:gd name="T40" fmla="*/ 139 w 140"/>
              <a:gd name="T41" fmla="*/ 73 h 121"/>
              <a:gd name="T42" fmla="*/ 99 w 140"/>
              <a:gd name="T43" fmla="*/ 56 h 121"/>
              <a:gd name="T44" fmla="*/ 129 w 140"/>
              <a:gd name="T45" fmla="*/ 84 h 121"/>
              <a:gd name="T46" fmla="*/ 139 w 140"/>
              <a:gd name="T47" fmla="*/ 34 h 121"/>
              <a:gd name="T48" fmla="*/ 99 w 140"/>
              <a:gd name="T49" fmla="*/ 23 h 121"/>
              <a:gd name="T50" fmla="*/ 139 w 140"/>
              <a:gd name="T51" fmla="*/ 51 h 121"/>
              <a:gd name="T52" fmla="*/ 64 w 140"/>
              <a:gd name="T53" fmla="*/ 84 h 121"/>
              <a:gd name="T54" fmla="*/ 94 w 140"/>
              <a:gd name="T55" fmla="*/ 56 h 121"/>
              <a:gd name="T56" fmla="*/ 53 w 140"/>
              <a:gd name="T57" fmla="*/ 73 h 121"/>
              <a:gd name="T58" fmla="*/ 94 w 140"/>
              <a:gd name="T59" fmla="*/ 23 h 121"/>
              <a:gd name="T60" fmla="*/ 53 w 140"/>
              <a:gd name="T61" fmla="*/ 34 h 121"/>
              <a:gd name="T62" fmla="*/ 94 w 140"/>
              <a:gd name="T63" fmla="*/ 51 h 121"/>
              <a:gd name="T64" fmla="*/ 69 w 140"/>
              <a:gd name="T65" fmla="*/ 11 h 121"/>
              <a:gd name="T66" fmla="*/ 69 w 140"/>
              <a:gd name="T67" fmla="*/ 11 h 121"/>
              <a:gd name="T68" fmla="*/ 78 w 140"/>
              <a:gd name="T69" fmla="*/ 10 h 121"/>
              <a:gd name="T70" fmla="*/ 99 w 140"/>
              <a:gd name="T71" fmla="*/ 21 h 121"/>
              <a:gd name="T72" fmla="*/ 99 w 140"/>
              <a:gd name="T73" fmla="*/ 21 h 121"/>
              <a:gd name="T74" fmla="*/ 114 w 140"/>
              <a:gd name="T75" fmla="*/ 1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21">
                <a:moveTo>
                  <a:pt x="45" y="109"/>
                </a:moveTo>
                <a:cubicBezTo>
                  <a:pt x="45" y="116"/>
                  <a:pt x="39" y="121"/>
                  <a:pt x="33" y="121"/>
                </a:cubicBezTo>
                <a:cubicBezTo>
                  <a:pt x="26" y="121"/>
                  <a:pt x="21" y="116"/>
                  <a:pt x="21" y="109"/>
                </a:cubicBezTo>
                <a:cubicBezTo>
                  <a:pt x="21" y="103"/>
                  <a:pt x="26" y="97"/>
                  <a:pt x="33" y="97"/>
                </a:cubicBezTo>
                <a:cubicBezTo>
                  <a:pt x="39" y="97"/>
                  <a:pt x="45" y="103"/>
                  <a:pt x="45" y="109"/>
                </a:cubicBezTo>
                <a:close/>
                <a:moveTo>
                  <a:pt x="115" y="97"/>
                </a:moveTo>
                <a:cubicBezTo>
                  <a:pt x="108" y="97"/>
                  <a:pt x="103" y="103"/>
                  <a:pt x="103" y="109"/>
                </a:cubicBezTo>
                <a:cubicBezTo>
                  <a:pt x="103" y="116"/>
                  <a:pt x="108" y="121"/>
                  <a:pt x="115" y="121"/>
                </a:cubicBezTo>
                <a:cubicBezTo>
                  <a:pt x="121" y="121"/>
                  <a:pt x="126" y="116"/>
                  <a:pt x="126" y="109"/>
                </a:cubicBezTo>
                <a:cubicBezTo>
                  <a:pt x="126" y="103"/>
                  <a:pt x="121" y="97"/>
                  <a:pt x="115" y="97"/>
                </a:cubicBezTo>
                <a:close/>
                <a:moveTo>
                  <a:pt x="140" y="96"/>
                </a:moveTo>
                <a:cubicBezTo>
                  <a:pt x="140" y="100"/>
                  <a:pt x="137" y="103"/>
                  <a:pt x="133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5" y="98"/>
                  <a:pt x="120" y="95"/>
                  <a:pt x="115" y="95"/>
                </a:cubicBezTo>
                <a:cubicBezTo>
                  <a:pt x="109" y="95"/>
                  <a:pt x="104" y="98"/>
                  <a:pt x="102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3" y="98"/>
                  <a:pt x="38" y="95"/>
                  <a:pt x="33" y="95"/>
                </a:cubicBezTo>
                <a:cubicBezTo>
                  <a:pt x="27" y="95"/>
                  <a:pt x="22" y="98"/>
                  <a:pt x="20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1"/>
                  <a:pt x="0" y="9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9"/>
                  <a:pt x="2" y="65"/>
                  <a:pt x="3" y="63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2"/>
                  <a:pt x="23" y="40"/>
                  <a:pt x="2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7" y="40"/>
                  <a:pt x="49" y="42"/>
                  <a:pt x="49" y="45"/>
                </a:cubicBezTo>
                <a:cubicBezTo>
                  <a:pt x="49" y="88"/>
                  <a:pt x="49" y="88"/>
                  <a:pt x="49" y="88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7" y="88"/>
                  <a:pt x="140" y="91"/>
                  <a:pt x="140" y="96"/>
                </a:cubicBezTo>
                <a:close/>
                <a:moveTo>
                  <a:pt x="41" y="49"/>
                </a:moveTo>
                <a:cubicBezTo>
                  <a:pt x="41" y="48"/>
                  <a:pt x="40" y="47"/>
                  <a:pt x="39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4" y="47"/>
                  <a:pt x="23" y="48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6"/>
                  <a:pt x="9" y="68"/>
                  <a:pt x="9" y="69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2"/>
                  <a:pt x="10" y="73"/>
                  <a:pt x="12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0" y="73"/>
                  <a:pt x="41" y="72"/>
                  <a:pt x="41" y="71"/>
                </a:cubicBezTo>
                <a:lnTo>
                  <a:pt x="41" y="49"/>
                </a:lnTo>
                <a:close/>
                <a:moveTo>
                  <a:pt x="139" y="73"/>
                </a:moveTo>
                <a:cubicBezTo>
                  <a:pt x="139" y="56"/>
                  <a:pt x="139" y="56"/>
                  <a:pt x="139" y="56"/>
                </a:cubicBezTo>
                <a:cubicBezTo>
                  <a:pt x="99" y="56"/>
                  <a:pt x="99" y="56"/>
                  <a:pt x="99" y="56"/>
                </a:cubicBezTo>
                <a:cubicBezTo>
                  <a:pt x="99" y="84"/>
                  <a:pt x="99" y="84"/>
                  <a:pt x="9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35" y="84"/>
                  <a:pt x="139" y="79"/>
                  <a:pt x="139" y="73"/>
                </a:cubicBezTo>
                <a:close/>
                <a:moveTo>
                  <a:pt x="139" y="34"/>
                </a:moveTo>
                <a:cubicBezTo>
                  <a:pt x="139" y="28"/>
                  <a:pt x="135" y="23"/>
                  <a:pt x="1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51"/>
                  <a:pt x="99" y="51"/>
                  <a:pt x="99" y="51"/>
                </a:cubicBezTo>
                <a:cubicBezTo>
                  <a:pt x="139" y="51"/>
                  <a:pt x="139" y="51"/>
                  <a:pt x="139" y="51"/>
                </a:cubicBezTo>
                <a:lnTo>
                  <a:pt x="139" y="34"/>
                </a:lnTo>
                <a:close/>
                <a:moveTo>
                  <a:pt x="64" y="84"/>
                </a:moveTo>
                <a:cubicBezTo>
                  <a:pt x="94" y="84"/>
                  <a:pt x="94" y="84"/>
                  <a:pt x="94" y="84"/>
                </a:cubicBezTo>
                <a:cubicBezTo>
                  <a:pt x="94" y="56"/>
                  <a:pt x="94" y="56"/>
                  <a:pt x="9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9"/>
                  <a:pt x="58" y="84"/>
                  <a:pt x="64" y="84"/>
                </a:cubicBezTo>
                <a:close/>
                <a:moveTo>
                  <a:pt x="94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58" y="23"/>
                  <a:pt x="53" y="28"/>
                  <a:pt x="53" y="34"/>
                </a:cubicBezTo>
                <a:cubicBezTo>
                  <a:pt x="53" y="51"/>
                  <a:pt x="53" y="51"/>
                  <a:pt x="53" y="51"/>
                </a:cubicBezTo>
                <a:cubicBezTo>
                  <a:pt x="94" y="51"/>
                  <a:pt x="94" y="51"/>
                  <a:pt x="94" y="51"/>
                </a:cubicBezTo>
                <a:lnTo>
                  <a:pt x="94" y="23"/>
                </a:lnTo>
                <a:close/>
                <a:moveTo>
                  <a:pt x="69" y="11"/>
                </a:moveTo>
                <a:cubicBezTo>
                  <a:pt x="72" y="0"/>
                  <a:pt x="90" y="5"/>
                  <a:pt x="94" y="21"/>
                </a:cubicBezTo>
                <a:cubicBezTo>
                  <a:pt x="94" y="21"/>
                  <a:pt x="65" y="24"/>
                  <a:pt x="69" y="11"/>
                </a:cubicBezTo>
                <a:close/>
                <a:moveTo>
                  <a:pt x="91" y="19"/>
                </a:moveTo>
                <a:cubicBezTo>
                  <a:pt x="91" y="19"/>
                  <a:pt x="84" y="10"/>
                  <a:pt x="78" y="10"/>
                </a:cubicBezTo>
                <a:cubicBezTo>
                  <a:pt x="72" y="10"/>
                  <a:pt x="75" y="18"/>
                  <a:pt x="91" y="19"/>
                </a:cubicBezTo>
                <a:close/>
                <a:moveTo>
                  <a:pt x="99" y="21"/>
                </a:moveTo>
                <a:cubicBezTo>
                  <a:pt x="102" y="5"/>
                  <a:pt x="121" y="0"/>
                  <a:pt x="124" y="11"/>
                </a:cubicBezTo>
                <a:cubicBezTo>
                  <a:pt x="127" y="24"/>
                  <a:pt x="99" y="21"/>
                  <a:pt x="99" y="21"/>
                </a:cubicBezTo>
                <a:close/>
                <a:moveTo>
                  <a:pt x="102" y="19"/>
                </a:moveTo>
                <a:cubicBezTo>
                  <a:pt x="117" y="18"/>
                  <a:pt x="120" y="10"/>
                  <a:pt x="114" y="10"/>
                </a:cubicBezTo>
                <a:cubicBezTo>
                  <a:pt x="108" y="10"/>
                  <a:pt x="102" y="19"/>
                  <a:pt x="10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247"/>
          <p:cNvCxnSpPr/>
          <p:nvPr/>
        </p:nvCxnSpPr>
        <p:spPr>
          <a:xfrm>
            <a:off x="1043633" y="5477608"/>
            <a:ext cx="1010473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74"/>
          <p:cNvGrpSpPr/>
          <p:nvPr/>
        </p:nvGrpSpPr>
        <p:grpSpPr>
          <a:xfrm>
            <a:off x="2179237" y="1739195"/>
            <a:ext cx="1228789" cy="3456420"/>
            <a:chOff x="1634044" y="1304396"/>
            <a:chExt cx="921712" cy="2592315"/>
          </a:xfrm>
        </p:grpSpPr>
        <p:sp>
          <p:nvSpPr>
            <p:cNvPr id="44" name="Rounded Rectangle 38"/>
            <p:cNvSpPr/>
            <p:nvPr/>
          </p:nvSpPr>
          <p:spPr>
            <a:xfrm>
              <a:off x="1634044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grpSp>
          <p:nvGrpSpPr>
            <p:cNvPr id="45" name="Group 46"/>
            <p:cNvGrpSpPr/>
            <p:nvPr/>
          </p:nvGrpSpPr>
          <p:grpSpPr>
            <a:xfrm>
              <a:off x="1703480" y="3032606"/>
              <a:ext cx="782840" cy="782838"/>
              <a:chOff x="1703480" y="3032606"/>
              <a:chExt cx="782840" cy="782838"/>
            </a:xfrm>
          </p:grpSpPr>
          <p:sp>
            <p:nvSpPr>
              <p:cNvPr id="49" name="Oval 44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0" name="Oval 45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6" name="Group 61"/>
            <p:cNvGrpSpPr/>
            <p:nvPr/>
          </p:nvGrpSpPr>
          <p:grpSpPr>
            <a:xfrm>
              <a:off x="1683557" y="1477217"/>
              <a:ext cx="822689" cy="2108390"/>
              <a:chOff x="1683557" y="1477217"/>
              <a:chExt cx="822689" cy="2108390"/>
            </a:xfrm>
          </p:grpSpPr>
          <p:sp>
            <p:nvSpPr>
              <p:cNvPr id="47" name="Text Placeholder 3"/>
              <p:cNvSpPr txBox="1"/>
              <p:nvPr/>
            </p:nvSpPr>
            <p:spPr>
              <a:xfrm>
                <a:off x="1907297" y="3262442"/>
                <a:ext cx="375205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输入标签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Rectangle 60"/>
              <p:cNvSpPr/>
              <p:nvPr/>
            </p:nvSpPr>
            <p:spPr>
              <a:xfrm>
                <a:off x="1683557" y="1477217"/>
                <a:ext cx="822689" cy="479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555" b="1" dirty="0">
                    <a:solidFill>
                      <a:schemeClr val="bg1"/>
                    </a:solidFill>
                  </a:rPr>
                  <a:t>90%</a:t>
                </a:r>
              </a:p>
            </p:txBody>
          </p:sp>
        </p:grpSp>
      </p:grpSp>
      <p:grpSp>
        <p:nvGrpSpPr>
          <p:cNvPr id="51" name="Group 75"/>
          <p:cNvGrpSpPr/>
          <p:nvPr/>
        </p:nvGrpSpPr>
        <p:grpSpPr>
          <a:xfrm>
            <a:off x="3830422" y="2276862"/>
            <a:ext cx="1228789" cy="2918755"/>
            <a:chOff x="2872594" y="1707645"/>
            <a:chExt cx="921712" cy="2189066"/>
          </a:xfrm>
        </p:grpSpPr>
        <p:sp>
          <p:nvSpPr>
            <p:cNvPr id="52" name="Rounded Rectangle 40"/>
            <p:cNvSpPr/>
            <p:nvPr/>
          </p:nvSpPr>
          <p:spPr>
            <a:xfrm>
              <a:off x="2872594" y="1707645"/>
              <a:ext cx="921712" cy="218906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grpSp>
          <p:nvGrpSpPr>
            <p:cNvPr id="53" name="Group 47"/>
            <p:cNvGrpSpPr/>
            <p:nvPr/>
          </p:nvGrpSpPr>
          <p:grpSpPr>
            <a:xfrm>
              <a:off x="2942030" y="3032606"/>
              <a:ext cx="782840" cy="782838"/>
              <a:chOff x="1703480" y="3032606"/>
              <a:chExt cx="782840" cy="782838"/>
            </a:xfrm>
          </p:grpSpPr>
          <p:sp>
            <p:nvSpPr>
              <p:cNvPr id="57" name="Oval 48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8" name="Oval 49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4" name="Group 62"/>
            <p:cNvGrpSpPr/>
            <p:nvPr/>
          </p:nvGrpSpPr>
          <p:grpSpPr>
            <a:xfrm>
              <a:off x="2916822" y="1825998"/>
              <a:ext cx="822689" cy="1759608"/>
              <a:chOff x="1683557" y="1750267"/>
              <a:chExt cx="822689" cy="1759608"/>
            </a:xfrm>
          </p:grpSpPr>
          <p:sp>
            <p:nvSpPr>
              <p:cNvPr id="55" name="Text Placeholder 3"/>
              <p:cNvSpPr txBox="1"/>
              <p:nvPr/>
            </p:nvSpPr>
            <p:spPr>
              <a:xfrm>
                <a:off x="1911900" y="3186710"/>
                <a:ext cx="381193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输入标签</a:t>
                </a:r>
                <a:endPara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Rectangle 64"/>
              <p:cNvSpPr/>
              <p:nvPr/>
            </p:nvSpPr>
            <p:spPr>
              <a:xfrm>
                <a:off x="1683557" y="1750267"/>
                <a:ext cx="822689" cy="47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555" b="1" dirty="0">
                    <a:solidFill>
                      <a:schemeClr val="bg1"/>
                    </a:solidFill>
                  </a:rPr>
                  <a:t>80%</a:t>
                </a:r>
              </a:p>
            </p:txBody>
          </p:sp>
        </p:grpSp>
      </p:grpSp>
      <p:grpSp>
        <p:nvGrpSpPr>
          <p:cNvPr id="59" name="Group 76"/>
          <p:cNvGrpSpPr/>
          <p:nvPr/>
        </p:nvGrpSpPr>
        <p:grpSpPr>
          <a:xfrm>
            <a:off x="5422706" y="971104"/>
            <a:ext cx="1350049" cy="4224513"/>
            <a:chOff x="4062340" y="728326"/>
            <a:chExt cx="1012669" cy="3168385"/>
          </a:xfrm>
        </p:grpSpPr>
        <p:sp>
          <p:nvSpPr>
            <p:cNvPr id="60" name="Rounded Rectangle 41"/>
            <p:cNvSpPr/>
            <p:nvPr/>
          </p:nvSpPr>
          <p:spPr>
            <a:xfrm>
              <a:off x="4106521" y="728326"/>
              <a:ext cx="921712" cy="31683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grpSp>
          <p:nvGrpSpPr>
            <p:cNvPr id="61" name="Group 50"/>
            <p:cNvGrpSpPr/>
            <p:nvPr/>
          </p:nvGrpSpPr>
          <p:grpSpPr>
            <a:xfrm>
              <a:off x="4175957" y="3032606"/>
              <a:ext cx="782840" cy="782838"/>
              <a:chOff x="1703480" y="3032606"/>
              <a:chExt cx="782840" cy="782838"/>
            </a:xfrm>
          </p:grpSpPr>
          <p:sp>
            <p:nvSpPr>
              <p:cNvPr id="65" name="Oval 51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Oval 52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rgbClr val="FF3F3F"/>
                  </a:solidFill>
                </a:endParaRPr>
              </a:p>
            </p:txBody>
          </p:sp>
        </p:grpSp>
        <p:grpSp>
          <p:nvGrpSpPr>
            <p:cNvPr id="62" name="Group 65"/>
            <p:cNvGrpSpPr/>
            <p:nvPr/>
          </p:nvGrpSpPr>
          <p:grpSpPr>
            <a:xfrm>
              <a:off x="4062340" y="958754"/>
              <a:ext cx="1012669" cy="2626851"/>
              <a:chOff x="1594103" y="1174197"/>
              <a:chExt cx="1012669" cy="2626851"/>
            </a:xfrm>
          </p:grpSpPr>
          <p:sp>
            <p:nvSpPr>
              <p:cNvPr id="63" name="Text Placeholder 3"/>
              <p:cNvSpPr txBox="1"/>
              <p:nvPr/>
            </p:nvSpPr>
            <p:spPr>
              <a:xfrm>
                <a:off x="1924450" y="3477883"/>
                <a:ext cx="349379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输入标签</a:t>
                </a:r>
                <a:endPara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Rectangle 67"/>
              <p:cNvSpPr/>
              <p:nvPr/>
            </p:nvSpPr>
            <p:spPr>
              <a:xfrm>
                <a:off x="1594103" y="1174197"/>
                <a:ext cx="1012669" cy="47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555" b="1" dirty="0">
                    <a:solidFill>
                      <a:schemeClr val="bg1"/>
                    </a:solidFill>
                  </a:rPr>
                  <a:t>100%</a:t>
                </a:r>
              </a:p>
            </p:txBody>
          </p:sp>
        </p:grpSp>
      </p:grpSp>
      <p:grpSp>
        <p:nvGrpSpPr>
          <p:cNvPr id="67" name="Group 79"/>
          <p:cNvGrpSpPr/>
          <p:nvPr/>
        </p:nvGrpSpPr>
        <p:grpSpPr>
          <a:xfrm>
            <a:off x="8783977" y="1739195"/>
            <a:ext cx="1228789" cy="3456420"/>
            <a:chOff x="6588245" y="1304396"/>
            <a:chExt cx="921712" cy="2592315"/>
          </a:xfrm>
        </p:grpSpPr>
        <p:sp>
          <p:nvSpPr>
            <p:cNvPr id="68" name="Rounded Rectangle 43"/>
            <p:cNvSpPr/>
            <p:nvPr/>
          </p:nvSpPr>
          <p:spPr>
            <a:xfrm>
              <a:off x="6588245" y="1304396"/>
              <a:ext cx="921712" cy="259231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grpSp>
          <p:nvGrpSpPr>
            <p:cNvPr id="69" name="Group 56"/>
            <p:cNvGrpSpPr/>
            <p:nvPr/>
          </p:nvGrpSpPr>
          <p:grpSpPr>
            <a:xfrm>
              <a:off x="6657681" y="3032606"/>
              <a:ext cx="782840" cy="782838"/>
              <a:chOff x="1703480" y="3032606"/>
              <a:chExt cx="782840" cy="782838"/>
            </a:xfrm>
          </p:grpSpPr>
          <p:sp>
            <p:nvSpPr>
              <p:cNvPr id="73" name="Oval 57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4" name="Oval 58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5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70" name="Group 68"/>
            <p:cNvGrpSpPr/>
            <p:nvPr/>
          </p:nvGrpSpPr>
          <p:grpSpPr>
            <a:xfrm>
              <a:off x="6632473" y="1477217"/>
              <a:ext cx="822689" cy="2108388"/>
              <a:chOff x="1683557" y="1477217"/>
              <a:chExt cx="822689" cy="2108388"/>
            </a:xfrm>
          </p:grpSpPr>
          <p:sp>
            <p:nvSpPr>
              <p:cNvPr id="71" name="Text Placeholder 3"/>
              <p:cNvSpPr txBox="1"/>
              <p:nvPr/>
            </p:nvSpPr>
            <p:spPr>
              <a:xfrm>
                <a:off x="1950645" y="3262440"/>
                <a:ext cx="299080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输入标签</a:t>
                </a:r>
                <a:endPara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Rectangle 70"/>
              <p:cNvSpPr/>
              <p:nvPr/>
            </p:nvSpPr>
            <p:spPr>
              <a:xfrm>
                <a:off x="1683557" y="1477217"/>
                <a:ext cx="822689" cy="47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en-US" sz="3555" b="1" dirty="0">
                    <a:solidFill>
                      <a:schemeClr val="bg1"/>
                    </a:solidFill>
                  </a:rPr>
                  <a:t>90%</a:t>
                </a:r>
              </a:p>
            </p:txBody>
          </p:sp>
        </p:grpSp>
      </p:grpSp>
      <p:grpSp>
        <p:nvGrpSpPr>
          <p:cNvPr id="75" name="Group 78"/>
          <p:cNvGrpSpPr/>
          <p:nvPr/>
        </p:nvGrpSpPr>
        <p:grpSpPr>
          <a:xfrm>
            <a:off x="7132792" y="2507290"/>
            <a:ext cx="1228789" cy="2663083"/>
            <a:chOff x="5349694" y="1880466"/>
            <a:chExt cx="921712" cy="1997312"/>
          </a:xfrm>
        </p:grpSpPr>
        <p:sp>
          <p:nvSpPr>
            <p:cNvPr id="76" name="Rounded Rectangle 42"/>
            <p:cNvSpPr/>
            <p:nvPr/>
          </p:nvSpPr>
          <p:spPr>
            <a:xfrm>
              <a:off x="5349694" y="1880466"/>
              <a:ext cx="921712" cy="199731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5397042" y="1960262"/>
              <a:ext cx="822689" cy="1840285"/>
              <a:chOff x="5397042" y="1960262"/>
              <a:chExt cx="822689" cy="1840285"/>
            </a:xfrm>
          </p:grpSpPr>
          <p:grpSp>
            <p:nvGrpSpPr>
              <p:cNvPr id="78" name="Group 53"/>
              <p:cNvGrpSpPr/>
              <p:nvPr/>
            </p:nvGrpSpPr>
            <p:grpSpPr>
              <a:xfrm>
                <a:off x="5419130" y="3017709"/>
                <a:ext cx="782840" cy="782838"/>
                <a:chOff x="1703480" y="3032606"/>
                <a:chExt cx="782840" cy="782838"/>
              </a:xfrm>
            </p:grpSpPr>
            <p:sp>
              <p:nvSpPr>
                <p:cNvPr id="101" name="Oval 54"/>
                <p:cNvSpPr/>
                <p:nvPr/>
              </p:nvSpPr>
              <p:spPr>
                <a:xfrm>
                  <a:off x="1758217" y="3087343"/>
                  <a:ext cx="673367" cy="6733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5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07" name="Oval 55"/>
                <p:cNvSpPr/>
                <p:nvPr/>
              </p:nvSpPr>
              <p:spPr>
                <a:xfrm>
                  <a:off x="1703480" y="3032606"/>
                  <a:ext cx="782840" cy="782838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5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79" name="Group 71"/>
              <p:cNvGrpSpPr/>
              <p:nvPr/>
            </p:nvGrpSpPr>
            <p:grpSpPr>
              <a:xfrm>
                <a:off x="5397042" y="1960262"/>
                <a:ext cx="822689" cy="1610449"/>
                <a:chOff x="1683556" y="1865481"/>
                <a:chExt cx="822689" cy="1610449"/>
              </a:xfrm>
            </p:grpSpPr>
            <p:sp>
              <p:nvSpPr>
                <p:cNvPr id="80" name="Text Placeholder 3"/>
                <p:cNvSpPr txBox="1"/>
                <p:nvPr/>
              </p:nvSpPr>
              <p:spPr>
                <a:xfrm>
                  <a:off x="1953286" y="3152765"/>
                  <a:ext cx="283226" cy="323165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spAutoFit/>
                </a:bodyPr>
                <a:lstStyle>
                  <a:lvl1pPr marL="0" indent="0" algn="ctr">
                    <a:buNone/>
                    <a:defRPr sz="16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defTabSz="1218565">
                    <a:spcBef>
                      <a:spcPct val="20000"/>
                    </a:spcBef>
                    <a:defRPr/>
                  </a:pPr>
                  <a:r>
                    <a:rPr lang="zh-CN" alt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输入标签</a:t>
                  </a:r>
                  <a:endParaRPr lang="en-US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5" name="Rectangle 73"/>
                <p:cNvSpPr/>
                <p:nvPr/>
              </p:nvSpPr>
              <p:spPr>
                <a:xfrm>
                  <a:off x="1683556" y="1865481"/>
                  <a:ext cx="822689" cy="4796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8565">
                    <a:spcBef>
                      <a:spcPct val="20000"/>
                    </a:spcBef>
                    <a:defRPr/>
                  </a:pPr>
                  <a:r>
                    <a:rPr lang="en-US" sz="3555" b="1" dirty="0">
                      <a:solidFill>
                        <a:schemeClr val="bg1"/>
                      </a:solidFill>
                    </a:rPr>
                    <a:t>70%</a:t>
                  </a:r>
                </a:p>
              </p:txBody>
            </p:sp>
          </p:grpSp>
        </p:grpSp>
      </p:grpSp>
      <p:sp>
        <p:nvSpPr>
          <p:cNvPr id="108" name="TextBox 107"/>
          <p:cNvSpPr txBox="1"/>
          <p:nvPr/>
        </p:nvSpPr>
        <p:spPr>
          <a:xfrm>
            <a:off x="1035442" y="5612316"/>
            <a:ext cx="10121123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109" name="文本框 13"/>
          <p:cNvSpPr txBox="1"/>
          <p:nvPr/>
        </p:nvSpPr>
        <p:spPr>
          <a:xfrm>
            <a:off x="2271806" y="2794682"/>
            <a:ext cx="1072529" cy="8125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sp>
        <p:nvSpPr>
          <p:cNvPr id="110" name="文本框 13"/>
          <p:cNvSpPr txBox="1"/>
          <p:nvPr/>
        </p:nvSpPr>
        <p:spPr>
          <a:xfrm>
            <a:off x="3908550" y="3192861"/>
            <a:ext cx="1058090" cy="8125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sp>
        <p:nvSpPr>
          <p:cNvPr id="111" name="文本框 13"/>
          <p:cNvSpPr txBox="1"/>
          <p:nvPr/>
        </p:nvSpPr>
        <p:spPr>
          <a:xfrm>
            <a:off x="8870235" y="2794682"/>
            <a:ext cx="1072529" cy="8125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sp>
        <p:nvSpPr>
          <p:cNvPr id="112" name="文本框 13"/>
          <p:cNvSpPr txBox="1"/>
          <p:nvPr/>
        </p:nvSpPr>
        <p:spPr>
          <a:xfrm>
            <a:off x="7230098" y="3192861"/>
            <a:ext cx="1058090" cy="81252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</a:p>
        </p:txBody>
      </p:sp>
      <p:sp>
        <p:nvSpPr>
          <p:cNvPr id="113" name="文本框 13"/>
          <p:cNvSpPr txBox="1"/>
          <p:nvPr/>
        </p:nvSpPr>
        <p:spPr>
          <a:xfrm>
            <a:off x="5562321" y="2055349"/>
            <a:ext cx="1058090" cy="153271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2063364" y="1705969"/>
            <a:ext cx="2935894" cy="2936276"/>
          </a:xfrm>
          <a:prstGeom prst="ellipse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7177058" y="1705969"/>
            <a:ext cx="2935894" cy="2936276"/>
          </a:xfrm>
          <a:prstGeom prst="ellipse">
            <a:avLst/>
          </a:prstGeom>
          <a:blipFill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628054" y="1705969"/>
            <a:ext cx="2935894" cy="2936276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5898541" y="2077035"/>
            <a:ext cx="394923" cy="515661"/>
            <a:chOff x="5811231" y="2445120"/>
            <a:chExt cx="446271" cy="582632"/>
          </a:xfrm>
          <a:solidFill>
            <a:schemeClr val="bg1"/>
          </a:solidFill>
        </p:grpSpPr>
        <p:sp>
          <p:nvSpPr>
            <p:cNvPr id="33" name="Freeform 37"/>
            <p:cNvSpPr>
              <a:spLocks noEditPoints="1"/>
            </p:cNvSpPr>
            <p:nvPr/>
          </p:nvSpPr>
          <p:spPr bwMode="auto">
            <a:xfrm>
              <a:off x="5811231" y="2445120"/>
              <a:ext cx="446271" cy="582632"/>
            </a:xfrm>
            <a:custGeom>
              <a:avLst/>
              <a:gdLst>
                <a:gd name="T0" fmla="*/ 103 w 109"/>
                <a:gd name="T1" fmla="*/ 68 h 142"/>
                <a:gd name="T2" fmla="*/ 96 w 109"/>
                <a:gd name="T3" fmla="*/ 68 h 142"/>
                <a:gd name="T4" fmla="*/ 96 w 109"/>
                <a:gd name="T5" fmla="*/ 44 h 142"/>
                <a:gd name="T6" fmla="*/ 84 w 109"/>
                <a:gd name="T7" fmla="*/ 13 h 142"/>
                <a:gd name="T8" fmla="*/ 54 w 109"/>
                <a:gd name="T9" fmla="*/ 0 h 142"/>
                <a:gd name="T10" fmla="*/ 25 w 109"/>
                <a:gd name="T11" fmla="*/ 13 h 142"/>
                <a:gd name="T12" fmla="*/ 13 w 109"/>
                <a:gd name="T13" fmla="*/ 44 h 142"/>
                <a:gd name="T14" fmla="*/ 13 w 109"/>
                <a:gd name="T15" fmla="*/ 68 h 142"/>
                <a:gd name="T16" fmla="*/ 5 w 109"/>
                <a:gd name="T17" fmla="*/ 68 h 142"/>
                <a:gd name="T18" fmla="*/ 0 w 109"/>
                <a:gd name="T19" fmla="*/ 73 h 142"/>
                <a:gd name="T20" fmla="*/ 0 w 109"/>
                <a:gd name="T21" fmla="*/ 137 h 142"/>
                <a:gd name="T22" fmla="*/ 5 w 109"/>
                <a:gd name="T23" fmla="*/ 142 h 142"/>
                <a:gd name="T24" fmla="*/ 103 w 109"/>
                <a:gd name="T25" fmla="*/ 142 h 142"/>
                <a:gd name="T26" fmla="*/ 109 w 109"/>
                <a:gd name="T27" fmla="*/ 137 h 142"/>
                <a:gd name="T28" fmla="*/ 109 w 109"/>
                <a:gd name="T29" fmla="*/ 73 h 142"/>
                <a:gd name="T30" fmla="*/ 103 w 109"/>
                <a:gd name="T31" fmla="*/ 68 h 142"/>
                <a:gd name="T32" fmla="*/ 66 w 109"/>
                <a:gd name="T33" fmla="*/ 124 h 142"/>
                <a:gd name="T34" fmla="*/ 54 w 109"/>
                <a:gd name="T35" fmla="*/ 136 h 142"/>
                <a:gd name="T36" fmla="*/ 42 w 109"/>
                <a:gd name="T37" fmla="*/ 124 h 142"/>
                <a:gd name="T38" fmla="*/ 42 w 109"/>
                <a:gd name="T39" fmla="*/ 102 h 142"/>
                <a:gd name="T40" fmla="*/ 54 w 109"/>
                <a:gd name="T41" fmla="*/ 91 h 142"/>
                <a:gd name="T42" fmla="*/ 66 w 109"/>
                <a:gd name="T43" fmla="*/ 102 h 142"/>
                <a:gd name="T44" fmla="*/ 66 w 109"/>
                <a:gd name="T45" fmla="*/ 124 h 142"/>
                <a:gd name="T46" fmla="*/ 76 w 109"/>
                <a:gd name="T47" fmla="*/ 68 h 142"/>
                <a:gd name="T48" fmla="*/ 32 w 109"/>
                <a:gd name="T49" fmla="*/ 68 h 142"/>
                <a:gd name="T50" fmla="*/ 32 w 109"/>
                <a:gd name="T51" fmla="*/ 44 h 142"/>
                <a:gd name="T52" fmla="*/ 39 w 109"/>
                <a:gd name="T53" fmla="*/ 27 h 142"/>
                <a:gd name="T54" fmla="*/ 54 w 109"/>
                <a:gd name="T55" fmla="*/ 20 h 142"/>
                <a:gd name="T56" fmla="*/ 70 w 109"/>
                <a:gd name="T57" fmla="*/ 27 h 142"/>
                <a:gd name="T58" fmla="*/ 76 w 109"/>
                <a:gd name="T59" fmla="*/ 44 h 142"/>
                <a:gd name="T60" fmla="*/ 76 w 109"/>
                <a:gd name="T61" fmla="*/ 6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42">
                  <a:moveTo>
                    <a:pt x="103" y="68"/>
                  </a:moveTo>
                  <a:cubicBezTo>
                    <a:pt x="96" y="68"/>
                    <a:pt x="96" y="68"/>
                    <a:pt x="96" y="68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2"/>
                    <a:pt x="92" y="21"/>
                    <a:pt x="84" y="13"/>
                  </a:cubicBezTo>
                  <a:cubicBezTo>
                    <a:pt x="77" y="5"/>
                    <a:pt x="66" y="0"/>
                    <a:pt x="54" y="0"/>
                  </a:cubicBezTo>
                  <a:cubicBezTo>
                    <a:pt x="43" y="0"/>
                    <a:pt x="32" y="5"/>
                    <a:pt x="25" y="13"/>
                  </a:cubicBezTo>
                  <a:cubicBezTo>
                    <a:pt x="17" y="21"/>
                    <a:pt x="13" y="32"/>
                    <a:pt x="13" y="4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2" y="142"/>
                    <a:pt x="5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6" y="142"/>
                    <a:pt x="109" y="140"/>
                    <a:pt x="109" y="137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109" y="70"/>
                    <a:pt x="106" y="68"/>
                    <a:pt x="103" y="68"/>
                  </a:cubicBezTo>
                  <a:close/>
                  <a:moveTo>
                    <a:pt x="66" y="124"/>
                  </a:moveTo>
                  <a:cubicBezTo>
                    <a:pt x="66" y="131"/>
                    <a:pt x="61" y="136"/>
                    <a:pt x="54" y="136"/>
                  </a:cubicBezTo>
                  <a:cubicBezTo>
                    <a:pt x="48" y="136"/>
                    <a:pt x="42" y="131"/>
                    <a:pt x="42" y="124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2" y="96"/>
                    <a:pt x="48" y="91"/>
                    <a:pt x="54" y="91"/>
                  </a:cubicBezTo>
                  <a:cubicBezTo>
                    <a:pt x="61" y="91"/>
                    <a:pt x="66" y="96"/>
                    <a:pt x="66" y="102"/>
                  </a:cubicBezTo>
                  <a:lnTo>
                    <a:pt x="66" y="124"/>
                  </a:lnTo>
                  <a:close/>
                  <a:moveTo>
                    <a:pt x="76" y="68"/>
                  </a:moveTo>
                  <a:cubicBezTo>
                    <a:pt x="32" y="68"/>
                    <a:pt x="32" y="68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37"/>
                    <a:pt x="35" y="31"/>
                    <a:pt x="39" y="27"/>
                  </a:cubicBezTo>
                  <a:cubicBezTo>
                    <a:pt x="43" y="22"/>
                    <a:pt x="48" y="20"/>
                    <a:pt x="54" y="20"/>
                  </a:cubicBezTo>
                  <a:cubicBezTo>
                    <a:pt x="60" y="20"/>
                    <a:pt x="66" y="22"/>
                    <a:pt x="70" y="27"/>
                  </a:cubicBezTo>
                  <a:cubicBezTo>
                    <a:pt x="74" y="31"/>
                    <a:pt x="76" y="37"/>
                    <a:pt x="76" y="44"/>
                  </a:cubicBezTo>
                  <a:lnTo>
                    <a:pt x="76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6004616" y="2841806"/>
              <a:ext cx="59502" cy="131403"/>
            </a:xfrm>
            <a:custGeom>
              <a:avLst/>
              <a:gdLst>
                <a:gd name="T0" fmla="*/ 7 w 14"/>
                <a:gd name="T1" fmla="*/ 0 h 32"/>
                <a:gd name="T2" fmla="*/ 0 w 14"/>
                <a:gd name="T3" fmla="*/ 7 h 32"/>
                <a:gd name="T4" fmla="*/ 0 w 14"/>
                <a:gd name="T5" fmla="*/ 25 h 32"/>
                <a:gd name="T6" fmla="*/ 7 w 14"/>
                <a:gd name="T7" fmla="*/ 32 h 32"/>
                <a:gd name="T8" fmla="*/ 14 w 14"/>
                <a:gd name="T9" fmla="*/ 25 h 32"/>
                <a:gd name="T10" fmla="*/ 14 w 14"/>
                <a:gd name="T11" fmla="*/ 7 h 32"/>
                <a:gd name="T12" fmla="*/ 7 w 1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2">
                  <a:moveTo>
                    <a:pt x="7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9"/>
                    <a:pt x="4" y="32"/>
                    <a:pt x="7" y="32"/>
                  </a:cubicBezTo>
                  <a:cubicBezTo>
                    <a:pt x="11" y="32"/>
                    <a:pt x="14" y="29"/>
                    <a:pt x="14" y="2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5028723" y="3201199"/>
            <a:ext cx="2134556" cy="110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右键点击图片选择设置图片格式可直接替换图片，在此录入上述图表的综合描述说明。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5144461" y="2768555"/>
            <a:ext cx="1903083" cy="42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37" name="矩形 47"/>
          <p:cNvSpPr>
            <a:spLocks noChangeArrowheads="1"/>
          </p:cNvSpPr>
          <p:nvPr/>
        </p:nvSpPr>
        <p:spPr bwMode="auto">
          <a:xfrm>
            <a:off x="1918163" y="5330788"/>
            <a:ext cx="3226296" cy="8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右键点击图片选择设置图片格式可直接替换图片。您可以点击文字框输入，或复制粘贴。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2615802" y="4867117"/>
            <a:ext cx="1831018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7047544" y="5330788"/>
            <a:ext cx="3194925" cy="8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右键点击图片选择设置图片格式可直接替换图片。您可以点击文字框输入，或复制粘贴。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7729496" y="4867117"/>
            <a:ext cx="1831018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31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447644" y="2372159"/>
            <a:ext cx="1641998" cy="1642212"/>
            <a:chOff x="6447689" y="2372159"/>
            <a:chExt cx="1642212" cy="1642212"/>
          </a:xfrm>
        </p:grpSpPr>
        <p:sp>
          <p:nvSpPr>
            <p:cNvPr id="83" name="Rectangle 34"/>
            <p:cNvSpPr/>
            <p:nvPr/>
          </p:nvSpPr>
          <p:spPr>
            <a:xfrm>
              <a:off x="6447689" y="2372159"/>
              <a:ext cx="1642212" cy="164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43" name="Freeform 167"/>
            <p:cNvSpPr>
              <a:spLocks noEditPoints="1"/>
            </p:cNvSpPr>
            <p:nvPr/>
          </p:nvSpPr>
          <p:spPr bwMode="auto">
            <a:xfrm>
              <a:off x="6830607" y="2806635"/>
              <a:ext cx="902134" cy="773261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47643" y="4152720"/>
            <a:ext cx="1843184" cy="1843424"/>
            <a:chOff x="6447688" y="4152720"/>
            <a:chExt cx="1843424" cy="1843424"/>
          </a:xfrm>
        </p:grpSpPr>
        <p:sp>
          <p:nvSpPr>
            <p:cNvPr id="82" name="Rectangle 33"/>
            <p:cNvSpPr/>
            <p:nvPr/>
          </p:nvSpPr>
          <p:spPr>
            <a:xfrm>
              <a:off x="6447688" y="4152720"/>
              <a:ext cx="1843424" cy="18434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29" name="Freeform 26"/>
            <p:cNvSpPr>
              <a:spLocks noChangeAspect="1" noEditPoints="1"/>
            </p:cNvSpPr>
            <p:nvPr/>
          </p:nvSpPr>
          <p:spPr bwMode="auto">
            <a:xfrm>
              <a:off x="6862400" y="4586444"/>
              <a:ext cx="1014000" cy="975976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01178" y="1633284"/>
            <a:ext cx="2380779" cy="2381089"/>
            <a:chOff x="3900890" y="1633282"/>
            <a:chExt cx="2381089" cy="2381089"/>
          </a:xfrm>
        </p:grpSpPr>
        <p:sp>
          <p:nvSpPr>
            <p:cNvPr id="81" name="Rectangle 32"/>
            <p:cNvSpPr/>
            <p:nvPr/>
          </p:nvSpPr>
          <p:spPr>
            <a:xfrm>
              <a:off x="3900890" y="1633282"/>
              <a:ext cx="2381089" cy="23810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5" dirty="0"/>
            </a:p>
          </p:txBody>
        </p:sp>
        <p:grpSp>
          <p:nvGrpSpPr>
            <p:cNvPr id="30" name="Group 82"/>
            <p:cNvGrpSpPr/>
            <p:nvPr/>
          </p:nvGrpSpPr>
          <p:grpSpPr>
            <a:xfrm>
              <a:off x="4509473" y="2161062"/>
              <a:ext cx="1163923" cy="1325528"/>
              <a:chOff x="812800" y="2719388"/>
              <a:chExt cx="1017588" cy="1158875"/>
            </a:xfrm>
            <a:solidFill>
              <a:schemeClr val="bg1"/>
            </a:solidFill>
          </p:grpSpPr>
          <p:sp>
            <p:nvSpPr>
              <p:cNvPr id="31" name="Freeform 35"/>
              <p:cNvSpPr>
                <a:spLocks noEditPoints="1"/>
              </p:cNvSpPr>
              <p:nvPr/>
            </p:nvSpPr>
            <p:spPr bwMode="auto">
              <a:xfrm>
                <a:off x="812800" y="2719388"/>
                <a:ext cx="1017588" cy="1158875"/>
              </a:xfrm>
              <a:custGeom>
                <a:avLst/>
                <a:gdLst>
                  <a:gd name="T0" fmla="*/ 56 w 112"/>
                  <a:gd name="T1" fmla="*/ 0 h 128"/>
                  <a:gd name="T2" fmla="*/ 0 w 112"/>
                  <a:gd name="T3" fmla="*/ 26 h 128"/>
                  <a:gd name="T4" fmla="*/ 0 w 112"/>
                  <a:gd name="T5" fmla="*/ 102 h 128"/>
                  <a:gd name="T6" fmla="*/ 56 w 112"/>
                  <a:gd name="T7" fmla="*/ 128 h 128"/>
                  <a:gd name="T8" fmla="*/ 112 w 112"/>
                  <a:gd name="T9" fmla="*/ 102 h 128"/>
                  <a:gd name="T10" fmla="*/ 112 w 112"/>
                  <a:gd name="T11" fmla="*/ 26 h 128"/>
                  <a:gd name="T12" fmla="*/ 56 w 112"/>
                  <a:gd name="T13" fmla="*/ 0 h 128"/>
                  <a:gd name="T14" fmla="*/ 104 w 112"/>
                  <a:gd name="T15" fmla="*/ 102 h 128"/>
                  <a:gd name="T16" fmla="*/ 56 w 112"/>
                  <a:gd name="T17" fmla="*/ 120 h 128"/>
                  <a:gd name="T18" fmla="*/ 8 w 112"/>
                  <a:gd name="T19" fmla="*/ 102 h 128"/>
                  <a:gd name="T20" fmla="*/ 8 w 112"/>
                  <a:gd name="T21" fmla="*/ 87 h 128"/>
                  <a:gd name="T22" fmla="*/ 56 w 112"/>
                  <a:gd name="T23" fmla="*/ 100 h 128"/>
                  <a:gd name="T24" fmla="*/ 104 w 112"/>
                  <a:gd name="T25" fmla="*/ 87 h 128"/>
                  <a:gd name="T26" fmla="*/ 104 w 112"/>
                  <a:gd name="T27" fmla="*/ 102 h 128"/>
                  <a:gd name="T28" fmla="*/ 104 w 112"/>
                  <a:gd name="T29" fmla="*/ 78 h 128"/>
                  <a:gd name="T30" fmla="*/ 104 w 112"/>
                  <a:gd name="T31" fmla="*/ 78 h 128"/>
                  <a:gd name="T32" fmla="*/ 104 w 112"/>
                  <a:gd name="T33" fmla="*/ 78 h 128"/>
                  <a:gd name="T34" fmla="*/ 56 w 112"/>
                  <a:gd name="T35" fmla="*/ 96 h 128"/>
                  <a:gd name="T36" fmla="*/ 8 w 112"/>
                  <a:gd name="T37" fmla="*/ 78 h 128"/>
                  <a:gd name="T38" fmla="*/ 8 w 112"/>
                  <a:gd name="T39" fmla="*/ 78 h 128"/>
                  <a:gd name="T40" fmla="*/ 8 w 112"/>
                  <a:gd name="T41" fmla="*/ 78 h 128"/>
                  <a:gd name="T42" fmla="*/ 8 w 112"/>
                  <a:gd name="T43" fmla="*/ 63 h 128"/>
                  <a:gd name="T44" fmla="*/ 56 w 112"/>
                  <a:gd name="T45" fmla="*/ 76 h 128"/>
                  <a:gd name="T46" fmla="*/ 104 w 112"/>
                  <a:gd name="T47" fmla="*/ 63 h 128"/>
                  <a:gd name="T48" fmla="*/ 104 w 112"/>
                  <a:gd name="T49" fmla="*/ 78 h 128"/>
                  <a:gd name="T50" fmla="*/ 104 w 112"/>
                  <a:gd name="T51" fmla="*/ 54 h 128"/>
                  <a:gd name="T52" fmla="*/ 104 w 112"/>
                  <a:gd name="T53" fmla="*/ 54 h 128"/>
                  <a:gd name="T54" fmla="*/ 104 w 112"/>
                  <a:gd name="T55" fmla="*/ 54 h 128"/>
                  <a:gd name="T56" fmla="*/ 56 w 112"/>
                  <a:gd name="T57" fmla="*/ 72 h 128"/>
                  <a:gd name="T58" fmla="*/ 8 w 112"/>
                  <a:gd name="T59" fmla="*/ 54 h 128"/>
                  <a:gd name="T60" fmla="*/ 8 w 112"/>
                  <a:gd name="T61" fmla="*/ 54 h 128"/>
                  <a:gd name="T62" fmla="*/ 8 w 112"/>
                  <a:gd name="T63" fmla="*/ 54 h 128"/>
                  <a:gd name="T64" fmla="*/ 8 w 112"/>
                  <a:gd name="T65" fmla="*/ 40 h 128"/>
                  <a:gd name="T66" fmla="*/ 56 w 112"/>
                  <a:gd name="T67" fmla="*/ 52 h 128"/>
                  <a:gd name="T68" fmla="*/ 104 w 112"/>
                  <a:gd name="T69" fmla="*/ 40 h 128"/>
                  <a:gd name="T70" fmla="*/ 104 w 112"/>
                  <a:gd name="T71" fmla="*/ 54 h 128"/>
                  <a:gd name="T72" fmla="*/ 56 w 112"/>
                  <a:gd name="T73" fmla="*/ 44 h 128"/>
                  <a:gd name="T74" fmla="*/ 8 w 112"/>
                  <a:gd name="T75" fmla="*/ 26 h 128"/>
                  <a:gd name="T76" fmla="*/ 56 w 112"/>
                  <a:gd name="T77" fmla="*/ 8 h 128"/>
                  <a:gd name="T78" fmla="*/ 104 w 112"/>
                  <a:gd name="T79" fmla="*/ 26 h 128"/>
                  <a:gd name="T80" fmla="*/ 56 w 112"/>
                  <a:gd name="T81" fmla="*/ 4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28">
                    <a:moveTo>
                      <a:pt x="56" y="0"/>
                    </a:moveTo>
                    <a:cubicBezTo>
                      <a:pt x="29" y="0"/>
                      <a:pt x="0" y="8"/>
                      <a:pt x="0" y="2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20"/>
                      <a:pt x="29" y="128"/>
                      <a:pt x="56" y="128"/>
                    </a:cubicBezTo>
                    <a:cubicBezTo>
                      <a:pt x="83" y="128"/>
                      <a:pt x="112" y="120"/>
                      <a:pt x="112" y="102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8"/>
                      <a:pt x="83" y="0"/>
                      <a:pt x="56" y="0"/>
                    </a:cubicBezTo>
                    <a:close/>
                    <a:moveTo>
                      <a:pt x="104" y="102"/>
                    </a:moveTo>
                    <a:cubicBezTo>
                      <a:pt x="104" y="112"/>
                      <a:pt x="83" y="120"/>
                      <a:pt x="56" y="120"/>
                    </a:cubicBezTo>
                    <a:cubicBezTo>
                      <a:pt x="29" y="120"/>
                      <a:pt x="8" y="112"/>
                      <a:pt x="8" y="102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6" y="96"/>
                      <a:pt x="36" y="100"/>
                      <a:pt x="56" y="100"/>
                    </a:cubicBezTo>
                    <a:cubicBezTo>
                      <a:pt x="76" y="100"/>
                      <a:pt x="96" y="96"/>
                      <a:pt x="104" y="87"/>
                    </a:cubicBezTo>
                    <a:lnTo>
                      <a:pt x="104" y="102"/>
                    </a:lnTo>
                    <a:close/>
                    <a:moveTo>
                      <a:pt x="104" y="78"/>
                    </a:move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88"/>
                      <a:pt x="83" y="96"/>
                      <a:pt x="56" y="96"/>
                    </a:cubicBezTo>
                    <a:cubicBezTo>
                      <a:pt x="29" y="96"/>
                      <a:pt x="8" y="8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16" y="72"/>
                      <a:pt x="36" y="76"/>
                      <a:pt x="56" y="76"/>
                    </a:cubicBezTo>
                    <a:cubicBezTo>
                      <a:pt x="76" y="76"/>
                      <a:pt x="96" y="72"/>
                      <a:pt x="104" y="63"/>
                    </a:cubicBezTo>
                    <a:lnTo>
                      <a:pt x="104" y="78"/>
                    </a:lnTo>
                    <a:close/>
                    <a:moveTo>
                      <a:pt x="104" y="54"/>
                    </a:move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64"/>
                      <a:pt x="83" y="72"/>
                      <a:pt x="56" y="72"/>
                    </a:cubicBezTo>
                    <a:cubicBezTo>
                      <a:pt x="29" y="72"/>
                      <a:pt x="8" y="6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8" y="48"/>
                      <a:pt x="38" y="52"/>
                      <a:pt x="56" y="52"/>
                    </a:cubicBezTo>
                    <a:cubicBezTo>
                      <a:pt x="74" y="52"/>
                      <a:pt x="94" y="48"/>
                      <a:pt x="104" y="40"/>
                    </a:cubicBezTo>
                    <a:lnTo>
                      <a:pt x="104" y="54"/>
                    </a:lnTo>
                    <a:close/>
                    <a:moveTo>
                      <a:pt x="56" y="44"/>
                    </a:moveTo>
                    <a:cubicBezTo>
                      <a:pt x="29" y="44"/>
                      <a:pt x="8" y="36"/>
                      <a:pt x="8" y="26"/>
                    </a:cubicBezTo>
                    <a:cubicBezTo>
                      <a:pt x="8" y="16"/>
                      <a:pt x="29" y="8"/>
                      <a:pt x="56" y="8"/>
                    </a:cubicBezTo>
                    <a:cubicBezTo>
                      <a:pt x="83" y="8"/>
                      <a:pt x="104" y="16"/>
                      <a:pt x="104" y="26"/>
                    </a:cubicBezTo>
                    <a:cubicBezTo>
                      <a:pt x="104" y="36"/>
                      <a:pt x="83" y="44"/>
                      <a:pt x="5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>
                <a:off x="1612900" y="3624263"/>
                <a:ext cx="71438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Oval 37"/>
              <p:cNvSpPr>
                <a:spLocks noChangeArrowheads="1"/>
              </p:cNvSpPr>
              <p:nvPr/>
            </p:nvSpPr>
            <p:spPr bwMode="auto">
              <a:xfrm>
                <a:off x="1612900" y="3406776"/>
                <a:ext cx="71438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>
                <a:off x="1612900" y="3190876"/>
                <a:ext cx="71438" cy="71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48391" y="4135498"/>
            <a:ext cx="1633566" cy="1633779"/>
            <a:chOff x="4648201" y="4135496"/>
            <a:chExt cx="1633779" cy="1633779"/>
          </a:xfrm>
        </p:grpSpPr>
        <p:sp>
          <p:nvSpPr>
            <p:cNvPr id="84" name="Rectangle 37"/>
            <p:cNvSpPr/>
            <p:nvPr/>
          </p:nvSpPr>
          <p:spPr>
            <a:xfrm>
              <a:off x="4648201" y="4135496"/>
              <a:ext cx="1633779" cy="1633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accent1"/>
                </a:solidFill>
              </a:endParaRPr>
            </a:p>
          </p:txBody>
        </p:sp>
        <p:sp>
          <p:nvSpPr>
            <p:cNvPr id="35" name="Freeform 151"/>
            <p:cNvSpPr>
              <a:spLocks noEditPoints="1"/>
            </p:cNvSpPr>
            <p:nvPr/>
          </p:nvSpPr>
          <p:spPr bwMode="auto">
            <a:xfrm rot="20484176">
              <a:off x="4985848" y="4517851"/>
              <a:ext cx="926400" cy="93323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384242" y="1930182"/>
            <a:ext cx="240812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1106257" y="2367215"/>
            <a:ext cx="2686110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86" name="Frame 39"/>
          <p:cNvSpPr/>
          <p:nvPr/>
        </p:nvSpPr>
        <p:spPr>
          <a:xfrm>
            <a:off x="5513354" y="3230401"/>
            <a:ext cx="1689585" cy="168980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45926" y="4213326"/>
            <a:ext cx="240812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1106258" y="4650359"/>
            <a:ext cx="3447795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47" name="矩形 46"/>
          <p:cNvSpPr/>
          <p:nvPr/>
        </p:nvSpPr>
        <p:spPr>
          <a:xfrm>
            <a:off x="8403108" y="4229368"/>
            <a:ext cx="240812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8403106" y="4666401"/>
            <a:ext cx="2686110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49" name="矩形 48"/>
          <p:cNvSpPr/>
          <p:nvPr/>
        </p:nvSpPr>
        <p:spPr>
          <a:xfrm>
            <a:off x="8178549" y="2477434"/>
            <a:ext cx="240812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8178547" y="2914467"/>
            <a:ext cx="2891158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在此录入上述图表的描述说明，在此录入上述图表的描述说明，在此录入上述图表的综合描述说明，在此录入上述图表的描述说明</a:t>
            </a:r>
          </a:p>
        </p:txBody>
      </p:sp>
      <p:sp>
        <p:nvSpPr>
          <p:cNvPr id="38" name="Frame 39"/>
          <p:cNvSpPr/>
          <p:nvPr/>
        </p:nvSpPr>
        <p:spPr>
          <a:xfrm>
            <a:off x="5513354" y="3230401"/>
            <a:ext cx="1689585" cy="168980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7" name="Rectangle 40"/>
          <p:cNvSpPr/>
          <p:nvPr/>
        </p:nvSpPr>
        <p:spPr>
          <a:xfrm>
            <a:off x="5853989" y="3571079"/>
            <a:ext cx="1008313" cy="1008444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750" fill="hold"/>
                                        <p:tgtEl>
                                          <p:spTgt spid="8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6" grpId="0" animBg="1"/>
      <p:bldP spid="86" grpId="1" animBg="1"/>
      <p:bldP spid="86" grpId="2" animBg="1"/>
      <p:bldP spid="45" grpId="0"/>
      <p:bldP spid="46" grpId="0"/>
      <p:bldP spid="47" grpId="0"/>
      <p:bldP spid="48" grpId="0"/>
      <p:bldP spid="49" grpId="0"/>
      <p:bldP spid="50" grpId="0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2420" y="1876586"/>
            <a:ext cx="2651100" cy="1437251"/>
          </a:xfrm>
          <a:prstGeom prst="rect">
            <a:avLst/>
          </a:prstGeom>
        </p:spPr>
        <p:txBody>
          <a:bodyPr lIns="62394" tIns="62394" rIns="62394" bIns="62394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7" name="矩形 6"/>
          <p:cNvSpPr/>
          <p:nvPr/>
        </p:nvSpPr>
        <p:spPr>
          <a:xfrm>
            <a:off x="3218381" y="4564884"/>
            <a:ext cx="2651100" cy="1528412"/>
          </a:xfrm>
          <a:prstGeom prst="rect">
            <a:avLst/>
          </a:prstGeom>
        </p:spPr>
        <p:txBody>
          <a:bodyPr lIns="62394" tIns="62394" rIns="62394" bIns="62394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8" name="矩形 7"/>
          <p:cNvSpPr/>
          <p:nvPr/>
        </p:nvSpPr>
        <p:spPr>
          <a:xfrm>
            <a:off x="5906330" y="1876586"/>
            <a:ext cx="2651100" cy="1437251"/>
          </a:xfrm>
          <a:prstGeom prst="rect">
            <a:avLst/>
          </a:prstGeom>
        </p:spPr>
        <p:txBody>
          <a:bodyPr lIns="62394" tIns="62394" rIns="62394" bIns="62394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单击此处添加段落文本，单击此处添加段落文本，单击此处添加段落文本，单击此处添加段落文本。</a:t>
            </a:r>
          </a:p>
        </p:txBody>
      </p:sp>
      <p:sp>
        <p:nvSpPr>
          <p:cNvPr id="10" name="矩形 9"/>
          <p:cNvSpPr/>
          <p:nvPr/>
        </p:nvSpPr>
        <p:spPr>
          <a:xfrm>
            <a:off x="8269436" y="4564884"/>
            <a:ext cx="2651100" cy="1528412"/>
          </a:xfrm>
          <a:prstGeom prst="rect">
            <a:avLst/>
          </a:prstGeom>
        </p:spPr>
        <p:txBody>
          <a:bodyPr lIns="62394" tIns="62394" rIns="62394" bIns="62394" anchor="ctr"/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单击此处添加段落文本，单击此处添加段落文本，单击此处添加段落文本，单击此处添加段落文本。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8653429" y="3643791"/>
            <a:ext cx="2148098" cy="550984"/>
            <a:chOff x="6351617" y="2567188"/>
            <a:chExt cx="1611283" cy="413238"/>
          </a:xfrm>
        </p:grpSpPr>
        <p:sp>
          <p:nvSpPr>
            <p:cNvPr id="9" name="圆角矩形标注 8"/>
            <p:cNvSpPr/>
            <p:nvPr/>
          </p:nvSpPr>
          <p:spPr>
            <a:xfrm>
              <a:off x="635161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人事上的帮助</a:t>
              </a: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489204" y="2657502"/>
              <a:ext cx="225922" cy="232610"/>
            </a:xfrm>
            <a:custGeom>
              <a:avLst/>
              <a:gdLst>
                <a:gd name="T0" fmla="*/ 93 w 186"/>
                <a:gd name="T1" fmla="*/ 191 h 191"/>
                <a:gd name="T2" fmla="*/ 0 w 186"/>
                <a:gd name="T3" fmla="*/ 161 h 191"/>
                <a:gd name="T4" fmla="*/ 63 w 186"/>
                <a:gd name="T5" fmla="*/ 132 h 191"/>
                <a:gd name="T6" fmla="*/ 64 w 186"/>
                <a:gd name="T7" fmla="*/ 143 h 191"/>
                <a:gd name="T8" fmla="*/ 25 w 186"/>
                <a:gd name="T9" fmla="*/ 161 h 191"/>
                <a:gd name="T10" fmla="*/ 93 w 186"/>
                <a:gd name="T11" fmla="*/ 180 h 191"/>
                <a:gd name="T12" fmla="*/ 161 w 186"/>
                <a:gd name="T13" fmla="*/ 161 h 191"/>
                <a:gd name="T14" fmla="*/ 121 w 186"/>
                <a:gd name="T15" fmla="*/ 143 h 191"/>
                <a:gd name="T16" fmla="*/ 122 w 186"/>
                <a:gd name="T17" fmla="*/ 132 h 191"/>
                <a:gd name="T18" fmla="*/ 186 w 186"/>
                <a:gd name="T19" fmla="*/ 161 h 191"/>
                <a:gd name="T20" fmla="*/ 93 w 186"/>
                <a:gd name="T21" fmla="*/ 191 h 191"/>
                <a:gd name="T22" fmla="*/ 105 w 186"/>
                <a:gd name="T23" fmla="*/ 168 h 191"/>
                <a:gd name="T24" fmla="*/ 93 w 186"/>
                <a:gd name="T25" fmla="*/ 168 h 191"/>
                <a:gd name="T26" fmla="*/ 93 w 186"/>
                <a:gd name="T27" fmla="*/ 168 h 191"/>
                <a:gd name="T28" fmla="*/ 81 w 186"/>
                <a:gd name="T29" fmla="*/ 168 h 191"/>
                <a:gd name="T30" fmla="*/ 76 w 186"/>
                <a:gd name="T31" fmla="*/ 108 h 191"/>
                <a:gd name="T32" fmla="*/ 57 w 186"/>
                <a:gd name="T33" fmla="*/ 108 h 191"/>
                <a:gd name="T34" fmla="*/ 57 w 186"/>
                <a:gd name="T35" fmla="*/ 60 h 191"/>
                <a:gd name="T36" fmla="*/ 93 w 186"/>
                <a:gd name="T37" fmla="*/ 49 h 191"/>
                <a:gd name="T38" fmla="*/ 129 w 186"/>
                <a:gd name="T39" fmla="*/ 60 h 191"/>
                <a:gd name="T40" fmla="*/ 129 w 186"/>
                <a:gd name="T41" fmla="*/ 108 h 191"/>
                <a:gd name="T42" fmla="*/ 110 w 186"/>
                <a:gd name="T43" fmla="*/ 108 h 191"/>
                <a:gd name="T44" fmla="*/ 105 w 186"/>
                <a:gd name="T45" fmla="*/ 168 h 191"/>
                <a:gd name="T46" fmla="*/ 92 w 186"/>
                <a:gd name="T47" fmla="*/ 40 h 191"/>
                <a:gd name="T48" fmla="*/ 72 w 186"/>
                <a:gd name="T49" fmla="*/ 20 h 191"/>
                <a:gd name="T50" fmla="*/ 92 w 186"/>
                <a:gd name="T51" fmla="*/ 0 h 191"/>
                <a:gd name="T52" fmla="*/ 112 w 186"/>
                <a:gd name="T53" fmla="*/ 20 h 191"/>
                <a:gd name="T54" fmla="*/ 92 w 186"/>
                <a:gd name="T55" fmla="*/ 4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6" h="191">
                  <a:moveTo>
                    <a:pt x="93" y="191"/>
                  </a:moveTo>
                  <a:cubicBezTo>
                    <a:pt x="42" y="191"/>
                    <a:pt x="0" y="177"/>
                    <a:pt x="0" y="161"/>
                  </a:cubicBezTo>
                  <a:cubicBezTo>
                    <a:pt x="0" y="148"/>
                    <a:pt x="27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7"/>
                    <a:pt x="25" y="153"/>
                    <a:pt x="25" y="161"/>
                  </a:cubicBezTo>
                  <a:cubicBezTo>
                    <a:pt x="25" y="172"/>
                    <a:pt x="60" y="180"/>
                    <a:pt x="93" y="180"/>
                  </a:cubicBezTo>
                  <a:cubicBezTo>
                    <a:pt x="126" y="180"/>
                    <a:pt x="161" y="172"/>
                    <a:pt x="161" y="161"/>
                  </a:cubicBezTo>
                  <a:cubicBezTo>
                    <a:pt x="161" y="153"/>
                    <a:pt x="143" y="147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6" y="148"/>
                    <a:pt x="186" y="161"/>
                  </a:cubicBezTo>
                  <a:cubicBezTo>
                    <a:pt x="186" y="177"/>
                    <a:pt x="144" y="191"/>
                    <a:pt x="93" y="191"/>
                  </a:cubicBezTo>
                  <a:close/>
                  <a:moveTo>
                    <a:pt x="105" y="168"/>
                  </a:moveTo>
                  <a:cubicBezTo>
                    <a:pt x="93" y="168"/>
                    <a:pt x="93" y="168"/>
                    <a:pt x="93" y="168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7" y="108"/>
                    <a:pt x="57" y="74"/>
                    <a:pt x="57" y="60"/>
                  </a:cubicBezTo>
                  <a:cubicBezTo>
                    <a:pt x="57" y="47"/>
                    <a:pt x="90" y="49"/>
                    <a:pt x="93" y="49"/>
                  </a:cubicBezTo>
                  <a:cubicBezTo>
                    <a:pt x="96" y="49"/>
                    <a:pt x="129" y="47"/>
                    <a:pt x="129" y="60"/>
                  </a:cubicBezTo>
                  <a:cubicBezTo>
                    <a:pt x="129" y="74"/>
                    <a:pt x="129" y="108"/>
                    <a:pt x="129" y="108"/>
                  </a:cubicBezTo>
                  <a:cubicBezTo>
                    <a:pt x="110" y="108"/>
                    <a:pt x="110" y="108"/>
                    <a:pt x="110" y="108"/>
                  </a:cubicBezTo>
                  <a:lnTo>
                    <a:pt x="105" y="168"/>
                  </a:lnTo>
                  <a:close/>
                  <a:moveTo>
                    <a:pt x="92" y="40"/>
                  </a:moveTo>
                  <a:cubicBezTo>
                    <a:pt x="81" y="40"/>
                    <a:pt x="72" y="31"/>
                    <a:pt x="72" y="20"/>
                  </a:cubicBezTo>
                  <a:cubicBezTo>
                    <a:pt x="72" y="9"/>
                    <a:pt x="81" y="0"/>
                    <a:pt x="92" y="0"/>
                  </a:cubicBezTo>
                  <a:cubicBezTo>
                    <a:pt x="103" y="0"/>
                    <a:pt x="112" y="9"/>
                    <a:pt x="112" y="20"/>
                  </a:cubicBezTo>
                  <a:cubicBezTo>
                    <a:pt x="112" y="31"/>
                    <a:pt x="103" y="40"/>
                    <a:pt x="9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13426" y="3361003"/>
            <a:ext cx="2148098" cy="833773"/>
            <a:chOff x="1325116" y="2355096"/>
            <a:chExt cx="1611283" cy="625330"/>
          </a:xfrm>
        </p:grpSpPr>
        <p:sp>
          <p:nvSpPr>
            <p:cNvPr id="4" name="任意多边形 3"/>
            <p:cNvSpPr/>
            <p:nvPr/>
          </p:nvSpPr>
          <p:spPr>
            <a:xfrm>
              <a:off x="1325116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anchor="ctr"/>
            <a:lstStyle/>
            <a:p>
              <a:pPr algn="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战略上的指导</a:t>
              </a: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17937" y="2657502"/>
              <a:ext cx="223318" cy="229976"/>
            </a:xfrm>
            <a:custGeom>
              <a:avLst/>
              <a:gdLst>
                <a:gd name="T0" fmla="*/ 93 w 185"/>
                <a:gd name="T1" fmla="*/ 190 h 190"/>
                <a:gd name="T2" fmla="*/ 0 w 185"/>
                <a:gd name="T3" fmla="*/ 160 h 190"/>
                <a:gd name="T4" fmla="*/ 63 w 185"/>
                <a:gd name="T5" fmla="*/ 132 h 190"/>
                <a:gd name="T6" fmla="*/ 64 w 185"/>
                <a:gd name="T7" fmla="*/ 143 h 190"/>
                <a:gd name="T8" fmla="*/ 25 w 185"/>
                <a:gd name="T9" fmla="*/ 160 h 190"/>
                <a:gd name="T10" fmla="*/ 93 w 185"/>
                <a:gd name="T11" fmla="*/ 180 h 190"/>
                <a:gd name="T12" fmla="*/ 160 w 185"/>
                <a:gd name="T13" fmla="*/ 160 h 190"/>
                <a:gd name="T14" fmla="*/ 121 w 185"/>
                <a:gd name="T15" fmla="*/ 143 h 190"/>
                <a:gd name="T16" fmla="*/ 122 w 185"/>
                <a:gd name="T17" fmla="*/ 132 h 190"/>
                <a:gd name="T18" fmla="*/ 185 w 185"/>
                <a:gd name="T19" fmla="*/ 160 h 190"/>
                <a:gd name="T20" fmla="*/ 93 w 185"/>
                <a:gd name="T21" fmla="*/ 190 h 190"/>
                <a:gd name="T22" fmla="*/ 88 w 185"/>
                <a:gd name="T23" fmla="*/ 168 h 190"/>
                <a:gd name="T24" fmla="*/ 88 w 185"/>
                <a:gd name="T25" fmla="*/ 116 h 190"/>
                <a:gd name="T26" fmla="*/ 100 w 185"/>
                <a:gd name="T27" fmla="*/ 116 h 190"/>
                <a:gd name="T28" fmla="*/ 100 w 185"/>
                <a:gd name="T29" fmla="*/ 168 h 190"/>
                <a:gd name="T30" fmla="*/ 88 w 185"/>
                <a:gd name="T31" fmla="*/ 168 h 190"/>
                <a:gd name="T32" fmla="*/ 48 w 185"/>
                <a:gd name="T33" fmla="*/ 72 h 190"/>
                <a:gd name="T34" fmla="*/ 129 w 185"/>
                <a:gd name="T35" fmla="*/ 72 h 190"/>
                <a:gd name="T36" fmla="*/ 160 w 185"/>
                <a:gd name="T37" fmla="*/ 92 h 190"/>
                <a:gd name="T38" fmla="*/ 128 w 185"/>
                <a:gd name="T39" fmla="*/ 112 h 190"/>
                <a:gd name="T40" fmla="*/ 48 w 185"/>
                <a:gd name="T41" fmla="*/ 112 h 190"/>
                <a:gd name="T42" fmla="*/ 48 w 185"/>
                <a:gd name="T43" fmla="*/ 72 h 190"/>
                <a:gd name="T44" fmla="*/ 7 w 185"/>
                <a:gd name="T45" fmla="*/ 44 h 190"/>
                <a:gd name="T46" fmla="*/ 39 w 185"/>
                <a:gd name="T47" fmla="*/ 24 h 190"/>
                <a:gd name="T48" fmla="*/ 160 w 185"/>
                <a:gd name="T49" fmla="*/ 24 h 190"/>
                <a:gd name="T50" fmla="*/ 160 w 185"/>
                <a:gd name="T51" fmla="*/ 64 h 190"/>
                <a:gd name="T52" fmla="*/ 39 w 185"/>
                <a:gd name="T53" fmla="*/ 64 h 190"/>
                <a:gd name="T54" fmla="*/ 7 w 185"/>
                <a:gd name="T55" fmla="*/ 44 h 190"/>
                <a:gd name="T56" fmla="*/ 88 w 185"/>
                <a:gd name="T57" fmla="*/ 0 h 190"/>
                <a:gd name="T58" fmla="*/ 100 w 185"/>
                <a:gd name="T59" fmla="*/ 0 h 190"/>
                <a:gd name="T60" fmla="*/ 100 w 185"/>
                <a:gd name="T61" fmla="*/ 19 h 190"/>
                <a:gd name="T62" fmla="*/ 88 w 185"/>
                <a:gd name="T63" fmla="*/ 19 h 190"/>
                <a:gd name="T64" fmla="*/ 88 w 185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5" h="190">
                  <a:moveTo>
                    <a:pt x="93" y="190"/>
                  </a:moveTo>
                  <a:cubicBezTo>
                    <a:pt x="41" y="190"/>
                    <a:pt x="0" y="177"/>
                    <a:pt x="0" y="160"/>
                  </a:cubicBezTo>
                  <a:cubicBezTo>
                    <a:pt x="0" y="147"/>
                    <a:pt x="26" y="136"/>
                    <a:pt x="63" y="132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42" y="146"/>
                    <a:pt x="25" y="153"/>
                    <a:pt x="25" y="160"/>
                  </a:cubicBezTo>
                  <a:cubicBezTo>
                    <a:pt x="25" y="171"/>
                    <a:pt x="59" y="180"/>
                    <a:pt x="93" y="180"/>
                  </a:cubicBezTo>
                  <a:cubicBezTo>
                    <a:pt x="126" y="180"/>
                    <a:pt x="160" y="171"/>
                    <a:pt x="160" y="160"/>
                  </a:cubicBezTo>
                  <a:cubicBezTo>
                    <a:pt x="160" y="153"/>
                    <a:pt x="143" y="146"/>
                    <a:pt x="121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9" y="136"/>
                    <a:pt x="185" y="147"/>
                    <a:pt x="185" y="160"/>
                  </a:cubicBezTo>
                  <a:cubicBezTo>
                    <a:pt x="185" y="177"/>
                    <a:pt x="144" y="190"/>
                    <a:pt x="93" y="190"/>
                  </a:cubicBezTo>
                  <a:close/>
                  <a:moveTo>
                    <a:pt x="88" y="168"/>
                  </a:moveTo>
                  <a:cubicBezTo>
                    <a:pt x="88" y="116"/>
                    <a:pt x="88" y="116"/>
                    <a:pt x="88" y="116"/>
                  </a:cubicBezTo>
                  <a:cubicBezTo>
                    <a:pt x="100" y="116"/>
                    <a:pt x="100" y="116"/>
                    <a:pt x="100" y="116"/>
                  </a:cubicBezTo>
                  <a:cubicBezTo>
                    <a:pt x="100" y="168"/>
                    <a:pt x="100" y="168"/>
                    <a:pt x="100" y="168"/>
                  </a:cubicBezTo>
                  <a:lnTo>
                    <a:pt x="88" y="168"/>
                  </a:lnTo>
                  <a:close/>
                  <a:moveTo>
                    <a:pt x="48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72"/>
                  </a:lnTo>
                  <a:close/>
                  <a:moveTo>
                    <a:pt x="7" y="44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39" y="64"/>
                    <a:pt x="39" y="64"/>
                    <a:pt x="39" y="64"/>
                  </a:cubicBezTo>
                  <a:lnTo>
                    <a:pt x="7" y="44"/>
                  </a:lnTo>
                  <a:close/>
                  <a:moveTo>
                    <a:pt x="8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88" y="19"/>
                    <a:pt x="88" y="19"/>
                    <a:pt x="88" y="19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72" name="组合 3071"/>
          <p:cNvGrpSpPr/>
          <p:nvPr/>
        </p:nvGrpSpPr>
        <p:grpSpPr>
          <a:xfrm>
            <a:off x="3893427" y="3643791"/>
            <a:ext cx="2148098" cy="550984"/>
            <a:chOff x="3009957" y="2567188"/>
            <a:chExt cx="1611283" cy="413238"/>
          </a:xfrm>
        </p:grpSpPr>
        <p:sp>
          <p:nvSpPr>
            <p:cNvPr id="3" name="圆角矩形标注 2"/>
            <p:cNvSpPr/>
            <p:nvPr/>
          </p:nvSpPr>
          <p:spPr>
            <a:xfrm>
              <a:off x="3009957" y="2567188"/>
              <a:ext cx="1611283" cy="413238"/>
            </a:xfrm>
            <a:prstGeom prst="wedgeRoundRectCallout">
              <a:avLst>
                <a:gd name="adj1" fmla="val -20833"/>
                <a:gd name="adj2" fmla="val 101383"/>
                <a:gd name="adj3" fmla="val 166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政策上的倾斜</a:t>
              </a:r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3116188" y="2664553"/>
              <a:ext cx="222326" cy="218508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73" name="组合 3072"/>
          <p:cNvGrpSpPr/>
          <p:nvPr/>
        </p:nvGrpSpPr>
        <p:grpSpPr>
          <a:xfrm>
            <a:off x="6273428" y="3361003"/>
            <a:ext cx="2148098" cy="833773"/>
            <a:chOff x="4672905" y="2355096"/>
            <a:chExt cx="1611283" cy="625330"/>
          </a:xfrm>
        </p:grpSpPr>
        <p:sp>
          <p:nvSpPr>
            <p:cNvPr id="5" name="任意多边形 4"/>
            <p:cNvSpPr/>
            <p:nvPr/>
          </p:nvSpPr>
          <p:spPr>
            <a:xfrm>
              <a:off x="4672905" y="2355096"/>
              <a:ext cx="1611283" cy="625330"/>
            </a:xfrm>
            <a:custGeom>
              <a:avLst/>
              <a:gdLst>
                <a:gd name="connsiteX0" fmla="*/ 425985 w 1460502"/>
                <a:gd name="connsiteY0" fmla="*/ 0 h 725082"/>
                <a:gd name="connsiteX1" fmla="*/ 608543 w 1460502"/>
                <a:gd name="connsiteY1" fmla="*/ 246110 h 725082"/>
                <a:gd name="connsiteX2" fmla="*/ 1380672 w 1460502"/>
                <a:gd name="connsiteY2" fmla="*/ 246110 h 725082"/>
                <a:gd name="connsiteX3" fmla="*/ 1460502 w 1460502"/>
                <a:gd name="connsiteY3" fmla="*/ 325940 h 725082"/>
                <a:gd name="connsiteX4" fmla="*/ 1460502 w 1460502"/>
                <a:gd name="connsiteY4" fmla="*/ 445682 h 725082"/>
                <a:gd name="connsiteX5" fmla="*/ 1460502 w 1460502"/>
                <a:gd name="connsiteY5" fmla="*/ 645252 h 725082"/>
                <a:gd name="connsiteX6" fmla="*/ 1380672 w 1460502"/>
                <a:gd name="connsiteY6" fmla="*/ 725082 h 725082"/>
                <a:gd name="connsiteX7" fmla="*/ 608543 w 1460502"/>
                <a:gd name="connsiteY7" fmla="*/ 725082 h 725082"/>
                <a:gd name="connsiteX8" fmla="*/ 243417 w 1460502"/>
                <a:gd name="connsiteY8" fmla="*/ 725082 h 725082"/>
                <a:gd name="connsiteX9" fmla="*/ 79830 w 1460502"/>
                <a:gd name="connsiteY9" fmla="*/ 725082 h 725082"/>
                <a:gd name="connsiteX10" fmla="*/ 0 w 1460502"/>
                <a:gd name="connsiteY10" fmla="*/ 645252 h 725082"/>
                <a:gd name="connsiteX11" fmla="*/ 0 w 1460502"/>
                <a:gd name="connsiteY11" fmla="*/ 445682 h 725082"/>
                <a:gd name="connsiteX12" fmla="*/ 0 w 1460502"/>
                <a:gd name="connsiteY12" fmla="*/ 325940 h 725082"/>
                <a:gd name="connsiteX13" fmla="*/ 79830 w 1460502"/>
                <a:gd name="connsiteY13" fmla="*/ 246110 h 725082"/>
                <a:gd name="connsiteX14" fmla="*/ 243417 w 1460502"/>
                <a:gd name="connsiteY14" fmla="*/ 246110 h 72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0502" h="725082">
                  <a:moveTo>
                    <a:pt x="425985" y="0"/>
                  </a:moveTo>
                  <a:lnTo>
                    <a:pt x="608543" y="246110"/>
                  </a:lnTo>
                  <a:lnTo>
                    <a:pt x="1380672" y="246110"/>
                  </a:lnTo>
                  <a:cubicBezTo>
                    <a:pt x="1424761" y="246110"/>
                    <a:pt x="1460502" y="281851"/>
                    <a:pt x="1460502" y="325940"/>
                  </a:cubicBezTo>
                  <a:lnTo>
                    <a:pt x="1460502" y="445682"/>
                  </a:lnTo>
                  <a:lnTo>
                    <a:pt x="1460502" y="645252"/>
                  </a:lnTo>
                  <a:cubicBezTo>
                    <a:pt x="1460502" y="689341"/>
                    <a:pt x="1424761" y="725082"/>
                    <a:pt x="1380672" y="725082"/>
                  </a:cubicBezTo>
                  <a:lnTo>
                    <a:pt x="608543" y="725082"/>
                  </a:lnTo>
                  <a:lnTo>
                    <a:pt x="243417" y="725082"/>
                  </a:lnTo>
                  <a:lnTo>
                    <a:pt x="79830" y="725082"/>
                  </a:lnTo>
                  <a:cubicBezTo>
                    <a:pt x="35741" y="725082"/>
                    <a:pt x="0" y="689341"/>
                    <a:pt x="0" y="645252"/>
                  </a:cubicBezTo>
                  <a:lnTo>
                    <a:pt x="0" y="445682"/>
                  </a:lnTo>
                  <a:lnTo>
                    <a:pt x="0" y="325940"/>
                  </a:lnTo>
                  <a:cubicBezTo>
                    <a:pt x="0" y="281851"/>
                    <a:pt x="35741" y="246110"/>
                    <a:pt x="79830" y="246110"/>
                  </a:cubicBezTo>
                  <a:lnTo>
                    <a:pt x="243417" y="246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0" anchor="ctr"/>
            <a:lstStyle/>
            <a:p>
              <a:pPr algn="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资金上的支持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754994" y="2681581"/>
              <a:ext cx="327282" cy="204741"/>
              <a:chOff x="4748774" y="2700241"/>
              <a:chExt cx="327282" cy="204741"/>
            </a:xfrm>
          </p:grpSpPr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4803182" y="2700241"/>
                <a:ext cx="189894" cy="161922"/>
              </a:xfrm>
              <a:custGeom>
                <a:avLst/>
                <a:gdLst>
                  <a:gd name="T0" fmla="*/ 175 w 204"/>
                  <a:gd name="T1" fmla="*/ 146 h 174"/>
                  <a:gd name="T2" fmla="*/ 169 w 204"/>
                  <a:gd name="T3" fmla="*/ 170 h 174"/>
                  <a:gd name="T4" fmla="*/ 147 w 204"/>
                  <a:gd name="T5" fmla="*/ 172 h 174"/>
                  <a:gd name="T6" fmla="*/ 144 w 204"/>
                  <a:gd name="T7" fmla="*/ 163 h 174"/>
                  <a:gd name="T8" fmla="*/ 116 w 204"/>
                  <a:gd name="T9" fmla="*/ 166 h 174"/>
                  <a:gd name="T10" fmla="*/ 104 w 204"/>
                  <a:gd name="T11" fmla="*/ 165 h 174"/>
                  <a:gd name="T12" fmla="*/ 100 w 204"/>
                  <a:gd name="T13" fmla="*/ 172 h 174"/>
                  <a:gd name="T14" fmla="*/ 84 w 204"/>
                  <a:gd name="T15" fmla="*/ 172 h 174"/>
                  <a:gd name="T16" fmla="*/ 78 w 204"/>
                  <a:gd name="T17" fmla="*/ 160 h 174"/>
                  <a:gd name="T18" fmla="*/ 74 w 204"/>
                  <a:gd name="T19" fmla="*/ 159 h 174"/>
                  <a:gd name="T20" fmla="*/ 72 w 204"/>
                  <a:gd name="T21" fmla="*/ 165 h 174"/>
                  <a:gd name="T22" fmla="*/ 48 w 204"/>
                  <a:gd name="T23" fmla="*/ 163 h 174"/>
                  <a:gd name="T24" fmla="*/ 50 w 204"/>
                  <a:gd name="T25" fmla="*/ 146 h 174"/>
                  <a:gd name="T26" fmla="*/ 31 w 204"/>
                  <a:gd name="T27" fmla="*/ 128 h 174"/>
                  <a:gd name="T28" fmla="*/ 5 w 204"/>
                  <a:gd name="T29" fmla="*/ 118 h 174"/>
                  <a:gd name="T30" fmla="*/ 6 w 204"/>
                  <a:gd name="T31" fmla="*/ 87 h 174"/>
                  <a:gd name="T32" fmla="*/ 16 w 204"/>
                  <a:gd name="T33" fmla="*/ 80 h 174"/>
                  <a:gd name="T34" fmla="*/ 41 w 204"/>
                  <a:gd name="T35" fmla="*/ 30 h 174"/>
                  <a:gd name="T36" fmla="*/ 36 w 204"/>
                  <a:gd name="T37" fmla="*/ 3 h 174"/>
                  <a:gd name="T38" fmla="*/ 79 w 204"/>
                  <a:gd name="T39" fmla="*/ 15 h 174"/>
                  <a:gd name="T40" fmla="*/ 114 w 204"/>
                  <a:gd name="T41" fmla="*/ 9 h 174"/>
                  <a:gd name="T42" fmla="*/ 204 w 204"/>
                  <a:gd name="T43" fmla="*/ 87 h 174"/>
                  <a:gd name="T44" fmla="*/ 175 w 204"/>
                  <a:gd name="T45" fmla="*/ 146 h 174"/>
                  <a:gd name="T46" fmla="*/ 56 w 204"/>
                  <a:gd name="T47" fmla="*/ 47 h 174"/>
                  <a:gd name="T48" fmla="*/ 45 w 204"/>
                  <a:gd name="T49" fmla="*/ 58 h 174"/>
                  <a:gd name="T50" fmla="*/ 56 w 204"/>
                  <a:gd name="T51" fmla="*/ 69 h 174"/>
                  <a:gd name="T52" fmla="*/ 67 w 204"/>
                  <a:gd name="T53" fmla="*/ 58 h 174"/>
                  <a:gd name="T54" fmla="*/ 56 w 204"/>
                  <a:gd name="T55" fmla="*/ 47 h 174"/>
                  <a:gd name="T56" fmla="*/ 154 w 204"/>
                  <a:gd name="T57" fmla="*/ 41 h 174"/>
                  <a:gd name="T58" fmla="*/ 110 w 204"/>
                  <a:gd name="T59" fmla="*/ 35 h 174"/>
                  <a:gd name="T60" fmla="*/ 104 w 204"/>
                  <a:gd name="T61" fmla="*/ 41 h 174"/>
                  <a:gd name="T62" fmla="*/ 110 w 204"/>
                  <a:gd name="T63" fmla="*/ 47 h 174"/>
                  <a:gd name="T64" fmla="*/ 154 w 204"/>
                  <a:gd name="T65" fmla="*/ 53 h 174"/>
                  <a:gd name="T66" fmla="*/ 160 w 204"/>
                  <a:gd name="T67" fmla="*/ 47 h 174"/>
                  <a:gd name="T68" fmla="*/ 154 w 204"/>
                  <a:gd name="T69" fmla="*/ 4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4" h="174">
                    <a:moveTo>
                      <a:pt x="175" y="146"/>
                    </a:moveTo>
                    <a:cubicBezTo>
                      <a:pt x="170" y="149"/>
                      <a:pt x="175" y="165"/>
                      <a:pt x="169" y="170"/>
                    </a:cubicBezTo>
                    <a:cubicBezTo>
                      <a:pt x="166" y="174"/>
                      <a:pt x="149" y="171"/>
                      <a:pt x="147" y="172"/>
                    </a:cubicBezTo>
                    <a:cubicBezTo>
                      <a:pt x="142" y="171"/>
                      <a:pt x="150" y="162"/>
                      <a:pt x="144" y="163"/>
                    </a:cubicBezTo>
                    <a:cubicBezTo>
                      <a:pt x="134" y="165"/>
                      <a:pt x="127" y="166"/>
                      <a:pt x="116" y="166"/>
                    </a:cubicBezTo>
                    <a:cubicBezTo>
                      <a:pt x="112" y="166"/>
                      <a:pt x="108" y="166"/>
                      <a:pt x="104" y="165"/>
                    </a:cubicBezTo>
                    <a:cubicBezTo>
                      <a:pt x="103" y="165"/>
                      <a:pt x="104" y="171"/>
                      <a:pt x="100" y="172"/>
                    </a:cubicBezTo>
                    <a:cubicBezTo>
                      <a:pt x="93" y="172"/>
                      <a:pt x="87" y="173"/>
                      <a:pt x="84" y="172"/>
                    </a:cubicBezTo>
                    <a:cubicBezTo>
                      <a:pt x="76" y="172"/>
                      <a:pt x="81" y="162"/>
                      <a:pt x="78" y="160"/>
                    </a:cubicBezTo>
                    <a:cubicBezTo>
                      <a:pt x="77" y="159"/>
                      <a:pt x="76" y="159"/>
                      <a:pt x="74" y="159"/>
                    </a:cubicBezTo>
                    <a:cubicBezTo>
                      <a:pt x="72" y="159"/>
                      <a:pt x="75" y="163"/>
                      <a:pt x="72" y="165"/>
                    </a:cubicBezTo>
                    <a:cubicBezTo>
                      <a:pt x="67" y="168"/>
                      <a:pt x="50" y="167"/>
                      <a:pt x="48" y="163"/>
                    </a:cubicBezTo>
                    <a:cubicBezTo>
                      <a:pt x="44" y="152"/>
                      <a:pt x="51" y="147"/>
                      <a:pt x="50" y="146"/>
                    </a:cubicBezTo>
                    <a:cubicBezTo>
                      <a:pt x="43" y="140"/>
                      <a:pt x="36" y="135"/>
                      <a:pt x="31" y="128"/>
                    </a:cubicBezTo>
                    <a:cubicBezTo>
                      <a:pt x="21" y="117"/>
                      <a:pt x="15" y="126"/>
                      <a:pt x="5" y="118"/>
                    </a:cubicBezTo>
                    <a:cubicBezTo>
                      <a:pt x="0" y="110"/>
                      <a:pt x="4" y="89"/>
                      <a:pt x="6" y="87"/>
                    </a:cubicBezTo>
                    <a:cubicBezTo>
                      <a:pt x="10" y="82"/>
                      <a:pt x="12" y="88"/>
                      <a:pt x="16" y="80"/>
                    </a:cubicBezTo>
                    <a:cubicBezTo>
                      <a:pt x="17" y="61"/>
                      <a:pt x="26" y="43"/>
                      <a:pt x="41" y="30"/>
                    </a:cubicBezTo>
                    <a:cubicBezTo>
                      <a:pt x="34" y="23"/>
                      <a:pt x="20" y="12"/>
                      <a:pt x="36" y="3"/>
                    </a:cubicBezTo>
                    <a:cubicBezTo>
                      <a:pt x="50" y="0"/>
                      <a:pt x="79" y="15"/>
                      <a:pt x="79" y="15"/>
                    </a:cubicBezTo>
                    <a:cubicBezTo>
                      <a:pt x="79" y="15"/>
                      <a:pt x="96" y="9"/>
                      <a:pt x="114" y="9"/>
                    </a:cubicBezTo>
                    <a:cubicBezTo>
                      <a:pt x="167" y="9"/>
                      <a:pt x="204" y="44"/>
                      <a:pt x="204" y="87"/>
                    </a:cubicBezTo>
                    <a:cubicBezTo>
                      <a:pt x="204" y="113"/>
                      <a:pt x="198" y="132"/>
                      <a:pt x="175" y="146"/>
                    </a:cubicBezTo>
                    <a:close/>
                    <a:moveTo>
                      <a:pt x="56" y="47"/>
                    </a:moveTo>
                    <a:cubicBezTo>
                      <a:pt x="50" y="47"/>
                      <a:pt x="45" y="52"/>
                      <a:pt x="45" y="58"/>
                    </a:cubicBezTo>
                    <a:cubicBezTo>
                      <a:pt x="45" y="64"/>
                      <a:pt x="50" y="69"/>
                      <a:pt x="56" y="69"/>
                    </a:cubicBezTo>
                    <a:cubicBezTo>
                      <a:pt x="62" y="69"/>
                      <a:pt x="67" y="64"/>
                      <a:pt x="67" y="58"/>
                    </a:cubicBezTo>
                    <a:cubicBezTo>
                      <a:pt x="67" y="52"/>
                      <a:pt x="62" y="47"/>
                      <a:pt x="56" y="47"/>
                    </a:cubicBezTo>
                    <a:close/>
                    <a:moveTo>
                      <a:pt x="154" y="41"/>
                    </a:moveTo>
                    <a:cubicBezTo>
                      <a:pt x="154" y="41"/>
                      <a:pt x="132" y="34"/>
                      <a:pt x="110" y="35"/>
                    </a:cubicBezTo>
                    <a:cubicBezTo>
                      <a:pt x="106" y="35"/>
                      <a:pt x="104" y="37"/>
                      <a:pt x="104" y="41"/>
                    </a:cubicBezTo>
                    <a:cubicBezTo>
                      <a:pt x="104" y="44"/>
                      <a:pt x="106" y="47"/>
                      <a:pt x="110" y="47"/>
                    </a:cubicBezTo>
                    <a:cubicBezTo>
                      <a:pt x="110" y="47"/>
                      <a:pt x="133" y="45"/>
                      <a:pt x="154" y="53"/>
                    </a:cubicBezTo>
                    <a:cubicBezTo>
                      <a:pt x="157" y="53"/>
                      <a:pt x="160" y="51"/>
                      <a:pt x="160" y="47"/>
                    </a:cubicBezTo>
                    <a:cubicBezTo>
                      <a:pt x="160" y="44"/>
                      <a:pt x="157" y="41"/>
                      <a:pt x="154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3094" name="Picture 22" descr="C:\Users\MDG\Desktop\图片2副本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8774" y="2801230"/>
                <a:ext cx="327282" cy="103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5"/>
          <p:cNvSpPr>
            <a:spLocks noChangeArrowheads="1"/>
          </p:cNvSpPr>
          <p:nvPr/>
        </p:nvSpPr>
        <p:spPr bwMode="auto">
          <a:xfrm>
            <a:off x="5563699" y="3161549"/>
            <a:ext cx="1233855" cy="12319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lIns="0" tIns="0" rIns="0" bIns="0" anchor="ctr"/>
          <a:lstStyle/>
          <a:p>
            <a:pPr algn="ctr" defTabSz="1218565">
              <a:defRPr/>
            </a:pPr>
            <a:r>
              <a:rPr lang="zh-CN" altLang="en-US" sz="3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374286" y="1715865"/>
            <a:ext cx="2302634" cy="2472267"/>
            <a:chOff x="3088977" y="1117152"/>
            <a:chExt cx="1727200" cy="1854200"/>
          </a:xfrm>
        </p:grpSpPr>
        <p:sp>
          <p:nvSpPr>
            <p:cNvPr id="5" name="任意多边形 4"/>
            <p:cNvSpPr/>
            <p:nvPr/>
          </p:nvSpPr>
          <p:spPr>
            <a:xfrm rot="19354201">
              <a:off x="3392189" y="1117152"/>
              <a:ext cx="1423988" cy="1854200"/>
            </a:xfrm>
            <a:custGeom>
              <a:avLst/>
              <a:gdLst>
                <a:gd name="connsiteX0" fmla="*/ 908149 w 1661196"/>
                <a:gd name="connsiteY0" fmla="*/ 116236 h 2161132"/>
                <a:gd name="connsiteX1" fmla="*/ 1045422 w 1661196"/>
                <a:gd name="connsiteY1" fmla="*/ 863815 h 2161132"/>
                <a:gd name="connsiteX2" fmla="*/ 1563639 w 1661196"/>
                <a:gd name="connsiteY2" fmla="*/ 1852839 h 2161132"/>
                <a:gd name="connsiteX3" fmla="*/ 1550532 w 1661196"/>
                <a:gd name="connsiteY3" fmla="*/ 1899767 h 2161132"/>
                <a:gd name="connsiteX4" fmla="*/ 1661196 w 1661196"/>
                <a:gd name="connsiteY4" fmla="*/ 1877382 h 2161132"/>
                <a:gd name="connsiteX5" fmla="*/ 1478236 w 1661196"/>
                <a:gd name="connsiteY5" fmla="*/ 2161132 h 2161132"/>
                <a:gd name="connsiteX6" fmla="*/ 1436046 w 1661196"/>
                <a:gd name="connsiteY6" fmla="*/ 1825812 h 2161132"/>
                <a:gd name="connsiteX7" fmla="*/ 1529211 w 1661196"/>
                <a:gd name="connsiteY7" fmla="*/ 1894840 h 2161132"/>
                <a:gd name="connsiteX8" fmla="*/ 999492 w 1661196"/>
                <a:gd name="connsiteY8" fmla="*/ 935746 h 2161132"/>
                <a:gd name="connsiteX9" fmla="*/ 788637 w 1661196"/>
                <a:gd name="connsiteY9" fmla="*/ 865497 h 2161132"/>
                <a:gd name="connsiteX10" fmla="*/ 139707 w 1661196"/>
                <a:gd name="connsiteY10" fmla="*/ 938417 h 2161132"/>
                <a:gd name="connsiteX11" fmla="*/ 140807 w 1661196"/>
                <a:gd name="connsiteY11" fmla="*/ 936981 h 2161132"/>
                <a:gd name="connsiteX12" fmla="*/ 138269 w 1661196"/>
                <a:gd name="connsiteY12" fmla="*/ 937316 h 2161132"/>
                <a:gd name="connsiteX13" fmla="*/ 110342 w 1661196"/>
                <a:gd name="connsiteY13" fmla="*/ 902271 h 2161132"/>
                <a:gd name="connsiteX14" fmla="*/ 111442 w 1661196"/>
                <a:gd name="connsiteY14" fmla="*/ 900835 h 2161132"/>
                <a:gd name="connsiteX15" fmla="*/ 116237 w 1661196"/>
                <a:gd name="connsiteY15" fmla="*/ 220981 h 2161132"/>
                <a:gd name="connsiteX16" fmla="*/ 908149 w 1661196"/>
                <a:gd name="connsiteY16" fmla="*/ 116236 h 216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1196" h="2161132">
                  <a:moveTo>
                    <a:pt x="908149" y="116236"/>
                  </a:moveTo>
                  <a:cubicBezTo>
                    <a:pt x="1141188" y="294601"/>
                    <a:pt x="1196152" y="619193"/>
                    <a:pt x="1045422" y="863815"/>
                  </a:cubicBezTo>
                  <a:cubicBezTo>
                    <a:pt x="1427287" y="1044447"/>
                    <a:pt x="1652072" y="1451172"/>
                    <a:pt x="1563639" y="1852839"/>
                  </a:cubicBezTo>
                  <a:cubicBezTo>
                    <a:pt x="1558735" y="1874148"/>
                    <a:pt x="1556875" y="1879559"/>
                    <a:pt x="1550532" y="1899767"/>
                  </a:cubicBezTo>
                  <a:cubicBezTo>
                    <a:pt x="1550532" y="1899767"/>
                    <a:pt x="1550532" y="1899767"/>
                    <a:pt x="1661196" y="1877382"/>
                  </a:cubicBezTo>
                  <a:cubicBezTo>
                    <a:pt x="1661196" y="1877382"/>
                    <a:pt x="1661196" y="1877382"/>
                    <a:pt x="1478236" y="2161132"/>
                  </a:cubicBezTo>
                  <a:cubicBezTo>
                    <a:pt x="1478236" y="2161132"/>
                    <a:pt x="1478236" y="2161132"/>
                    <a:pt x="1436046" y="1825812"/>
                  </a:cubicBezTo>
                  <a:cubicBezTo>
                    <a:pt x="1436046" y="1825812"/>
                    <a:pt x="1436046" y="1825812"/>
                    <a:pt x="1529211" y="1894840"/>
                  </a:cubicBezTo>
                  <a:cubicBezTo>
                    <a:pt x="1608930" y="1495617"/>
                    <a:pt x="1380679" y="1111303"/>
                    <a:pt x="999492" y="935746"/>
                  </a:cubicBezTo>
                  <a:cubicBezTo>
                    <a:pt x="998053" y="934645"/>
                    <a:pt x="923084" y="895492"/>
                    <a:pt x="788637" y="865497"/>
                  </a:cubicBezTo>
                  <a:cubicBezTo>
                    <a:pt x="559511" y="813161"/>
                    <a:pt x="329975" y="844813"/>
                    <a:pt x="139707" y="938417"/>
                  </a:cubicBezTo>
                  <a:cubicBezTo>
                    <a:pt x="139707" y="938417"/>
                    <a:pt x="139707" y="938417"/>
                    <a:pt x="140807" y="936981"/>
                  </a:cubicBezTo>
                  <a:cubicBezTo>
                    <a:pt x="140807" y="936981"/>
                    <a:pt x="140807" y="936981"/>
                    <a:pt x="138269" y="937316"/>
                  </a:cubicBezTo>
                  <a:cubicBezTo>
                    <a:pt x="128960" y="925635"/>
                    <a:pt x="119651" y="913953"/>
                    <a:pt x="110342" y="902271"/>
                  </a:cubicBezTo>
                  <a:cubicBezTo>
                    <a:pt x="110342" y="902271"/>
                    <a:pt x="110342" y="902271"/>
                    <a:pt x="111442" y="900835"/>
                  </a:cubicBezTo>
                  <a:cubicBezTo>
                    <a:pt x="-34877" y="704542"/>
                    <a:pt x="-41015" y="426435"/>
                    <a:pt x="116237" y="220981"/>
                  </a:cubicBezTo>
                  <a:cubicBezTo>
                    <a:pt x="305379" y="-26139"/>
                    <a:pt x="660724" y="-73140"/>
                    <a:pt x="908149" y="116236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9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 rot="-2144691">
              <a:off x="3088977" y="1366390"/>
              <a:ext cx="976312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8565">
                <a:spcBef>
                  <a:spcPct val="0"/>
                </a:spcBef>
                <a:buNone/>
                <a:defRPr/>
              </a:pPr>
              <a:r>
                <a:rPr lang="zh-CN" alt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不想做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24545" y="3377448"/>
            <a:ext cx="2340729" cy="2427816"/>
            <a:chOff x="4101802" y="2363340"/>
            <a:chExt cx="1755775" cy="1820862"/>
          </a:xfrm>
        </p:grpSpPr>
        <p:sp>
          <p:nvSpPr>
            <p:cNvPr id="8" name="任意多边形 7"/>
            <p:cNvSpPr/>
            <p:nvPr/>
          </p:nvSpPr>
          <p:spPr>
            <a:xfrm rot="19354201">
              <a:off x="4101802" y="2363340"/>
              <a:ext cx="1471612" cy="1820862"/>
            </a:xfrm>
            <a:custGeom>
              <a:avLst/>
              <a:gdLst>
                <a:gd name="connsiteX0" fmla="*/ 170626 w 1714377"/>
                <a:gd name="connsiteY0" fmla="*/ 0 h 2122351"/>
                <a:gd name="connsiteX1" fmla="*/ 226424 w 1714377"/>
                <a:gd name="connsiteY1" fmla="*/ 332456 h 2122351"/>
                <a:gd name="connsiteX2" fmla="*/ 129951 w 1714377"/>
                <a:gd name="connsiteY2" fmla="*/ 267743 h 2122351"/>
                <a:gd name="connsiteX3" fmla="*/ 699044 w 1714377"/>
                <a:gd name="connsiteY3" fmla="*/ 1205247 h 2122351"/>
                <a:gd name="connsiteX4" fmla="*/ 912591 w 1714377"/>
                <a:gd name="connsiteY4" fmla="*/ 1266026 h 2122351"/>
                <a:gd name="connsiteX5" fmla="*/ 1557090 w 1714377"/>
                <a:gd name="connsiteY5" fmla="*/ 1166130 h 2122351"/>
                <a:gd name="connsiteX6" fmla="*/ 1558528 w 1714377"/>
                <a:gd name="connsiteY6" fmla="*/ 1167231 h 2122351"/>
                <a:gd name="connsiteX7" fmla="*/ 1588987 w 1714377"/>
                <a:gd name="connsiteY7" fmla="*/ 1201951 h 2122351"/>
                <a:gd name="connsiteX8" fmla="*/ 1612029 w 1714377"/>
                <a:gd name="connsiteY8" fmla="*/ 1881220 h 2122351"/>
                <a:gd name="connsiteX9" fmla="*/ 824028 w 1714377"/>
                <a:gd name="connsiteY9" fmla="*/ 2019577 h 2122351"/>
                <a:gd name="connsiteX10" fmla="*/ 655921 w 1714377"/>
                <a:gd name="connsiteY10" fmla="*/ 1279471 h 2122351"/>
                <a:gd name="connsiteX11" fmla="*/ 99456 w 1714377"/>
                <a:gd name="connsiteY11" fmla="*/ 310566 h 2122351"/>
                <a:gd name="connsiteX12" fmla="*/ 110060 w 1714377"/>
                <a:gd name="connsiteY12" fmla="*/ 263926 h 2122351"/>
                <a:gd name="connsiteX13" fmla="*/ 0 w 1714377"/>
                <a:gd name="connsiteY13" fmla="*/ 291480 h 2122351"/>
                <a:gd name="connsiteX14" fmla="*/ 170626 w 1714377"/>
                <a:gd name="connsiteY14" fmla="*/ 0 h 21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14377" h="2122351">
                  <a:moveTo>
                    <a:pt x="170626" y="0"/>
                  </a:moveTo>
                  <a:cubicBezTo>
                    <a:pt x="170626" y="0"/>
                    <a:pt x="170626" y="0"/>
                    <a:pt x="226424" y="332456"/>
                  </a:cubicBezTo>
                  <a:cubicBezTo>
                    <a:pt x="226424" y="332456"/>
                    <a:pt x="226424" y="332456"/>
                    <a:pt x="129951" y="267743"/>
                  </a:cubicBezTo>
                  <a:cubicBezTo>
                    <a:pt x="68389" y="670077"/>
                    <a:pt x="310738" y="1044932"/>
                    <a:pt x="699044" y="1205247"/>
                  </a:cubicBezTo>
                  <a:cubicBezTo>
                    <a:pt x="700482" y="1206348"/>
                    <a:pt x="777667" y="1242610"/>
                    <a:pt x="912591" y="1266026"/>
                  </a:cubicBezTo>
                  <a:cubicBezTo>
                    <a:pt x="1144431" y="1308866"/>
                    <a:pt x="1371655" y="1268319"/>
                    <a:pt x="1557090" y="1166130"/>
                  </a:cubicBezTo>
                  <a:cubicBezTo>
                    <a:pt x="1557090" y="1166130"/>
                    <a:pt x="1557090" y="1166130"/>
                    <a:pt x="1558528" y="1167231"/>
                  </a:cubicBezTo>
                  <a:cubicBezTo>
                    <a:pt x="1570374" y="1178579"/>
                    <a:pt x="1579681" y="1190265"/>
                    <a:pt x="1588987" y="1201951"/>
                  </a:cubicBezTo>
                  <a:cubicBezTo>
                    <a:pt x="1743639" y="1393328"/>
                    <a:pt x="1759762" y="1670320"/>
                    <a:pt x="1612029" y="1881220"/>
                  </a:cubicBezTo>
                  <a:cubicBezTo>
                    <a:pt x="1431600" y="2137819"/>
                    <a:pt x="1079167" y="2198887"/>
                    <a:pt x="824028" y="2019577"/>
                  </a:cubicBezTo>
                  <a:cubicBezTo>
                    <a:pt x="583274" y="1851278"/>
                    <a:pt x="514688" y="1529567"/>
                    <a:pt x="655921" y="1279471"/>
                  </a:cubicBezTo>
                  <a:cubicBezTo>
                    <a:pt x="266941" y="1114077"/>
                    <a:pt x="25533" y="717128"/>
                    <a:pt x="99456" y="310566"/>
                  </a:cubicBezTo>
                  <a:cubicBezTo>
                    <a:pt x="101837" y="289573"/>
                    <a:pt x="103701" y="284156"/>
                    <a:pt x="110060" y="263926"/>
                  </a:cubicBezTo>
                  <a:cubicBezTo>
                    <a:pt x="110060" y="263926"/>
                    <a:pt x="110060" y="263926"/>
                    <a:pt x="0" y="291480"/>
                  </a:cubicBezTo>
                  <a:cubicBezTo>
                    <a:pt x="0" y="291480"/>
                    <a:pt x="0" y="291480"/>
                    <a:pt x="170626" y="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9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25"/>
            <p:cNvSpPr txBox="1">
              <a:spLocks noChangeArrowheads="1"/>
            </p:cNvSpPr>
            <p:nvPr/>
          </p:nvSpPr>
          <p:spPr bwMode="auto">
            <a:xfrm rot="-2144691">
              <a:off x="4881264" y="3185665"/>
              <a:ext cx="9763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8565">
                <a:spcBef>
                  <a:spcPct val="0"/>
                </a:spcBef>
                <a:buNone/>
                <a:defRPr/>
              </a:pPr>
              <a:r>
                <a:rPr lang="zh-CN" alt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不好做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66872" y="2130731"/>
            <a:ext cx="2501574" cy="2093384"/>
            <a:chOff x="4133552" y="1428302"/>
            <a:chExt cx="1876425" cy="1570038"/>
          </a:xfrm>
        </p:grpSpPr>
        <p:sp>
          <p:nvSpPr>
            <p:cNvPr id="11" name="任意多边形 10"/>
            <p:cNvSpPr/>
            <p:nvPr/>
          </p:nvSpPr>
          <p:spPr>
            <a:xfrm rot="3052925">
              <a:off x="4374058" y="1362421"/>
              <a:ext cx="1395413" cy="1876425"/>
            </a:xfrm>
            <a:custGeom>
              <a:avLst/>
              <a:gdLst>
                <a:gd name="connsiteX0" fmla="*/ 126139 w 1624995"/>
                <a:gd name="connsiteY0" fmla="*/ 208394 h 2186941"/>
                <a:gd name="connsiteX1" fmla="*/ 921298 w 1624995"/>
                <a:gd name="connsiteY1" fmla="*/ 126400 h 2186941"/>
                <a:gd name="connsiteX2" fmla="*/ 1037178 w 1624995"/>
                <a:gd name="connsiteY2" fmla="*/ 876855 h 2186941"/>
                <a:gd name="connsiteX3" fmla="*/ 1525619 w 1624995"/>
                <a:gd name="connsiteY3" fmla="*/ 1881233 h 2186941"/>
                <a:gd name="connsiteX4" fmla="*/ 1511096 w 1624995"/>
                <a:gd name="connsiteY4" fmla="*/ 1927805 h 2186941"/>
                <a:gd name="connsiteX5" fmla="*/ 1624995 w 1624995"/>
                <a:gd name="connsiteY5" fmla="*/ 1908333 h 2186941"/>
                <a:gd name="connsiteX6" fmla="*/ 1433455 w 1624995"/>
                <a:gd name="connsiteY6" fmla="*/ 2186941 h 2186941"/>
                <a:gd name="connsiteX7" fmla="*/ 1401376 w 1624995"/>
                <a:gd name="connsiteY7" fmla="*/ 1850258 h 2186941"/>
                <a:gd name="connsiteX8" fmla="*/ 1492468 w 1624995"/>
                <a:gd name="connsiteY8" fmla="*/ 1921999 h 2186941"/>
                <a:gd name="connsiteX9" fmla="*/ 989073 w 1624995"/>
                <a:gd name="connsiteY9" fmla="*/ 947495 h 2186941"/>
                <a:gd name="connsiteX10" fmla="*/ 781720 w 1624995"/>
                <a:gd name="connsiteY10" fmla="*/ 872288 h 2186941"/>
                <a:gd name="connsiteX11" fmla="*/ 130518 w 1624995"/>
                <a:gd name="connsiteY11" fmla="*/ 926560 h 2186941"/>
                <a:gd name="connsiteX12" fmla="*/ 129113 w 1624995"/>
                <a:gd name="connsiteY12" fmla="*/ 925417 h 2186941"/>
                <a:gd name="connsiteX13" fmla="*/ 102241 w 1624995"/>
                <a:gd name="connsiteY13" fmla="*/ 889552 h 2186941"/>
                <a:gd name="connsiteX14" fmla="*/ 126139 w 1624995"/>
                <a:gd name="connsiteY14" fmla="*/ 208394 h 218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24995" h="2186941">
                  <a:moveTo>
                    <a:pt x="126139" y="208394"/>
                  </a:moveTo>
                  <a:cubicBezTo>
                    <a:pt x="322756" y="-33390"/>
                    <a:pt x="679559" y="-70182"/>
                    <a:pt x="921298" y="126400"/>
                  </a:cubicBezTo>
                  <a:cubicBezTo>
                    <a:pt x="1150126" y="310147"/>
                    <a:pt x="1196710" y="637608"/>
                    <a:pt x="1037178" y="876855"/>
                  </a:cubicBezTo>
                  <a:cubicBezTo>
                    <a:pt x="1413637" y="1068560"/>
                    <a:pt x="1628727" y="1481672"/>
                    <a:pt x="1525619" y="1881233"/>
                  </a:cubicBezTo>
                  <a:cubicBezTo>
                    <a:pt x="1520072" y="1902410"/>
                    <a:pt x="1518048" y="1907770"/>
                    <a:pt x="1511096" y="1927805"/>
                  </a:cubicBezTo>
                  <a:cubicBezTo>
                    <a:pt x="1511096" y="1927805"/>
                    <a:pt x="1511096" y="1927805"/>
                    <a:pt x="1624995" y="1908333"/>
                  </a:cubicBezTo>
                  <a:cubicBezTo>
                    <a:pt x="1624995" y="1908333"/>
                    <a:pt x="1624995" y="1908333"/>
                    <a:pt x="1433455" y="2186941"/>
                  </a:cubicBezTo>
                  <a:cubicBezTo>
                    <a:pt x="1433455" y="2186941"/>
                    <a:pt x="1433455" y="2186941"/>
                    <a:pt x="1401376" y="1850258"/>
                  </a:cubicBezTo>
                  <a:cubicBezTo>
                    <a:pt x="1401376" y="1850258"/>
                    <a:pt x="1401376" y="1850258"/>
                    <a:pt x="1492468" y="1921999"/>
                  </a:cubicBezTo>
                  <a:cubicBezTo>
                    <a:pt x="1583096" y="1526301"/>
                    <a:pt x="1366413" y="1135246"/>
                    <a:pt x="989073" y="947495"/>
                  </a:cubicBezTo>
                  <a:cubicBezTo>
                    <a:pt x="987668" y="946352"/>
                    <a:pt x="913872" y="905024"/>
                    <a:pt x="781720" y="872288"/>
                  </a:cubicBezTo>
                  <a:cubicBezTo>
                    <a:pt x="553004" y="814739"/>
                    <a:pt x="323631" y="838391"/>
                    <a:pt x="130518" y="926560"/>
                  </a:cubicBezTo>
                  <a:cubicBezTo>
                    <a:pt x="130518" y="926560"/>
                    <a:pt x="130518" y="926560"/>
                    <a:pt x="129113" y="925417"/>
                  </a:cubicBezTo>
                  <a:cubicBezTo>
                    <a:pt x="120155" y="913462"/>
                    <a:pt x="111198" y="901507"/>
                    <a:pt x="102241" y="889552"/>
                  </a:cubicBezTo>
                  <a:cubicBezTo>
                    <a:pt x="-39579" y="687818"/>
                    <a:pt x="-35923" y="410555"/>
                    <a:pt x="126139" y="208394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9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26"/>
            <p:cNvSpPr txBox="1">
              <a:spLocks noChangeArrowheads="1"/>
            </p:cNvSpPr>
            <p:nvPr/>
          </p:nvSpPr>
          <p:spPr bwMode="auto">
            <a:xfrm rot="2655997">
              <a:off x="4898727" y="1428302"/>
              <a:ext cx="976312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8565">
                <a:spcBef>
                  <a:spcPct val="0"/>
                </a:spcBef>
                <a:buNone/>
                <a:defRPr/>
              </a:pPr>
              <a:r>
                <a:rPr lang="zh-CN" alt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不会做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60531" y="3332999"/>
            <a:ext cx="2457131" cy="2199217"/>
            <a:chOff x="2928639" y="2330002"/>
            <a:chExt cx="1843088" cy="1649413"/>
          </a:xfrm>
        </p:grpSpPr>
        <p:sp>
          <p:nvSpPr>
            <p:cNvPr id="14" name="任意多边形 13"/>
            <p:cNvSpPr/>
            <p:nvPr/>
          </p:nvSpPr>
          <p:spPr>
            <a:xfrm rot="3052925">
              <a:off x="3131045" y="2127596"/>
              <a:ext cx="1438275" cy="1843088"/>
            </a:xfrm>
            <a:custGeom>
              <a:avLst/>
              <a:gdLst>
                <a:gd name="connsiteX0" fmla="*/ 179163 w 1676437"/>
                <a:gd name="connsiteY0" fmla="*/ 0 h 2149102"/>
                <a:gd name="connsiteX1" fmla="*/ 224993 w 1676437"/>
                <a:gd name="connsiteY1" fmla="*/ 333833 h 2149102"/>
                <a:gd name="connsiteX2" fmla="*/ 130540 w 1676437"/>
                <a:gd name="connsiteY2" fmla="*/ 266364 h 2149102"/>
                <a:gd name="connsiteX3" fmla="*/ 672290 w 1676437"/>
                <a:gd name="connsiteY3" fmla="*/ 1218311 h 2149102"/>
                <a:gd name="connsiteX4" fmla="*/ 882685 w 1676437"/>
                <a:gd name="connsiteY4" fmla="*/ 1286657 h 2149102"/>
                <a:gd name="connsiteX5" fmla="*/ 1530715 w 1676437"/>
                <a:gd name="connsiteY5" fmla="*/ 1204160 h 2149102"/>
                <a:gd name="connsiteX6" fmla="*/ 1532119 w 1676437"/>
                <a:gd name="connsiteY6" fmla="*/ 1205302 h 2149102"/>
                <a:gd name="connsiteX7" fmla="*/ 1561514 w 1676437"/>
                <a:gd name="connsiteY7" fmla="*/ 1240881 h 2149102"/>
                <a:gd name="connsiteX8" fmla="*/ 1564275 w 1676437"/>
                <a:gd name="connsiteY8" fmla="*/ 1920319 h 2149102"/>
                <a:gd name="connsiteX9" fmla="*/ 774275 w 1676437"/>
                <a:gd name="connsiteY9" fmla="*/ 2036816 h 2149102"/>
                <a:gd name="connsiteX10" fmla="*/ 628398 w 1676437"/>
                <a:gd name="connsiteY10" fmla="*/ 1292369 h 2149102"/>
                <a:gd name="connsiteX11" fmla="*/ 97653 w 1676437"/>
                <a:gd name="connsiteY11" fmla="*/ 309675 h 2149102"/>
                <a:gd name="connsiteX12" fmla="*/ 110781 w 1676437"/>
                <a:gd name="connsiteY12" fmla="*/ 261972 h 2149102"/>
                <a:gd name="connsiteX13" fmla="*/ 0 w 1676437"/>
                <a:gd name="connsiteY13" fmla="*/ 286307 h 2149102"/>
                <a:gd name="connsiteX14" fmla="*/ 179163 w 1676437"/>
                <a:gd name="connsiteY14" fmla="*/ 0 h 21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6437" h="2149102">
                  <a:moveTo>
                    <a:pt x="179163" y="0"/>
                  </a:moveTo>
                  <a:cubicBezTo>
                    <a:pt x="179163" y="0"/>
                    <a:pt x="179163" y="0"/>
                    <a:pt x="224993" y="333833"/>
                  </a:cubicBezTo>
                  <a:cubicBezTo>
                    <a:pt x="224993" y="333833"/>
                    <a:pt x="224993" y="333833"/>
                    <a:pt x="130540" y="266364"/>
                  </a:cubicBezTo>
                  <a:cubicBezTo>
                    <a:pt x="57034" y="666613"/>
                    <a:pt x="287980" y="1048235"/>
                    <a:pt x="672290" y="1218311"/>
                  </a:cubicBezTo>
                  <a:cubicBezTo>
                    <a:pt x="673694" y="1219453"/>
                    <a:pt x="748584" y="1259336"/>
                    <a:pt x="882685" y="1286657"/>
                  </a:cubicBezTo>
                  <a:cubicBezTo>
                    <a:pt x="1114177" y="1334797"/>
                    <a:pt x="1342402" y="1300885"/>
                    <a:pt x="1530715" y="1204160"/>
                  </a:cubicBezTo>
                  <a:cubicBezTo>
                    <a:pt x="1530715" y="1204160"/>
                    <a:pt x="1530715" y="1204160"/>
                    <a:pt x="1532119" y="1205302"/>
                  </a:cubicBezTo>
                  <a:cubicBezTo>
                    <a:pt x="1543615" y="1216986"/>
                    <a:pt x="1552564" y="1228933"/>
                    <a:pt x="1561514" y="1240881"/>
                  </a:cubicBezTo>
                  <a:cubicBezTo>
                    <a:pt x="1710316" y="1436612"/>
                    <a:pt x="1718162" y="1713868"/>
                    <a:pt x="1564275" y="1920319"/>
                  </a:cubicBezTo>
                  <a:cubicBezTo>
                    <a:pt x="1377763" y="2172628"/>
                    <a:pt x="1023832" y="2223409"/>
                    <a:pt x="774275" y="2036816"/>
                  </a:cubicBezTo>
                  <a:cubicBezTo>
                    <a:pt x="538762" y="1861643"/>
                    <a:pt x="478693" y="1539583"/>
                    <a:pt x="628398" y="1292369"/>
                  </a:cubicBezTo>
                  <a:cubicBezTo>
                    <a:pt x="243304" y="1114650"/>
                    <a:pt x="12814" y="712383"/>
                    <a:pt x="97653" y="309675"/>
                  </a:cubicBezTo>
                  <a:cubicBezTo>
                    <a:pt x="103204" y="288503"/>
                    <a:pt x="105229" y="283144"/>
                    <a:pt x="110781" y="261972"/>
                  </a:cubicBezTo>
                  <a:cubicBezTo>
                    <a:pt x="110781" y="261972"/>
                    <a:pt x="110781" y="261972"/>
                    <a:pt x="0" y="286307"/>
                  </a:cubicBezTo>
                  <a:cubicBezTo>
                    <a:pt x="0" y="286307"/>
                    <a:pt x="0" y="286307"/>
                    <a:pt x="179163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>
                <a:defRPr/>
              </a:pPr>
              <a:endParaRPr lang="zh-CN" altLang="en-US" sz="190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27"/>
            <p:cNvSpPr txBox="1">
              <a:spLocks noChangeArrowheads="1"/>
            </p:cNvSpPr>
            <p:nvPr/>
          </p:nvSpPr>
          <p:spPr bwMode="auto">
            <a:xfrm rot="2655997">
              <a:off x="3079452" y="3211065"/>
              <a:ext cx="976312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1218565">
                <a:spcBef>
                  <a:spcPct val="0"/>
                </a:spcBef>
                <a:buNone/>
                <a:defRPr/>
              </a:pPr>
              <a:r>
                <a:rPr lang="zh-CN" altLang="en-US" sz="2100" kern="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做不好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8022944" y="1727118"/>
            <a:ext cx="2537552" cy="1539595"/>
          </a:xfrm>
          <a:prstGeom prst="rect">
            <a:avLst/>
          </a:prstGeom>
        </p:spPr>
        <p:txBody>
          <a:bodyPr lIns="121908" tIns="60954" rIns="121908" bIns="60954" anchor="ctr"/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单击此处添加段落文本，单击此处添加段落文本，单击此处添加段落文本。</a:t>
            </a:r>
          </a:p>
        </p:txBody>
      </p:sp>
      <p:sp>
        <p:nvSpPr>
          <p:cNvPr id="17" name="矩形 16"/>
          <p:cNvSpPr/>
          <p:nvPr/>
        </p:nvSpPr>
        <p:spPr>
          <a:xfrm>
            <a:off x="8022944" y="4129228"/>
            <a:ext cx="2537552" cy="1542325"/>
          </a:xfrm>
          <a:prstGeom prst="rect">
            <a:avLst/>
          </a:prstGeom>
        </p:spPr>
        <p:txBody>
          <a:bodyPr lIns="121908" tIns="60954" rIns="121908" bIns="60954" anchor="ctr"/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单击此处添加段落文本，单击此处添加段落文本，单击此处添加段落文本。</a:t>
            </a:r>
          </a:p>
        </p:txBody>
      </p:sp>
      <p:sp>
        <p:nvSpPr>
          <p:cNvPr id="18" name="矩形 17"/>
          <p:cNvSpPr/>
          <p:nvPr/>
        </p:nvSpPr>
        <p:spPr>
          <a:xfrm>
            <a:off x="1883293" y="1699991"/>
            <a:ext cx="2537554" cy="1593848"/>
          </a:xfrm>
          <a:prstGeom prst="rect">
            <a:avLst/>
          </a:prstGeom>
        </p:spPr>
        <p:txBody>
          <a:bodyPr lIns="121908" tIns="60954" rIns="121908" bIns="60954" anchor="ctr"/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单击此处添加段落文本，单击此处添加段落文本，单击此处添加段落文本。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883293" y="4129228"/>
            <a:ext cx="2537554" cy="1542325"/>
          </a:xfrm>
          <a:prstGeom prst="rect">
            <a:avLst/>
          </a:prstGeom>
        </p:spPr>
        <p:txBody>
          <a:bodyPr lIns="121908" tIns="60954" rIns="121908" bIns="60954" anchor="ctr"/>
          <a:lstStyle/>
          <a:p>
            <a:pPr algn="just" defTabSz="1218565">
              <a:lnSpc>
                <a:spcPct val="12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单击此处添加段落文本，单击此处添加段落文本，单击此处添加段落文本。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203964" y="1752024"/>
            <a:ext cx="1994806" cy="1782861"/>
            <a:chOff x="4652983" y="1314017"/>
            <a:chExt cx="1496299" cy="1337146"/>
          </a:xfrm>
        </p:grpSpPr>
        <p:sp>
          <p:nvSpPr>
            <p:cNvPr id="3" name="Ellipse 28"/>
            <p:cNvSpPr/>
            <p:nvPr/>
          </p:nvSpPr>
          <p:spPr>
            <a:xfrm>
              <a:off x="4652983" y="1367502"/>
              <a:ext cx="1283661" cy="1283661"/>
            </a:xfrm>
            <a:prstGeom prst="ellipse">
              <a:avLst/>
            </a:prstGeom>
            <a:solidFill>
              <a:srgbClr val="F7F7F7"/>
            </a:solidFill>
            <a:ln w="76200">
              <a:solidFill>
                <a:schemeClr val="bg1">
                  <a:lumMod val="50000"/>
                </a:schemeClr>
              </a:solidFill>
            </a:ln>
          </p:spPr>
          <p:txBody>
            <a:bodyPr anchor="ctr" anchorCtr="1"/>
            <a:lstStyle/>
            <a:p>
              <a:pPr>
                <a:defRPr/>
              </a:pPr>
              <a:r>
                <a:rPr lang="zh-CN" alt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劣势</a:t>
              </a:r>
              <a:endParaRPr lang="fr-F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4" name="Freeform 95"/>
            <p:cNvSpPr/>
            <p:nvPr/>
          </p:nvSpPr>
          <p:spPr bwMode="auto">
            <a:xfrm>
              <a:off x="5537456" y="1314017"/>
              <a:ext cx="399187" cy="403100"/>
            </a:xfrm>
            <a:custGeom>
              <a:avLst/>
              <a:gdLst>
                <a:gd name="T0" fmla="*/ 2147483646 w 275"/>
                <a:gd name="T1" fmla="*/ 2147483646 h 275"/>
                <a:gd name="T2" fmla="*/ 2147483646 w 275"/>
                <a:gd name="T3" fmla="*/ 2147483646 h 275"/>
                <a:gd name="T4" fmla="*/ 2147483646 w 275"/>
                <a:gd name="T5" fmla="*/ 2147483646 h 275"/>
                <a:gd name="T6" fmla="*/ 2147483646 w 275"/>
                <a:gd name="T7" fmla="*/ 2147483646 h 275"/>
                <a:gd name="T8" fmla="*/ 0 w 275"/>
                <a:gd name="T9" fmla="*/ 2147483646 h 275"/>
                <a:gd name="T10" fmla="*/ 2147483646 w 275"/>
                <a:gd name="T11" fmla="*/ 2147483646 h 275"/>
                <a:gd name="T12" fmla="*/ 2147483646 w 275"/>
                <a:gd name="T13" fmla="*/ 2147483646 h 275"/>
                <a:gd name="T14" fmla="*/ 2147483646 w 275"/>
                <a:gd name="T15" fmla="*/ 2147483646 h 275"/>
                <a:gd name="T16" fmla="*/ 2147483646 w 275"/>
                <a:gd name="T17" fmla="*/ 2147483646 h 275"/>
                <a:gd name="T18" fmla="*/ 2147483646 w 275"/>
                <a:gd name="T19" fmla="*/ 2147483646 h 275"/>
                <a:gd name="T20" fmla="*/ 2147483646 w 275"/>
                <a:gd name="T21" fmla="*/ 2147483646 h 275"/>
                <a:gd name="T22" fmla="*/ 2147483646 w 275"/>
                <a:gd name="T23" fmla="*/ 2147483646 h 275"/>
                <a:gd name="T24" fmla="*/ 2147483646 w 275"/>
                <a:gd name="T25" fmla="*/ 2147483646 h 275"/>
                <a:gd name="T26" fmla="*/ 2147483646 w 275"/>
                <a:gd name="T27" fmla="*/ 2147483646 h 275"/>
                <a:gd name="T28" fmla="*/ 2147483646 w 275"/>
                <a:gd name="T29" fmla="*/ 2147483646 h 275"/>
                <a:gd name="T30" fmla="*/ 2147483646 w 275"/>
                <a:gd name="T31" fmla="*/ 2147483646 h 275"/>
                <a:gd name="T32" fmla="*/ 2147483646 w 275"/>
                <a:gd name="T33" fmla="*/ 2147483646 h 275"/>
                <a:gd name="T34" fmla="*/ 2147483646 w 275"/>
                <a:gd name="T35" fmla="*/ 2147483646 h 275"/>
                <a:gd name="T36" fmla="*/ 2147483646 w 275"/>
                <a:gd name="T37" fmla="*/ 2147483646 h 275"/>
                <a:gd name="T38" fmla="*/ 2147483646 w 275"/>
                <a:gd name="T39" fmla="*/ 0 h 275"/>
                <a:gd name="T40" fmla="*/ 2147483646 w 275"/>
                <a:gd name="T41" fmla="*/ 0 h 275"/>
                <a:gd name="T42" fmla="*/ 2147483646 w 275"/>
                <a:gd name="T43" fmla="*/ 2147483646 h 275"/>
                <a:gd name="T44" fmla="*/ 2147483646 w 275"/>
                <a:gd name="T45" fmla="*/ 2147483646 h 275"/>
                <a:gd name="T46" fmla="*/ 2147483646 w 275"/>
                <a:gd name="T47" fmla="*/ 2147483646 h 275"/>
                <a:gd name="T48" fmla="*/ 2147483646 w 275"/>
                <a:gd name="T49" fmla="*/ 2147483646 h 275"/>
                <a:gd name="T50" fmla="*/ 2147483646 w 275"/>
                <a:gd name="T51" fmla="*/ 2147483646 h 275"/>
                <a:gd name="T52" fmla="*/ 2147483646 w 275"/>
                <a:gd name="T53" fmla="*/ 2147483646 h 275"/>
                <a:gd name="T54" fmla="*/ 2147483646 w 275"/>
                <a:gd name="T55" fmla="*/ 2147483646 h 275"/>
                <a:gd name="T56" fmla="*/ 2147483646 w 275"/>
                <a:gd name="T57" fmla="*/ 2147483646 h 275"/>
                <a:gd name="T58" fmla="*/ 2147483646 w 275"/>
                <a:gd name="T59" fmla="*/ 2147483646 h 275"/>
                <a:gd name="T60" fmla="*/ 2147483646 w 275"/>
                <a:gd name="T61" fmla="*/ 2147483646 h 275"/>
                <a:gd name="T62" fmla="*/ 2147483646 w 275"/>
                <a:gd name="T63" fmla="*/ 2147483646 h 275"/>
                <a:gd name="T64" fmla="*/ 2147483646 w 275"/>
                <a:gd name="T65" fmla="*/ 2147483646 h 275"/>
                <a:gd name="T66" fmla="*/ 2147483646 w 275"/>
                <a:gd name="T67" fmla="*/ 2147483646 h 275"/>
                <a:gd name="T68" fmla="*/ 2147483646 w 275"/>
                <a:gd name="T69" fmla="*/ 2147483646 h 275"/>
                <a:gd name="T70" fmla="*/ 2147483646 w 275"/>
                <a:gd name="T71" fmla="*/ 2147483646 h 275"/>
                <a:gd name="T72" fmla="*/ 2147483646 w 275"/>
                <a:gd name="T73" fmla="*/ 2147483646 h 275"/>
                <a:gd name="T74" fmla="*/ 2147483646 w 275"/>
                <a:gd name="T75" fmla="*/ 2147483646 h 275"/>
                <a:gd name="T76" fmla="*/ 2147483646 w 275"/>
                <a:gd name="T77" fmla="*/ 2147483646 h 2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5"/>
                <a:gd name="T118" fmla="*/ 0 h 275"/>
                <a:gd name="T119" fmla="*/ 275 w 275"/>
                <a:gd name="T120" fmla="*/ 275 h 2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rgbClr val="F7F7F7"/>
              </a:solidFill>
              <a:round/>
            </a:ln>
          </p:spPr>
          <p:txBody>
            <a:bodyPr anchor="ctr" anchorCtr="1"/>
            <a:lstStyle/>
            <a:p>
              <a:pPr eaLnBrk="1" hangingPunct="1"/>
              <a:r>
                <a:rPr lang="fr-FR" altLang="zh-CN" sz="3200" dirty="0">
                  <a:solidFill>
                    <a:srgbClr val="F7F7F7"/>
                  </a:solidFill>
                  <a:ea typeface="微软雅黑" panose="020B0503020204020204" pitchFamily="34" charset="-122"/>
                </a:rPr>
                <a:t>W</a:t>
              </a:r>
            </a:p>
          </p:txBody>
        </p:sp>
        <p:sp>
          <p:nvSpPr>
            <p:cNvPr id="5" name="Freeform 185"/>
            <p:cNvSpPr/>
            <p:nvPr/>
          </p:nvSpPr>
          <p:spPr bwMode="auto">
            <a:xfrm flipH="1">
              <a:off x="5737049" y="1585360"/>
              <a:ext cx="412233" cy="1024058"/>
            </a:xfrm>
            <a:custGeom>
              <a:avLst/>
              <a:gdLst>
                <a:gd name="T0" fmla="*/ 2147483646 w 283"/>
                <a:gd name="T1" fmla="*/ 2147483646 h 702"/>
                <a:gd name="T2" fmla="*/ 2147483646 w 283"/>
                <a:gd name="T3" fmla="*/ 2147483646 h 702"/>
                <a:gd name="T4" fmla="*/ 2147483646 w 283"/>
                <a:gd name="T5" fmla="*/ 2147483646 h 702"/>
                <a:gd name="T6" fmla="*/ 2147483646 w 283"/>
                <a:gd name="T7" fmla="*/ 2147483646 h 702"/>
                <a:gd name="T8" fmla="*/ 2147483646 w 283"/>
                <a:gd name="T9" fmla="*/ 2147483646 h 702"/>
                <a:gd name="T10" fmla="*/ 2147483646 w 283"/>
                <a:gd name="T11" fmla="*/ 2147483646 h 702"/>
                <a:gd name="T12" fmla="*/ 2147483646 w 283"/>
                <a:gd name="T13" fmla="*/ 2147483646 h 702"/>
                <a:gd name="T14" fmla="*/ 2147483646 w 283"/>
                <a:gd name="T15" fmla="*/ 2147483646 h 702"/>
                <a:gd name="T16" fmla="*/ 2147483646 w 283"/>
                <a:gd name="T17" fmla="*/ 2147483646 h 702"/>
                <a:gd name="T18" fmla="*/ 2147483646 w 283"/>
                <a:gd name="T19" fmla="*/ 2147483646 h 702"/>
                <a:gd name="T20" fmla="*/ 2147483646 w 283"/>
                <a:gd name="T21" fmla="*/ 2147483646 h 702"/>
                <a:gd name="T22" fmla="*/ 2147483646 w 283"/>
                <a:gd name="T23" fmla="*/ 2147483646 h 702"/>
                <a:gd name="T24" fmla="*/ 2147483646 w 283"/>
                <a:gd name="T25" fmla="*/ 2147483646 h 702"/>
                <a:gd name="T26" fmla="*/ 2147483646 w 283"/>
                <a:gd name="T27" fmla="*/ 2147483646 h 702"/>
                <a:gd name="T28" fmla="*/ 2147483646 w 283"/>
                <a:gd name="T29" fmla="*/ 2147483646 h 702"/>
                <a:gd name="T30" fmla="*/ 2147483646 w 283"/>
                <a:gd name="T31" fmla="*/ 2147483646 h 702"/>
                <a:gd name="T32" fmla="*/ 2147483646 w 283"/>
                <a:gd name="T33" fmla="*/ 2147483646 h 702"/>
                <a:gd name="T34" fmla="*/ 2147483646 w 283"/>
                <a:gd name="T35" fmla="*/ 0 h 702"/>
                <a:gd name="T36" fmla="*/ 2147483646 w 283"/>
                <a:gd name="T37" fmla="*/ 2147483646 h 702"/>
                <a:gd name="T38" fmla="*/ 2147483646 w 283"/>
                <a:gd name="T39" fmla="*/ 2147483646 h 702"/>
                <a:gd name="T40" fmla="*/ 2147483646 w 283"/>
                <a:gd name="T41" fmla="*/ 2147483646 h 702"/>
                <a:gd name="T42" fmla="*/ 2147483646 w 283"/>
                <a:gd name="T43" fmla="*/ 2147483646 h 702"/>
                <a:gd name="T44" fmla="*/ 2147483646 w 283"/>
                <a:gd name="T45" fmla="*/ 2147483646 h 702"/>
                <a:gd name="T46" fmla="*/ 0 w 283"/>
                <a:gd name="T47" fmla="*/ 2147483646 h 702"/>
                <a:gd name="T48" fmla="*/ 0 w 283"/>
                <a:gd name="T49" fmla="*/ 2147483646 h 702"/>
                <a:gd name="T50" fmla="*/ 2147483646 w 283"/>
                <a:gd name="T51" fmla="*/ 2147483646 h 702"/>
                <a:gd name="T52" fmla="*/ 2147483646 w 283"/>
                <a:gd name="T53" fmla="*/ 2147483646 h 702"/>
                <a:gd name="T54" fmla="*/ 2147483646 w 283"/>
                <a:gd name="T55" fmla="*/ 2147483646 h 702"/>
                <a:gd name="T56" fmla="*/ 2147483646 w 283"/>
                <a:gd name="T57" fmla="*/ 2147483646 h 702"/>
                <a:gd name="T58" fmla="*/ 2147483646 w 283"/>
                <a:gd name="T59" fmla="*/ 2147483646 h 702"/>
                <a:gd name="T60" fmla="*/ 2147483646 w 283"/>
                <a:gd name="T61" fmla="*/ 2147483646 h 702"/>
                <a:gd name="T62" fmla="*/ 2147483646 w 283"/>
                <a:gd name="T63" fmla="*/ 2147483646 h 702"/>
                <a:gd name="T64" fmla="*/ 2147483646 w 283"/>
                <a:gd name="T65" fmla="*/ 2147483646 h 702"/>
                <a:gd name="T66" fmla="*/ 2147483646 w 283"/>
                <a:gd name="T67" fmla="*/ 2147483646 h 702"/>
                <a:gd name="T68" fmla="*/ 2147483646 w 283"/>
                <a:gd name="T69" fmla="*/ 2147483646 h 702"/>
                <a:gd name="T70" fmla="*/ 2147483646 w 283"/>
                <a:gd name="T71" fmla="*/ 2147483646 h 702"/>
                <a:gd name="T72" fmla="*/ 2147483646 w 283"/>
                <a:gd name="T73" fmla="*/ 2147483646 h 702"/>
                <a:gd name="T74" fmla="*/ 2147483646 w 283"/>
                <a:gd name="T75" fmla="*/ 2147483646 h 7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87414" y="1752024"/>
            <a:ext cx="1994806" cy="1782861"/>
            <a:chOff x="2915344" y="1314017"/>
            <a:chExt cx="1496299" cy="1337146"/>
          </a:xfrm>
        </p:grpSpPr>
        <p:sp>
          <p:nvSpPr>
            <p:cNvPr id="6" name="Ellipse 28"/>
            <p:cNvSpPr/>
            <p:nvPr/>
          </p:nvSpPr>
          <p:spPr>
            <a:xfrm>
              <a:off x="3126678" y="1367502"/>
              <a:ext cx="1284965" cy="1283661"/>
            </a:xfrm>
            <a:prstGeom prst="ellipse">
              <a:avLst/>
            </a:prstGeom>
            <a:solidFill>
              <a:srgbClr val="F7F7F7"/>
            </a:solidFill>
            <a:ln w="76200">
              <a:solidFill>
                <a:schemeClr val="accent4"/>
              </a:solidFill>
            </a:ln>
          </p:spPr>
          <p:txBody>
            <a:bodyPr anchor="ctr" anchorCtr="1"/>
            <a:lstStyle/>
            <a:p>
              <a:pPr>
                <a:defRPr/>
              </a:pPr>
              <a:r>
                <a:rPr lang="zh-CN" altLang="en-US" sz="3200" dirty="0">
                  <a:solidFill>
                    <a:schemeClr val="accent4"/>
                  </a:solidFill>
                  <a:latin typeface="+mn-ea"/>
                </a:rPr>
                <a:t>优势</a:t>
              </a:r>
              <a:endParaRPr lang="fr-FR" sz="3200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7" name="Freeform 95"/>
            <p:cNvSpPr/>
            <p:nvPr/>
          </p:nvSpPr>
          <p:spPr bwMode="auto">
            <a:xfrm flipH="1">
              <a:off x="3126678" y="1314017"/>
              <a:ext cx="400491" cy="403100"/>
            </a:xfrm>
            <a:custGeom>
              <a:avLst/>
              <a:gdLst>
                <a:gd name="T0" fmla="*/ 2147483646 w 275"/>
                <a:gd name="T1" fmla="*/ 2147483646 h 275"/>
                <a:gd name="T2" fmla="*/ 2147483646 w 275"/>
                <a:gd name="T3" fmla="*/ 2147483646 h 275"/>
                <a:gd name="T4" fmla="*/ 2147483646 w 275"/>
                <a:gd name="T5" fmla="*/ 2147483646 h 275"/>
                <a:gd name="T6" fmla="*/ 2147483646 w 275"/>
                <a:gd name="T7" fmla="*/ 2147483646 h 275"/>
                <a:gd name="T8" fmla="*/ 0 w 275"/>
                <a:gd name="T9" fmla="*/ 2147483646 h 275"/>
                <a:gd name="T10" fmla="*/ 2147483646 w 275"/>
                <a:gd name="T11" fmla="*/ 2147483646 h 275"/>
                <a:gd name="T12" fmla="*/ 2147483646 w 275"/>
                <a:gd name="T13" fmla="*/ 2147483646 h 275"/>
                <a:gd name="T14" fmla="*/ 2147483646 w 275"/>
                <a:gd name="T15" fmla="*/ 2147483646 h 275"/>
                <a:gd name="T16" fmla="*/ 2147483646 w 275"/>
                <a:gd name="T17" fmla="*/ 2147483646 h 275"/>
                <a:gd name="T18" fmla="*/ 2147483646 w 275"/>
                <a:gd name="T19" fmla="*/ 2147483646 h 275"/>
                <a:gd name="T20" fmla="*/ 2147483646 w 275"/>
                <a:gd name="T21" fmla="*/ 2147483646 h 275"/>
                <a:gd name="T22" fmla="*/ 2147483646 w 275"/>
                <a:gd name="T23" fmla="*/ 2147483646 h 275"/>
                <a:gd name="T24" fmla="*/ 2147483646 w 275"/>
                <a:gd name="T25" fmla="*/ 2147483646 h 275"/>
                <a:gd name="T26" fmla="*/ 2147483646 w 275"/>
                <a:gd name="T27" fmla="*/ 2147483646 h 275"/>
                <a:gd name="T28" fmla="*/ 2147483646 w 275"/>
                <a:gd name="T29" fmla="*/ 2147483646 h 275"/>
                <a:gd name="T30" fmla="*/ 2147483646 w 275"/>
                <a:gd name="T31" fmla="*/ 2147483646 h 275"/>
                <a:gd name="T32" fmla="*/ 2147483646 w 275"/>
                <a:gd name="T33" fmla="*/ 2147483646 h 275"/>
                <a:gd name="T34" fmla="*/ 2147483646 w 275"/>
                <a:gd name="T35" fmla="*/ 2147483646 h 275"/>
                <a:gd name="T36" fmla="*/ 2147483646 w 275"/>
                <a:gd name="T37" fmla="*/ 2147483646 h 275"/>
                <a:gd name="T38" fmla="*/ 2147483646 w 275"/>
                <a:gd name="T39" fmla="*/ 0 h 275"/>
                <a:gd name="T40" fmla="*/ 2147483646 w 275"/>
                <a:gd name="T41" fmla="*/ 0 h 275"/>
                <a:gd name="T42" fmla="*/ 2147483646 w 275"/>
                <a:gd name="T43" fmla="*/ 2147483646 h 275"/>
                <a:gd name="T44" fmla="*/ 2147483646 w 275"/>
                <a:gd name="T45" fmla="*/ 2147483646 h 275"/>
                <a:gd name="T46" fmla="*/ 2147483646 w 275"/>
                <a:gd name="T47" fmla="*/ 2147483646 h 275"/>
                <a:gd name="T48" fmla="*/ 2147483646 w 275"/>
                <a:gd name="T49" fmla="*/ 2147483646 h 275"/>
                <a:gd name="T50" fmla="*/ 2147483646 w 275"/>
                <a:gd name="T51" fmla="*/ 2147483646 h 275"/>
                <a:gd name="T52" fmla="*/ 2147483646 w 275"/>
                <a:gd name="T53" fmla="*/ 2147483646 h 275"/>
                <a:gd name="T54" fmla="*/ 2147483646 w 275"/>
                <a:gd name="T55" fmla="*/ 2147483646 h 275"/>
                <a:gd name="T56" fmla="*/ 2147483646 w 275"/>
                <a:gd name="T57" fmla="*/ 2147483646 h 275"/>
                <a:gd name="T58" fmla="*/ 2147483646 w 275"/>
                <a:gd name="T59" fmla="*/ 2147483646 h 275"/>
                <a:gd name="T60" fmla="*/ 2147483646 w 275"/>
                <a:gd name="T61" fmla="*/ 2147483646 h 275"/>
                <a:gd name="T62" fmla="*/ 2147483646 w 275"/>
                <a:gd name="T63" fmla="*/ 2147483646 h 275"/>
                <a:gd name="T64" fmla="*/ 2147483646 w 275"/>
                <a:gd name="T65" fmla="*/ 2147483646 h 275"/>
                <a:gd name="T66" fmla="*/ 2147483646 w 275"/>
                <a:gd name="T67" fmla="*/ 2147483646 h 275"/>
                <a:gd name="T68" fmla="*/ 2147483646 w 275"/>
                <a:gd name="T69" fmla="*/ 2147483646 h 275"/>
                <a:gd name="T70" fmla="*/ 2147483646 w 275"/>
                <a:gd name="T71" fmla="*/ 2147483646 h 275"/>
                <a:gd name="T72" fmla="*/ 2147483646 w 275"/>
                <a:gd name="T73" fmla="*/ 2147483646 h 275"/>
                <a:gd name="T74" fmla="*/ 2147483646 w 275"/>
                <a:gd name="T75" fmla="*/ 2147483646 h 275"/>
                <a:gd name="T76" fmla="*/ 2147483646 w 275"/>
                <a:gd name="T77" fmla="*/ 2147483646 h 2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5"/>
                <a:gd name="T118" fmla="*/ 0 h 275"/>
                <a:gd name="T119" fmla="*/ 275 w 275"/>
                <a:gd name="T120" fmla="*/ 275 h 2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rgbClr val="F7F7F7"/>
              </a:solidFill>
              <a:round/>
            </a:ln>
          </p:spPr>
          <p:txBody>
            <a:bodyPr anchor="ctr" anchorCtr="1"/>
            <a:lstStyle/>
            <a:p>
              <a:pPr eaLnBrk="1" hangingPunct="1"/>
              <a:r>
                <a:rPr lang="fr-FR" altLang="zh-CN" sz="3200">
                  <a:solidFill>
                    <a:srgbClr val="F7F7F7"/>
                  </a:solidFill>
                  <a:ea typeface="微软雅黑" panose="020B0503020204020204" pitchFamily="34" charset="-122"/>
                </a:rPr>
                <a:t>S</a:t>
              </a:r>
            </a:p>
          </p:txBody>
        </p:sp>
        <p:sp>
          <p:nvSpPr>
            <p:cNvPr id="8" name="Freeform 185"/>
            <p:cNvSpPr/>
            <p:nvPr/>
          </p:nvSpPr>
          <p:spPr bwMode="auto">
            <a:xfrm>
              <a:off x="2915344" y="1585360"/>
              <a:ext cx="412233" cy="1024058"/>
            </a:xfrm>
            <a:custGeom>
              <a:avLst/>
              <a:gdLst>
                <a:gd name="T0" fmla="*/ 2147483646 w 283"/>
                <a:gd name="T1" fmla="*/ 2147483646 h 702"/>
                <a:gd name="T2" fmla="*/ 2147483646 w 283"/>
                <a:gd name="T3" fmla="*/ 2147483646 h 702"/>
                <a:gd name="T4" fmla="*/ 2147483646 w 283"/>
                <a:gd name="T5" fmla="*/ 2147483646 h 702"/>
                <a:gd name="T6" fmla="*/ 2147483646 w 283"/>
                <a:gd name="T7" fmla="*/ 2147483646 h 702"/>
                <a:gd name="T8" fmla="*/ 2147483646 w 283"/>
                <a:gd name="T9" fmla="*/ 2147483646 h 702"/>
                <a:gd name="T10" fmla="*/ 2147483646 w 283"/>
                <a:gd name="T11" fmla="*/ 2147483646 h 702"/>
                <a:gd name="T12" fmla="*/ 2147483646 w 283"/>
                <a:gd name="T13" fmla="*/ 2147483646 h 702"/>
                <a:gd name="T14" fmla="*/ 2147483646 w 283"/>
                <a:gd name="T15" fmla="*/ 2147483646 h 702"/>
                <a:gd name="T16" fmla="*/ 2147483646 w 283"/>
                <a:gd name="T17" fmla="*/ 2147483646 h 702"/>
                <a:gd name="T18" fmla="*/ 2147483646 w 283"/>
                <a:gd name="T19" fmla="*/ 2147483646 h 702"/>
                <a:gd name="T20" fmla="*/ 2147483646 w 283"/>
                <a:gd name="T21" fmla="*/ 2147483646 h 702"/>
                <a:gd name="T22" fmla="*/ 2147483646 w 283"/>
                <a:gd name="T23" fmla="*/ 2147483646 h 702"/>
                <a:gd name="T24" fmla="*/ 2147483646 w 283"/>
                <a:gd name="T25" fmla="*/ 2147483646 h 702"/>
                <a:gd name="T26" fmla="*/ 2147483646 w 283"/>
                <a:gd name="T27" fmla="*/ 2147483646 h 702"/>
                <a:gd name="T28" fmla="*/ 2147483646 w 283"/>
                <a:gd name="T29" fmla="*/ 2147483646 h 702"/>
                <a:gd name="T30" fmla="*/ 2147483646 w 283"/>
                <a:gd name="T31" fmla="*/ 2147483646 h 702"/>
                <a:gd name="T32" fmla="*/ 2147483646 w 283"/>
                <a:gd name="T33" fmla="*/ 2147483646 h 702"/>
                <a:gd name="T34" fmla="*/ 2147483646 w 283"/>
                <a:gd name="T35" fmla="*/ 0 h 702"/>
                <a:gd name="T36" fmla="*/ 2147483646 w 283"/>
                <a:gd name="T37" fmla="*/ 2147483646 h 702"/>
                <a:gd name="T38" fmla="*/ 2147483646 w 283"/>
                <a:gd name="T39" fmla="*/ 2147483646 h 702"/>
                <a:gd name="T40" fmla="*/ 2147483646 w 283"/>
                <a:gd name="T41" fmla="*/ 2147483646 h 702"/>
                <a:gd name="T42" fmla="*/ 2147483646 w 283"/>
                <a:gd name="T43" fmla="*/ 2147483646 h 702"/>
                <a:gd name="T44" fmla="*/ 2147483646 w 283"/>
                <a:gd name="T45" fmla="*/ 2147483646 h 702"/>
                <a:gd name="T46" fmla="*/ 0 w 283"/>
                <a:gd name="T47" fmla="*/ 2147483646 h 702"/>
                <a:gd name="T48" fmla="*/ 0 w 283"/>
                <a:gd name="T49" fmla="*/ 2147483646 h 702"/>
                <a:gd name="T50" fmla="*/ 2147483646 w 283"/>
                <a:gd name="T51" fmla="*/ 2147483646 h 702"/>
                <a:gd name="T52" fmla="*/ 2147483646 w 283"/>
                <a:gd name="T53" fmla="*/ 2147483646 h 702"/>
                <a:gd name="T54" fmla="*/ 2147483646 w 283"/>
                <a:gd name="T55" fmla="*/ 2147483646 h 702"/>
                <a:gd name="T56" fmla="*/ 2147483646 w 283"/>
                <a:gd name="T57" fmla="*/ 2147483646 h 702"/>
                <a:gd name="T58" fmla="*/ 2147483646 w 283"/>
                <a:gd name="T59" fmla="*/ 2147483646 h 702"/>
                <a:gd name="T60" fmla="*/ 2147483646 w 283"/>
                <a:gd name="T61" fmla="*/ 2147483646 h 702"/>
                <a:gd name="T62" fmla="*/ 2147483646 w 283"/>
                <a:gd name="T63" fmla="*/ 2147483646 h 702"/>
                <a:gd name="T64" fmla="*/ 2147483646 w 283"/>
                <a:gd name="T65" fmla="*/ 2147483646 h 702"/>
                <a:gd name="T66" fmla="*/ 2147483646 w 283"/>
                <a:gd name="T67" fmla="*/ 2147483646 h 702"/>
                <a:gd name="T68" fmla="*/ 2147483646 w 283"/>
                <a:gd name="T69" fmla="*/ 2147483646 h 702"/>
                <a:gd name="T70" fmla="*/ 2147483646 w 283"/>
                <a:gd name="T71" fmla="*/ 2147483646 h 702"/>
                <a:gd name="T72" fmla="*/ 2147483646 w 283"/>
                <a:gd name="T73" fmla="*/ 2147483646 h 702"/>
                <a:gd name="T74" fmla="*/ 2147483646 w 283"/>
                <a:gd name="T75" fmla="*/ 2147483646 h 7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03964" y="3884501"/>
            <a:ext cx="1994806" cy="1782861"/>
            <a:chOff x="4652983" y="2913375"/>
            <a:chExt cx="1496299" cy="1337146"/>
          </a:xfrm>
        </p:grpSpPr>
        <p:sp>
          <p:nvSpPr>
            <p:cNvPr id="9" name="Ellipse 28"/>
            <p:cNvSpPr/>
            <p:nvPr/>
          </p:nvSpPr>
          <p:spPr>
            <a:xfrm>
              <a:off x="4652983" y="2966860"/>
              <a:ext cx="1283661" cy="1283661"/>
            </a:xfrm>
            <a:prstGeom prst="ellipse">
              <a:avLst/>
            </a:prstGeom>
            <a:solidFill>
              <a:srgbClr val="F7F7F7"/>
            </a:solidFill>
            <a:ln w="76200">
              <a:solidFill>
                <a:schemeClr val="bg1">
                  <a:lumMod val="65000"/>
                </a:schemeClr>
              </a:solidFill>
            </a:ln>
          </p:spPr>
          <p:txBody>
            <a:bodyPr anchor="ctr" anchorCtr="1"/>
            <a:lstStyle/>
            <a:p>
              <a:pPr>
                <a:defRPr/>
              </a:pPr>
              <a:r>
                <a:rPr lang="zh-CN" alt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威胁</a:t>
              </a:r>
              <a:endParaRPr lang="fr-F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10" name="Freeform 95"/>
            <p:cNvSpPr/>
            <p:nvPr/>
          </p:nvSpPr>
          <p:spPr bwMode="auto">
            <a:xfrm>
              <a:off x="5537456" y="2913375"/>
              <a:ext cx="399187" cy="403100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solidFill>
                <a:srgbClr val="F7F7F7"/>
              </a:solidFill>
              <a:round/>
            </a:ln>
          </p:spPr>
          <p:txBody>
            <a:bodyPr anchor="ctr" anchorCtr="1"/>
            <a:lstStyle/>
            <a:p>
              <a:pPr>
                <a:defRPr/>
              </a:pPr>
              <a:r>
                <a:rPr lang="fr-FR" sz="3200" dirty="0">
                  <a:solidFill>
                    <a:srgbClr val="F7F7F7"/>
                  </a:solidFill>
                </a:rPr>
                <a:t>T</a:t>
              </a:r>
            </a:p>
          </p:txBody>
        </p:sp>
        <p:sp>
          <p:nvSpPr>
            <p:cNvPr id="11" name="Freeform 185"/>
            <p:cNvSpPr/>
            <p:nvPr/>
          </p:nvSpPr>
          <p:spPr bwMode="auto">
            <a:xfrm flipH="1">
              <a:off x="5737049" y="3184718"/>
              <a:ext cx="412233" cy="1024058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1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3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3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5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77" y="665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fr-FR" sz="7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87414" y="3884501"/>
            <a:ext cx="1994806" cy="1782861"/>
            <a:chOff x="2915344" y="2913375"/>
            <a:chExt cx="1496299" cy="1337146"/>
          </a:xfrm>
        </p:grpSpPr>
        <p:sp>
          <p:nvSpPr>
            <p:cNvPr id="12" name="Ellipse 28"/>
            <p:cNvSpPr/>
            <p:nvPr/>
          </p:nvSpPr>
          <p:spPr>
            <a:xfrm>
              <a:off x="3126678" y="2966860"/>
              <a:ext cx="1284965" cy="1283661"/>
            </a:xfrm>
            <a:prstGeom prst="ellipse">
              <a:avLst/>
            </a:prstGeom>
            <a:solidFill>
              <a:srgbClr val="F7F7F7"/>
            </a:solidFill>
            <a:ln w="76200">
              <a:solidFill>
                <a:schemeClr val="accent3"/>
              </a:solidFill>
            </a:ln>
          </p:spPr>
          <p:txBody>
            <a:bodyPr anchor="ctr" anchorCtr="1"/>
            <a:lstStyle/>
            <a:p>
              <a:pPr>
                <a:defRPr/>
              </a:pPr>
              <a:r>
                <a:rPr lang="zh-CN" altLang="en-US" sz="3200" dirty="0">
                  <a:solidFill>
                    <a:schemeClr val="accent3"/>
                  </a:solidFill>
                  <a:latin typeface="+mn-ea"/>
                </a:rPr>
                <a:t>机会</a:t>
              </a:r>
              <a:endParaRPr lang="fr-FR" sz="3200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13" name="Freeform 95"/>
            <p:cNvSpPr/>
            <p:nvPr/>
          </p:nvSpPr>
          <p:spPr bwMode="auto">
            <a:xfrm flipH="1">
              <a:off x="3126678" y="2913375"/>
              <a:ext cx="400491" cy="403100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rgbClr val="F7F7F7"/>
              </a:solidFill>
              <a:round/>
            </a:ln>
          </p:spPr>
          <p:txBody>
            <a:bodyPr anchor="ctr" anchorCtr="1"/>
            <a:lstStyle/>
            <a:p>
              <a:pPr>
                <a:defRPr/>
              </a:pPr>
              <a:r>
                <a:rPr lang="fr-FR" sz="3200" dirty="0">
                  <a:solidFill>
                    <a:srgbClr val="F7F7F7"/>
                  </a:solidFill>
                </a:rPr>
                <a:t>O</a:t>
              </a:r>
            </a:p>
          </p:txBody>
        </p:sp>
        <p:sp>
          <p:nvSpPr>
            <p:cNvPr id="14" name="Freeform 185"/>
            <p:cNvSpPr/>
            <p:nvPr/>
          </p:nvSpPr>
          <p:spPr bwMode="auto">
            <a:xfrm>
              <a:off x="2915344" y="3184718"/>
              <a:ext cx="412233" cy="1024058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1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3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3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5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77" y="665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fr-FR" sz="700"/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3887413" y="3780137"/>
            <a:ext cx="43113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043961" y="1645921"/>
            <a:ext cx="0" cy="42858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88088" y="4297935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单击此处添加段落文本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单击此处添加段落文本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88088" y="2143685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单击此处添加段落文本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单击此处添加段落文本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60082" y="2143685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单击此处添加段落文本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单击此处添加段落文本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60082" y="4297935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单击此处添加段落文本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单击此处添加段落文本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761239" y="1556793"/>
            <a:ext cx="2226371" cy="2132067"/>
            <a:chOff x="2711934" y="975340"/>
            <a:chExt cx="1669996" cy="1599050"/>
          </a:xfrm>
        </p:grpSpPr>
        <p:sp>
          <p:nvSpPr>
            <p:cNvPr id="3" name="椭圆 2"/>
            <p:cNvSpPr/>
            <p:nvPr/>
          </p:nvSpPr>
          <p:spPr>
            <a:xfrm>
              <a:off x="2775898" y="975340"/>
              <a:ext cx="582362" cy="569792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100" kern="0" dirty="0">
                  <a:solidFill>
                    <a:srgbClr val="FFFFFF"/>
                  </a:solidFill>
                  <a:latin typeface="+mn-ea"/>
                </a:rPr>
                <a:t>1</a:t>
              </a:r>
              <a:endParaRPr lang="zh-CN" altLang="en-US" sz="2100" kern="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2830364" y="1187616"/>
              <a:ext cx="1386774" cy="1386774"/>
            </a:xfrm>
            <a:custGeom>
              <a:avLst/>
              <a:gdLst>
                <a:gd name="connsiteX0" fmla="*/ 1103264 w 2180339"/>
                <a:gd name="connsiteY0" fmla="*/ 73 h 2180207"/>
                <a:gd name="connsiteX1" fmla="*/ 2114753 w 2180339"/>
                <a:gd name="connsiteY1" fmla="*/ 717933 h 2180207"/>
                <a:gd name="connsiteX2" fmla="*/ 1728576 w 2180339"/>
                <a:gd name="connsiteY2" fmla="*/ 1973704 h 2180207"/>
                <a:gd name="connsiteX3" fmla="*/ 415058 w 2180339"/>
                <a:gd name="connsiteY3" fmla="*/ 1945997 h 2180207"/>
                <a:gd name="connsiteX4" fmla="*/ 82179 w 2180339"/>
                <a:gd name="connsiteY4" fmla="*/ 675059 h 2180207"/>
                <a:gd name="connsiteX5" fmla="*/ 165557 w 2180339"/>
                <a:gd name="connsiteY5" fmla="*/ 709392 h 2180207"/>
                <a:gd name="connsiteX6" fmla="*/ 470901 w 2180339"/>
                <a:gd name="connsiteY6" fmla="*/ 1875198 h 2180207"/>
                <a:gd name="connsiteX7" fmla="*/ 1675764 w 2180339"/>
                <a:gd name="connsiteY7" fmla="*/ 1900614 h 2180207"/>
                <a:gd name="connsiteX8" fmla="*/ 2029998 w 2180339"/>
                <a:gd name="connsiteY8" fmla="*/ 748721 h 2180207"/>
                <a:gd name="connsiteX9" fmla="*/ 1019053 w 2180339"/>
                <a:gd name="connsiteY9" fmla="*/ 92725 h 2180207"/>
                <a:gd name="connsiteX10" fmla="*/ 1012640 w 2180339"/>
                <a:gd name="connsiteY10" fmla="*/ 2780 h 2180207"/>
                <a:gd name="connsiteX11" fmla="*/ 1103264 w 2180339"/>
                <a:gd name="connsiteY11" fmla="*/ 73 h 218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0339" h="2180207">
                  <a:moveTo>
                    <a:pt x="1103264" y="73"/>
                  </a:moveTo>
                  <a:cubicBezTo>
                    <a:pt x="1553666" y="5280"/>
                    <a:pt x="1958833" y="288693"/>
                    <a:pt x="2114753" y="717933"/>
                  </a:cubicBezTo>
                  <a:cubicBezTo>
                    <a:pt x="2281069" y="1175790"/>
                    <a:pt x="2123424" y="1688418"/>
                    <a:pt x="1728576" y="1973704"/>
                  </a:cubicBezTo>
                  <a:cubicBezTo>
                    <a:pt x="1333726" y="2258991"/>
                    <a:pt x="797525" y="2247680"/>
                    <a:pt x="415058" y="1945997"/>
                  </a:cubicBezTo>
                  <a:cubicBezTo>
                    <a:pt x="32591" y="1644315"/>
                    <a:pt x="-103296" y="1125495"/>
                    <a:pt x="82179" y="675059"/>
                  </a:cubicBezTo>
                  <a:lnTo>
                    <a:pt x="165557" y="709392"/>
                  </a:lnTo>
                  <a:cubicBezTo>
                    <a:pt x="-4574" y="1122568"/>
                    <a:pt x="120071" y="1598470"/>
                    <a:pt x="470901" y="1875198"/>
                  </a:cubicBezTo>
                  <a:cubicBezTo>
                    <a:pt x="821731" y="2151926"/>
                    <a:pt x="1313577" y="2162301"/>
                    <a:pt x="1675764" y="1900614"/>
                  </a:cubicBezTo>
                  <a:cubicBezTo>
                    <a:pt x="2037951" y="1638926"/>
                    <a:pt x="2182555" y="1168704"/>
                    <a:pt x="2029998" y="748721"/>
                  </a:cubicBezTo>
                  <a:cubicBezTo>
                    <a:pt x="1877440" y="328738"/>
                    <a:pt x="1464755" y="60948"/>
                    <a:pt x="1019053" y="92725"/>
                  </a:cubicBezTo>
                  <a:lnTo>
                    <a:pt x="1012640" y="2780"/>
                  </a:lnTo>
                  <a:cubicBezTo>
                    <a:pt x="1043009" y="615"/>
                    <a:pt x="1073237" y="-275"/>
                    <a:pt x="1103264" y="73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/>
              <a:endParaRPr lang="zh-CN" altLang="en-US" sz="2100" kern="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711934" y="1488588"/>
              <a:ext cx="1669996" cy="744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  <a:endParaRPr lang="en-US" altLang="zh-CN" sz="13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94397" y="1556793"/>
            <a:ext cx="2226371" cy="2132067"/>
            <a:chOff x="4762070" y="975340"/>
            <a:chExt cx="1669996" cy="1599050"/>
          </a:xfrm>
        </p:grpSpPr>
        <p:sp>
          <p:nvSpPr>
            <p:cNvPr id="5" name="椭圆 4"/>
            <p:cNvSpPr/>
            <p:nvPr/>
          </p:nvSpPr>
          <p:spPr>
            <a:xfrm>
              <a:off x="4826033" y="975340"/>
              <a:ext cx="580965" cy="569792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100" kern="0" dirty="0">
                  <a:solidFill>
                    <a:srgbClr val="FFFFFF"/>
                  </a:solidFill>
                  <a:latin typeface="+mn-ea"/>
                </a:rPr>
                <a:t>2</a:t>
              </a:r>
              <a:endParaRPr lang="zh-CN" altLang="en-US" sz="2100" kern="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4880499" y="1187616"/>
              <a:ext cx="1386774" cy="1386774"/>
            </a:xfrm>
            <a:custGeom>
              <a:avLst/>
              <a:gdLst>
                <a:gd name="connsiteX0" fmla="*/ 1103264 w 2180339"/>
                <a:gd name="connsiteY0" fmla="*/ 73 h 2180207"/>
                <a:gd name="connsiteX1" fmla="*/ 2114753 w 2180339"/>
                <a:gd name="connsiteY1" fmla="*/ 717933 h 2180207"/>
                <a:gd name="connsiteX2" fmla="*/ 1728576 w 2180339"/>
                <a:gd name="connsiteY2" fmla="*/ 1973704 h 2180207"/>
                <a:gd name="connsiteX3" fmla="*/ 415058 w 2180339"/>
                <a:gd name="connsiteY3" fmla="*/ 1945997 h 2180207"/>
                <a:gd name="connsiteX4" fmla="*/ 82179 w 2180339"/>
                <a:gd name="connsiteY4" fmla="*/ 675059 h 2180207"/>
                <a:gd name="connsiteX5" fmla="*/ 165557 w 2180339"/>
                <a:gd name="connsiteY5" fmla="*/ 709392 h 2180207"/>
                <a:gd name="connsiteX6" fmla="*/ 470901 w 2180339"/>
                <a:gd name="connsiteY6" fmla="*/ 1875198 h 2180207"/>
                <a:gd name="connsiteX7" fmla="*/ 1675764 w 2180339"/>
                <a:gd name="connsiteY7" fmla="*/ 1900614 h 2180207"/>
                <a:gd name="connsiteX8" fmla="*/ 2029998 w 2180339"/>
                <a:gd name="connsiteY8" fmla="*/ 748721 h 2180207"/>
                <a:gd name="connsiteX9" fmla="*/ 1019053 w 2180339"/>
                <a:gd name="connsiteY9" fmla="*/ 92725 h 2180207"/>
                <a:gd name="connsiteX10" fmla="*/ 1012640 w 2180339"/>
                <a:gd name="connsiteY10" fmla="*/ 2780 h 2180207"/>
                <a:gd name="connsiteX11" fmla="*/ 1103264 w 2180339"/>
                <a:gd name="connsiteY11" fmla="*/ 73 h 218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0339" h="2180207">
                  <a:moveTo>
                    <a:pt x="1103264" y="73"/>
                  </a:moveTo>
                  <a:cubicBezTo>
                    <a:pt x="1553666" y="5280"/>
                    <a:pt x="1958833" y="288693"/>
                    <a:pt x="2114753" y="717933"/>
                  </a:cubicBezTo>
                  <a:cubicBezTo>
                    <a:pt x="2281069" y="1175790"/>
                    <a:pt x="2123424" y="1688418"/>
                    <a:pt x="1728576" y="1973704"/>
                  </a:cubicBezTo>
                  <a:cubicBezTo>
                    <a:pt x="1333726" y="2258991"/>
                    <a:pt x="797525" y="2247680"/>
                    <a:pt x="415058" y="1945997"/>
                  </a:cubicBezTo>
                  <a:cubicBezTo>
                    <a:pt x="32591" y="1644315"/>
                    <a:pt x="-103296" y="1125495"/>
                    <a:pt x="82179" y="675059"/>
                  </a:cubicBezTo>
                  <a:lnTo>
                    <a:pt x="165557" y="709392"/>
                  </a:lnTo>
                  <a:cubicBezTo>
                    <a:pt x="-4574" y="1122568"/>
                    <a:pt x="120071" y="1598470"/>
                    <a:pt x="470901" y="1875198"/>
                  </a:cubicBezTo>
                  <a:cubicBezTo>
                    <a:pt x="821731" y="2151926"/>
                    <a:pt x="1313577" y="2162301"/>
                    <a:pt x="1675764" y="1900614"/>
                  </a:cubicBezTo>
                  <a:cubicBezTo>
                    <a:pt x="2037951" y="1638926"/>
                    <a:pt x="2182555" y="1168704"/>
                    <a:pt x="2029998" y="748721"/>
                  </a:cubicBezTo>
                  <a:cubicBezTo>
                    <a:pt x="1877440" y="328738"/>
                    <a:pt x="1464755" y="60948"/>
                    <a:pt x="1019053" y="92725"/>
                  </a:cubicBezTo>
                  <a:lnTo>
                    <a:pt x="1012640" y="2780"/>
                  </a:lnTo>
                  <a:cubicBezTo>
                    <a:pt x="1043009" y="615"/>
                    <a:pt x="1073237" y="-275"/>
                    <a:pt x="1103264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0" rIns="288000" bIns="0" anchor="ctr"/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sz="2000" kern="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762070" y="1488588"/>
              <a:ext cx="1669996" cy="744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  <a:endParaRPr lang="en-US" altLang="zh-CN" sz="13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30070" y="3813620"/>
            <a:ext cx="2226371" cy="2132065"/>
            <a:chOff x="5763955" y="2667959"/>
            <a:chExt cx="1669996" cy="1599049"/>
          </a:xfrm>
        </p:grpSpPr>
        <p:sp>
          <p:nvSpPr>
            <p:cNvPr id="11" name="椭圆 10"/>
            <p:cNvSpPr/>
            <p:nvPr/>
          </p:nvSpPr>
          <p:spPr>
            <a:xfrm>
              <a:off x="5851101" y="2667959"/>
              <a:ext cx="580965" cy="569792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altLang="zh-CN" sz="2100" kern="0" dirty="0">
                  <a:solidFill>
                    <a:srgbClr val="FFFFFF"/>
                  </a:solidFill>
                  <a:latin typeface="+mn-ea"/>
                </a:rPr>
                <a:t>5</a:t>
              </a:r>
              <a:endParaRPr lang="zh-CN" altLang="en-US" sz="2100" kern="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905566" y="2880234"/>
              <a:ext cx="1386774" cy="1386774"/>
            </a:xfrm>
            <a:custGeom>
              <a:avLst/>
              <a:gdLst>
                <a:gd name="connsiteX0" fmla="*/ 1103264 w 2180339"/>
                <a:gd name="connsiteY0" fmla="*/ 73 h 2180207"/>
                <a:gd name="connsiteX1" fmla="*/ 2114753 w 2180339"/>
                <a:gd name="connsiteY1" fmla="*/ 717933 h 2180207"/>
                <a:gd name="connsiteX2" fmla="*/ 1728576 w 2180339"/>
                <a:gd name="connsiteY2" fmla="*/ 1973704 h 2180207"/>
                <a:gd name="connsiteX3" fmla="*/ 415058 w 2180339"/>
                <a:gd name="connsiteY3" fmla="*/ 1945997 h 2180207"/>
                <a:gd name="connsiteX4" fmla="*/ 82179 w 2180339"/>
                <a:gd name="connsiteY4" fmla="*/ 675059 h 2180207"/>
                <a:gd name="connsiteX5" fmla="*/ 165557 w 2180339"/>
                <a:gd name="connsiteY5" fmla="*/ 709392 h 2180207"/>
                <a:gd name="connsiteX6" fmla="*/ 470901 w 2180339"/>
                <a:gd name="connsiteY6" fmla="*/ 1875198 h 2180207"/>
                <a:gd name="connsiteX7" fmla="*/ 1675764 w 2180339"/>
                <a:gd name="connsiteY7" fmla="*/ 1900614 h 2180207"/>
                <a:gd name="connsiteX8" fmla="*/ 2029998 w 2180339"/>
                <a:gd name="connsiteY8" fmla="*/ 748721 h 2180207"/>
                <a:gd name="connsiteX9" fmla="*/ 1019053 w 2180339"/>
                <a:gd name="connsiteY9" fmla="*/ 92725 h 2180207"/>
                <a:gd name="connsiteX10" fmla="*/ 1012640 w 2180339"/>
                <a:gd name="connsiteY10" fmla="*/ 2780 h 2180207"/>
                <a:gd name="connsiteX11" fmla="*/ 1103264 w 2180339"/>
                <a:gd name="connsiteY11" fmla="*/ 73 h 218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0339" h="2180207">
                  <a:moveTo>
                    <a:pt x="1103264" y="73"/>
                  </a:moveTo>
                  <a:cubicBezTo>
                    <a:pt x="1553666" y="5280"/>
                    <a:pt x="1958833" y="288693"/>
                    <a:pt x="2114753" y="717933"/>
                  </a:cubicBezTo>
                  <a:cubicBezTo>
                    <a:pt x="2281069" y="1175790"/>
                    <a:pt x="2123424" y="1688418"/>
                    <a:pt x="1728576" y="1973704"/>
                  </a:cubicBezTo>
                  <a:cubicBezTo>
                    <a:pt x="1333726" y="2258991"/>
                    <a:pt x="797525" y="2247680"/>
                    <a:pt x="415058" y="1945997"/>
                  </a:cubicBezTo>
                  <a:cubicBezTo>
                    <a:pt x="32591" y="1644315"/>
                    <a:pt x="-103296" y="1125495"/>
                    <a:pt x="82179" y="675059"/>
                  </a:cubicBezTo>
                  <a:lnTo>
                    <a:pt x="165557" y="709392"/>
                  </a:lnTo>
                  <a:cubicBezTo>
                    <a:pt x="-4574" y="1122568"/>
                    <a:pt x="120071" y="1598470"/>
                    <a:pt x="470901" y="1875198"/>
                  </a:cubicBezTo>
                  <a:cubicBezTo>
                    <a:pt x="821731" y="2151926"/>
                    <a:pt x="1313577" y="2162301"/>
                    <a:pt x="1675764" y="1900614"/>
                  </a:cubicBezTo>
                  <a:cubicBezTo>
                    <a:pt x="2037951" y="1638926"/>
                    <a:pt x="2182555" y="1168704"/>
                    <a:pt x="2029998" y="748721"/>
                  </a:cubicBezTo>
                  <a:cubicBezTo>
                    <a:pt x="1877440" y="328738"/>
                    <a:pt x="1464755" y="60948"/>
                    <a:pt x="1019053" y="92725"/>
                  </a:cubicBezTo>
                  <a:lnTo>
                    <a:pt x="1012640" y="2780"/>
                  </a:lnTo>
                  <a:cubicBezTo>
                    <a:pt x="1043009" y="615"/>
                    <a:pt x="1073237" y="-275"/>
                    <a:pt x="1103264" y="73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/>
              <a:endParaRPr lang="zh-CN" altLang="en-US" sz="2100" kern="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763955" y="3181206"/>
              <a:ext cx="1669996" cy="744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  <a:endParaRPr lang="en-US" altLang="zh-CN" sz="13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87889" y="3813620"/>
            <a:ext cx="2226371" cy="2132065"/>
            <a:chOff x="3707051" y="2667959"/>
            <a:chExt cx="1669996" cy="1599049"/>
          </a:xfrm>
        </p:grpSpPr>
        <p:sp>
          <p:nvSpPr>
            <p:cNvPr id="9" name="椭圆 8"/>
            <p:cNvSpPr/>
            <p:nvPr/>
          </p:nvSpPr>
          <p:spPr>
            <a:xfrm>
              <a:off x="3800965" y="2667959"/>
              <a:ext cx="580965" cy="569792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100" kern="0" dirty="0">
                  <a:solidFill>
                    <a:srgbClr val="FFFFFF"/>
                  </a:solidFill>
                  <a:latin typeface="+mn-ea"/>
                </a:rPr>
                <a:t>4</a:t>
              </a:r>
              <a:endParaRPr lang="zh-CN" altLang="en-US" sz="2100" kern="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855431" y="2880234"/>
              <a:ext cx="1386774" cy="1386774"/>
            </a:xfrm>
            <a:custGeom>
              <a:avLst/>
              <a:gdLst>
                <a:gd name="connsiteX0" fmla="*/ 1103264 w 2180339"/>
                <a:gd name="connsiteY0" fmla="*/ 73 h 2180207"/>
                <a:gd name="connsiteX1" fmla="*/ 2114753 w 2180339"/>
                <a:gd name="connsiteY1" fmla="*/ 717933 h 2180207"/>
                <a:gd name="connsiteX2" fmla="*/ 1728576 w 2180339"/>
                <a:gd name="connsiteY2" fmla="*/ 1973704 h 2180207"/>
                <a:gd name="connsiteX3" fmla="*/ 415058 w 2180339"/>
                <a:gd name="connsiteY3" fmla="*/ 1945997 h 2180207"/>
                <a:gd name="connsiteX4" fmla="*/ 82179 w 2180339"/>
                <a:gd name="connsiteY4" fmla="*/ 675059 h 2180207"/>
                <a:gd name="connsiteX5" fmla="*/ 165557 w 2180339"/>
                <a:gd name="connsiteY5" fmla="*/ 709392 h 2180207"/>
                <a:gd name="connsiteX6" fmla="*/ 470901 w 2180339"/>
                <a:gd name="connsiteY6" fmla="*/ 1875198 h 2180207"/>
                <a:gd name="connsiteX7" fmla="*/ 1675764 w 2180339"/>
                <a:gd name="connsiteY7" fmla="*/ 1900614 h 2180207"/>
                <a:gd name="connsiteX8" fmla="*/ 2029998 w 2180339"/>
                <a:gd name="connsiteY8" fmla="*/ 748721 h 2180207"/>
                <a:gd name="connsiteX9" fmla="*/ 1019053 w 2180339"/>
                <a:gd name="connsiteY9" fmla="*/ 92725 h 2180207"/>
                <a:gd name="connsiteX10" fmla="*/ 1012640 w 2180339"/>
                <a:gd name="connsiteY10" fmla="*/ 2780 h 2180207"/>
                <a:gd name="connsiteX11" fmla="*/ 1103264 w 2180339"/>
                <a:gd name="connsiteY11" fmla="*/ 73 h 218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0339" h="2180207">
                  <a:moveTo>
                    <a:pt x="1103264" y="73"/>
                  </a:moveTo>
                  <a:cubicBezTo>
                    <a:pt x="1553666" y="5280"/>
                    <a:pt x="1958833" y="288693"/>
                    <a:pt x="2114753" y="717933"/>
                  </a:cubicBezTo>
                  <a:cubicBezTo>
                    <a:pt x="2281069" y="1175790"/>
                    <a:pt x="2123424" y="1688418"/>
                    <a:pt x="1728576" y="1973704"/>
                  </a:cubicBezTo>
                  <a:cubicBezTo>
                    <a:pt x="1333726" y="2258991"/>
                    <a:pt x="797525" y="2247680"/>
                    <a:pt x="415058" y="1945997"/>
                  </a:cubicBezTo>
                  <a:cubicBezTo>
                    <a:pt x="32591" y="1644315"/>
                    <a:pt x="-103296" y="1125495"/>
                    <a:pt x="82179" y="675059"/>
                  </a:cubicBezTo>
                  <a:lnTo>
                    <a:pt x="165557" y="709392"/>
                  </a:lnTo>
                  <a:cubicBezTo>
                    <a:pt x="-4574" y="1122568"/>
                    <a:pt x="120071" y="1598470"/>
                    <a:pt x="470901" y="1875198"/>
                  </a:cubicBezTo>
                  <a:cubicBezTo>
                    <a:pt x="821731" y="2151926"/>
                    <a:pt x="1313577" y="2162301"/>
                    <a:pt x="1675764" y="1900614"/>
                  </a:cubicBezTo>
                  <a:cubicBezTo>
                    <a:pt x="2037951" y="1638926"/>
                    <a:pt x="2182555" y="1168704"/>
                    <a:pt x="2029998" y="748721"/>
                  </a:cubicBezTo>
                  <a:cubicBezTo>
                    <a:pt x="1877440" y="328738"/>
                    <a:pt x="1464755" y="60948"/>
                    <a:pt x="1019053" y="92725"/>
                  </a:cubicBezTo>
                  <a:lnTo>
                    <a:pt x="1012640" y="2780"/>
                  </a:lnTo>
                  <a:cubicBezTo>
                    <a:pt x="1043009" y="615"/>
                    <a:pt x="1073237" y="-275"/>
                    <a:pt x="1103264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0" rIns="288000" bIns="0" anchor="ctr"/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sz="2000" kern="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707051" y="3233797"/>
              <a:ext cx="1669996" cy="744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  <a:endParaRPr lang="en-US" altLang="zh-CN" sz="13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63755" y="3813620"/>
            <a:ext cx="2226371" cy="2132065"/>
            <a:chOff x="1663685" y="2667959"/>
            <a:chExt cx="1669996" cy="1599049"/>
          </a:xfrm>
        </p:grpSpPr>
        <p:sp>
          <p:nvSpPr>
            <p:cNvPr id="7" name="椭圆 6"/>
            <p:cNvSpPr/>
            <p:nvPr/>
          </p:nvSpPr>
          <p:spPr>
            <a:xfrm>
              <a:off x="1750830" y="2667959"/>
              <a:ext cx="582362" cy="569792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100" kern="0" dirty="0">
                  <a:solidFill>
                    <a:srgbClr val="FFFFFF"/>
                  </a:solidFill>
                  <a:latin typeface="+mn-ea"/>
                </a:rPr>
                <a:t>3</a:t>
              </a:r>
              <a:endParaRPr lang="zh-CN" altLang="en-US" sz="2100" kern="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05296" y="2880234"/>
              <a:ext cx="1386774" cy="1386774"/>
            </a:xfrm>
            <a:custGeom>
              <a:avLst/>
              <a:gdLst>
                <a:gd name="connsiteX0" fmla="*/ 1103264 w 2180339"/>
                <a:gd name="connsiteY0" fmla="*/ 73 h 2180207"/>
                <a:gd name="connsiteX1" fmla="*/ 2114753 w 2180339"/>
                <a:gd name="connsiteY1" fmla="*/ 717933 h 2180207"/>
                <a:gd name="connsiteX2" fmla="*/ 1728576 w 2180339"/>
                <a:gd name="connsiteY2" fmla="*/ 1973704 h 2180207"/>
                <a:gd name="connsiteX3" fmla="*/ 415058 w 2180339"/>
                <a:gd name="connsiteY3" fmla="*/ 1945997 h 2180207"/>
                <a:gd name="connsiteX4" fmla="*/ 82179 w 2180339"/>
                <a:gd name="connsiteY4" fmla="*/ 675059 h 2180207"/>
                <a:gd name="connsiteX5" fmla="*/ 165557 w 2180339"/>
                <a:gd name="connsiteY5" fmla="*/ 709392 h 2180207"/>
                <a:gd name="connsiteX6" fmla="*/ 470901 w 2180339"/>
                <a:gd name="connsiteY6" fmla="*/ 1875198 h 2180207"/>
                <a:gd name="connsiteX7" fmla="*/ 1675764 w 2180339"/>
                <a:gd name="connsiteY7" fmla="*/ 1900614 h 2180207"/>
                <a:gd name="connsiteX8" fmla="*/ 2029998 w 2180339"/>
                <a:gd name="connsiteY8" fmla="*/ 748721 h 2180207"/>
                <a:gd name="connsiteX9" fmla="*/ 1019053 w 2180339"/>
                <a:gd name="connsiteY9" fmla="*/ 92725 h 2180207"/>
                <a:gd name="connsiteX10" fmla="*/ 1012640 w 2180339"/>
                <a:gd name="connsiteY10" fmla="*/ 2780 h 2180207"/>
                <a:gd name="connsiteX11" fmla="*/ 1103264 w 2180339"/>
                <a:gd name="connsiteY11" fmla="*/ 73 h 218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0339" h="2180207">
                  <a:moveTo>
                    <a:pt x="1103264" y="73"/>
                  </a:moveTo>
                  <a:cubicBezTo>
                    <a:pt x="1553666" y="5280"/>
                    <a:pt x="1958833" y="288693"/>
                    <a:pt x="2114753" y="717933"/>
                  </a:cubicBezTo>
                  <a:cubicBezTo>
                    <a:pt x="2281069" y="1175790"/>
                    <a:pt x="2123424" y="1688418"/>
                    <a:pt x="1728576" y="1973704"/>
                  </a:cubicBezTo>
                  <a:cubicBezTo>
                    <a:pt x="1333726" y="2258991"/>
                    <a:pt x="797525" y="2247680"/>
                    <a:pt x="415058" y="1945997"/>
                  </a:cubicBezTo>
                  <a:cubicBezTo>
                    <a:pt x="32591" y="1644315"/>
                    <a:pt x="-103296" y="1125495"/>
                    <a:pt x="82179" y="675059"/>
                  </a:cubicBezTo>
                  <a:lnTo>
                    <a:pt x="165557" y="709392"/>
                  </a:lnTo>
                  <a:cubicBezTo>
                    <a:pt x="-4574" y="1122568"/>
                    <a:pt x="120071" y="1598470"/>
                    <a:pt x="470901" y="1875198"/>
                  </a:cubicBezTo>
                  <a:cubicBezTo>
                    <a:pt x="821731" y="2151926"/>
                    <a:pt x="1313577" y="2162301"/>
                    <a:pt x="1675764" y="1900614"/>
                  </a:cubicBezTo>
                  <a:cubicBezTo>
                    <a:pt x="2037951" y="1638926"/>
                    <a:pt x="2182555" y="1168704"/>
                    <a:pt x="2029998" y="748721"/>
                  </a:cubicBezTo>
                  <a:cubicBezTo>
                    <a:pt x="1877440" y="328738"/>
                    <a:pt x="1464755" y="60948"/>
                    <a:pt x="1019053" y="92725"/>
                  </a:cubicBezTo>
                  <a:lnTo>
                    <a:pt x="1012640" y="2780"/>
                  </a:lnTo>
                  <a:cubicBezTo>
                    <a:pt x="1043009" y="615"/>
                    <a:pt x="1073237" y="-275"/>
                    <a:pt x="1103264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0" rIns="288000" bIns="0" anchor="ctr"/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sz="2000" kern="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663685" y="3217808"/>
              <a:ext cx="1669996" cy="744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  <a:endParaRPr lang="en-US" altLang="zh-CN" sz="1300" dirty="0">
                <a:solidFill>
                  <a:prstClr val="white">
                    <a:lumMod val="50000"/>
                  </a:prstClr>
                </a:solidFill>
              </a:endParaRPr>
            </a:p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prstClr val="white">
                      <a:lumMod val="50000"/>
                    </a:prstClr>
                  </a:solidFill>
                </a:rPr>
                <a:t>单击此处添加文本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51811" y="2015068"/>
            <a:ext cx="2728028" cy="2741083"/>
            <a:chOff x="825500" y="1511300"/>
            <a:chExt cx="2046287" cy="2055812"/>
          </a:xfrm>
        </p:grpSpPr>
        <p:sp>
          <p:nvSpPr>
            <p:cNvPr id="4" name="Freeform 6"/>
            <p:cNvSpPr/>
            <p:nvPr/>
          </p:nvSpPr>
          <p:spPr bwMode="auto">
            <a:xfrm>
              <a:off x="825500" y="1511300"/>
              <a:ext cx="2046287" cy="2055812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900" ker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34"/>
            <p:cNvSpPr txBox="1">
              <a:spLocks noChangeArrowheads="1"/>
            </p:cNvSpPr>
            <p:nvPr/>
          </p:nvSpPr>
          <p:spPr bwMode="auto">
            <a:xfrm>
              <a:off x="1231900" y="2305050"/>
              <a:ext cx="750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637" y="2446337"/>
              <a:ext cx="415925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36"/>
            <p:cNvCxnSpPr>
              <a:cxnSpLocks noChangeShapeType="1"/>
            </p:cNvCxnSpPr>
            <p:nvPr/>
          </p:nvCxnSpPr>
          <p:spPr bwMode="auto">
            <a:xfrm>
              <a:off x="1220787" y="2973387"/>
              <a:ext cx="1255713" cy="0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矩形 7"/>
            <p:cNvSpPr/>
            <p:nvPr/>
          </p:nvSpPr>
          <p:spPr>
            <a:xfrm>
              <a:off x="1549826" y="3002700"/>
              <a:ext cx="657958" cy="5366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27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70505" y="2015068"/>
            <a:ext cx="2725912" cy="2741083"/>
            <a:chOff x="4746625" y="1511300"/>
            <a:chExt cx="2044700" cy="2055812"/>
          </a:xfrm>
        </p:grpSpPr>
        <p:sp>
          <p:nvSpPr>
            <p:cNvPr id="10" name="Freeform 7"/>
            <p:cNvSpPr/>
            <p:nvPr/>
          </p:nvSpPr>
          <p:spPr bwMode="auto">
            <a:xfrm>
              <a:off x="4746625" y="1511300"/>
              <a:ext cx="2044700" cy="2055812"/>
            </a:xfrm>
            <a:custGeom>
              <a:avLst/>
              <a:gdLst>
                <a:gd name="T0" fmla="*/ 104 w 1588"/>
                <a:gd name="T1" fmla="*/ 1596 h 1596"/>
                <a:gd name="T2" fmla="*/ 1482 w 1588"/>
                <a:gd name="T3" fmla="*/ 1596 h 1596"/>
                <a:gd name="T4" fmla="*/ 1482 w 1588"/>
                <a:gd name="T5" fmla="*/ 1596 h 1596"/>
                <a:gd name="T6" fmla="*/ 1498 w 1588"/>
                <a:gd name="T7" fmla="*/ 1596 h 1596"/>
                <a:gd name="T8" fmla="*/ 1514 w 1588"/>
                <a:gd name="T9" fmla="*/ 1594 h 1596"/>
                <a:gd name="T10" fmla="*/ 1526 w 1588"/>
                <a:gd name="T11" fmla="*/ 1590 h 1596"/>
                <a:gd name="T12" fmla="*/ 1540 w 1588"/>
                <a:gd name="T13" fmla="*/ 1584 h 1596"/>
                <a:gd name="T14" fmla="*/ 1550 w 1588"/>
                <a:gd name="T15" fmla="*/ 1578 h 1596"/>
                <a:gd name="T16" fmla="*/ 1560 w 1588"/>
                <a:gd name="T17" fmla="*/ 1570 h 1596"/>
                <a:gd name="T18" fmla="*/ 1568 w 1588"/>
                <a:gd name="T19" fmla="*/ 1562 h 1596"/>
                <a:gd name="T20" fmla="*/ 1576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72 w 1588"/>
                <a:gd name="T39" fmla="*/ 58 h 1596"/>
                <a:gd name="T40" fmla="*/ 872 w 1588"/>
                <a:gd name="T41" fmla="*/ 58 h 1596"/>
                <a:gd name="T42" fmla="*/ 866 w 1588"/>
                <a:gd name="T43" fmla="*/ 44 h 1596"/>
                <a:gd name="T44" fmla="*/ 856 w 1588"/>
                <a:gd name="T45" fmla="*/ 32 h 1596"/>
                <a:gd name="T46" fmla="*/ 848 w 1588"/>
                <a:gd name="T47" fmla="*/ 22 h 1596"/>
                <a:gd name="T48" fmla="*/ 838 w 1588"/>
                <a:gd name="T49" fmla="*/ 14 h 1596"/>
                <a:gd name="T50" fmla="*/ 830 w 1588"/>
                <a:gd name="T51" fmla="*/ 8 h 1596"/>
                <a:gd name="T52" fmla="*/ 820 w 1588"/>
                <a:gd name="T53" fmla="*/ 4 h 1596"/>
                <a:gd name="T54" fmla="*/ 808 w 1588"/>
                <a:gd name="T55" fmla="*/ 0 h 1596"/>
                <a:gd name="T56" fmla="*/ 798 w 1588"/>
                <a:gd name="T57" fmla="*/ 0 h 1596"/>
                <a:gd name="T58" fmla="*/ 788 w 1588"/>
                <a:gd name="T59" fmla="*/ 0 h 1596"/>
                <a:gd name="T60" fmla="*/ 778 w 1588"/>
                <a:gd name="T61" fmla="*/ 4 h 1596"/>
                <a:gd name="T62" fmla="*/ 768 w 1588"/>
                <a:gd name="T63" fmla="*/ 8 h 1596"/>
                <a:gd name="T64" fmla="*/ 758 w 1588"/>
                <a:gd name="T65" fmla="*/ 14 h 1596"/>
                <a:gd name="T66" fmla="*/ 748 w 1588"/>
                <a:gd name="T67" fmla="*/ 22 h 1596"/>
                <a:gd name="T68" fmla="*/ 740 w 1588"/>
                <a:gd name="T69" fmla="*/ 32 h 1596"/>
                <a:gd name="T70" fmla="*/ 730 w 1588"/>
                <a:gd name="T71" fmla="*/ 44 h 1596"/>
                <a:gd name="T72" fmla="*/ 722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0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6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8" h="1596">
                  <a:moveTo>
                    <a:pt x="104" y="1596"/>
                  </a:moveTo>
                  <a:lnTo>
                    <a:pt x="1482" y="1596"/>
                  </a:lnTo>
                  <a:lnTo>
                    <a:pt x="1482" y="1596"/>
                  </a:lnTo>
                  <a:lnTo>
                    <a:pt x="1498" y="1596"/>
                  </a:lnTo>
                  <a:lnTo>
                    <a:pt x="1514" y="1594"/>
                  </a:lnTo>
                  <a:lnTo>
                    <a:pt x="1526" y="1590"/>
                  </a:lnTo>
                  <a:lnTo>
                    <a:pt x="1540" y="1584"/>
                  </a:lnTo>
                  <a:lnTo>
                    <a:pt x="1550" y="1578"/>
                  </a:lnTo>
                  <a:lnTo>
                    <a:pt x="1560" y="1570"/>
                  </a:lnTo>
                  <a:lnTo>
                    <a:pt x="1568" y="1562"/>
                  </a:lnTo>
                  <a:lnTo>
                    <a:pt x="1576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72" y="58"/>
                  </a:lnTo>
                  <a:lnTo>
                    <a:pt x="872" y="58"/>
                  </a:lnTo>
                  <a:lnTo>
                    <a:pt x="866" y="44"/>
                  </a:lnTo>
                  <a:lnTo>
                    <a:pt x="856" y="32"/>
                  </a:lnTo>
                  <a:lnTo>
                    <a:pt x="848" y="22"/>
                  </a:lnTo>
                  <a:lnTo>
                    <a:pt x="838" y="14"/>
                  </a:lnTo>
                  <a:lnTo>
                    <a:pt x="830" y="8"/>
                  </a:lnTo>
                  <a:lnTo>
                    <a:pt x="820" y="4"/>
                  </a:lnTo>
                  <a:lnTo>
                    <a:pt x="808" y="0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4"/>
                  </a:lnTo>
                  <a:lnTo>
                    <a:pt x="768" y="8"/>
                  </a:lnTo>
                  <a:lnTo>
                    <a:pt x="758" y="14"/>
                  </a:lnTo>
                  <a:lnTo>
                    <a:pt x="748" y="22"/>
                  </a:lnTo>
                  <a:lnTo>
                    <a:pt x="740" y="32"/>
                  </a:lnTo>
                  <a:lnTo>
                    <a:pt x="730" y="44"/>
                  </a:lnTo>
                  <a:lnTo>
                    <a:pt x="722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0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6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900" ker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38"/>
            <p:cNvSpPr txBox="1">
              <a:spLocks noChangeArrowheads="1"/>
            </p:cNvSpPr>
            <p:nvPr/>
          </p:nvSpPr>
          <p:spPr bwMode="auto">
            <a:xfrm>
              <a:off x="5184775" y="2305050"/>
              <a:ext cx="750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100" y="2484437"/>
              <a:ext cx="414337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接连接符 40"/>
            <p:cNvCxnSpPr>
              <a:cxnSpLocks noChangeShapeType="1"/>
            </p:cNvCxnSpPr>
            <p:nvPr/>
          </p:nvCxnSpPr>
          <p:spPr bwMode="auto">
            <a:xfrm>
              <a:off x="5173662" y="2973387"/>
              <a:ext cx="1255713" cy="0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矩形 13"/>
            <p:cNvSpPr/>
            <p:nvPr/>
          </p:nvSpPr>
          <p:spPr>
            <a:xfrm>
              <a:off x="5503495" y="3002700"/>
              <a:ext cx="657958" cy="5366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27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62548" y="2819400"/>
            <a:ext cx="2711096" cy="2743200"/>
            <a:chOff x="2778125" y="2114550"/>
            <a:chExt cx="2033587" cy="2057400"/>
          </a:xfrm>
        </p:grpSpPr>
        <p:sp>
          <p:nvSpPr>
            <p:cNvPr id="16" name="Freeform 5"/>
            <p:cNvSpPr/>
            <p:nvPr/>
          </p:nvSpPr>
          <p:spPr bwMode="auto">
            <a:xfrm>
              <a:off x="2778125" y="2114550"/>
              <a:ext cx="2033587" cy="2057400"/>
            </a:xfrm>
            <a:custGeom>
              <a:avLst/>
              <a:gdLst>
                <a:gd name="T0" fmla="*/ 1472 w 1578"/>
                <a:gd name="T1" fmla="*/ 0 h 1598"/>
                <a:gd name="T2" fmla="*/ 104 w 1578"/>
                <a:gd name="T3" fmla="*/ 0 h 1598"/>
                <a:gd name="T4" fmla="*/ 104 w 1578"/>
                <a:gd name="T5" fmla="*/ 0 h 1598"/>
                <a:gd name="T6" fmla="*/ 88 w 1578"/>
                <a:gd name="T7" fmla="*/ 2 h 1598"/>
                <a:gd name="T8" fmla="*/ 74 w 1578"/>
                <a:gd name="T9" fmla="*/ 4 h 1598"/>
                <a:gd name="T10" fmla="*/ 60 w 1578"/>
                <a:gd name="T11" fmla="*/ 8 h 1598"/>
                <a:gd name="T12" fmla="*/ 48 w 1578"/>
                <a:gd name="T13" fmla="*/ 12 h 1598"/>
                <a:gd name="T14" fmla="*/ 36 w 1578"/>
                <a:gd name="T15" fmla="*/ 18 h 1598"/>
                <a:gd name="T16" fmla="*/ 26 w 1578"/>
                <a:gd name="T17" fmla="*/ 26 h 1598"/>
                <a:gd name="T18" fmla="*/ 18 w 1578"/>
                <a:gd name="T19" fmla="*/ 36 h 1598"/>
                <a:gd name="T20" fmla="*/ 12 w 1578"/>
                <a:gd name="T21" fmla="*/ 46 h 1598"/>
                <a:gd name="T22" fmla="*/ 6 w 1578"/>
                <a:gd name="T23" fmla="*/ 56 h 1598"/>
                <a:gd name="T24" fmla="*/ 2 w 1578"/>
                <a:gd name="T25" fmla="*/ 68 h 1598"/>
                <a:gd name="T26" fmla="*/ 0 w 1578"/>
                <a:gd name="T27" fmla="*/ 80 h 1598"/>
                <a:gd name="T28" fmla="*/ 0 w 1578"/>
                <a:gd name="T29" fmla="*/ 94 h 1598"/>
                <a:gd name="T30" fmla="*/ 0 w 1578"/>
                <a:gd name="T31" fmla="*/ 106 h 1598"/>
                <a:gd name="T32" fmla="*/ 4 w 1578"/>
                <a:gd name="T33" fmla="*/ 120 h 1598"/>
                <a:gd name="T34" fmla="*/ 8 w 1578"/>
                <a:gd name="T35" fmla="*/ 136 h 1598"/>
                <a:gd name="T36" fmla="*/ 14 w 1578"/>
                <a:gd name="T37" fmla="*/ 150 h 1598"/>
                <a:gd name="T38" fmla="*/ 714 w 1578"/>
                <a:gd name="T39" fmla="*/ 1538 h 1598"/>
                <a:gd name="T40" fmla="*/ 714 w 1578"/>
                <a:gd name="T41" fmla="*/ 1538 h 1598"/>
                <a:gd name="T42" fmla="*/ 722 w 1578"/>
                <a:gd name="T43" fmla="*/ 1552 h 1598"/>
                <a:gd name="T44" fmla="*/ 730 w 1578"/>
                <a:gd name="T45" fmla="*/ 1564 h 1598"/>
                <a:gd name="T46" fmla="*/ 738 w 1578"/>
                <a:gd name="T47" fmla="*/ 1574 h 1598"/>
                <a:gd name="T48" fmla="*/ 748 w 1578"/>
                <a:gd name="T49" fmla="*/ 1582 h 1598"/>
                <a:gd name="T50" fmla="*/ 758 w 1578"/>
                <a:gd name="T51" fmla="*/ 1588 h 1598"/>
                <a:gd name="T52" fmla="*/ 768 w 1578"/>
                <a:gd name="T53" fmla="*/ 1594 h 1598"/>
                <a:gd name="T54" fmla="*/ 778 w 1578"/>
                <a:gd name="T55" fmla="*/ 1596 h 1598"/>
                <a:gd name="T56" fmla="*/ 788 w 1578"/>
                <a:gd name="T57" fmla="*/ 1598 h 1598"/>
                <a:gd name="T58" fmla="*/ 800 w 1578"/>
                <a:gd name="T59" fmla="*/ 1596 h 1598"/>
                <a:gd name="T60" fmla="*/ 810 w 1578"/>
                <a:gd name="T61" fmla="*/ 1594 h 1598"/>
                <a:gd name="T62" fmla="*/ 820 w 1578"/>
                <a:gd name="T63" fmla="*/ 1588 h 1598"/>
                <a:gd name="T64" fmla="*/ 830 w 1578"/>
                <a:gd name="T65" fmla="*/ 1582 h 1598"/>
                <a:gd name="T66" fmla="*/ 838 w 1578"/>
                <a:gd name="T67" fmla="*/ 1574 h 1598"/>
                <a:gd name="T68" fmla="*/ 848 w 1578"/>
                <a:gd name="T69" fmla="*/ 1564 h 1598"/>
                <a:gd name="T70" fmla="*/ 856 w 1578"/>
                <a:gd name="T71" fmla="*/ 1552 h 1598"/>
                <a:gd name="T72" fmla="*/ 864 w 1578"/>
                <a:gd name="T73" fmla="*/ 1538 h 1598"/>
                <a:gd name="T74" fmla="*/ 1564 w 1578"/>
                <a:gd name="T75" fmla="*/ 140 h 1598"/>
                <a:gd name="T76" fmla="*/ 1564 w 1578"/>
                <a:gd name="T77" fmla="*/ 140 h 1598"/>
                <a:gd name="T78" fmla="*/ 1570 w 1578"/>
                <a:gd name="T79" fmla="*/ 126 h 1598"/>
                <a:gd name="T80" fmla="*/ 1574 w 1578"/>
                <a:gd name="T81" fmla="*/ 112 h 1598"/>
                <a:gd name="T82" fmla="*/ 1578 w 1578"/>
                <a:gd name="T83" fmla="*/ 98 h 1598"/>
                <a:gd name="T84" fmla="*/ 1578 w 1578"/>
                <a:gd name="T85" fmla="*/ 84 h 1598"/>
                <a:gd name="T86" fmla="*/ 1578 w 1578"/>
                <a:gd name="T87" fmla="*/ 72 h 1598"/>
                <a:gd name="T88" fmla="*/ 1576 w 1578"/>
                <a:gd name="T89" fmla="*/ 60 h 1598"/>
                <a:gd name="T90" fmla="*/ 1572 w 1578"/>
                <a:gd name="T91" fmla="*/ 50 h 1598"/>
                <a:gd name="T92" fmla="*/ 1566 w 1578"/>
                <a:gd name="T93" fmla="*/ 40 h 1598"/>
                <a:gd name="T94" fmla="*/ 1560 w 1578"/>
                <a:gd name="T95" fmla="*/ 32 h 1598"/>
                <a:gd name="T96" fmla="*/ 1552 w 1578"/>
                <a:gd name="T97" fmla="*/ 24 h 1598"/>
                <a:gd name="T98" fmla="*/ 1542 w 1578"/>
                <a:gd name="T99" fmla="*/ 16 h 1598"/>
                <a:gd name="T100" fmla="*/ 1530 w 1578"/>
                <a:gd name="T101" fmla="*/ 10 h 1598"/>
                <a:gd name="T102" fmla="*/ 1518 w 1578"/>
                <a:gd name="T103" fmla="*/ 6 h 1598"/>
                <a:gd name="T104" fmla="*/ 1504 w 1578"/>
                <a:gd name="T105" fmla="*/ 4 h 1598"/>
                <a:gd name="T106" fmla="*/ 1490 w 1578"/>
                <a:gd name="T107" fmla="*/ 0 h 1598"/>
                <a:gd name="T108" fmla="*/ 1472 w 1578"/>
                <a:gd name="T109" fmla="*/ 0 h 1598"/>
                <a:gd name="T110" fmla="*/ 1472 w 1578"/>
                <a:gd name="T111" fmla="*/ 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8" h="1598">
                  <a:moveTo>
                    <a:pt x="1472" y="0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74" y="4"/>
                  </a:lnTo>
                  <a:lnTo>
                    <a:pt x="60" y="8"/>
                  </a:lnTo>
                  <a:lnTo>
                    <a:pt x="48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4" y="120"/>
                  </a:lnTo>
                  <a:lnTo>
                    <a:pt x="8" y="136"/>
                  </a:lnTo>
                  <a:lnTo>
                    <a:pt x="14" y="150"/>
                  </a:lnTo>
                  <a:lnTo>
                    <a:pt x="714" y="1538"/>
                  </a:lnTo>
                  <a:lnTo>
                    <a:pt x="714" y="1538"/>
                  </a:lnTo>
                  <a:lnTo>
                    <a:pt x="722" y="1552"/>
                  </a:lnTo>
                  <a:lnTo>
                    <a:pt x="730" y="1564"/>
                  </a:lnTo>
                  <a:lnTo>
                    <a:pt x="738" y="1574"/>
                  </a:lnTo>
                  <a:lnTo>
                    <a:pt x="748" y="1582"/>
                  </a:lnTo>
                  <a:lnTo>
                    <a:pt x="758" y="1588"/>
                  </a:lnTo>
                  <a:lnTo>
                    <a:pt x="768" y="1594"/>
                  </a:lnTo>
                  <a:lnTo>
                    <a:pt x="778" y="1596"/>
                  </a:lnTo>
                  <a:lnTo>
                    <a:pt x="788" y="1598"/>
                  </a:lnTo>
                  <a:lnTo>
                    <a:pt x="800" y="1596"/>
                  </a:lnTo>
                  <a:lnTo>
                    <a:pt x="810" y="1594"/>
                  </a:lnTo>
                  <a:lnTo>
                    <a:pt x="820" y="1588"/>
                  </a:lnTo>
                  <a:lnTo>
                    <a:pt x="830" y="1582"/>
                  </a:lnTo>
                  <a:lnTo>
                    <a:pt x="838" y="1574"/>
                  </a:lnTo>
                  <a:lnTo>
                    <a:pt x="848" y="1564"/>
                  </a:lnTo>
                  <a:lnTo>
                    <a:pt x="856" y="1552"/>
                  </a:lnTo>
                  <a:lnTo>
                    <a:pt x="864" y="1538"/>
                  </a:lnTo>
                  <a:lnTo>
                    <a:pt x="1564" y="140"/>
                  </a:lnTo>
                  <a:lnTo>
                    <a:pt x="1564" y="140"/>
                  </a:lnTo>
                  <a:lnTo>
                    <a:pt x="1570" y="126"/>
                  </a:lnTo>
                  <a:lnTo>
                    <a:pt x="1574" y="112"/>
                  </a:lnTo>
                  <a:lnTo>
                    <a:pt x="1578" y="98"/>
                  </a:lnTo>
                  <a:lnTo>
                    <a:pt x="1578" y="84"/>
                  </a:lnTo>
                  <a:lnTo>
                    <a:pt x="1578" y="72"/>
                  </a:lnTo>
                  <a:lnTo>
                    <a:pt x="1576" y="60"/>
                  </a:lnTo>
                  <a:lnTo>
                    <a:pt x="1572" y="50"/>
                  </a:lnTo>
                  <a:lnTo>
                    <a:pt x="1566" y="40"/>
                  </a:lnTo>
                  <a:lnTo>
                    <a:pt x="1560" y="32"/>
                  </a:lnTo>
                  <a:lnTo>
                    <a:pt x="1552" y="24"/>
                  </a:lnTo>
                  <a:lnTo>
                    <a:pt x="1542" y="16"/>
                  </a:lnTo>
                  <a:lnTo>
                    <a:pt x="1530" y="10"/>
                  </a:lnTo>
                  <a:lnTo>
                    <a:pt x="1518" y="6"/>
                  </a:lnTo>
                  <a:lnTo>
                    <a:pt x="1504" y="4"/>
                  </a:lnTo>
                  <a:lnTo>
                    <a:pt x="1490" y="0"/>
                  </a:lnTo>
                  <a:lnTo>
                    <a:pt x="1472" y="0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900" ker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42"/>
            <p:cNvSpPr txBox="1">
              <a:spLocks noChangeArrowheads="1"/>
            </p:cNvSpPr>
            <p:nvPr/>
          </p:nvSpPr>
          <p:spPr bwMode="auto">
            <a:xfrm>
              <a:off x="3203575" y="2160587"/>
              <a:ext cx="750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片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312" y="2312987"/>
              <a:ext cx="4159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直接连接符 44"/>
            <p:cNvCxnSpPr>
              <a:cxnSpLocks noChangeShapeType="1"/>
            </p:cNvCxnSpPr>
            <p:nvPr/>
          </p:nvCxnSpPr>
          <p:spPr bwMode="auto">
            <a:xfrm>
              <a:off x="3148012" y="2795587"/>
              <a:ext cx="1255713" cy="0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矩形 19"/>
            <p:cNvSpPr/>
            <p:nvPr/>
          </p:nvSpPr>
          <p:spPr>
            <a:xfrm>
              <a:off x="3477051" y="2962337"/>
              <a:ext cx="657958" cy="38087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27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74461" y="2819400"/>
            <a:ext cx="2717446" cy="2743200"/>
            <a:chOff x="6835775" y="2114550"/>
            <a:chExt cx="2038350" cy="2057400"/>
          </a:xfrm>
        </p:grpSpPr>
        <p:sp>
          <p:nvSpPr>
            <p:cNvPr id="22" name="Freeform 8"/>
            <p:cNvSpPr/>
            <p:nvPr/>
          </p:nvSpPr>
          <p:spPr bwMode="auto">
            <a:xfrm>
              <a:off x="6835775" y="2114550"/>
              <a:ext cx="2038350" cy="2057400"/>
            </a:xfrm>
            <a:custGeom>
              <a:avLst/>
              <a:gdLst>
                <a:gd name="T0" fmla="*/ 1476 w 1582"/>
                <a:gd name="T1" fmla="*/ 0 h 1598"/>
                <a:gd name="T2" fmla="*/ 98 w 1582"/>
                <a:gd name="T3" fmla="*/ 0 h 1598"/>
                <a:gd name="T4" fmla="*/ 98 w 1582"/>
                <a:gd name="T5" fmla="*/ 0 h 1598"/>
                <a:gd name="T6" fmla="*/ 84 w 1582"/>
                <a:gd name="T7" fmla="*/ 2 h 1598"/>
                <a:gd name="T8" fmla="*/ 70 w 1582"/>
                <a:gd name="T9" fmla="*/ 4 h 1598"/>
                <a:gd name="T10" fmla="*/ 58 w 1582"/>
                <a:gd name="T11" fmla="*/ 8 h 1598"/>
                <a:gd name="T12" fmla="*/ 46 w 1582"/>
                <a:gd name="T13" fmla="*/ 12 h 1598"/>
                <a:gd name="T14" fmla="*/ 36 w 1582"/>
                <a:gd name="T15" fmla="*/ 18 h 1598"/>
                <a:gd name="T16" fmla="*/ 26 w 1582"/>
                <a:gd name="T17" fmla="*/ 26 h 1598"/>
                <a:gd name="T18" fmla="*/ 18 w 1582"/>
                <a:gd name="T19" fmla="*/ 36 h 1598"/>
                <a:gd name="T20" fmla="*/ 10 w 1582"/>
                <a:gd name="T21" fmla="*/ 46 h 1598"/>
                <a:gd name="T22" fmla="*/ 6 w 1582"/>
                <a:gd name="T23" fmla="*/ 56 h 1598"/>
                <a:gd name="T24" fmla="*/ 2 w 1582"/>
                <a:gd name="T25" fmla="*/ 68 h 1598"/>
                <a:gd name="T26" fmla="*/ 0 w 1582"/>
                <a:gd name="T27" fmla="*/ 80 h 1598"/>
                <a:gd name="T28" fmla="*/ 0 w 1582"/>
                <a:gd name="T29" fmla="*/ 94 h 1598"/>
                <a:gd name="T30" fmla="*/ 2 w 1582"/>
                <a:gd name="T31" fmla="*/ 106 h 1598"/>
                <a:gd name="T32" fmla="*/ 6 w 1582"/>
                <a:gd name="T33" fmla="*/ 120 h 1598"/>
                <a:gd name="T34" fmla="*/ 12 w 1582"/>
                <a:gd name="T35" fmla="*/ 136 h 1598"/>
                <a:gd name="T36" fmla="*/ 20 w 1582"/>
                <a:gd name="T37" fmla="*/ 150 h 1598"/>
                <a:gd name="T38" fmla="*/ 720 w 1582"/>
                <a:gd name="T39" fmla="*/ 1538 h 1598"/>
                <a:gd name="T40" fmla="*/ 720 w 1582"/>
                <a:gd name="T41" fmla="*/ 1538 h 1598"/>
                <a:gd name="T42" fmla="*/ 726 w 1582"/>
                <a:gd name="T43" fmla="*/ 1552 h 1598"/>
                <a:gd name="T44" fmla="*/ 734 w 1582"/>
                <a:gd name="T45" fmla="*/ 1564 h 1598"/>
                <a:gd name="T46" fmla="*/ 744 w 1582"/>
                <a:gd name="T47" fmla="*/ 1574 h 1598"/>
                <a:gd name="T48" fmla="*/ 752 w 1582"/>
                <a:gd name="T49" fmla="*/ 1582 h 1598"/>
                <a:gd name="T50" fmla="*/ 760 w 1582"/>
                <a:gd name="T51" fmla="*/ 1588 h 1598"/>
                <a:gd name="T52" fmla="*/ 770 w 1582"/>
                <a:gd name="T53" fmla="*/ 1594 h 1598"/>
                <a:gd name="T54" fmla="*/ 780 w 1582"/>
                <a:gd name="T55" fmla="*/ 1596 h 1598"/>
                <a:gd name="T56" fmla="*/ 788 w 1582"/>
                <a:gd name="T57" fmla="*/ 1598 h 1598"/>
                <a:gd name="T58" fmla="*/ 798 w 1582"/>
                <a:gd name="T59" fmla="*/ 1596 h 1598"/>
                <a:gd name="T60" fmla="*/ 808 w 1582"/>
                <a:gd name="T61" fmla="*/ 1594 h 1598"/>
                <a:gd name="T62" fmla="*/ 816 w 1582"/>
                <a:gd name="T63" fmla="*/ 1588 h 1598"/>
                <a:gd name="T64" fmla="*/ 826 w 1582"/>
                <a:gd name="T65" fmla="*/ 1582 h 1598"/>
                <a:gd name="T66" fmla="*/ 834 w 1582"/>
                <a:gd name="T67" fmla="*/ 1574 h 1598"/>
                <a:gd name="T68" fmla="*/ 842 w 1582"/>
                <a:gd name="T69" fmla="*/ 1564 h 1598"/>
                <a:gd name="T70" fmla="*/ 850 w 1582"/>
                <a:gd name="T71" fmla="*/ 1552 h 1598"/>
                <a:gd name="T72" fmla="*/ 858 w 1582"/>
                <a:gd name="T73" fmla="*/ 1538 h 1598"/>
                <a:gd name="T74" fmla="*/ 1566 w 1582"/>
                <a:gd name="T75" fmla="*/ 140 h 1598"/>
                <a:gd name="T76" fmla="*/ 1566 w 1582"/>
                <a:gd name="T77" fmla="*/ 140 h 1598"/>
                <a:gd name="T78" fmla="*/ 1572 w 1582"/>
                <a:gd name="T79" fmla="*/ 126 h 1598"/>
                <a:gd name="T80" fmla="*/ 1578 w 1582"/>
                <a:gd name="T81" fmla="*/ 112 h 1598"/>
                <a:gd name="T82" fmla="*/ 1580 w 1582"/>
                <a:gd name="T83" fmla="*/ 98 h 1598"/>
                <a:gd name="T84" fmla="*/ 1582 w 1582"/>
                <a:gd name="T85" fmla="*/ 84 h 1598"/>
                <a:gd name="T86" fmla="*/ 1582 w 1582"/>
                <a:gd name="T87" fmla="*/ 72 h 1598"/>
                <a:gd name="T88" fmla="*/ 1578 w 1582"/>
                <a:gd name="T89" fmla="*/ 60 h 1598"/>
                <a:gd name="T90" fmla="*/ 1576 w 1582"/>
                <a:gd name="T91" fmla="*/ 50 h 1598"/>
                <a:gd name="T92" fmla="*/ 1570 w 1582"/>
                <a:gd name="T93" fmla="*/ 40 h 1598"/>
                <a:gd name="T94" fmla="*/ 1564 w 1582"/>
                <a:gd name="T95" fmla="*/ 32 h 1598"/>
                <a:gd name="T96" fmla="*/ 1554 w 1582"/>
                <a:gd name="T97" fmla="*/ 24 h 1598"/>
                <a:gd name="T98" fmla="*/ 1546 w 1582"/>
                <a:gd name="T99" fmla="*/ 16 h 1598"/>
                <a:gd name="T100" fmla="*/ 1534 w 1582"/>
                <a:gd name="T101" fmla="*/ 10 h 1598"/>
                <a:gd name="T102" fmla="*/ 1522 w 1582"/>
                <a:gd name="T103" fmla="*/ 6 h 1598"/>
                <a:gd name="T104" fmla="*/ 1508 w 1582"/>
                <a:gd name="T105" fmla="*/ 4 h 1598"/>
                <a:gd name="T106" fmla="*/ 1492 w 1582"/>
                <a:gd name="T107" fmla="*/ 0 h 1598"/>
                <a:gd name="T108" fmla="*/ 1476 w 1582"/>
                <a:gd name="T109" fmla="*/ 0 h 1598"/>
                <a:gd name="T110" fmla="*/ 1476 w 1582"/>
                <a:gd name="T111" fmla="*/ 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2" h="1598">
                  <a:moveTo>
                    <a:pt x="1476" y="0"/>
                  </a:moveTo>
                  <a:lnTo>
                    <a:pt x="98" y="0"/>
                  </a:lnTo>
                  <a:lnTo>
                    <a:pt x="98" y="0"/>
                  </a:lnTo>
                  <a:lnTo>
                    <a:pt x="84" y="2"/>
                  </a:lnTo>
                  <a:lnTo>
                    <a:pt x="70" y="4"/>
                  </a:lnTo>
                  <a:lnTo>
                    <a:pt x="58" y="8"/>
                  </a:lnTo>
                  <a:lnTo>
                    <a:pt x="46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6" y="120"/>
                  </a:lnTo>
                  <a:lnTo>
                    <a:pt x="12" y="136"/>
                  </a:lnTo>
                  <a:lnTo>
                    <a:pt x="20" y="150"/>
                  </a:lnTo>
                  <a:lnTo>
                    <a:pt x="720" y="1538"/>
                  </a:lnTo>
                  <a:lnTo>
                    <a:pt x="720" y="1538"/>
                  </a:lnTo>
                  <a:lnTo>
                    <a:pt x="726" y="1552"/>
                  </a:lnTo>
                  <a:lnTo>
                    <a:pt x="734" y="1564"/>
                  </a:lnTo>
                  <a:lnTo>
                    <a:pt x="744" y="1574"/>
                  </a:lnTo>
                  <a:lnTo>
                    <a:pt x="752" y="1582"/>
                  </a:lnTo>
                  <a:lnTo>
                    <a:pt x="760" y="1588"/>
                  </a:lnTo>
                  <a:lnTo>
                    <a:pt x="770" y="1594"/>
                  </a:lnTo>
                  <a:lnTo>
                    <a:pt x="780" y="1596"/>
                  </a:lnTo>
                  <a:lnTo>
                    <a:pt x="788" y="1598"/>
                  </a:lnTo>
                  <a:lnTo>
                    <a:pt x="798" y="1596"/>
                  </a:lnTo>
                  <a:lnTo>
                    <a:pt x="808" y="1594"/>
                  </a:lnTo>
                  <a:lnTo>
                    <a:pt x="816" y="1588"/>
                  </a:lnTo>
                  <a:lnTo>
                    <a:pt x="826" y="1582"/>
                  </a:lnTo>
                  <a:lnTo>
                    <a:pt x="834" y="1574"/>
                  </a:lnTo>
                  <a:lnTo>
                    <a:pt x="842" y="1564"/>
                  </a:lnTo>
                  <a:lnTo>
                    <a:pt x="850" y="1552"/>
                  </a:lnTo>
                  <a:lnTo>
                    <a:pt x="858" y="1538"/>
                  </a:lnTo>
                  <a:lnTo>
                    <a:pt x="1566" y="140"/>
                  </a:lnTo>
                  <a:lnTo>
                    <a:pt x="1566" y="140"/>
                  </a:lnTo>
                  <a:lnTo>
                    <a:pt x="1572" y="126"/>
                  </a:lnTo>
                  <a:lnTo>
                    <a:pt x="1578" y="112"/>
                  </a:lnTo>
                  <a:lnTo>
                    <a:pt x="1580" y="98"/>
                  </a:lnTo>
                  <a:lnTo>
                    <a:pt x="1582" y="84"/>
                  </a:lnTo>
                  <a:lnTo>
                    <a:pt x="1582" y="72"/>
                  </a:lnTo>
                  <a:lnTo>
                    <a:pt x="1578" y="60"/>
                  </a:lnTo>
                  <a:lnTo>
                    <a:pt x="1576" y="50"/>
                  </a:lnTo>
                  <a:lnTo>
                    <a:pt x="1570" y="40"/>
                  </a:lnTo>
                  <a:lnTo>
                    <a:pt x="1564" y="32"/>
                  </a:lnTo>
                  <a:lnTo>
                    <a:pt x="1554" y="24"/>
                  </a:lnTo>
                  <a:lnTo>
                    <a:pt x="1546" y="16"/>
                  </a:lnTo>
                  <a:lnTo>
                    <a:pt x="1534" y="10"/>
                  </a:lnTo>
                  <a:lnTo>
                    <a:pt x="1522" y="6"/>
                  </a:lnTo>
                  <a:lnTo>
                    <a:pt x="1508" y="4"/>
                  </a:lnTo>
                  <a:lnTo>
                    <a:pt x="1492" y="0"/>
                  </a:lnTo>
                  <a:lnTo>
                    <a:pt x="1476" y="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900" ker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46"/>
            <p:cNvSpPr txBox="1">
              <a:spLocks noChangeArrowheads="1"/>
            </p:cNvSpPr>
            <p:nvPr/>
          </p:nvSpPr>
          <p:spPr bwMode="auto">
            <a:xfrm>
              <a:off x="7270750" y="2160587"/>
              <a:ext cx="750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" name="图片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487" y="2320925"/>
              <a:ext cx="414338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接连接符 48"/>
            <p:cNvCxnSpPr>
              <a:cxnSpLocks noChangeShapeType="1"/>
            </p:cNvCxnSpPr>
            <p:nvPr/>
          </p:nvCxnSpPr>
          <p:spPr bwMode="auto">
            <a:xfrm>
              <a:off x="7215187" y="2795587"/>
              <a:ext cx="1255713" cy="0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矩形 25"/>
            <p:cNvSpPr/>
            <p:nvPr/>
          </p:nvSpPr>
          <p:spPr>
            <a:xfrm>
              <a:off x="7544226" y="2962337"/>
              <a:ext cx="657958" cy="38087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27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15831" y="4876801"/>
            <a:ext cx="1689897" cy="664797"/>
            <a:chOff x="1098550" y="3657600"/>
            <a:chExt cx="1267588" cy="498598"/>
          </a:xfrm>
        </p:grpSpPr>
        <p:sp>
          <p:nvSpPr>
            <p:cNvPr id="28" name="椭圆 27"/>
            <p:cNvSpPr/>
            <p:nvPr/>
          </p:nvSpPr>
          <p:spPr>
            <a:xfrm>
              <a:off x="1098550" y="3860800"/>
              <a:ext cx="204787" cy="2032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altLang="zh-CN" sz="2100" kern="0" dirty="0">
                  <a:solidFill>
                    <a:srgbClr val="FFFFFF"/>
                  </a:solidFill>
                  <a:latin typeface="+mn-ea"/>
                </a:rPr>
                <a:t>+</a:t>
              </a:r>
              <a:endParaRPr lang="zh-CN" altLang="en-US" sz="2100" kern="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335087" y="3657600"/>
              <a:ext cx="1031051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42493" y="4876801"/>
            <a:ext cx="1689897" cy="664797"/>
            <a:chOff x="5019675" y="3657600"/>
            <a:chExt cx="1267588" cy="498598"/>
          </a:xfrm>
        </p:grpSpPr>
        <p:sp>
          <p:nvSpPr>
            <p:cNvPr id="31" name="椭圆 30"/>
            <p:cNvSpPr/>
            <p:nvPr/>
          </p:nvSpPr>
          <p:spPr>
            <a:xfrm>
              <a:off x="5019675" y="3860800"/>
              <a:ext cx="204787" cy="2032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9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256212" y="3657600"/>
              <a:ext cx="1031051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42539" y="1900768"/>
            <a:ext cx="1689897" cy="664797"/>
            <a:chOff x="3044825" y="1425575"/>
            <a:chExt cx="1267588" cy="498598"/>
          </a:xfrm>
        </p:grpSpPr>
        <p:sp>
          <p:nvSpPr>
            <p:cNvPr id="34" name="椭圆 33"/>
            <p:cNvSpPr/>
            <p:nvPr/>
          </p:nvSpPr>
          <p:spPr>
            <a:xfrm>
              <a:off x="3044825" y="1628775"/>
              <a:ext cx="204787" cy="204787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9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281362" y="1425575"/>
              <a:ext cx="1031051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850451" y="1900768"/>
            <a:ext cx="1689897" cy="664797"/>
            <a:chOff x="7105650" y="1425575"/>
            <a:chExt cx="1267588" cy="498598"/>
          </a:xfrm>
        </p:grpSpPr>
        <p:sp>
          <p:nvSpPr>
            <p:cNvPr id="37" name="椭圆 36"/>
            <p:cNvSpPr/>
            <p:nvPr/>
          </p:nvSpPr>
          <p:spPr>
            <a:xfrm>
              <a:off x="7105650" y="1628775"/>
              <a:ext cx="204787" cy="204787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9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342187" y="1425575"/>
              <a:ext cx="1031051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3684" y="260649"/>
            <a:ext cx="831935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PART 1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3855" y="244774"/>
            <a:ext cx="2092856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单击输入文字标题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"/>
          <p:cNvSpPr/>
          <p:nvPr/>
        </p:nvSpPr>
        <p:spPr>
          <a:xfrm>
            <a:off x="4989240" y="1600200"/>
            <a:ext cx="5982926" cy="42672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455545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Rectangle 22"/>
          <p:cNvSpPr/>
          <p:nvPr/>
        </p:nvSpPr>
        <p:spPr>
          <a:xfrm>
            <a:off x="1219836" y="2459879"/>
            <a:ext cx="5485686" cy="1499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1504436" y="3024502"/>
            <a:ext cx="5088806" cy="84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矩形 3"/>
          <p:cNvSpPr>
            <a:spLocks noChangeArrowheads="1"/>
          </p:cNvSpPr>
          <p:nvPr/>
        </p:nvSpPr>
        <p:spPr bwMode="auto">
          <a:xfrm>
            <a:off x="1504436" y="2567618"/>
            <a:ext cx="1831018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</a:p>
        </p:txBody>
      </p:sp>
      <p:sp>
        <p:nvSpPr>
          <p:cNvPr id="46" name="TextBox 14"/>
          <p:cNvSpPr txBox="1"/>
          <p:nvPr/>
        </p:nvSpPr>
        <p:spPr>
          <a:xfrm>
            <a:off x="1219836" y="1749738"/>
            <a:ext cx="37229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" algn="r">
              <a:lnSpc>
                <a:spcPct val="125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219836" y="4029409"/>
          <a:ext cx="3769404" cy="194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615"/>
                                </p:stCondLst>
                                <p:childTnLst>
                                  <p:par>
                                    <p:cTn id="1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115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615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44" grpId="0"/>
          <p:bldP spid="45" grpId="0"/>
          <p:bldP spid="46" grpId="0"/>
          <p:bldGraphic spid="5" grpId="0">
            <p:bldAsOne/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615"/>
                                </p:stCondLst>
                                <p:childTnLst>
                                  <p:par>
                                    <p:cTn id="1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115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615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44" grpId="0"/>
          <p:bldP spid="45" grpId="0"/>
          <p:bldP spid="46" grpId="0"/>
          <p:bldGraphic spid="5" grpId="0">
            <p:bldAsOne/>
          </p:bldGraphic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6435986" y="2794868"/>
            <a:ext cx="5379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POWERPOINT</a:t>
            </a:r>
            <a:endParaRPr lang="zh-CN" altLang="en-US" sz="6000" dirty="0">
              <a:ln w="12700">
                <a:noFill/>
                <a:prstDash val="solid"/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60139" y="3642057"/>
            <a:ext cx="5299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6507975" y="215434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4800" b="1">
                <a:ln w="12700">
                  <a:noFill/>
                  <a:prstDash val="solid"/>
                </a:ln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</a:rPr>
              <a:t>谢谢观看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6286888" y="2147289"/>
            <a:ext cx="0" cy="19871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组合 1032"/>
          <p:cNvGrpSpPr/>
          <p:nvPr/>
        </p:nvGrpSpPr>
        <p:grpSpPr>
          <a:xfrm>
            <a:off x="6127030" y="5609292"/>
            <a:ext cx="213870" cy="281659"/>
            <a:chOff x="6126236" y="5605239"/>
            <a:chExt cx="213870" cy="281659"/>
          </a:xfrm>
          <a:solidFill>
            <a:schemeClr val="accent3"/>
          </a:solidFill>
        </p:grpSpPr>
        <p:sp>
          <p:nvSpPr>
            <p:cNvPr id="14" name="Freeform 16"/>
            <p:cNvSpPr/>
            <p:nvPr/>
          </p:nvSpPr>
          <p:spPr bwMode="auto">
            <a:xfrm>
              <a:off x="6292367" y="5855390"/>
              <a:ext cx="41056" cy="31507"/>
            </a:xfrm>
            <a:custGeom>
              <a:avLst/>
              <a:gdLst>
                <a:gd name="T0" fmla="*/ 7 w 18"/>
                <a:gd name="T1" fmla="*/ 0 h 14"/>
                <a:gd name="T2" fmla="*/ 10 w 18"/>
                <a:gd name="T3" fmla="*/ 0 h 14"/>
                <a:gd name="T4" fmla="*/ 18 w 18"/>
                <a:gd name="T5" fmla="*/ 5 h 14"/>
                <a:gd name="T6" fmla="*/ 18 w 18"/>
                <a:gd name="T7" fmla="*/ 7 h 14"/>
                <a:gd name="T8" fmla="*/ 10 w 18"/>
                <a:gd name="T9" fmla="*/ 14 h 14"/>
                <a:gd name="T10" fmla="*/ 7 w 18"/>
                <a:gd name="T11" fmla="*/ 14 h 14"/>
                <a:gd name="T12" fmla="*/ 0 w 18"/>
                <a:gd name="T13" fmla="*/ 7 h 14"/>
                <a:gd name="T14" fmla="*/ 0 w 18"/>
                <a:gd name="T15" fmla="*/ 5 h 14"/>
                <a:gd name="T16" fmla="*/ 7 w 1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4">
                  <a:moveTo>
                    <a:pt x="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8" y="1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1"/>
                    <a:pt x="14" y="14"/>
                    <a:pt x="10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4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6252267" y="5817199"/>
              <a:ext cx="36281" cy="69698"/>
            </a:xfrm>
            <a:custGeom>
              <a:avLst/>
              <a:gdLst>
                <a:gd name="T0" fmla="*/ 8 w 16"/>
                <a:gd name="T1" fmla="*/ 0 h 31"/>
                <a:gd name="T2" fmla="*/ 10 w 16"/>
                <a:gd name="T3" fmla="*/ 0 h 31"/>
                <a:gd name="T4" fmla="*/ 16 w 16"/>
                <a:gd name="T5" fmla="*/ 5 h 31"/>
                <a:gd name="T6" fmla="*/ 16 w 16"/>
                <a:gd name="T7" fmla="*/ 24 h 31"/>
                <a:gd name="T8" fmla="*/ 10 w 16"/>
                <a:gd name="T9" fmla="*/ 31 h 31"/>
                <a:gd name="T10" fmla="*/ 8 w 16"/>
                <a:gd name="T11" fmla="*/ 31 h 31"/>
                <a:gd name="T12" fmla="*/ 0 w 16"/>
                <a:gd name="T13" fmla="*/ 24 h 31"/>
                <a:gd name="T14" fmla="*/ 0 w 16"/>
                <a:gd name="T15" fmla="*/ 5 h 31"/>
                <a:gd name="T16" fmla="*/ 8 w 1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1">
                  <a:moveTo>
                    <a:pt x="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8"/>
                    <a:pt x="14" y="31"/>
                    <a:pt x="1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6211211" y="5783782"/>
              <a:ext cx="34372" cy="103116"/>
            </a:xfrm>
            <a:custGeom>
              <a:avLst/>
              <a:gdLst>
                <a:gd name="T0" fmla="*/ 6 w 15"/>
                <a:gd name="T1" fmla="*/ 0 h 46"/>
                <a:gd name="T2" fmla="*/ 8 w 15"/>
                <a:gd name="T3" fmla="*/ 0 h 46"/>
                <a:gd name="T4" fmla="*/ 15 w 15"/>
                <a:gd name="T5" fmla="*/ 8 h 46"/>
                <a:gd name="T6" fmla="*/ 15 w 15"/>
                <a:gd name="T7" fmla="*/ 39 h 46"/>
                <a:gd name="T8" fmla="*/ 8 w 15"/>
                <a:gd name="T9" fmla="*/ 46 h 46"/>
                <a:gd name="T10" fmla="*/ 6 w 15"/>
                <a:gd name="T11" fmla="*/ 46 h 46"/>
                <a:gd name="T12" fmla="*/ 0 w 15"/>
                <a:gd name="T13" fmla="*/ 39 h 46"/>
                <a:gd name="T14" fmla="*/ 0 w 15"/>
                <a:gd name="T15" fmla="*/ 8 h 46"/>
                <a:gd name="T16" fmla="*/ 6 w 15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6">
                  <a:moveTo>
                    <a:pt x="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3"/>
                    <a:pt x="12" y="46"/>
                    <a:pt x="8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2" y="46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6169201" y="5749410"/>
              <a:ext cx="35327" cy="137488"/>
            </a:xfrm>
            <a:custGeom>
              <a:avLst/>
              <a:gdLst>
                <a:gd name="T0" fmla="*/ 0 w 16"/>
                <a:gd name="T1" fmla="*/ 7 h 61"/>
                <a:gd name="T2" fmla="*/ 7 w 16"/>
                <a:gd name="T3" fmla="*/ 0 h 61"/>
                <a:gd name="T4" fmla="*/ 9 w 16"/>
                <a:gd name="T5" fmla="*/ 0 h 61"/>
                <a:gd name="T6" fmla="*/ 16 w 16"/>
                <a:gd name="T7" fmla="*/ 7 h 61"/>
                <a:gd name="T8" fmla="*/ 16 w 16"/>
                <a:gd name="T9" fmla="*/ 54 h 61"/>
                <a:gd name="T10" fmla="*/ 9 w 16"/>
                <a:gd name="T11" fmla="*/ 61 h 61"/>
                <a:gd name="T12" fmla="*/ 7 w 16"/>
                <a:gd name="T13" fmla="*/ 61 h 61"/>
                <a:gd name="T14" fmla="*/ 0 w 16"/>
                <a:gd name="T15" fmla="*/ 54 h 61"/>
                <a:gd name="T16" fmla="*/ 0 w 16"/>
                <a:gd name="T17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1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8"/>
                    <a:pt x="13" y="61"/>
                    <a:pt x="9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4" y="61"/>
                    <a:pt x="0" y="58"/>
                    <a:pt x="0" y="54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126236" y="5711219"/>
              <a:ext cx="33417" cy="175679"/>
            </a:xfrm>
            <a:custGeom>
              <a:avLst/>
              <a:gdLst>
                <a:gd name="T0" fmla="*/ 7 w 15"/>
                <a:gd name="T1" fmla="*/ 0 h 78"/>
                <a:gd name="T2" fmla="*/ 9 w 15"/>
                <a:gd name="T3" fmla="*/ 0 h 78"/>
                <a:gd name="T4" fmla="*/ 15 w 15"/>
                <a:gd name="T5" fmla="*/ 7 h 78"/>
                <a:gd name="T6" fmla="*/ 15 w 15"/>
                <a:gd name="T7" fmla="*/ 71 h 78"/>
                <a:gd name="T8" fmla="*/ 9 w 15"/>
                <a:gd name="T9" fmla="*/ 78 h 78"/>
                <a:gd name="T10" fmla="*/ 7 w 15"/>
                <a:gd name="T11" fmla="*/ 78 h 78"/>
                <a:gd name="T12" fmla="*/ 0 w 15"/>
                <a:gd name="T13" fmla="*/ 71 h 78"/>
                <a:gd name="T14" fmla="*/ 0 w 15"/>
                <a:gd name="T15" fmla="*/ 7 h 78"/>
                <a:gd name="T16" fmla="*/ 7 w 15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8">
                  <a:moveTo>
                    <a:pt x="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4"/>
                    <a:pt x="12" y="78"/>
                    <a:pt x="9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3" y="78"/>
                    <a:pt x="0" y="74"/>
                    <a:pt x="0" y="7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6126236" y="5605239"/>
              <a:ext cx="213870" cy="190000"/>
            </a:xfrm>
            <a:custGeom>
              <a:avLst/>
              <a:gdLst>
                <a:gd name="T0" fmla="*/ 1 w 95"/>
                <a:gd name="T1" fmla="*/ 4 h 84"/>
                <a:gd name="T2" fmla="*/ 8 w 95"/>
                <a:gd name="T3" fmla="*/ 1 h 84"/>
                <a:gd name="T4" fmla="*/ 32 w 95"/>
                <a:gd name="T5" fmla="*/ 11 h 84"/>
                <a:gd name="T6" fmla="*/ 35 w 95"/>
                <a:gd name="T7" fmla="*/ 18 h 84"/>
                <a:gd name="T8" fmla="*/ 30 w 95"/>
                <a:gd name="T9" fmla="*/ 22 h 84"/>
                <a:gd name="T10" fmla="*/ 28 w 95"/>
                <a:gd name="T11" fmla="*/ 21 h 84"/>
                <a:gd name="T12" fmla="*/ 19 w 95"/>
                <a:gd name="T13" fmla="*/ 18 h 84"/>
                <a:gd name="T14" fmla="*/ 90 w 95"/>
                <a:gd name="T15" fmla="*/ 74 h 84"/>
                <a:gd name="T16" fmla="*/ 93 w 95"/>
                <a:gd name="T17" fmla="*/ 81 h 84"/>
                <a:gd name="T18" fmla="*/ 88 w 95"/>
                <a:gd name="T19" fmla="*/ 84 h 84"/>
                <a:gd name="T20" fmla="*/ 86 w 95"/>
                <a:gd name="T21" fmla="*/ 84 h 84"/>
                <a:gd name="T22" fmla="*/ 13 w 95"/>
                <a:gd name="T23" fmla="*/ 28 h 84"/>
                <a:gd name="T24" fmla="*/ 13 w 95"/>
                <a:gd name="T25" fmla="*/ 34 h 84"/>
                <a:gd name="T26" fmla="*/ 6 w 95"/>
                <a:gd name="T27" fmla="*/ 39 h 84"/>
                <a:gd name="T28" fmla="*/ 0 w 95"/>
                <a:gd name="T29" fmla="*/ 34 h 84"/>
                <a:gd name="T30" fmla="*/ 0 w 95"/>
                <a:gd name="T31" fmla="*/ 8 h 84"/>
                <a:gd name="T32" fmla="*/ 0 w 95"/>
                <a:gd name="T33" fmla="*/ 8 h 84"/>
                <a:gd name="T34" fmla="*/ 1 w 95"/>
                <a:gd name="T35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84">
                  <a:moveTo>
                    <a:pt x="1" y="4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2"/>
                    <a:pt x="36" y="15"/>
                    <a:pt x="35" y="18"/>
                  </a:cubicBezTo>
                  <a:cubicBezTo>
                    <a:pt x="34" y="20"/>
                    <a:pt x="32" y="22"/>
                    <a:pt x="30" y="22"/>
                  </a:cubicBezTo>
                  <a:cubicBezTo>
                    <a:pt x="29" y="22"/>
                    <a:pt x="28" y="21"/>
                    <a:pt x="28" y="2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47" y="57"/>
                    <a:pt x="90" y="73"/>
                    <a:pt x="90" y="74"/>
                  </a:cubicBezTo>
                  <a:cubicBezTo>
                    <a:pt x="93" y="75"/>
                    <a:pt x="95" y="78"/>
                    <a:pt x="93" y="81"/>
                  </a:cubicBezTo>
                  <a:cubicBezTo>
                    <a:pt x="93" y="83"/>
                    <a:pt x="91" y="84"/>
                    <a:pt x="88" y="84"/>
                  </a:cubicBezTo>
                  <a:cubicBezTo>
                    <a:pt x="88" y="84"/>
                    <a:pt x="87" y="84"/>
                    <a:pt x="86" y="84"/>
                  </a:cubicBezTo>
                  <a:cubicBezTo>
                    <a:pt x="84" y="83"/>
                    <a:pt x="43" y="67"/>
                    <a:pt x="13" y="2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9" y="39"/>
                    <a:pt x="6" y="39"/>
                  </a:cubicBezTo>
                  <a:cubicBezTo>
                    <a:pt x="3" y="39"/>
                    <a:pt x="0" y="37"/>
                    <a:pt x="0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32" name="组合 1031"/>
          <p:cNvGrpSpPr/>
          <p:nvPr/>
        </p:nvGrpSpPr>
        <p:grpSpPr>
          <a:xfrm>
            <a:off x="5506427" y="5597835"/>
            <a:ext cx="415327" cy="307437"/>
            <a:chOff x="5505632" y="5593782"/>
            <a:chExt cx="415327" cy="307437"/>
          </a:xfrm>
          <a:solidFill>
            <a:schemeClr val="accent3"/>
          </a:solidFill>
        </p:grpSpPr>
        <p:sp>
          <p:nvSpPr>
            <p:cNvPr id="20" name="Freeform 22"/>
            <p:cNvSpPr/>
            <p:nvPr/>
          </p:nvSpPr>
          <p:spPr bwMode="auto">
            <a:xfrm>
              <a:off x="5505632" y="5593782"/>
              <a:ext cx="261609" cy="264473"/>
            </a:xfrm>
            <a:custGeom>
              <a:avLst/>
              <a:gdLst>
                <a:gd name="T0" fmla="*/ 10 w 116"/>
                <a:gd name="T1" fmla="*/ 67 h 117"/>
                <a:gd name="T2" fmla="*/ 10 w 116"/>
                <a:gd name="T3" fmla="*/ 63 h 117"/>
                <a:gd name="T4" fmla="*/ 0 w 116"/>
                <a:gd name="T5" fmla="*/ 58 h 117"/>
                <a:gd name="T6" fmla="*/ 2 w 116"/>
                <a:gd name="T7" fmla="*/ 44 h 117"/>
                <a:gd name="T8" fmla="*/ 13 w 116"/>
                <a:gd name="T9" fmla="*/ 42 h 117"/>
                <a:gd name="T10" fmla="*/ 13 w 116"/>
                <a:gd name="T11" fmla="*/ 42 h 117"/>
                <a:gd name="T12" fmla="*/ 14 w 116"/>
                <a:gd name="T13" fmla="*/ 38 h 117"/>
                <a:gd name="T14" fmla="*/ 8 w 116"/>
                <a:gd name="T15" fmla="*/ 29 h 117"/>
                <a:gd name="T16" fmla="*/ 18 w 116"/>
                <a:gd name="T17" fmla="*/ 17 h 117"/>
                <a:gd name="T18" fmla="*/ 28 w 116"/>
                <a:gd name="T19" fmla="*/ 21 h 117"/>
                <a:gd name="T20" fmla="*/ 28 w 116"/>
                <a:gd name="T21" fmla="*/ 21 h 117"/>
                <a:gd name="T22" fmla="*/ 30 w 116"/>
                <a:gd name="T23" fmla="*/ 19 h 117"/>
                <a:gd name="T24" fmla="*/ 30 w 116"/>
                <a:gd name="T25" fmla="*/ 8 h 117"/>
                <a:gd name="T26" fmla="*/ 43 w 116"/>
                <a:gd name="T27" fmla="*/ 3 h 117"/>
                <a:gd name="T28" fmla="*/ 50 w 116"/>
                <a:gd name="T29" fmla="*/ 11 h 117"/>
                <a:gd name="T30" fmla="*/ 50 w 116"/>
                <a:gd name="T31" fmla="*/ 11 h 117"/>
                <a:gd name="T32" fmla="*/ 53 w 116"/>
                <a:gd name="T33" fmla="*/ 11 h 117"/>
                <a:gd name="T34" fmla="*/ 59 w 116"/>
                <a:gd name="T35" fmla="*/ 1 h 117"/>
                <a:gd name="T36" fmla="*/ 73 w 116"/>
                <a:gd name="T37" fmla="*/ 3 h 117"/>
                <a:gd name="T38" fmla="*/ 75 w 116"/>
                <a:gd name="T39" fmla="*/ 13 h 117"/>
                <a:gd name="T40" fmla="*/ 75 w 116"/>
                <a:gd name="T41" fmla="*/ 13 h 117"/>
                <a:gd name="T42" fmla="*/ 78 w 116"/>
                <a:gd name="T43" fmla="*/ 15 h 117"/>
                <a:gd name="T44" fmla="*/ 88 w 116"/>
                <a:gd name="T45" fmla="*/ 9 h 117"/>
                <a:gd name="T46" fmla="*/ 99 w 116"/>
                <a:gd name="T47" fmla="*/ 18 h 117"/>
                <a:gd name="T48" fmla="*/ 95 w 116"/>
                <a:gd name="T49" fmla="*/ 28 h 117"/>
                <a:gd name="T50" fmla="*/ 95 w 116"/>
                <a:gd name="T51" fmla="*/ 28 h 117"/>
                <a:gd name="T52" fmla="*/ 97 w 116"/>
                <a:gd name="T53" fmla="*/ 31 h 117"/>
                <a:gd name="T54" fmla="*/ 108 w 116"/>
                <a:gd name="T55" fmla="*/ 30 h 117"/>
                <a:gd name="T56" fmla="*/ 114 w 116"/>
                <a:gd name="T57" fmla="*/ 43 h 117"/>
                <a:gd name="T58" fmla="*/ 106 w 116"/>
                <a:gd name="T59" fmla="*/ 51 h 117"/>
                <a:gd name="T60" fmla="*/ 105 w 116"/>
                <a:gd name="T61" fmla="*/ 50 h 117"/>
                <a:gd name="T62" fmla="*/ 106 w 116"/>
                <a:gd name="T63" fmla="*/ 54 h 117"/>
                <a:gd name="T64" fmla="*/ 116 w 116"/>
                <a:gd name="T65" fmla="*/ 59 h 117"/>
                <a:gd name="T66" fmla="*/ 114 w 116"/>
                <a:gd name="T67" fmla="*/ 73 h 117"/>
                <a:gd name="T68" fmla="*/ 103 w 116"/>
                <a:gd name="T69" fmla="*/ 76 h 117"/>
                <a:gd name="T70" fmla="*/ 103 w 116"/>
                <a:gd name="T71" fmla="*/ 75 h 117"/>
                <a:gd name="T72" fmla="*/ 102 w 116"/>
                <a:gd name="T73" fmla="*/ 79 h 117"/>
                <a:gd name="T74" fmla="*/ 108 w 116"/>
                <a:gd name="T75" fmla="*/ 88 h 117"/>
                <a:gd name="T76" fmla="*/ 99 w 116"/>
                <a:gd name="T77" fmla="*/ 100 h 117"/>
                <a:gd name="T78" fmla="*/ 90 w 116"/>
                <a:gd name="T79" fmla="*/ 96 h 117"/>
                <a:gd name="T80" fmla="*/ 90 w 116"/>
                <a:gd name="T81" fmla="*/ 96 h 117"/>
                <a:gd name="T82" fmla="*/ 87 w 116"/>
                <a:gd name="T83" fmla="*/ 98 h 117"/>
                <a:gd name="T84" fmla="*/ 87 w 116"/>
                <a:gd name="T85" fmla="*/ 109 h 117"/>
                <a:gd name="T86" fmla="*/ 73 w 116"/>
                <a:gd name="T87" fmla="*/ 114 h 117"/>
                <a:gd name="T88" fmla="*/ 66 w 116"/>
                <a:gd name="T89" fmla="*/ 106 h 117"/>
                <a:gd name="T90" fmla="*/ 66 w 116"/>
                <a:gd name="T91" fmla="*/ 106 h 117"/>
                <a:gd name="T92" fmla="*/ 62 w 116"/>
                <a:gd name="T93" fmla="*/ 106 h 117"/>
                <a:gd name="T94" fmla="*/ 57 w 116"/>
                <a:gd name="T95" fmla="*/ 116 h 117"/>
                <a:gd name="T96" fmla="*/ 43 w 116"/>
                <a:gd name="T97" fmla="*/ 114 h 117"/>
                <a:gd name="T98" fmla="*/ 41 w 116"/>
                <a:gd name="T99" fmla="*/ 104 h 117"/>
                <a:gd name="T100" fmla="*/ 41 w 116"/>
                <a:gd name="T101" fmla="*/ 104 h 117"/>
                <a:gd name="T102" fmla="*/ 38 w 116"/>
                <a:gd name="T103" fmla="*/ 102 h 117"/>
                <a:gd name="T104" fmla="*/ 28 w 116"/>
                <a:gd name="T105" fmla="*/ 108 h 117"/>
                <a:gd name="T106" fmla="*/ 17 w 116"/>
                <a:gd name="T107" fmla="*/ 99 h 117"/>
                <a:gd name="T108" fmla="*/ 20 w 116"/>
                <a:gd name="T109" fmla="*/ 89 h 117"/>
                <a:gd name="T110" fmla="*/ 20 w 116"/>
                <a:gd name="T111" fmla="*/ 89 h 117"/>
                <a:gd name="T112" fmla="*/ 19 w 116"/>
                <a:gd name="T113" fmla="*/ 87 h 117"/>
                <a:gd name="T114" fmla="*/ 8 w 116"/>
                <a:gd name="T115" fmla="*/ 87 h 117"/>
                <a:gd name="T116" fmla="*/ 2 w 116"/>
                <a:gd name="T117" fmla="*/ 74 h 117"/>
                <a:gd name="T118" fmla="*/ 10 w 116"/>
                <a:gd name="T119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" h="117">
                  <a:moveTo>
                    <a:pt x="10" y="67"/>
                  </a:moveTo>
                  <a:cubicBezTo>
                    <a:pt x="10" y="65"/>
                    <a:pt x="10" y="64"/>
                    <a:pt x="10" y="6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0"/>
                    <a:pt x="2" y="44"/>
                    <a:pt x="2" y="44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0"/>
                    <a:pt x="14" y="39"/>
                    <a:pt x="14" y="3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2"/>
                    <a:pt x="18" y="17"/>
                    <a:pt x="18" y="1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30" y="20"/>
                    <a:pt x="30" y="1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6" y="4"/>
                    <a:pt x="43" y="3"/>
                    <a:pt x="43" y="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1"/>
                    <a:pt x="52" y="11"/>
                    <a:pt x="53" y="1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6" y="0"/>
                    <a:pt x="73" y="3"/>
                    <a:pt x="73" y="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4"/>
                    <a:pt x="77" y="14"/>
                    <a:pt x="78" y="15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5" y="13"/>
                    <a:pt x="99" y="18"/>
                    <a:pt x="99" y="1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6" y="29"/>
                    <a:pt x="97" y="30"/>
                    <a:pt x="97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2" y="37"/>
                    <a:pt x="114" y="43"/>
                    <a:pt x="114" y="43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6" y="52"/>
                    <a:pt x="106" y="53"/>
                    <a:pt x="106" y="54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67"/>
                    <a:pt x="114" y="73"/>
                    <a:pt x="114" y="73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77"/>
                    <a:pt x="102" y="78"/>
                    <a:pt x="102" y="79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95"/>
                    <a:pt x="99" y="100"/>
                    <a:pt x="99" y="10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7"/>
                    <a:pt x="88" y="97"/>
                    <a:pt x="87" y="98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0" y="113"/>
                    <a:pt x="73" y="114"/>
                    <a:pt x="73" y="114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5" y="106"/>
                    <a:pt x="64" y="106"/>
                    <a:pt x="62" y="10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49" y="117"/>
                    <a:pt x="43" y="114"/>
                    <a:pt x="43" y="11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3"/>
                    <a:pt x="39" y="103"/>
                    <a:pt x="38" y="102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1" y="104"/>
                    <a:pt x="17" y="99"/>
                    <a:pt x="17" y="9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19" y="88"/>
                    <a:pt x="19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3" y="81"/>
                    <a:pt x="2" y="74"/>
                    <a:pt x="2" y="74"/>
                  </a:cubicBezTo>
                  <a:cubicBezTo>
                    <a:pt x="10" y="67"/>
                    <a:pt x="10" y="67"/>
                    <a:pt x="1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5740507" y="5724586"/>
              <a:ext cx="175679" cy="176633"/>
            </a:xfrm>
            <a:custGeom>
              <a:avLst/>
              <a:gdLst>
                <a:gd name="T0" fmla="*/ 1 w 78"/>
                <a:gd name="T1" fmla="*/ 47 h 78"/>
                <a:gd name="T2" fmla="*/ 0 w 78"/>
                <a:gd name="T3" fmla="*/ 37 h 78"/>
                <a:gd name="T4" fmla="*/ 7 w 78"/>
                <a:gd name="T5" fmla="*/ 34 h 78"/>
                <a:gd name="T6" fmla="*/ 7 w 78"/>
                <a:gd name="T7" fmla="*/ 34 h 78"/>
                <a:gd name="T8" fmla="*/ 7 w 78"/>
                <a:gd name="T9" fmla="*/ 32 h 78"/>
                <a:gd name="T10" fmla="*/ 2 w 78"/>
                <a:gd name="T11" fmla="*/ 27 h 78"/>
                <a:gd name="T12" fmla="*/ 7 w 78"/>
                <a:gd name="T13" fmla="*/ 18 h 78"/>
                <a:gd name="T14" fmla="*/ 15 w 78"/>
                <a:gd name="T15" fmla="*/ 19 h 78"/>
                <a:gd name="T16" fmla="*/ 15 w 78"/>
                <a:gd name="T17" fmla="*/ 19 h 78"/>
                <a:gd name="T18" fmla="*/ 16 w 78"/>
                <a:gd name="T19" fmla="*/ 17 h 78"/>
                <a:gd name="T20" fmla="*/ 14 w 78"/>
                <a:gd name="T21" fmla="*/ 10 h 78"/>
                <a:gd name="T22" fmla="*/ 21 w 78"/>
                <a:gd name="T23" fmla="*/ 4 h 78"/>
                <a:gd name="T24" fmla="*/ 27 w 78"/>
                <a:gd name="T25" fmla="*/ 9 h 78"/>
                <a:gd name="T26" fmla="*/ 27 w 78"/>
                <a:gd name="T27" fmla="*/ 9 h 78"/>
                <a:gd name="T28" fmla="*/ 29 w 78"/>
                <a:gd name="T29" fmla="*/ 8 h 78"/>
                <a:gd name="T30" fmla="*/ 31 w 78"/>
                <a:gd name="T31" fmla="*/ 1 h 78"/>
                <a:gd name="T32" fmla="*/ 40 w 78"/>
                <a:gd name="T33" fmla="*/ 0 h 78"/>
                <a:gd name="T34" fmla="*/ 43 w 78"/>
                <a:gd name="T35" fmla="*/ 7 h 78"/>
                <a:gd name="T36" fmla="*/ 43 w 78"/>
                <a:gd name="T37" fmla="*/ 7 h 78"/>
                <a:gd name="T38" fmla="*/ 45 w 78"/>
                <a:gd name="T39" fmla="*/ 7 h 78"/>
                <a:gd name="T40" fmla="*/ 51 w 78"/>
                <a:gd name="T41" fmla="*/ 2 h 78"/>
                <a:gd name="T42" fmla="*/ 59 w 78"/>
                <a:gd name="T43" fmla="*/ 8 h 78"/>
                <a:gd name="T44" fmla="*/ 59 w 78"/>
                <a:gd name="T45" fmla="*/ 17 h 78"/>
                <a:gd name="T46" fmla="*/ 58 w 78"/>
                <a:gd name="T47" fmla="*/ 17 h 78"/>
                <a:gd name="T48" fmla="*/ 60 w 78"/>
                <a:gd name="T49" fmla="*/ 17 h 78"/>
                <a:gd name="T50" fmla="*/ 68 w 78"/>
                <a:gd name="T51" fmla="*/ 14 h 78"/>
                <a:gd name="T52" fmla="*/ 73 w 78"/>
                <a:gd name="T53" fmla="*/ 24 h 78"/>
                <a:gd name="T54" fmla="*/ 69 w 78"/>
                <a:gd name="T55" fmla="*/ 31 h 78"/>
                <a:gd name="T56" fmla="*/ 68 w 78"/>
                <a:gd name="T57" fmla="*/ 31 h 78"/>
                <a:gd name="T58" fmla="*/ 69 w 78"/>
                <a:gd name="T59" fmla="*/ 31 h 78"/>
                <a:gd name="T60" fmla="*/ 76 w 78"/>
                <a:gd name="T61" fmla="*/ 32 h 78"/>
                <a:gd name="T62" fmla="*/ 77 w 78"/>
                <a:gd name="T63" fmla="*/ 41 h 78"/>
                <a:gd name="T64" fmla="*/ 70 w 78"/>
                <a:gd name="T65" fmla="*/ 44 h 78"/>
                <a:gd name="T66" fmla="*/ 70 w 78"/>
                <a:gd name="T67" fmla="*/ 43 h 78"/>
                <a:gd name="T68" fmla="*/ 70 w 78"/>
                <a:gd name="T69" fmla="*/ 46 h 78"/>
                <a:gd name="T70" fmla="*/ 75 w 78"/>
                <a:gd name="T71" fmla="*/ 51 h 78"/>
                <a:gd name="T72" fmla="*/ 71 w 78"/>
                <a:gd name="T73" fmla="*/ 60 h 78"/>
                <a:gd name="T74" fmla="*/ 64 w 78"/>
                <a:gd name="T75" fmla="*/ 59 h 78"/>
                <a:gd name="T76" fmla="*/ 64 w 78"/>
                <a:gd name="T77" fmla="*/ 59 h 78"/>
                <a:gd name="T78" fmla="*/ 62 w 78"/>
                <a:gd name="T79" fmla="*/ 61 h 78"/>
                <a:gd name="T80" fmla="*/ 64 w 78"/>
                <a:gd name="T81" fmla="*/ 68 h 78"/>
                <a:gd name="T82" fmla="*/ 56 w 78"/>
                <a:gd name="T83" fmla="*/ 73 h 78"/>
                <a:gd name="T84" fmla="*/ 50 w 78"/>
                <a:gd name="T85" fmla="*/ 69 h 78"/>
                <a:gd name="T86" fmla="*/ 50 w 78"/>
                <a:gd name="T87" fmla="*/ 69 h 78"/>
                <a:gd name="T88" fmla="*/ 48 w 78"/>
                <a:gd name="T89" fmla="*/ 69 h 78"/>
                <a:gd name="T90" fmla="*/ 46 w 78"/>
                <a:gd name="T91" fmla="*/ 76 h 78"/>
                <a:gd name="T92" fmla="*/ 37 w 78"/>
                <a:gd name="T93" fmla="*/ 77 h 78"/>
                <a:gd name="T94" fmla="*/ 34 w 78"/>
                <a:gd name="T95" fmla="*/ 70 h 78"/>
                <a:gd name="T96" fmla="*/ 34 w 78"/>
                <a:gd name="T97" fmla="*/ 70 h 78"/>
                <a:gd name="T98" fmla="*/ 32 w 78"/>
                <a:gd name="T99" fmla="*/ 70 h 78"/>
                <a:gd name="T100" fmla="*/ 26 w 78"/>
                <a:gd name="T101" fmla="*/ 75 h 78"/>
                <a:gd name="T102" fmla="*/ 18 w 78"/>
                <a:gd name="T103" fmla="*/ 69 h 78"/>
                <a:gd name="T104" fmla="*/ 19 w 78"/>
                <a:gd name="T105" fmla="*/ 60 h 78"/>
                <a:gd name="T106" fmla="*/ 19 w 78"/>
                <a:gd name="T107" fmla="*/ 60 h 78"/>
                <a:gd name="T108" fmla="*/ 17 w 78"/>
                <a:gd name="T109" fmla="*/ 60 h 78"/>
                <a:gd name="T110" fmla="*/ 10 w 78"/>
                <a:gd name="T111" fmla="*/ 63 h 78"/>
                <a:gd name="T112" fmla="*/ 4 w 78"/>
                <a:gd name="T113" fmla="*/ 56 h 78"/>
                <a:gd name="T114" fmla="*/ 9 w 78"/>
                <a:gd name="T115" fmla="*/ 50 h 78"/>
                <a:gd name="T116" fmla="*/ 9 w 78"/>
                <a:gd name="T117" fmla="*/ 50 h 78"/>
                <a:gd name="T118" fmla="*/ 8 w 78"/>
                <a:gd name="T119" fmla="*/ 48 h 78"/>
                <a:gd name="T120" fmla="*/ 1 w 78"/>
                <a:gd name="T121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78">
                  <a:moveTo>
                    <a:pt x="1" y="47"/>
                  </a:moveTo>
                  <a:cubicBezTo>
                    <a:pt x="0" y="41"/>
                    <a:pt x="0" y="37"/>
                    <a:pt x="0" y="3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1"/>
                    <a:pt x="7" y="18"/>
                    <a:pt x="7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7"/>
                    <a:pt x="16" y="1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6"/>
                    <a:pt x="21" y="4"/>
                    <a:pt x="21" y="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8"/>
                    <a:pt x="29" y="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6" y="0"/>
                    <a:pt x="40" y="0"/>
                    <a:pt x="40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7"/>
                    <a:pt x="45" y="7"/>
                    <a:pt x="45" y="7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6" y="4"/>
                    <a:pt x="59" y="8"/>
                    <a:pt x="59" y="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9" y="17"/>
                    <a:pt x="60" y="16"/>
                    <a:pt x="60" y="17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1" y="18"/>
                    <a:pt x="73" y="24"/>
                    <a:pt x="73" y="24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9" y="31"/>
                    <a:pt x="69" y="30"/>
                    <a:pt x="69" y="31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8" y="37"/>
                    <a:pt x="77" y="41"/>
                    <a:pt x="77" y="41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4"/>
                    <a:pt x="70" y="45"/>
                    <a:pt x="70" y="46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6"/>
                    <a:pt x="71" y="60"/>
                    <a:pt x="71" y="60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3" y="59"/>
                    <a:pt x="63" y="60"/>
                    <a:pt x="62" y="61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0" y="71"/>
                    <a:pt x="56" y="73"/>
                    <a:pt x="56" y="7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49" y="69"/>
                    <a:pt x="48" y="69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1" y="78"/>
                    <a:pt x="37" y="77"/>
                    <a:pt x="37" y="7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3" y="70"/>
                    <a:pt x="32" y="70"/>
                    <a:pt x="32" y="70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1" y="74"/>
                    <a:pt x="18" y="69"/>
                    <a:pt x="18" y="6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7" y="61"/>
                    <a:pt x="17" y="6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6" y="59"/>
                    <a:pt x="4" y="56"/>
                    <a:pt x="4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49"/>
                    <a:pt x="8" y="48"/>
                  </a:cubicBezTo>
                  <a:lnTo>
                    <a:pt x="1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5801612" y="5614787"/>
              <a:ext cx="119347" cy="119347"/>
            </a:xfrm>
            <a:custGeom>
              <a:avLst/>
              <a:gdLst>
                <a:gd name="T0" fmla="*/ 1 w 53"/>
                <a:gd name="T1" fmla="*/ 34 h 53"/>
                <a:gd name="T2" fmla="*/ 0 w 53"/>
                <a:gd name="T3" fmla="*/ 28 h 53"/>
                <a:gd name="T4" fmla="*/ 4 w 53"/>
                <a:gd name="T5" fmla="*/ 25 h 53"/>
                <a:gd name="T6" fmla="*/ 4 w 53"/>
                <a:gd name="T7" fmla="*/ 25 h 53"/>
                <a:gd name="T8" fmla="*/ 5 w 53"/>
                <a:gd name="T9" fmla="*/ 24 h 53"/>
                <a:gd name="T10" fmla="*/ 1 w 53"/>
                <a:gd name="T11" fmla="*/ 21 h 53"/>
                <a:gd name="T12" fmla="*/ 4 w 53"/>
                <a:gd name="T13" fmla="*/ 14 h 53"/>
                <a:gd name="T14" fmla="*/ 10 w 53"/>
                <a:gd name="T15" fmla="*/ 14 h 53"/>
                <a:gd name="T16" fmla="*/ 10 w 53"/>
                <a:gd name="T17" fmla="*/ 14 h 53"/>
                <a:gd name="T18" fmla="*/ 10 w 53"/>
                <a:gd name="T19" fmla="*/ 13 h 53"/>
                <a:gd name="T20" fmla="*/ 8 w 53"/>
                <a:gd name="T21" fmla="*/ 8 h 53"/>
                <a:gd name="T22" fmla="*/ 13 w 53"/>
                <a:gd name="T23" fmla="*/ 4 h 53"/>
                <a:gd name="T24" fmla="*/ 17 w 53"/>
                <a:gd name="T25" fmla="*/ 7 h 53"/>
                <a:gd name="T26" fmla="*/ 17 w 53"/>
                <a:gd name="T27" fmla="*/ 7 h 53"/>
                <a:gd name="T28" fmla="*/ 18 w 53"/>
                <a:gd name="T29" fmla="*/ 6 h 53"/>
                <a:gd name="T30" fmla="*/ 19 w 53"/>
                <a:gd name="T31" fmla="*/ 1 h 53"/>
                <a:gd name="T32" fmla="*/ 25 w 53"/>
                <a:gd name="T33" fmla="*/ 0 h 53"/>
                <a:gd name="T34" fmla="*/ 28 w 53"/>
                <a:gd name="T35" fmla="*/ 4 h 53"/>
                <a:gd name="T36" fmla="*/ 28 w 53"/>
                <a:gd name="T37" fmla="*/ 4 h 53"/>
                <a:gd name="T38" fmla="*/ 29 w 53"/>
                <a:gd name="T39" fmla="*/ 4 h 53"/>
                <a:gd name="T40" fmla="*/ 33 w 53"/>
                <a:gd name="T41" fmla="*/ 0 h 53"/>
                <a:gd name="T42" fmla="*/ 39 w 53"/>
                <a:gd name="T43" fmla="*/ 4 h 53"/>
                <a:gd name="T44" fmla="*/ 39 w 53"/>
                <a:gd name="T45" fmla="*/ 11 h 53"/>
                <a:gd name="T46" fmla="*/ 39 w 53"/>
                <a:gd name="T47" fmla="*/ 11 h 53"/>
                <a:gd name="T48" fmla="*/ 40 w 53"/>
                <a:gd name="T49" fmla="*/ 11 h 53"/>
                <a:gd name="T50" fmla="*/ 45 w 53"/>
                <a:gd name="T51" fmla="*/ 8 h 53"/>
                <a:gd name="T52" fmla="*/ 49 w 53"/>
                <a:gd name="T53" fmla="*/ 13 h 53"/>
                <a:gd name="T54" fmla="*/ 46 w 53"/>
                <a:gd name="T55" fmla="*/ 17 h 53"/>
                <a:gd name="T56" fmla="*/ 46 w 53"/>
                <a:gd name="T57" fmla="*/ 17 h 53"/>
                <a:gd name="T58" fmla="*/ 47 w 53"/>
                <a:gd name="T59" fmla="*/ 18 h 53"/>
                <a:gd name="T60" fmla="*/ 52 w 53"/>
                <a:gd name="T61" fmla="*/ 19 h 53"/>
                <a:gd name="T62" fmla="*/ 53 w 53"/>
                <a:gd name="T63" fmla="*/ 25 h 53"/>
                <a:gd name="T64" fmla="*/ 49 w 53"/>
                <a:gd name="T65" fmla="*/ 27 h 53"/>
                <a:gd name="T66" fmla="*/ 49 w 53"/>
                <a:gd name="T67" fmla="*/ 27 h 53"/>
                <a:gd name="T68" fmla="*/ 49 w 53"/>
                <a:gd name="T69" fmla="*/ 29 h 53"/>
                <a:gd name="T70" fmla="*/ 53 w 53"/>
                <a:gd name="T71" fmla="*/ 32 h 53"/>
                <a:gd name="T72" fmla="*/ 49 w 53"/>
                <a:gd name="T73" fmla="*/ 39 h 53"/>
                <a:gd name="T74" fmla="*/ 43 w 53"/>
                <a:gd name="T75" fmla="*/ 38 h 53"/>
                <a:gd name="T76" fmla="*/ 43 w 53"/>
                <a:gd name="T77" fmla="*/ 38 h 53"/>
                <a:gd name="T78" fmla="*/ 43 w 53"/>
                <a:gd name="T79" fmla="*/ 40 h 53"/>
                <a:gd name="T80" fmla="*/ 45 w 53"/>
                <a:gd name="T81" fmla="*/ 45 h 53"/>
                <a:gd name="T82" fmla="*/ 41 w 53"/>
                <a:gd name="T83" fmla="*/ 49 h 53"/>
                <a:gd name="T84" fmla="*/ 36 w 53"/>
                <a:gd name="T85" fmla="*/ 46 h 53"/>
                <a:gd name="T86" fmla="*/ 37 w 53"/>
                <a:gd name="T87" fmla="*/ 46 h 53"/>
                <a:gd name="T88" fmla="*/ 35 w 53"/>
                <a:gd name="T89" fmla="*/ 47 h 53"/>
                <a:gd name="T90" fmla="*/ 35 w 53"/>
                <a:gd name="T91" fmla="*/ 52 h 53"/>
                <a:gd name="T92" fmla="*/ 28 w 53"/>
                <a:gd name="T93" fmla="*/ 53 h 53"/>
                <a:gd name="T94" fmla="*/ 26 w 53"/>
                <a:gd name="T95" fmla="*/ 49 h 53"/>
                <a:gd name="T96" fmla="*/ 26 w 53"/>
                <a:gd name="T97" fmla="*/ 49 h 53"/>
                <a:gd name="T98" fmla="*/ 24 w 53"/>
                <a:gd name="T99" fmla="*/ 48 h 53"/>
                <a:gd name="T100" fmla="*/ 21 w 53"/>
                <a:gd name="T101" fmla="*/ 52 h 53"/>
                <a:gd name="T102" fmla="*/ 14 w 53"/>
                <a:gd name="T103" fmla="*/ 48 h 53"/>
                <a:gd name="T104" fmla="*/ 15 w 53"/>
                <a:gd name="T105" fmla="*/ 40 h 53"/>
                <a:gd name="T106" fmla="*/ 15 w 53"/>
                <a:gd name="T107" fmla="*/ 40 h 53"/>
                <a:gd name="T108" fmla="*/ 13 w 53"/>
                <a:gd name="T109" fmla="*/ 42 h 53"/>
                <a:gd name="T110" fmla="*/ 8 w 53"/>
                <a:gd name="T111" fmla="*/ 45 h 53"/>
                <a:gd name="T112" fmla="*/ 4 w 53"/>
                <a:gd name="T113" fmla="*/ 40 h 53"/>
                <a:gd name="T114" fmla="*/ 7 w 53"/>
                <a:gd name="T115" fmla="*/ 36 h 53"/>
                <a:gd name="T116" fmla="*/ 7 w 53"/>
                <a:gd name="T117" fmla="*/ 36 h 53"/>
                <a:gd name="T118" fmla="*/ 6 w 53"/>
                <a:gd name="T119" fmla="*/ 35 h 53"/>
                <a:gd name="T120" fmla="*/ 1 w 53"/>
                <a:gd name="T121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" h="53">
                  <a:moveTo>
                    <a:pt x="1" y="34"/>
                  </a:moveTo>
                  <a:cubicBezTo>
                    <a:pt x="0" y="31"/>
                    <a:pt x="0" y="28"/>
                    <a:pt x="0" y="28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7"/>
                    <a:pt x="4" y="14"/>
                    <a:pt x="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0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3" y="4"/>
                    <a:pt x="13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0"/>
                    <a:pt x="25" y="0"/>
                    <a:pt x="25" y="0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1"/>
                    <a:pt x="39" y="4"/>
                    <a:pt x="39" y="4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40" y="10"/>
                    <a:pt x="40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10"/>
                    <a:pt x="49" y="13"/>
                    <a:pt x="49" y="1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7"/>
                    <a:pt x="47" y="17"/>
                    <a:pt x="47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22"/>
                    <a:pt x="53" y="25"/>
                    <a:pt x="53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8"/>
                    <a:pt x="49" y="29"/>
                    <a:pt x="49" y="2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2" y="36"/>
                    <a:pt x="49" y="39"/>
                    <a:pt x="49" y="39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40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3" y="47"/>
                    <a:pt x="41" y="49"/>
                    <a:pt x="41" y="4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1" y="53"/>
                    <a:pt x="28" y="53"/>
                    <a:pt x="2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4" y="48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17" y="52"/>
                    <a:pt x="14" y="48"/>
                    <a:pt x="14" y="4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0"/>
                    <a:pt x="14" y="42"/>
                    <a:pt x="13" y="42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2"/>
                    <a:pt x="4" y="40"/>
                    <a:pt x="4" y="40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6" y="36"/>
                    <a:pt x="6" y="35"/>
                  </a:cubicBezTo>
                  <a:lnTo>
                    <a:pt x="1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6512761" y="5589240"/>
            <a:ext cx="172815" cy="324624"/>
          </a:xfrm>
          <a:custGeom>
            <a:avLst/>
            <a:gdLst>
              <a:gd name="T0" fmla="*/ 77 w 77"/>
              <a:gd name="T1" fmla="*/ 96 h 144"/>
              <a:gd name="T2" fmla="*/ 75 w 77"/>
              <a:gd name="T3" fmla="*/ 107 h 144"/>
              <a:gd name="T4" fmla="*/ 69 w 77"/>
              <a:gd name="T5" fmla="*/ 117 h 144"/>
              <a:gd name="T6" fmla="*/ 59 w 77"/>
              <a:gd name="T7" fmla="*/ 125 h 144"/>
              <a:gd name="T8" fmla="*/ 45 w 77"/>
              <a:gd name="T9" fmla="*/ 130 h 144"/>
              <a:gd name="T10" fmla="*/ 45 w 77"/>
              <a:gd name="T11" fmla="*/ 144 h 144"/>
              <a:gd name="T12" fmla="*/ 35 w 77"/>
              <a:gd name="T13" fmla="*/ 144 h 144"/>
              <a:gd name="T14" fmla="*/ 35 w 77"/>
              <a:gd name="T15" fmla="*/ 131 h 144"/>
              <a:gd name="T16" fmla="*/ 34 w 77"/>
              <a:gd name="T17" fmla="*/ 131 h 144"/>
              <a:gd name="T18" fmla="*/ 34 w 77"/>
              <a:gd name="T19" fmla="*/ 132 h 144"/>
              <a:gd name="T20" fmla="*/ 24 w 77"/>
              <a:gd name="T21" fmla="*/ 131 h 144"/>
              <a:gd name="T22" fmla="*/ 15 w 77"/>
              <a:gd name="T23" fmla="*/ 129 h 144"/>
              <a:gd name="T24" fmla="*/ 7 w 77"/>
              <a:gd name="T25" fmla="*/ 127 h 144"/>
              <a:gd name="T26" fmla="*/ 0 w 77"/>
              <a:gd name="T27" fmla="*/ 123 h 144"/>
              <a:gd name="T28" fmla="*/ 6 w 77"/>
              <a:gd name="T29" fmla="*/ 106 h 144"/>
              <a:gd name="T30" fmla="*/ 11 w 77"/>
              <a:gd name="T31" fmla="*/ 109 h 144"/>
              <a:gd name="T32" fmla="*/ 19 w 77"/>
              <a:gd name="T33" fmla="*/ 113 h 144"/>
              <a:gd name="T34" fmla="*/ 27 w 77"/>
              <a:gd name="T35" fmla="*/ 115 h 144"/>
              <a:gd name="T36" fmla="*/ 35 w 77"/>
              <a:gd name="T37" fmla="*/ 117 h 144"/>
              <a:gd name="T38" fmla="*/ 35 w 77"/>
              <a:gd name="T39" fmla="*/ 80 h 144"/>
              <a:gd name="T40" fmla="*/ 24 w 77"/>
              <a:gd name="T41" fmla="*/ 76 h 144"/>
              <a:gd name="T42" fmla="*/ 14 w 77"/>
              <a:gd name="T43" fmla="*/ 69 h 144"/>
              <a:gd name="T44" fmla="*/ 7 w 77"/>
              <a:gd name="T45" fmla="*/ 59 h 144"/>
              <a:gd name="T46" fmla="*/ 4 w 77"/>
              <a:gd name="T47" fmla="*/ 44 h 144"/>
              <a:gd name="T48" fmla="*/ 6 w 77"/>
              <a:gd name="T49" fmla="*/ 35 h 144"/>
              <a:gd name="T50" fmla="*/ 12 w 77"/>
              <a:gd name="T51" fmla="*/ 25 h 144"/>
              <a:gd name="T52" fmla="*/ 22 w 77"/>
              <a:gd name="T53" fmla="*/ 18 h 144"/>
              <a:gd name="T54" fmla="*/ 35 w 77"/>
              <a:gd name="T55" fmla="*/ 13 h 144"/>
              <a:gd name="T56" fmla="*/ 35 w 77"/>
              <a:gd name="T57" fmla="*/ 0 h 144"/>
              <a:gd name="T58" fmla="*/ 45 w 77"/>
              <a:gd name="T59" fmla="*/ 0 h 144"/>
              <a:gd name="T60" fmla="*/ 45 w 77"/>
              <a:gd name="T61" fmla="*/ 12 h 144"/>
              <a:gd name="T62" fmla="*/ 45 w 77"/>
              <a:gd name="T63" fmla="*/ 12 h 144"/>
              <a:gd name="T64" fmla="*/ 59 w 77"/>
              <a:gd name="T65" fmla="*/ 13 h 144"/>
              <a:gd name="T66" fmla="*/ 72 w 77"/>
              <a:gd name="T67" fmla="*/ 15 h 144"/>
              <a:gd name="T68" fmla="*/ 69 w 77"/>
              <a:gd name="T69" fmla="*/ 32 h 144"/>
              <a:gd name="T70" fmla="*/ 57 w 77"/>
              <a:gd name="T71" fmla="*/ 28 h 144"/>
              <a:gd name="T72" fmla="*/ 45 w 77"/>
              <a:gd name="T73" fmla="*/ 27 h 144"/>
              <a:gd name="T74" fmla="*/ 45 w 77"/>
              <a:gd name="T75" fmla="*/ 59 h 144"/>
              <a:gd name="T76" fmla="*/ 56 w 77"/>
              <a:gd name="T77" fmla="*/ 63 h 144"/>
              <a:gd name="T78" fmla="*/ 67 w 77"/>
              <a:gd name="T79" fmla="*/ 70 h 144"/>
              <a:gd name="T80" fmla="*/ 74 w 77"/>
              <a:gd name="T81" fmla="*/ 80 h 144"/>
              <a:gd name="T82" fmla="*/ 77 w 77"/>
              <a:gd name="T83" fmla="*/ 96 h 144"/>
              <a:gd name="T84" fmla="*/ 24 w 77"/>
              <a:gd name="T85" fmla="*/ 40 h 144"/>
              <a:gd name="T86" fmla="*/ 27 w 77"/>
              <a:gd name="T87" fmla="*/ 49 h 144"/>
              <a:gd name="T88" fmla="*/ 35 w 77"/>
              <a:gd name="T89" fmla="*/ 54 h 144"/>
              <a:gd name="T90" fmla="*/ 35 w 77"/>
              <a:gd name="T91" fmla="*/ 27 h 144"/>
              <a:gd name="T92" fmla="*/ 28 w 77"/>
              <a:gd name="T93" fmla="*/ 29 h 144"/>
              <a:gd name="T94" fmla="*/ 25 w 77"/>
              <a:gd name="T95" fmla="*/ 33 h 144"/>
              <a:gd name="T96" fmla="*/ 24 w 77"/>
              <a:gd name="T97" fmla="*/ 40 h 144"/>
              <a:gd name="T98" fmla="*/ 57 w 77"/>
              <a:gd name="T99" fmla="*/ 99 h 144"/>
              <a:gd name="T100" fmla="*/ 54 w 77"/>
              <a:gd name="T101" fmla="*/ 90 h 144"/>
              <a:gd name="T102" fmla="*/ 45 w 77"/>
              <a:gd name="T103" fmla="*/ 84 h 144"/>
              <a:gd name="T104" fmla="*/ 45 w 77"/>
              <a:gd name="T105" fmla="*/ 116 h 144"/>
              <a:gd name="T106" fmla="*/ 48 w 77"/>
              <a:gd name="T107" fmla="*/ 115 h 144"/>
              <a:gd name="T108" fmla="*/ 51 w 77"/>
              <a:gd name="T109" fmla="*/ 114 h 144"/>
              <a:gd name="T110" fmla="*/ 55 w 77"/>
              <a:gd name="T111" fmla="*/ 109 h 144"/>
              <a:gd name="T112" fmla="*/ 57 w 77"/>
              <a:gd name="T113" fmla="*/ 9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" h="144">
                <a:moveTo>
                  <a:pt x="77" y="96"/>
                </a:moveTo>
                <a:cubicBezTo>
                  <a:pt x="77" y="99"/>
                  <a:pt x="76" y="103"/>
                  <a:pt x="75" y="107"/>
                </a:cubicBezTo>
                <a:cubicBezTo>
                  <a:pt x="73" y="110"/>
                  <a:pt x="71" y="114"/>
                  <a:pt x="69" y="117"/>
                </a:cubicBezTo>
                <a:cubicBezTo>
                  <a:pt x="66" y="120"/>
                  <a:pt x="62" y="123"/>
                  <a:pt x="59" y="125"/>
                </a:cubicBezTo>
                <a:cubicBezTo>
                  <a:pt x="55" y="127"/>
                  <a:pt x="50" y="129"/>
                  <a:pt x="45" y="130"/>
                </a:cubicBezTo>
                <a:cubicBezTo>
                  <a:pt x="45" y="144"/>
                  <a:pt x="45" y="144"/>
                  <a:pt x="45" y="144"/>
                </a:cubicBezTo>
                <a:cubicBezTo>
                  <a:pt x="35" y="144"/>
                  <a:pt x="35" y="144"/>
                  <a:pt x="35" y="144"/>
                </a:cubicBezTo>
                <a:cubicBezTo>
                  <a:pt x="35" y="131"/>
                  <a:pt x="35" y="131"/>
                  <a:pt x="35" y="131"/>
                </a:cubicBezTo>
                <a:cubicBezTo>
                  <a:pt x="35" y="131"/>
                  <a:pt x="35" y="131"/>
                  <a:pt x="34" y="131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0" y="132"/>
                  <a:pt x="27" y="131"/>
                  <a:pt x="24" y="131"/>
                </a:cubicBezTo>
                <a:cubicBezTo>
                  <a:pt x="21" y="131"/>
                  <a:pt x="18" y="130"/>
                  <a:pt x="15" y="129"/>
                </a:cubicBezTo>
                <a:cubicBezTo>
                  <a:pt x="12" y="129"/>
                  <a:pt x="10" y="128"/>
                  <a:pt x="7" y="127"/>
                </a:cubicBezTo>
                <a:cubicBezTo>
                  <a:pt x="5" y="126"/>
                  <a:pt x="3" y="124"/>
                  <a:pt x="0" y="123"/>
                </a:cubicBezTo>
                <a:cubicBezTo>
                  <a:pt x="6" y="106"/>
                  <a:pt x="6" y="106"/>
                  <a:pt x="6" y="106"/>
                </a:cubicBezTo>
                <a:cubicBezTo>
                  <a:pt x="7" y="107"/>
                  <a:pt x="9" y="108"/>
                  <a:pt x="11" y="109"/>
                </a:cubicBezTo>
                <a:cubicBezTo>
                  <a:pt x="14" y="110"/>
                  <a:pt x="16" y="111"/>
                  <a:pt x="19" y="113"/>
                </a:cubicBezTo>
                <a:cubicBezTo>
                  <a:pt x="22" y="114"/>
                  <a:pt x="24" y="114"/>
                  <a:pt x="27" y="115"/>
                </a:cubicBezTo>
                <a:cubicBezTo>
                  <a:pt x="30" y="116"/>
                  <a:pt x="33" y="116"/>
                  <a:pt x="35" y="117"/>
                </a:cubicBezTo>
                <a:cubicBezTo>
                  <a:pt x="35" y="80"/>
                  <a:pt x="35" y="80"/>
                  <a:pt x="35" y="80"/>
                </a:cubicBezTo>
                <a:cubicBezTo>
                  <a:pt x="32" y="79"/>
                  <a:pt x="28" y="77"/>
                  <a:pt x="24" y="76"/>
                </a:cubicBezTo>
                <a:cubicBezTo>
                  <a:pt x="21" y="74"/>
                  <a:pt x="17" y="72"/>
                  <a:pt x="14" y="69"/>
                </a:cubicBezTo>
                <a:cubicBezTo>
                  <a:pt x="11" y="66"/>
                  <a:pt x="9" y="63"/>
                  <a:pt x="7" y="59"/>
                </a:cubicBezTo>
                <a:cubicBezTo>
                  <a:pt x="5" y="55"/>
                  <a:pt x="4" y="50"/>
                  <a:pt x="4" y="44"/>
                </a:cubicBezTo>
                <a:cubicBezTo>
                  <a:pt x="4" y="41"/>
                  <a:pt x="5" y="38"/>
                  <a:pt x="6" y="35"/>
                </a:cubicBezTo>
                <a:cubicBezTo>
                  <a:pt x="8" y="31"/>
                  <a:pt x="10" y="28"/>
                  <a:pt x="12" y="25"/>
                </a:cubicBezTo>
                <a:cubicBezTo>
                  <a:pt x="15" y="22"/>
                  <a:pt x="18" y="20"/>
                  <a:pt x="22" y="18"/>
                </a:cubicBezTo>
                <a:cubicBezTo>
                  <a:pt x="26" y="15"/>
                  <a:pt x="30" y="14"/>
                  <a:pt x="35" y="13"/>
                </a:cubicBezTo>
                <a:cubicBezTo>
                  <a:pt x="35" y="0"/>
                  <a:pt x="35" y="0"/>
                  <a:pt x="3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50" y="12"/>
                  <a:pt x="55" y="12"/>
                  <a:pt x="59" y="13"/>
                </a:cubicBezTo>
                <a:cubicBezTo>
                  <a:pt x="63" y="13"/>
                  <a:pt x="68" y="14"/>
                  <a:pt x="72" y="15"/>
                </a:cubicBezTo>
                <a:cubicBezTo>
                  <a:pt x="69" y="32"/>
                  <a:pt x="69" y="32"/>
                  <a:pt x="69" y="32"/>
                </a:cubicBezTo>
                <a:cubicBezTo>
                  <a:pt x="65" y="31"/>
                  <a:pt x="61" y="29"/>
                  <a:pt x="57" y="28"/>
                </a:cubicBezTo>
                <a:cubicBezTo>
                  <a:pt x="53" y="27"/>
                  <a:pt x="49" y="27"/>
                  <a:pt x="45" y="27"/>
                </a:cubicBezTo>
                <a:cubicBezTo>
                  <a:pt x="45" y="59"/>
                  <a:pt x="45" y="59"/>
                  <a:pt x="45" y="59"/>
                </a:cubicBezTo>
                <a:cubicBezTo>
                  <a:pt x="49" y="60"/>
                  <a:pt x="52" y="62"/>
                  <a:pt x="56" y="63"/>
                </a:cubicBezTo>
                <a:cubicBezTo>
                  <a:pt x="60" y="65"/>
                  <a:pt x="63" y="67"/>
                  <a:pt x="67" y="70"/>
                </a:cubicBezTo>
                <a:cubicBezTo>
                  <a:pt x="70" y="73"/>
                  <a:pt x="72" y="76"/>
                  <a:pt x="74" y="80"/>
                </a:cubicBezTo>
                <a:cubicBezTo>
                  <a:pt x="76" y="84"/>
                  <a:pt x="77" y="90"/>
                  <a:pt x="77" y="96"/>
                </a:cubicBezTo>
                <a:close/>
                <a:moveTo>
                  <a:pt x="24" y="40"/>
                </a:moveTo>
                <a:cubicBezTo>
                  <a:pt x="24" y="44"/>
                  <a:pt x="25" y="47"/>
                  <a:pt x="27" y="49"/>
                </a:cubicBezTo>
                <a:cubicBezTo>
                  <a:pt x="29" y="51"/>
                  <a:pt x="32" y="53"/>
                  <a:pt x="35" y="54"/>
                </a:cubicBezTo>
                <a:cubicBezTo>
                  <a:pt x="35" y="27"/>
                  <a:pt x="35" y="27"/>
                  <a:pt x="35" y="27"/>
                </a:cubicBezTo>
                <a:cubicBezTo>
                  <a:pt x="33" y="27"/>
                  <a:pt x="30" y="28"/>
                  <a:pt x="28" y="29"/>
                </a:cubicBezTo>
                <a:cubicBezTo>
                  <a:pt x="27" y="30"/>
                  <a:pt x="26" y="31"/>
                  <a:pt x="25" y="33"/>
                </a:cubicBezTo>
                <a:cubicBezTo>
                  <a:pt x="24" y="35"/>
                  <a:pt x="24" y="37"/>
                  <a:pt x="24" y="40"/>
                </a:cubicBezTo>
                <a:close/>
                <a:moveTo>
                  <a:pt x="57" y="99"/>
                </a:moveTo>
                <a:cubicBezTo>
                  <a:pt x="57" y="95"/>
                  <a:pt x="56" y="92"/>
                  <a:pt x="54" y="90"/>
                </a:cubicBezTo>
                <a:cubicBezTo>
                  <a:pt x="52" y="88"/>
                  <a:pt x="49" y="86"/>
                  <a:pt x="45" y="84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46" y="116"/>
                  <a:pt x="47" y="116"/>
                  <a:pt x="48" y="115"/>
                </a:cubicBezTo>
                <a:cubicBezTo>
                  <a:pt x="49" y="115"/>
                  <a:pt x="50" y="115"/>
                  <a:pt x="51" y="114"/>
                </a:cubicBezTo>
                <a:cubicBezTo>
                  <a:pt x="53" y="113"/>
                  <a:pt x="54" y="112"/>
                  <a:pt x="55" y="109"/>
                </a:cubicBezTo>
                <a:cubicBezTo>
                  <a:pt x="56" y="107"/>
                  <a:pt x="57" y="103"/>
                  <a:pt x="57" y="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29" name="组合 1028"/>
          <p:cNvGrpSpPr/>
          <p:nvPr/>
        </p:nvGrpSpPr>
        <p:grpSpPr>
          <a:xfrm>
            <a:off x="5188010" y="2485510"/>
            <a:ext cx="1815983" cy="2647592"/>
            <a:chOff x="5236392" y="2178236"/>
            <a:chExt cx="1815983" cy="2647592"/>
          </a:xfrm>
          <a:solidFill>
            <a:srgbClr val="F39712"/>
          </a:solidFill>
        </p:grpSpPr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5236392" y="2178236"/>
              <a:ext cx="1815983" cy="2185481"/>
            </a:xfrm>
            <a:custGeom>
              <a:avLst/>
              <a:gdLst>
                <a:gd name="T0" fmla="*/ 402 w 805"/>
                <a:gd name="T1" fmla="*/ 0 h 969"/>
                <a:gd name="T2" fmla="*/ 0 w 805"/>
                <a:gd name="T3" fmla="*/ 403 h 969"/>
                <a:gd name="T4" fmla="*/ 102 w 805"/>
                <a:gd name="T5" fmla="*/ 672 h 969"/>
                <a:gd name="T6" fmla="*/ 102 w 805"/>
                <a:gd name="T7" fmla="*/ 672 h 969"/>
                <a:gd name="T8" fmla="*/ 104 w 805"/>
                <a:gd name="T9" fmla="*/ 674 h 969"/>
                <a:gd name="T10" fmla="*/ 122 w 805"/>
                <a:gd name="T11" fmla="*/ 692 h 969"/>
                <a:gd name="T12" fmla="*/ 215 w 805"/>
                <a:gd name="T13" fmla="*/ 808 h 969"/>
                <a:gd name="T14" fmla="*/ 331 w 805"/>
                <a:gd name="T15" fmla="*/ 969 h 969"/>
                <a:gd name="T16" fmla="*/ 392 w 805"/>
                <a:gd name="T17" fmla="*/ 969 h 969"/>
                <a:gd name="T18" fmla="*/ 412 w 805"/>
                <a:gd name="T19" fmla="*/ 969 h 969"/>
                <a:gd name="T20" fmla="*/ 473 w 805"/>
                <a:gd name="T21" fmla="*/ 969 h 969"/>
                <a:gd name="T22" fmla="*/ 590 w 805"/>
                <a:gd name="T23" fmla="*/ 808 h 969"/>
                <a:gd name="T24" fmla="*/ 680 w 805"/>
                <a:gd name="T25" fmla="*/ 695 h 969"/>
                <a:gd name="T26" fmla="*/ 805 w 805"/>
                <a:gd name="T27" fmla="*/ 403 h 969"/>
                <a:gd name="T28" fmla="*/ 402 w 805"/>
                <a:gd name="T29" fmla="*/ 0 h 969"/>
                <a:gd name="T30" fmla="*/ 553 w 805"/>
                <a:gd name="T31" fmla="*/ 583 h 969"/>
                <a:gd name="T32" fmla="*/ 504 w 805"/>
                <a:gd name="T33" fmla="*/ 648 h 969"/>
                <a:gd name="T34" fmla="*/ 441 w 805"/>
                <a:gd name="T35" fmla="*/ 741 h 969"/>
                <a:gd name="T36" fmla="*/ 408 w 805"/>
                <a:gd name="T37" fmla="*/ 741 h 969"/>
                <a:gd name="T38" fmla="*/ 397 w 805"/>
                <a:gd name="T39" fmla="*/ 741 h 969"/>
                <a:gd name="T40" fmla="*/ 364 w 805"/>
                <a:gd name="T41" fmla="*/ 741 h 969"/>
                <a:gd name="T42" fmla="*/ 301 w 805"/>
                <a:gd name="T43" fmla="*/ 648 h 969"/>
                <a:gd name="T44" fmla="*/ 250 w 805"/>
                <a:gd name="T45" fmla="*/ 581 h 969"/>
                <a:gd name="T46" fmla="*/ 241 w 805"/>
                <a:gd name="T47" fmla="*/ 571 h 969"/>
                <a:gd name="T48" fmla="*/ 240 w 805"/>
                <a:gd name="T49" fmla="*/ 570 h 969"/>
                <a:gd name="T50" fmla="*/ 240 w 805"/>
                <a:gd name="T51" fmla="*/ 570 h 969"/>
                <a:gd name="T52" fmla="*/ 184 w 805"/>
                <a:gd name="T53" fmla="*/ 415 h 969"/>
                <a:gd name="T54" fmla="*/ 402 w 805"/>
                <a:gd name="T55" fmla="*/ 183 h 969"/>
                <a:gd name="T56" fmla="*/ 620 w 805"/>
                <a:gd name="T57" fmla="*/ 415 h 969"/>
                <a:gd name="T58" fmla="*/ 553 w 805"/>
                <a:gd name="T59" fmla="*/ 58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5" h="969">
                  <a:moveTo>
                    <a:pt x="402" y="0"/>
                  </a:moveTo>
                  <a:cubicBezTo>
                    <a:pt x="180" y="0"/>
                    <a:pt x="0" y="181"/>
                    <a:pt x="0" y="403"/>
                  </a:cubicBezTo>
                  <a:cubicBezTo>
                    <a:pt x="0" y="507"/>
                    <a:pt x="39" y="601"/>
                    <a:pt x="102" y="672"/>
                  </a:cubicBezTo>
                  <a:cubicBezTo>
                    <a:pt x="102" y="672"/>
                    <a:pt x="102" y="672"/>
                    <a:pt x="102" y="672"/>
                  </a:cubicBezTo>
                  <a:cubicBezTo>
                    <a:pt x="102" y="672"/>
                    <a:pt x="103" y="673"/>
                    <a:pt x="104" y="674"/>
                  </a:cubicBezTo>
                  <a:cubicBezTo>
                    <a:pt x="110" y="680"/>
                    <a:pt x="115" y="686"/>
                    <a:pt x="122" y="692"/>
                  </a:cubicBezTo>
                  <a:cubicBezTo>
                    <a:pt x="146" y="717"/>
                    <a:pt x="187" y="764"/>
                    <a:pt x="215" y="808"/>
                  </a:cubicBezTo>
                  <a:cubicBezTo>
                    <a:pt x="256" y="875"/>
                    <a:pt x="235" y="969"/>
                    <a:pt x="331" y="969"/>
                  </a:cubicBezTo>
                  <a:cubicBezTo>
                    <a:pt x="392" y="969"/>
                    <a:pt x="392" y="969"/>
                    <a:pt x="392" y="969"/>
                  </a:cubicBezTo>
                  <a:cubicBezTo>
                    <a:pt x="412" y="969"/>
                    <a:pt x="412" y="969"/>
                    <a:pt x="412" y="969"/>
                  </a:cubicBezTo>
                  <a:cubicBezTo>
                    <a:pt x="473" y="969"/>
                    <a:pt x="473" y="969"/>
                    <a:pt x="473" y="969"/>
                  </a:cubicBezTo>
                  <a:cubicBezTo>
                    <a:pt x="569" y="969"/>
                    <a:pt x="548" y="875"/>
                    <a:pt x="590" y="808"/>
                  </a:cubicBezTo>
                  <a:cubicBezTo>
                    <a:pt x="616" y="765"/>
                    <a:pt x="655" y="721"/>
                    <a:pt x="680" y="695"/>
                  </a:cubicBezTo>
                  <a:cubicBezTo>
                    <a:pt x="757" y="622"/>
                    <a:pt x="805" y="518"/>
                    <a:pt x="805" y="403"/>
                  </a:cubicBezTo>
                  <a:cubicBezTo>
                    <a:pt x="805" y="181"/>
                    <a:pt x="625" y="0"/>
                    <a:pt x="402" y="0"/>
                  </a:cubicBezTo>
                  <a:close/>
                  <a:moveTo>
                    <a:pt x="553" y="583"/>
                  </a:moveTo>
                  <a:cubicBezTo>
                    <a:pt x="539" y="598"/>
                    <a:pt x="518" y="623"/>
                    <a:pt x="504" y="648"/>
                  </a:cubicBezTo>
                  <a:cubicBezTo>
                    <a:pt x="481" y="687"/>
                    <a:pt x="493" y="741"/>
                    <a:pt x="441" y="741"/>
                  </a:cubicBezTo>
                  <a:cubicBezTo>
                    <a:pt x="408" y="741"/>
                    <a:pt x="408" y="741"/>
                    <a:pt x="408" y="741"/>
                  </a:cubicBezTo>
                  <a:cubicBezTo>
                    <a:pt x="397" y="741"/>
                    <a:pt x="397" y="741"/>
                    <a:pt x="397" y="741"/>
                  </a:cubicBezTo>
                  <a:cubicBezTo>
                    <a:pt x="364" y="741"/>
                    <a:pt x="364" y="741"/>
                    <a:pt x="364" y="741"/>
                  </a:cubicBezTo>
                  <a:cubicBezTo>
                    <a:pt x="312" y="741"/>
                    <a:pt x="323" y="687"/>
                    <a:pt x="301" y="648"/>
                  </a:cubicBezTo>
                  <a:cubicBezTo>
                    <a:pt x="286" y="622"/>
                    <a:pt x="264" y="596"/>
                    <a:pt x="250" y="581"/>
                  </a:cubicBezTo>
                  <a:cubicBezTo>
                    <a:pt x="247" y="578"/>
                    <a:pt x="244" y="574"/>
                    <a:pt x="241" y="571"/>
                  </a:cubicBezTo>
                  <a:cubicBezTo>
                    <a:pt x="240" y="570"/>
                    <a:pt x="240" y="570"/>
                    <a:pt x="240" y="570"/>
                  </a:cubicBezTo>
                  <a:cubicBezTo>
                    <a:pt x="240" y="570"/>
                    <a:pt x="240" y="570"/>
                    <a:pt x="240" y="570"/>
                  </a:cubicBezTo>
                  <a:cubicBezTo>
                    <a:pt x="205" y="529"/>
                    <a:pt x="184" y="474"/>
                    <a:pt x="184" y="415"/>
                  </a:cubicBezTo>
                  <a:cubicBezTo>
                    <a:pt x="184" y="287"/>
                    <a:pt x="282" y="183"/>
                    <a:pt x="402" y="183"/>
                  </a:cubicBezTo>
                  <a:cubicBezTo>
                    <a:pt x="523" y="183"/>
                    <a:pt x="620" y="287"/>
                    <a:pt x="620" y="415"/>
                  </a:cubicBezTo>
                  <a:cubicBezTo>
                    <a:pt x="620" y="481"/>
                    <a:pt x="594" y="541"/>
                    <a:pt x="553" y="5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838855" y="4381858"/>
              <a:ext cx="611056" cy="146080"/>
            </a:xfrm>
            <a:custGeom>
              <a:avLst/>
              <a:gdLst>
                <a:gd name="T0" fmla="*/ 271 w 271"/>
                <a:gd name="T1" fmla="*/ 33 h 65"/>
                <a:gd name="T2" fmla="*/ 239 w 271"/>
                <a:gd name="T3" fmla="*/ 65 h 65"/>
                <a:gd name="T4" fmla="*/ 28 w 271"/>
                <a:gd name="T5" fmla="*/ 65 h 65"/>
                <a:gd name="T6" fmla="*/ 0 w 271"/>
                <a:gd name="T7" fmla="*/ 33 h 65"/>
                <a:gd name="T8" fmla="*/ 0 w 271"/>
                <a:gd name="T9" fmla="*/ 32 h 65"/>
                <a:gd name="T10" fmla="*/ 28 w 271"/>
                <a:gd name="T11" fmla="*/ 0 h 65"/>
                <a:gd name="T12" fmla="*/ 239 w 271"/>
                <a:gd name="T13" fmla="*/ 0 h 65"/>
                <a:gd name="T14" fmla="*/ 271 w 271"/>
                <a:gd name="T15" fmla="*/ 32 h 65"/>
                <a:gd name="T16" fmla="*/ 271 w 271"/>
                <a:gd name="T17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65">
                  <a:moveTo>
                    <a:pt x="271" y="33"/>
                  </a:moveTo>
                  <a:cubicBezTo>
                    <a:pt x="271" y="49"/>
                    <a:pt x="256" y="65"/>
                    <a:pt x="239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12" y="65"/>
                    <a:pt x="0" y="49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6"/>
                    <a:pt x="12" y="0"/>
                    <a:pt x="2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6" y="0"/>
                    <a:pt x="271" y="16"/>
                    <a:pt x="271" y="32"/>
                  </a:cubicBezTo>
                  <a:lnTo>
                    <a:pt x="271" y="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5838855" y="4552762"/>
              <a:ext cx="611056" cy="133669"/>
            </a:xfrm>
            <a:custGeom>
              <a:avLst/>
              <a:gdLst>
                <a:gd name="T0" fmla="*/ 271 w 271"/>
                <a:gd name="T1" fmla="*/ 32 h 59"/>
                <a:gd name="T2" fmla="*/ 239 w 271"/>
                <a:gd name="T3" fmla="*/ 59 h 59"/>
                <a:gd name="T4" fmla="*/ 28 w 271"/>
                <a:gd name="T5" fmla="*/ 59 h 59"/>
                <a:gd name="T6" fmla="*/ 0 w 271"/>
                <a:gd name="T7" fmla="*/ 32 h 59"/>
                <a:gd name="T8" fmla="*/ 0 w 271"/>
                <a:gd name="T9" fmla="*/ 31 h 59"/>
                <a:gd name="T10" fmla="*/ 28 w 271"/>
                <a:gd name="T11" fmla="*/ 0 h 59"/>
                <a:gd name="T12" fmla="*/ 239 w 271"/>
                <a:gd name="T13" fmla="*/ 0 h 59"/>
                <a:gd name="T14" fmla="*/ 271 w 271"/>
                <a:gd name="T15" fmla="*/ 31 h 59"/>
                <a:gd name="T16" fmla="*/ 271 w 271"/>
                <a:gd name="T1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59">
                  <a:moveTo>
                    <a:pt x="271" y="32"/>
                  </a:moveTo>
                  <a:cubicBezTo>
                    <a:pt x="271" y="48"/>
                    <a:pt x="256" y="59"/>
                    <a:pt x="239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12" y="59"/>
                    <a:pt x="0" y="48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6"/>
                    <a:pt x="12" y="0"/>
                    <a:pt x="2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6" y="0"/>
                    <a:pt x="271" y="16"/>
                    <a:pt x="271" y="31"/>
                  </a:cubicBezTo>
                  <a:lnTo>
                    <a:pt x="271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992574" y="4575677"/>
              <a:ext cx="297890" cy="2501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0" name="组合 1029"/>
          <p:cNvGrpSpPr/>
          <p:nvPr/>
        </p:nvGrpSpPr>
        <p:grpSpPr>
          <a:xfrm>
            <a:off x="4566928" y="1872544"/>
            <a:ext cx="3058147" cy="2660960"/>
            <a:chOff x="4646340" y="1565270"/>
            <a:chExt cx="3058147" cy="2660960"/>
          </a:xfrm>
          <a:solidFill>
            <a:schemeClr val="accent3"/>
          </a:solidFill>
        </p:grpSpPr>
        <p:sp>
          <p:nvSpPr>
            <p:cNvPr id="28" name="Freeform 30"/>
            <p:cNvSpPr/>
            <p:nvPr/>
          </p:nvSpPr>
          <p:spPr bwMode="auto">
            <a:xfrm>
              <a:off x="6044132" y="1565270"/>
              <a:ext cx="261609" cy="491709"/>
            </a:xfrm>
            <a:custGeom>
              <a:avLst/>
              <a:gdLst>
                <a:gd name="T0" fmla="*/ 116 w 116"/>
                <a:gd name="T1" fmla="*/ 162 h 218"/>
                <a:gd name="T2" fmla="*/ 60 w 116"/>
                <a:gd name="T3" fmla="*/ 218 h 218"/>
                <a:gd name="T4" fmla="*/ 57 w 116"/>
                <a:gd name="T5" fmla="*/ 218 h 218"/>
                <a:gd name="T6" fmla="*/ 0 w 116"/>
                <a:gd name="T7" fmla="*/ 162 h 218"/>
                <a:gd name="T8" fmla="*/ 0 w 116"/>
                <a:gd name="T9" fmla="*/ 56 h 218"/>
                <a:gd name="T10" fmla="*/ 57 w 116"/>
                <a:gd name="T11" fmla="*/ 0 h 218"/>
                <a:gd name="T12" fmla="*/ 60 w 116"/>
                <a:gd name="T13" fmla="*/ 0 h 218"/>
                <a:gd name="T14" fmla="*/ 116 w 116"/>
                <a:gd name="T15" fmla="*/ 56 h 218"/>
                <a:gd name="T16" fmla="*/ 116 w 116"/>
                <a:gd name="T17" fmla="*/ 1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18">
                  <a:moveTo>
                    <a:pt x="116" y="162"/>
                  </a:moveTo>
                  <a:cubicBezTo>
                    <a:pt x="116" y="193"/>
                    <a:pt x="91" y="218"/>
                    <a:pt x="60" y="218"/>
                  </a:cubicBezTo>
                  <a:cubicBezTo>
                    <a:pt x="57" y="218"/>
                    <a:pt x="57" y="218"/>
                    <a:pt x="57" y="218"/>
                  </a:cubicBezTo>
                  <a:cubicBezTo>
                    <a:pt x="26" y="218"/>
                    <a:pt x="0" y="193"/>
                    <a:pt x="0" y="16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6" y="0"/>
                    <a:pt x="57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91" y="0"/>
                    <a:pt x="116" y="25"/>
                    <a:pt x="116" y="56"/>
                  </a:cubicBezTo>
                  <a:lnTo>
                    <a:pt x="116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7212777" y="2963061"/>
              <a:ext cx="491710" cy="261608"/>
            </a:xfrm>
            <a:custGeom>
              <a:avLst/>
              <a:gdLst>
                <a:gd name="T0" fmla="*/ 56 w 218"/>
                <a:gd name="T1" fmla="*/ 116 h 116"/>
                <a:gd name="T2" fmla="*/ 0 w 218"/>
                <a:gd name="T3" fmla="*/ 60 h 116"/>
                <a:gd name="T4" fmla="*/ 0 w 218"/>
                <a:gd name="T5" fmla="*/ 56 h 116"/>
                <a:gd name="T6" fmla="*/ 56 w 218"/>
                <a:gd name="T7" fmla="*/ 0 h 116"/>
                <a:gd name="T8" fmla="*/ 162 w 218"/>
                <a:gd name="T9" fmla="*/ 0 h 116"/>
                <a:gd name="T10" fmla="*/ 218 w 218"/>
                <a:gd name="T11" fmla="*/ 56 h 116"/>
                <a:gd name="T12" fmla="*/ 218 w 218"/>
                <a:gd name="T13" fmla="*/ 60 h 116"/>
                <a:gd name="T14" fmla="*/ 162 w 218"/>
                <a:gd name="T15" fmla="*/ 116 h 116"/>
                <a:gd name="T16" fmla="*/ 56 w 218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16">
                  <a:moveTo>
                    <a:pt x="56" y="116"/>
                  </a:moveTo>
                  <a:cubicBezTo>
                    <a:pt x="25" y="116"/>
                    <a:pt x="0" y="91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93" y="0"/>
                    <a:pt x="218" y="25"/>
                    <a:pt x="218" y="56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8" y="91"/>
                    <a:pt x="193" y="116"/>
                    <a:pt x="162" y="116"/>
                  </a:cubicBezTo>
                  <a:lnTo>
                    <a:pt x="5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4646340" y="2963061"/>
              <a:ext cx="493619" cy="261608"/>
            </a:xfrm>
            <a:custGeom>
              <a:avLst/>
              <a:gdLst>
                <a:gd name="T0" fmla="*/ 56 w 219"/>
                <a:gd name="T1" fmla="*/ 116 h 116"/>
                <a:gd name="T2" fmla="*/ 0 w 219"/>
                <a:gd name="T3" fmla="*/ 60 h 116"/>
                <a:gd name="T4" fmla="*/ 0 w 219"/>
                <a:gd name="T5" fmla="*/ 56 h 116"/>
                <a:gd name="T6" fmla="*/ 56 w 219"/>
                <a:gd name="T7" fmla="*/ 0 h 116"/>
                <a:gd name="T8" fmla="*/ 162 w 219"/>
                <a:gd name="T9" fmla="*/ 0 h 116"/>
                <a:gd name="T10" fmla="*/ 219 w 219"/>
                <a:gd name="T11" fmla="*/ 56 h 116"/>
                <a:gd name="T12" fmla="*/ 219 w 219"/>
                <a:gd name="T13" fmla="*/ 60 h 116"/>
                <a:gd name="T14" fmla="*/ 162 w 219"/>
                <a:gd name="T15" fmla="*/ 116 h 116"/>
                <a:gd name="T16" fmla="*/ 56 w 219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116">
                  <a:moveTo>
                    <a:pt x="56" y="116"/>
                  </a:moveTo>
                  <a:cubicBezTo>
                    <a:pt x="25" y="116"/>
                    <a:pt x="0" y="91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93" y="0"/>
                    <a:pt x="219" y="25"/>
                    <a:pt x="219" y="56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19" y="91"/>
                    <a:pt x="193" y="116"/>
                    <a:pt x="162" y="116"/>
                  </a:cubicBezTo>
                  <a:lnTo>
                    <a:pt x="5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6855691" y="1961502"/>
              <a:ext cx="453519" cy="451609"/>
            </a:xfrm>
            <a:custGeom>
              <a:avLst/>
              <a:gdLst>
                <a:gd name="T0" fmla="*/ 104 w 201"/>
                <a:gd name="T1" fmla="*/ 178 h 200"/>
                <a:gd name="T2" fmla="*/ 24 w 201"/>
                <a:gd name="T3" fmla="*/ 178 h 200"/>
                <a:gd name="T4" fmla="*/ 22 w 201"/>
                <a:gd name="T5" fmla="*/ 176 h 200"/>
                <a:gd name="T6" fmla="*/ 22 w 201"/>
                <a:gd name="T7" fmla="*/ 96 h 200"/>
                <a:gd name="T8" fmla="*/ 97 w 201"/>
                <a:gd name="T9" fmla="*/ 21 h 200"/>
                <a:gd name="T10" fmla="*/ 176 w 201"/>
                <a:gd name="T11" fmla="*/ 21 h 200"/>
                <a:gd name="T12" fmla="*/ 179 w 201"/>
                <a:gd name="T13" fmla="*/ 24 h 200"/>
                <a:gd name="T14" fmla="*/ 179 w 201"/>
                <a:gd name="T15" fmla="*/ 103 h 200"/>
                <a:gd name="T16" fmla="*/ 104 w 201"/>
                <a:gd name="T17" fmla="*/ 17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00">
                  <a:moveTo>
                    <a:pt x="104" y="178"/>
                  </a:moveTo>
                  <a:cubicBezTo>
                    <a:pt x="82" y="200"/>
                    <a:pt x="46" y="200"/>
                    <a:pt x="24" y="178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0" y="154"/>
                    <a:pt x="0" y="118"/>
                    <a:pt x="22" y="96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119" y="0"/>
                    <a:pt x="155" y="0"/>
                    <a:pt x="176" y="21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201" y="46"/>
                    <a:pt x="201" y="81"/>
                    <a:pt x="179" y="103"/>
                  </a:cubicBezTo>
                  <a:lnTo>
                    <a:pt x="104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34"/>
            <p:cNvSpPr/>
            <p:nvPr/>
          </p:nvSpPr>
          <p:spPr bwMode="auto">
            <a:xfrm>
              <a:off x="5042572" y="3774621"/>
              <a:ext cx="451609" cy="451609"/>
            </a:xfrm>
            <a:custGeom>
              <a:avLst/>
              <a:gdLst>
                <a:gd name="T0" fmla="*/ 103 w 200"/>
                <a:gd name="T1" fmla="*/ 179 h 200"/>
                <a:gd name="T2" fmla="*/ 24 w 200"/>
                <a:gd name="T3" fmla="*/ 179 h 200"/>
                <a:gd name="T4" fmla="*/ 22 w 200"/>
                <a:gd name="T5" fmla="*/ 176 h 200"/>
                <a:gd name="T6" fmla="*/ 22 w 200"/>
                <a:gd name="T7" fmla="*/ 97 h 200"/>
                <a:gd name="T8" fmla="*/ 97 w 200"/>
                <a:gd name="T9" fmla="*/ 22 h 200"/>
                <a:gd name="T10" fmla="*/ 176 w 200"/>
                <a:gd name="T11" fmla="*/ 22 h 200"/>
                <a:gd name="T12" fmla="*/ 178 w 200"/>
                <a:gd name="T13" fmla="*/ 24 h 200"/>
                <a:gd name="T14" fmla="*/ 178 w 200"/>
                <a:gd name="T15" fmla="*/ 104 h 200"/>
                <a:gd name="T16" fmla="*/ 103 w 200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103" y="179"/>
                  </a:moveTo>
                  <a:cubicBezTo>
                    <a:pt x="81" y="200"/>
                    <a:pt x="46" y="200"/>
                    <a:pt x="24" y="179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0" y="154"/>
                    <a:pt x="0" y="119"/>
                    <a:pt x="22" y="97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119" y="0"/>
                    <a:pt x="154" y="0"/>
                    <a:pt x="176" y="22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200" y="46"/>
                    <a:pt x="200" y="82"/>
                    <a:pt x="178" y="104"/>
                  </a:cubicBezTo>
                  <a:lnTo>
                    <a:pt x="103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5"/>
            <p:cNvSpPr/>
            <p:nvPr/>
          </p:nvSpPr>
          <p:spPr bwMode="auto">
            <a:xfrm>
              <a:off x="6855691" y="3774621"/>
              <a:ext cx="453519" cy="451609"/>
            </a:xfrm>
            <a:custGeom>
              <a:avLst/>
              <a:gdLst>
                <a:gd name="T0" fmla="*/ 22 w 201"/>
                <a:gd name="T1" fmla="*/ 104 h 200"/>
                <a:gd name="T2" fmla="*/ 22 w 201"/>
                <a:gd name="T3" fmla="*/ 24 h 200"/>
                <a:gd name="T4" fmla="*/ 24 w 201"/>
                <a:gd name="T5" fmla="*/ 22 h 200"/>
                <a:gd name="T6" fmla="*/ 104 w 201"/>
                <a:gd name="T7" fmla="*/ 22 h 200"/>
                <a:gd name="T8" fmla="*/ 179 w 201"/>
                <a:gd name="T9" fmla="*/ 97 h 200"/>
                <a:gd name="T10" fmla="*/ 179 w 201"/>
                <a:gd name="T11" fmla="*/ 176 h 200"/>
                <a:gd name="T12" fmla="*/ 176 w 201"/>
                <a:gd name="T13" fmla="*/ 179 h 200"/>
                <a:gd name="T14" fmla="*/ 97 w 201"/>
                <a:gd name="T15" fmla="*/ 179 h 200"/>
                <a:gd name="T16" fmla="*/ 22 w 201"/>
                <a:gd name="T17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00">
                  <a:moveTo>
                    <a:pt x="22" y="104"/>
                  </a:moveTo>
                  <a:cubicBezTo>
                    <a:pt x="0" y="82"/>
                    <a:pt x="0" y="46"/>
                    <a:pt x="22" y="2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46" y="0"/>
                    <a:pt x="82" y="0"/>
                    <a:pt x="104" y="22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201" y="119"/>
                    <a:pt x="201" y="154"/>
                    <a:pt x="179" y="176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55" y="200"/>
                    <a:pt x="119" y="200"/>
                    <a:pt x="97" y="179"/>
                  </a:cubicBezTo>
                  <a:lnTo>
                    <a:pt x="22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6"/>
            <p:cNvSpPr/>
            <p:nvPr/>
          </p:nvSpPr>
          <p:spPr bwMode="auto">
            <a:xfrm>
              <a:off x="5042572" y="1961502"/>
              <a:ext cx="451609" cy="451609"/>
            </a:xfrm>
            <a:custGeom>
              <a:avLst/>
              <a:gdLst>
                <a:gd name="T0" fmla="*/ 22 w 200"/>
                <a:gd name="T1" fmla="*/ 103 h 200"/>
                <a:gd name="T2" fmla="*/ 22 w 200"/>
                <a:gd name="T3" fmla="*/ 24 h 200"/>
                <a:gd name="T4" fmla="*/ 24 w 200"/>
                <a:gd name="T5" fmla="*/ 21 h 200"/>
                <a:gd name="T6" fmla="*/ 103 w 200"/>
                <a:gd name="T7" fmla="*/ 21 h 200"/>
                <a:gd name="T8" fmla="*/ 178 w 200"/>
                <a:gd name="T9" fmla="*/ 96 h 200"/>
                <a:gd name="T10" fmla="*/ 178 w 200"/>
                <a:gd name="T11" fmla="*/ 176 h 200"/>
                <a:gd name="T12" fmla="*/ 176 w 200"/>
                <a:gd name="T13" fmla="*/ 178 h 200"/>
                <a:gd name="T14" fmla="*/ 97 w 200"/>
                <a:gd name="T15" fmla="*/ 178 h 200"/>
                <a:gd name="T16" fmla="*/ 22 w 200"/>
                <a:gd name="T17" fmla="*/ 10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2" y="103"/>
                  </a:moveTo>
                  <a:cubicBezTo>
                    <a:pt x="0" y="81"/>
                    <a:pt x="0" y="46"/>
                    <a:pt x="22" y="24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6" y="0"/>
                    <a:pt x="81" y="0"/>
                    <a:pt x="103" y="21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200" y="118"/>
                    <a:pt x="200" y="154"/>
                    <a:pt x="178" y="176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54" y="200"/>
                    <a:pt x="119" y="200"/>
                    <a:pt x="97" y="178"/>
                  </a:cubicBezTo>
                  <a:lnTo>
                    <a:pt x="22" y="1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83432" y="1886257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3433" y="2181688"/>
            <a:ext cx="34662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3432" y="3780459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3433" y="4075890"/>
            <a:ext cx="34662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24192" y="1886257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24193" y="2181688"/>
            <a:ext cx="34662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24192" y="3780459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24193" y="4075890"/>
            <a:ext cx="34662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87556" y="2389830"/>
            <a:ext cx="2940013" cy="16613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 cap="flat">
            <a:noFill/>
            <a:prstDash val="solid"/>
            <a:miter lim="800000"/>
          </a:ln>
        </p:spPr>
        <p:txBody>
          <a:bodyPr vert="horz" wrap="square" lIns="91852" tIns="45926" rIns="91852" bIns="45926" numCol="1" anchor="t" anchorCtr="0" compatLnSpc="1"/>
          <a:lstStyle/>
          <a:p>
            <a:endParaRPr lang="zh-CN" altLang="en-US"/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989031" y="1777908"/>
            <a:ext cx="1135698" cy="113662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4397" y="2389830"/>
            <a:ext cx="2944098" cy="16613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 cap="flat">
            <a:noFill/>
            <a:prstDash val="solid"/>
            <a:miter lim="800000"/>
          </a:ln>
        </p:spPr>
        <p:txBody>
          <a:bodyPr vert="horz" wrap="square" lIns="91852" tIns="45926" rIns="91852" bIns="45926" numCol="1" anchor="t" anchorCtr="0" compatLnSpc="1"/>
          <a:lstStyle/>
          <a:p>
            <a:endParaRPr lang="zh-CN" altLang="en-US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5578597" y="1777908"/>
            <a:ext cx="1135698" cy="11366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265325" y="2389830"/>
            <a:ext cx="2942737" cy="16613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 cap="flat">
            <a:noFill/>
            <a:prstDash val="solid"/>
            <a:miter lim="800000"/>
          </a:ln>
        </p:spPr>
        <p:txBody>
          <a:bodyPr vert="horz" wrap="square" lIns="91852" tIns="45926" rIns="91852" bIns="45926" numCol="1" anchor="t" anchorCtr="0" compatLnSpc="1"/>
          <a:lstStyle/>
          <a:p>
            <a:endParaRPr lang="zh-CN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9168163" y="1777908"/>
            <a:ext cx="1135698" cy="11366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矩形 30"/>
          <p:cNvSpPr>
            <a:spLocks noChangeArrowheads="1"/>
          </p:cNvSpPr>
          <p:nvPr/>
        </p:nvSpPr>
        <p:spPr bwMode="auto">
          <a:xfrm>
            <a:off x="1087555" y="4329333"/>
            <a:ext cx="2940013" cy="892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674398" y="4329334"/>
            <a:ext cx="2940013" cy="692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0" name="矩形 30"/>
          <p:cNvSpPr>
            <a:spLocks noChangeArrowheads="1"/>
          </p:cNvSpPr>
          <p:nvPr/>
        </p:nvSpPr>
        <p:spPr bwMode="auto">
          <a:xfrm>
            <a:off x="8265326" y="4329333"/>
            <a:ext cx="2940013" cy="892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2"/>
          <p:cNvSpPr/>
          <p:nvPr/>
        </p:nvSpPr>
        <p:spPr bwMode="auto">
          <a:xfrm>
            <a:off x="4861719" y="2660482"/>
            <a:ext cx="2552700" cy="2347913"/>
          </a:xfrm>
          <a:custGeom>
            <a:avLst/>
            <a:gdLst>
              <a:gd name="T0" fmla="*/ 340 w 681"/>
              <a:gd name="T1" fmla="*/ 0 h 626"/>
              <a:gd name="T2" fmla="*/ 0 w 681"/>
              <a:gd name="T3" fmla="*/ 341 h 626"/>
              <a:gd name="T4" fmla="*/ 30 w 681"/>
              <a:gd name="T5" fmla="*/ 481 h 626"/>
              <a:gd name="T6" fmla="*/ 58 w 681"/>
              <a:gd name="T7" fmla="*/ 469 h 626"/>
              <a:gd name="T8" fmla="*/ 30 w 681"/>
              <a:gd name="T9" fmla="*/ 341 h 626"/>
              <a:gd name="T10" fmla="*/ 340 w 681"/>
              <a:gd name="T11" fmla="*/ 30 h 626"/>
              <a:gd name="T12" fmla="*/ 651 w 681"/>
              <a:gd name="T13" fmla="*/ 341 h 626"/>
              <a:gd name="T14" fmla="*/ 509 w 681"/>
              <a:gd name="T15" fmla="*/ 601 h 626"/>
              <a:gd name="T16" fmla="*/ 525 w 681"/>
              <a:gd name="T17" fmla="*/ 626 h 626"/>
              <a:gd name="T18" fmla="*/ 681 w 681"/>
              <a:gd name="T19" fmla="*/ 341 h 626"/>
              <a:gd name="T20" fmla="*/ 340 w 681"/>
              <a:gd name="T21" fmla="*/ 0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1" h="626">
                <a:moveTo>
                  <a:pt x="340" y="0"/>
                </a:moveTo>
                <a:cubicBezTo>
                  <a:pt x="152" y="0"/>
                  <a:pt x="0" y="153"/>
                  <a:pt x="0" y="341"/>
                </a:cubicBezTo>
                <a:cubicBezTo>
                  <a:pt x="0" y="391"/>
                  <a:pt x="11" y="438"/>
                  <a:pt x="30" y="481"/>
                </a:cubicBezTo>
                <a:cubicBezTo>
                  <a:pt x="58" y="469"/>
                  <a:pt x="58" y="469"/>
                  <a:pt x="58" y="469"/>
                </a:cubicBezTo>
                <a:cubicBezTo>
                  <a:pt x="40" y="429"/>
                  <a:pt x="30" y="386"/>
                  <a:pt x="30" y="341"/>
                </a:cubicBezTo>
                <a:cubicBezTo>
                  <a:pt x="30" y="169"/>
                  <a:pt x="169" y="30"/>
                  <a:pt x="340" y="30"/>
                </a:cubicBezTo>
                <a:cubicBezTo>
                  <a:pt x="512" y="30"/>
                  <a:pt x="651" y="169"/>
                  <a:pt x="651" y="341"/>
                </a:cubicBezTo>
                <a:cubicBezTo>
                  <a:pt x="651" y="450"/>
                  <a:pt x="594" y="546"/>
                  <a:pt x="509" y="601"/>
                </a:cubicBezTo>
                <a:cubicBezTo>
                  <a:pt x="525" y="626"/>
                  <a:pt x="525" y="626"/>
                  <a:pt x="525" y="626"/>
                </a:cubicBezTo>
                <a:cubicBezTo>
                  <a:pt x="619" y="566"/>
                  <a:pt x="681" y="460"/>
                  <a:pt x="681" y="341"/>
                </a:cubicBezTo>
                <a:cubicBezTo>
                  <a:pt x="681" y="153"/>
                  <a:pt x="528" y="0"/>
                  <a:pt x="3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63"/>
          <p:cNvSpPr/>
          <p:nvPr/>
        </p:nvSpPr>
        <p:spPr bwMode="auto">
          <a:xfrm>
            <a:off x="4768058" y="2420770"/>
            <a:ext cx="2887663" cy="3033713"/>
          </a:xfrm>
          <a:custGeom>
            <a:avLst/>
            <a:gdLst>
              <a:gd name="T0" fmla="*/ 365 w 770"/>
              <a:gd name="T1" fmla="*/ 0 h 809"/>
              <a:gd name="T2" fmla="*/ 0 w 770"/>
              <a:gd name="T3" fmla="*/ 230 h 809"/>
              <a:gd name="T4" fmla="*/ 45 w 770"/>
              <a:gd name="T5" fmla="*/ 248 h 809"/>
              <a:gd name="T6" fmla="*/ 365 w 770"/>
              <a:gd name="T7" fmla="*/ 48 h 809"/>
              <a:gd name="T8" fmla="*/ 722 w 770"/>
              <a:gd name="T9" fmla="*/ 405 h 809"/>
              <a:gd name="T10" fmla="*/ 365 w 770"/>
              <a:gd name="T11" fmla="*/ 761 h 809"/>
              <a:gd name="T12" fmla="*/ 132 w 770"/>
              <a:gd name="T13" fmla="*/ 674 h 809"/>
              <a:gd name="T14" fmla="*/ 102 w 770"/>
              <a:gd name="T15" fmla="*/ 712 h 809"/>
              <a:gd name="T16" fmla="*/ 365 w 770"/>
              <a:gd name="T17" fmla="*/ 809 h 809"/>
              <a:gd name="T18" fmla="*/ 770 w 770"/>
              <a:gd name="T19" fmla="*/ 405 h 809"/>
              <a:gd name="T20" fmla="*/ 365 w 770"/>
              <a:gd name="T21" fmla="*/ 0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0" h="809">
                <a:moveTo>
                  <a:pt x="365" y="0"/>
                </a:moveTo>
                <a:cubicBezTo>
                  <a:pt x="204" y="0"/>
                  <a:pt x="65" y="94"/>
                  <a:pt x="0" y="230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103" y="130"/>
                  <a:pt x="224" y="48"/>
                  <a:pt x="365" y="48"/>
                </a:cubicBezTo>
                <a:cubicBezTo>
                  <a:pt x="562" y="48"/>
                  <a:pt x="722" y="208"/>
                  <a:pt x="722" y="405"/>
                </a:cubicBezTo>
                <a:cubicBezTo>
                  <a:pt x="722" y="602"/>
                  <a:pt x="562" y="761"/>
                  <a:pt x="365" y="761"/>
                </a:cubicBezTo>
                <a:cubicBezTo>
                  <a:pt x="276" y="761"/>
                  <a:pt x="194" y="728"/>
                  <a:pt x="132" y="674"/>
                </a:cubicBezTo>
                <a:cubicBezTo>
                  <a:pt x="102" y="712"/>
                  <a:pt x="102" y="712"/>
                  <a:pt x="102" y="712"/>
                </a:cubicBezTo>
                <a:cubicBezTo>
                  <a:pt x="173" y="772"/>
                  <a:pt x="265" y="809"/>
                  <a:pt x="365" y="809"/>
                </a:cubicBezTo>
                <a:cubicBezTo>
                  <a:pt x="589" y="809"/>
                  <a:pt x="770" y="628"/>
                  <a:pt x="770" y="405"/>
                </a:cubicBezTo>
                <a:cubicBezTo>
                  <a:pt x="770" y="181"/>
                  <a:pt x="589" y="0"/>
                  <a:pt x="3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64"/>
          <p:cNvSpPr/>
          <p:nvPr/>
        </p:nvSpPr>
        <p:spPr bwMode="auto">
          <a:xfrm>
            <a:off x="4399758" y="2200107"/>
            <a:ext cx="3476625" cy="3476625"/>
          </a:xfrm>
          <a:custGeom>
            <a:avLst/>
            <a:gdLst>
              <a:gd name="T0" fmla="*/ 463 w 927"/>
              <a:gd name="T1" fmla="*/ 0 h 927"/>
              <a:gd name="T2" fmla="*/ 259 w 927"/>
              <a:gd name="T3" fmla="*/ 48 h 927"/>
              <a:gd name="T4" fmla="*/ 279 w 927"/>
              <a:gd name="T5" fmla="*/ 87 h 927"/>
              <a:gd name="T6" fmla="*/ 463 w 927"/>
              <a:gd name="T7" fmla="*/ 45 h 927"/>
              <a:gd name="T8" fmla="*/ 882 w 927"/>
              <a:gd name="T9" fmla="*/ 464 h 927"/>
              <a:gd name="T10" fmla="*/ 463 w 927"/>
              <a:gd name="T11" fmla="*/ 883 h 927"/>
              <a:gd name="T12" fmla="*/ 44 w 927"/>
              <a:gd name="T13" fmla="*/ 464 h 927"/>
              <a:gd name="T14" fmla="*/ 48 w 927"/>
              <a:gd name="T15" fmla="*/ 411 h 927"/>
              <a:gd name="T16" fmla="*/ 3 w 927"/>
              <a:gd name="T17" fmla="*/ 409 h 927"/>
              <a:gd name="T18" fmla="*/ 0 w 927"/>
              <a:gd name="T19" fmla="*/ 464 h 927"/>
              <a:gd name="T20" fmla="*/ 463 w 927"/>
              <a:gd name="T21" fmla="*/ 927 h 927"/>
              <a:gd name="T22" fmla="*/ 927 w 927"/>
              <a:gd name="T23" fmla="*/ 464 h 927"/>
              <a:gd name="T24" fmla="*/ 463 w 927"/>
              <a:gd name="T25" fmla="*/ 0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7" h="927">
                <a:moveTo>
                  <a:pt x="463" y="0"/>
                </a:moveTo>
                <a:cubicBezTo>
                  <a:pt x="390" y="0"/>
                  <a:pt x="321" y="17"/>
                  <a:pt x="259" y="48"/>
                </a:cubicBezTo>
                <a:cubicBezTo>
                  <a:pt x="279" y="87"/>
                  <a:pt x="279" y="87"/>
                  <a:pt x="279" y="87"/>
                </a:cubicBezTo>
                <a:cubicBezTo>
                  <a:pt x="335" y="60"/>
                  <a:pt x="397" y="45"/>
                  <a:pt x="463" y="45"/>
                </a:cubicBezTo>
                <a:cubicBezTo>
                  <a:pt x="695" y="45"/>
                  <a:pt x="882" y="232"/>
                  <a:pt x="882" y="464"/>
                </a:cubicBezTo>
                <a:cubicBezTo>
                  <a:pt x="882" y="695"/>
                  <a:pt x="695" y="883"/>
                  <a:pt x="463" y="883"/>
                </a:cubicBezTo>
                <a:cubicBezTo>
                  <a:pt x="232" y="883"/>
                  <a:pt x="44" y="695"/>
                  <a:pt x="44" y="464"/>
                </a:cubicBezTo>
                <a:cubicBezTo>
                  <a:pt x="44" y="446"/>
                  <a:pt x="46" y="428"/>
                  <a:pt x="48" y="411"/>
                </a:cubicBezTo>
                <a:cubicBezTo>
                  <a:pt x="3" y="409"/>
                  <a:pt x="3" y="409"/>
                  <a:pt x="3" y="409"/>
                </a:cubicBezTo>
                <a:cubicBezTo>
                  <a:pt x="1" y="427"/>
                  <a:pt x="0" y="445"/>
                  <a:pt x="0" y="464"/>
                </a:cubicBezTo>
                <a:cubicBezTo>
                  <a:pt x="0" y="720"/>
                  <a:pt x="207" y="927"/>
                  <a:pt x="463" y="927"/>
                </a:cubicBezTo>
                <a:cubicBezTo>
                  <a:pt x="719" y="927"/>
                  <a:pt x="927" y="720"/>
                  <a:pt x="927" y="464"/>
                </a:cubicBezTo>
                <a:cubicBezTo>
                  <a:pt x="927" y="208"/>
                  <a:pt x="719" y="0"/>
                  <a:pt x="46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65"/>
          <p:cNvSpPr/>
          <p:nvPr/>
        </p:nvSpPr>
        <p:spPr bwMode="auto">
          <a:xfrm>
            <a:off x="7119145" y="2258844"/>
            <a:ext cx="944563" cy="357188"/>
          </a:xfrm>
          <a:custGeom>
            <a:avLst/>
            <a:gdLst>
              <a:gd name="T0" fmla="*/ 0 w 595"/>
              <a:gd name="T1" fmla="*/ 225 h 225"/>
              <a:gd name="T2" fmla="*/ 208 w 595"/>
              <a:gd name="T3" fmla="*/ 0 h 225"/>
              <a:gd name="T4" fmla="*/ 595 w 595"/>
              <a:gd name="T5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225">
                <a:moveTo>
                  <a:pt x="0" y="225"/>
                </a:moveTo>
                <a:lnTo>
                  <a:pt x="208" y="0"/>
                </a:lnTo>
                <a:lnTo>
                  <a:pt x="595" y="0"/>
                </a:lnTo>
              </a:path>
            </a:pathLst>
          </a:cu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Line 66"/>
          <p:cNvSpPr>
            <a:spLocks noChangeShapeType="1"/>
          </p:cNvSpPr>
          <p:nvPr/>
        </p:nvSpPr>
        <p:spPr bwMode="auto">
          <a:xfrm>
            <a:off x="7812882" y="3797131"/>
            <a:ext cx="401638" cy="0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7"/>
          <p:cNvSpPr/>
          <p:nvPr/>
        </p:nvSpPr>
        <p:spPr bwMode="auto">
          <a:xfrm>
            <a:off x="6860382" y="4917906"/>
            <a:ext cx="1079500" cy="706438"/>
          </a:xfrm>
          <a:custGeom>
            <a:avLst/>
            <a:gdLst>
              <a:gd name="T0" fmla="*/ 0 w 288"/>
              <a:gd name="T1" fmla="*/ 0 h 188"/>
              <a:gd name="T2" fmla="*/ 193 w 288"/>
              <a:gd name="T3" fmla="*/ 188 h 188"/>
              <a:gd name="T4" fmla="*/ 288 w 288"/>
              <a:gd name="T5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188">
                <a:moveTo>
                  <a:pt x="0" y="0"/>
                </a:moveTo>
                <a:cubicBezTo>
                  <a:pt x="4" y="5"/>
                  <a:pt x="193" y="188"/>
                  <a:pt x="193" y="188"/>
                </a:cubicBezTo>
                <a:cubicBezTo>
                  <a:pt x="288" y="188"/>
                  <a:pt x="288" y="188"/>
                  <a:pt x="288" y="188"/>
                </a:cubicBezTo>
              </a:path>
            </a:pathLst>
          </a:cu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8"/>
          <p:cNvSpPr/>
          <p:nvPr/>
        </p:nvSpPr>
        <p:spPr bwMode="auto">
          <a:xfrm>
            <a:off x="4196557" y="5049669"/>
            <a:ext cx="1081088" cy="604838"/>
          </a:xfrm>
          <a:custGeom>
            <a:avLst/>
            <a:gdLst>
              <a:gd name="T0" fmla="*/ 681 w 681"/>
              <a:gd name="T1" fmla="*/ 0 h 381"/>
              <a:gd name="T2" fmla="*/ 277 w 681"/>
              <a:gd name="T3" fmla="*/ 381 h 381"/>
              <a:gd name="T4" fmla="*/ 0 w 681"/>
              <a:gd name="T5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81" h="381">
                <a:moveTo>
                  <a:pt x="681" y="0"/>
                </a:moveTo>
                <a:lnTo>
                  <a:pt x="277" y="381"/>
                </a:lnTo>
                <a:lnTo>
                  <a:pt x="0" y="381"/>
                </a:lnTo>
              </a:path>
            </a:pathLst>
          </a:cu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1"/>
          <p:cNvSpPr/>
          <p:nvPr/>
        </p:nvSpPr>
        <p:spPr bwMode="auto">
          <a:xfrm>
            <a:off x="4164033" y="2851715"/>
            <a:ext cx="696913" cy="404813"/>
          </a:xfrm>
          <a:custGeom>
            <a:avLst/>
            <a:gdLst>
              <a:gd name="T0" fmla="*/ 439 w 439"/>
              <a:gd name="T1" fmla="*/ 255 h 255"/>
              <a:gd name="T2" fmla="*/ 267 w 439"/>
              <a:gd name="T3" fmla="*/ 0 h 255"/>
              <a:gd name="T4" fmla="*/ 0 w 439"/>
              <a:gd name="T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9" h="255">
                <a:moveTo>
                  <a:pt x="439" y="255"/>
                </a:moveTo>
                <a:lnTo>
                  <a:pt x="267" y="0"/>
                </a:lnTo>
                <a:lnTo>
                  <a:pt x="0" y="0"/>
                </a:lnTo>
              </a:path>
            </a:pathLst>
          </a:cu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Line 72"/>
          <p:cNvSpPr>
            <a:spLocks noChangeShapeType="1"/>
          </p:cNvSpPr>
          <p:nvPr/>
        </p:nvSpPr>
        <p:spPr bwMode="auto">
          <a:xfrm flipH="1" flipV="1">
            <a:off x="5112545" y="2087394"/>
            <a:ext cx="366713" cy="374650"/>
          </a:xfrm>
          <a:prstGeom prst="line">
            <a:avLst/>
          </a:prstGeom>
          <a:noFill/>
          <a:ln w="5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443971" y="3476753"/>
            <a:ext cx="1388201" cy="92333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3"/>
                </a:solidFill>
                <a:latin typeface="Bebas" pitchFamily="2" charset="0"/>
                <a:ea typeface="微软雅黑" panose="020B0503020204020204" pitchFamily="34" charset="-122"/>
              </a:rPr>
              <a:t>64.8</a:t>
            </a:r>
            <a:endParaRPr lang="zh-CN" altLang="en-US" sz="6000" dirty="0">
              <a:solidFill>
                <a:schemeClr val="accent3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2434" y="1330686"/>
            <a:ext cx="1486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7805" y="1687552"/>
            <a:ext cx="2186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7529" y="1356251"/>
            <a:ext cx="104220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accent1"/>
                </a:solidFill>
                <a:latin typeface="Bebas" pitchFamily="2" charset="0"/>
                <a:cs typeface="Arial" panose="020B0604020202020204" pitchFamily="34" charset="0"/>
              </a:rPr>
              <a:t>18.4</a:t>
            </a:r>
            <a:endParaRPr lang="zh-CN" altLang="en-US" sz="4000" dirty="0">
              <a:solidFill>
                <a:schemeClr val="accent1"/>
              </a:solidFill>
              <a:latin typeface="Bebas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21179" y="1906750"/>
            <a:ext cx="1486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16550" y="2263616"/>
            <a:ext cx="2186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4527" y="1930454"/>
            <a:ext cx="81144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2"/>
                </a:solidFill>
                <a:latin typeface="Bebas" pitchFamily="2" charset="0"/>
                <a:cs typeface="Arial" panose="020B0604020202020204" pitchFamily="34" charset="0"/>
              </a:rPr>
              <a:t>7.9</a:t>
            </a:r>
            <a:endParaRPr lang="zh-CN" altLang="en-US" sz="4000" dirty="0">
              <a:solidFill>
                <a:schemeClr val="tx2"/>
              </a:solidFill>
              <a:latin typeface="Bebas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0336" y="3447091"/>
            <a:ext cx="1486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15707" y="3803957"/>
            <a:ext cx="2186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0132" y="3470795"/>
            <a:ext cx="75854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accent1"/>
                </a:solidFill>
                <a:latin typeface="Bebas" pitchFamily="2" charset="0"/>
                <a:cs typeface="Arial" panose="020B0604020202020204" pitchFamily="34" charset="0"/>
              </a:rPr>
              <a:t>4.1</a:t>
            </a:r>
            <a:endParaRPr lang="zh-CN" altLang="en-US" sz="4000" dirty="0">
              <a:solidFill>
                <a:schemeClr val="accent1"/>
              </a:solidFill>
              <a:latin typeface="Bebas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38403" y="5236998"/>
            <a:ext cx="1486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33774" y="5593864"/>
            <a:ext cx="2186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61360" y="5260702"/>
            <a:ext cx="103054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2"/>
                </a:solidFill>
                <a:latin typeface="Bebas" pitchFamily="2" charset="0"/>
                <a:cs typeface="Arial" panose="020B0604020202020204" pitchFamily="34" charset="0"/>
              </a:rPr>
              <a:t>12.2</a:t>
            </a:r>
            <a:endParaRPr lang="zh-CN" altLang="en-US" sz="4000" dirty="0">
              <a:solidFill>
                <a:schemeClr val="tx2"/>
              </a:solidFill>
              <a:latin typeface="Bebas" pitchFamily="2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9611" y="4818836"/>
            <a:ext cx="1486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4982" y="5175702"/>
            <a:ext cx="2186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1424" y="4842540"/>
            <a:ext cx="101951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accent1"/>
                </a:solidFill>
                <a:latin typeface="Bebas" pitchFamily="2" charset="0"/>
                <a:cs typeface="Arial" panose="020B0604020202020204" pitchFamily="34" charset="0"/>
              </a:rPr>
              <a:t>15.3</a:t>
            </a:r>
            <a:endParaRPr lang="zh-CN" altLang="en-US" sz="4000" dirty="0">
              <a:solidFill>
                <a:schemeClr val="accent1"/>
              </a:solidFill>
              <a:latin typeface="Bebas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9611" y="2770846"/>
            <a:ext cx="1486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04982" y="3127712"/>
            <a:ext cx="2186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选择粘贴，并选择只保留文字。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2959" y="2794550"/>
            <a:ext cx="81144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4000" dirty="0">
                <a:solidFill>
                  <a:schemeClr val="tx2"/>
                </a:solidFill>
                <a:latin typeface="Bebas" pitchFamily="2" charset="0"/>
                <a:cs typeface="Arial" panose="020B0604020202020204" pitchFamily="34" charset="0"/>
              </a:rPr>
              <a:t>6.9</a:t>
            </a:r>
            <a:endParaRPr lang="zh-CN" altLang="en-US" sz="4000" dirty="0">
              <a:solidFill>
                <a:schemeClr val="tx2"/>
              </a:solidFill>
              <a:latin typeface="Bebas" pitchFamily="2" charset="0"/>
              <a:cs typeface="Arial" panose="020B0604020202020204" pitchFamily="34" charset="0"/>
            </a:endParaRPr>
          </a:p>
        </p:txBody>
      </p:sp>
      <p:sp>
        <p:nvSpPr>
          <p:cNvPr id="30" name="标题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59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99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139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460"/>
                            </p:stCondLst>
                            <p:childTnLst>
                              <p:par>
                                <p:cTn id="1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1465694"/>
            <a:ext cx="979308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您的内容打在这里，或者通过复制您的文本后，在此框中选择粘贴，并选择只保留文字。您的内容打在这里，或者通过通过复制您的文本。您的内容打在这里，或者通过复制您的文本后，在此框中选择粘贴，并选择只保留文字。您的内容打在这里，或者通过通过复制您的文本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3" name="椭圆 2"/>
          <p:cNvSpPr/>
          <p:nvPr/>
        </p:nvSpPr>
        <p:spPr>
          <a:xfrm>
            <a:off x="1847528" y="3438872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63552" y="335699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431704" y="3510880"/>
            <a:ext cx="19442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63553" y="3859540"/>
            <a:ext cx="1197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Bebas" pitchFamily="2" charset="0"/>
                <a:ea typeface="微软雅黑" panose="020B0503020204020204" pitchFamily="34" charset="-122"/>
              </a:rPr>
              <a:t>63,856</a:t>
            </a:r>
            <a:endParaRPr lang="zh-CN" altLang="en-US" sz="2800" dirty="0">
              <a:solidFill>
                <a:schemeClr val="accent1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616273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062405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508537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954669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616273" y="4893162"/>
            <a:ext cx="360040" cy="63361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062405" y="4797302"/>
            <a:ext cx="360040" cy="7294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508537" y="4615624"/>
            <a:ext cx="360040" cy="9111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954669" y="4225132"/>
            <a:ext cx="360040" cy="13016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575720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1852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7984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4116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7217" y="440196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上半年创收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（人民币）</a:t>
            </a:r>
          </a:p>
        </p:txBody>
      </p:sp>
      <p:sp>
        <p:nvSpPr>
          <p:cNvPr id="39" name="椭圆 38"/>
          <p:cNvSpPr/>
          <p:nvPr/>
        </p:nvSpPr>
        <p:spPr>
          <a:xfrm>
            <a:off x="6600056" y="3438872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816080" y="335699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8184232" y="3510880"/>
            <a:ext cx="19442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16081" y="3859540"/>
            <a:ext cx="1136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Bebas" pitchFamily="2" charset="0"/>
                <a:ea typeface="微软雅黑" panose="020B0503020204020204" pitchFamily="34" charset="-122"/>
              </a:rPr>
              <a:t>86,169</a:t>
            </a:r>
            <a:endParaRPr lang="zh-CN" altLang="en-US" sz="2800" dirty="0">
              <a:solidFill>
                <a:schemeClr val="accent1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8368801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8814933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9261065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9707197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8368801" y="5071198"/>
            <a:ext cx="360040" cy="4555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8814933" y="4005065"/>
            <a:ext cx="360040" cy="15217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9261065" y="4615624"/>
            <a:ext cx="360040" cy="9111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9707197" y="4121150"/>
            <a:ext cx="360040" cy="140562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8328248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74380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220512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66644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69745" y="440196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下半年创收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（人民币）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4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9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4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9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39" grpId="0" animBg="1"/>
      <p:bldP spid="40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166100" y="2201432"/>
            <a:ext cx="0" cy="3124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97852" y="1878101"/>
            <a:ext cx="1807965" cy="480541"/>
            <a:chOff x="3297486" y="1447077"/>
            <a:chExt cx="1808200" cy="480541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gray">
            <a:xfrm>
              <a:off x="3381661" y="1504266"/>
              <a:ext cx="1724025" cy="4233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>
              <a:off x="3297486" y="1447077"/>
              <a:ext cx="1724025" cy="4233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b="1" dirty="0">
                  <a:solidFill>
                    <a:schemeClr val="accent2">
                      <a:lumMod val="75000"/>
                    </a:schemeClr>
                  </a:solidFill>
                  <a:latin typeface="+mn-ea"/>
                  <a:cs typeface="+mn-ea"/>
                </a:rPr>
                <a:t>2013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97852" y="2968197"/>
            <a:ext cx="1807965" cy="490843"/>
            <a:chOff x="3297486" y="2537173"/>
            <a:chExt cx="1808200" cy="490843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gray">
            <a:xfrm>
              <a:off x="3381661" y="2604664"/>
              <a:ext cx="1724025" cy="4233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gray">
            <a:xfrm>
              <a:off x="3297486" y="2537173"/>
              <a:ext cx="1724025" cy="4233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b="1" dirty="0">
                  <a:solidFill>
                    <a:schemeClr val="accent2">
                      <a:lumMod val="75000"/>
                    </a:schemeClr>
                  </a:solidFill>
                  <a:latin typeface="+mn-ea"/>
                  <a:cs typeface="+mn-ea"/>
                </a:rPr>
                <a:t>2014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97852" y="4111197"/>
            <a:ext cx="1807965" cy="496203"/>
            <a:chOff x="3297486" y="3680173"/>
            <a:chExt cx="1808200" cy="496203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>
              <a:off x="3381661" y="3753024"/>
              <a:ext cx="1724025" cy="4233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gray">
            <a:xfrm>
              <a:off x="3297486" y="3680173"/>
              <a:ext cx="1724025" cy="42335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b="1" dirty="0">
                  <a:solidFill>
                    <a:schemeClr val="accent2">
                      <a:lumMod val="75000"/>
                    </a:schemeClr>
                  </a:solidFill>
                  <a:latin typeface="+mn-ea"/>
                  <a:cs typeface="+mn-ea"/>
                </a:rPr>
                <a:t>2015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97852" y="5254197"/>
            <a:ext cx="1807965" cy="509099"/>
            <a:chOff x="3297486" y="4823173"/>
            <a:chExt cx="1808200" cy="509099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gray">
            <a:xfrm>
              <a:off x="3381661" y="4908920"/>
              <a:ext cx="1724025" cy="4233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en-US" altLang="zh-CN" b="1" dirty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>
              <a:off x="3297486" y="4823173"/>
              <a:ext cx="1724025" cy="423352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b="1" dirty="0">
                  <a:solidFill>
                    <a:schemeClr val="accent2">
                      <a:lumMod val="75000"/>
                    </a:schemeClr>
                  </a:solidFill>
                  <a:latin typeface="+mn-ea"/>
                  <a:cs typeface="+mn-ea"/>
                </a:rPr>
                <a:t>2016</a:t>
              </a:r>
            </a:p>
          </p:txBody>
        </p:sp>
      </p:grp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212133" y="2610552"/>
            <a:ext cx="5555799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212133" y="3782582"/>
            <a:ext cx="5555799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4212133" y="4900183"/>
            <a:ext cx="5555799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507365" y="1815583"/>
            <a:ext cx="3057247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</a:rPr>
              <a:t>单击此处添加文本单击此处添加文本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</a:rPr>
              <a:t>单击此处添加文本单击此处添加文本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509595" y="2961858"/>
            <a:ext cx="3057247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</a:rPr>
              <a:t>单击此处添加文本单击此处添加文本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</a:rPr>
              <a:t>单击此处添加文本单击此处添加文本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505501" y="4108133"/>
            <a:ext cx="3057247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</a:rPr>
              <a:t>单击此处添加文本单击此处添加文本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</a:rPr>
              <a:t>单击此处添加文本单击此处添加文本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509595" y="5182401"/>
            <a:ext cx="3057247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</a:rPr>
              <a:t>单击此处添加文本单击此处添加文本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</a:rPr>
              <a:t>单击此处添加文本单击此处添加文本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443433" y="1720272"/>
            <a:ext cx="756384" cy="756418"/>
            <a:chOff x="1650964" y="3527072"/>
            <a:chExt cx="2664095" cy="2663868"/>
          </a:xfrm>
        </p:grpSpPr>
        <p:grpSp>
          <p:nvGrpSpPr>
            <p:cNvPr id="26" name="组合 25"/>
            <p:cNvGrpSpPr/>
            <p:nvPr/>
          </p:nvGrpSpPr>
          <p:grpSpPr>
            <a:xfrm rot="5400000">
              <a:off x="1651078" y="3526958"/>
              <a:ext cx="2663868" cy="2664095"/>
              <a:chOff x="1651078" y="3526958"/>
              <a:chExt cx="2663868" cy="2664095"/>
            </a:xfrm>
          </p:grpSpPr>
          <p:sp>
            <p:nvSpPr>
              <p:cNvPr id="32" name="泪滴形 31"/>
              <p:cNvSpPr/>
              <p:nvPr/>
            </p:nvSpPr>
            <p:spPr bwMode="auto">
              <a:xfrm rot="2625972">
                <a:off x="1651078" y="353387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33" name="泪滴形 32"/>
              <p:cNvSpPr/>
              <p:nvPr/>
            </p:nvSpPr>
            <p:spPr bwMode="auto">
              <a:xfrm rot="8025972">
                <a:off x="1651079" y="3530416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34" name="泪滴形 33"/>
              <p:cNvSpPr/>
              <p:nvPr/>
            </p:nvSpPr>
            <p:spPr bwMode="auto">
              <a:xfrm rot="13425972">
                <a:off x="1651078" y="352696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35" name="泪滴形 34"/>
              <p:cNvSpPr/>
              <p:nvPr/>
            </p:nvSpPr>
            <p:spPr bwMode="auto">
              <a:xfrm rot="18825972">
                <a:off x="1657763" y="3526958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821626" y="3702087"/>
              <a:ext cx="2315860" cy="2320521"/>
              <a:chOff x="6948048" y="3722249"/>
              <a:chExt cx="2315860" cy="2320521"/>
            </a:xfrm>
          </p:grpSpPr>
          <p:sp>
            <p:nvSpPr>
              <p:cNvPr id="28" name="椭圆 27"/>
              <p:cNvSpPr/>
              <p:nvPr/>
            </p:nvSpPr>
            <p:spPr bwMode="auto">
              <a:xfrm>
                <a:off x="6948048" y="3722249"/>
                <a:ext cx="2315860" cy="232052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7466369" y="4394410"/>
                <a:ext cx="1266804" cy="936104"/>
                <a:chOff x="5757045" y="1582609"/>
                <a:chExt cx="1266804" cy="936104"/>
              </a:xfrm>
            </p:grpSpPr>
            <p:sp>
              <p:nvSpPr>
                <p:cNvPr id="30" name="燕尾形 29"/>
                <p:cNvSpPr/>
                <p:nvPr/>
              </p:nvSpPr>
              <p:spPr bwMode="auto">
                <a:xfrm>
                  <a:off x="6303769" y="1582609"/>
                  <a:ext cx="720080" cy="936104"/>
                </a:xfrm>
                <a:prstGeom prst="chevron">
                  <a:avLst>
                    <a:gd name="adj" fmla="val 6209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31" name="五边形 30"/>
                <p:cNvSpPr/>
                <p:nvPr/>
              </p:nvSpPr>
              <p:spPr bwMode="auto">
                <a:xfrm>
                  <a:off x="5757045" y="1930943"/>
                  <a:ext cx="907608" cy="249112"/>
                </a:xfrm>
                <a:prstGeom prst="homePlat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</p:grpSp>
      </p:grpSp>
      <p:grpSp>
        <p:nvGrpSpPr>
          <p:cNvPr id="36" name="组合 35"/>
          <p:cNvGrpSpPr/>
          <p:nvPr/>
        </p:nvGrpSpPr>
        <p:grpSpPr>
          <a:xfrm>
            <a:off x="2443433" y="3942605"/>
            <a:ext cx="756384" cy="756418"/>
            <a:chOff x="1650964" y="3527072"/>
            <a:chExt cx="2664095" cy="2663868"/>
          </a:xfrm>
        </p:grpSpPr>
        <p:grpSp>
          <p:nvGrpSpPr>
            <p:cNvPr id="37" name="组合 36"/>
            <p:cNvGrpSpPr/>
            <p:nvPr/>
          </p:nvGrpSpPr>
          <p:grpSpPr>
            <a:xfrm rot="5400000">
              <a:off x="1651078" y="3526958"/>
              <a:ext cx="2663868" cy="2664095"/>
              <a:chOff x="1651078" y="3526958"/>
              <a:chExt cx="2663868" cy="2664095"/>
            </a:xfrm>
          </p:grpSpPr>
          <p:sp>
            <p:nvSpPr>
              <p:cNvPr id="43" name="泪滴形 42"/>
              <p:cNvSpPr/>
              <p:nvPr/>
            </p:nvSpPr>
            <p:spPr bwMode="auto">
              <a:xfrm rot="2625972">
                <a:off x="1651078" y="353387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44" name="泪滴形 43"/>
              <p:cNvSpPr/>
              <p:nvPr/>
            </p:nvSpPr>
            <p:spPr bwMode="auto">
              <a:xfrm rot="8025972">
                <a:off x="1651079" y="3530416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45" name="泪滴形 44"/>
              <p:cNvSpPr/>
              <p:nvPr/>
            </p:nvSpPr>
            <p:spPr bwMode="auto">
              <a:xfrm rot="13425972">
                <a:off x="1651078" y="352696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46" name="泪滴形 45"/>
              <p:cNvSpPr/>
              <p:nvPr/>
            </p:nvSpPr>
            <p:spPr bwMode="auto">
              <a:xfrm rot="18825972">
                <a:off x="1657763" y="3526958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821626" y="3702087"/>
              <a:ext cx="2315860" cy="2320521"/>
              <a:chOff x="6948048" y="3722249"/>
              <a:chExt cx="2315860" cy="2320521"/>
            </a:xfrm>
          </p:grpSpPr>
          <p:sp>
            <p:nvSpPr>
              <p:cNvPr id="39" name="椭圆 38"/>
              <p:cNvSpPr/>
              <p:nvPr/>
            </p:nvSpPr>
            <p:spPr bwMode="auto">
              <a:xfrm>
                <a:off x="6948048" y="3722249"/>
                <a:ext cx="2315860" cy="2320521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7466369" y="4394410"/>
                <a:ext cx="1266804" cy="936104"/>
                <a:chOff x="5757045" y="1582609"/>
                <a:chExt cx="1266804" cy="936104"/>
              </a:xfrm>
            </p:grpSpPr>
            <p:sp>
              <p:nvSpPr>
                <p:cNvPr id="41" name="燕尾形 40"/>
                <p:cNvSpPr/>
                <p:nvPr/>
              </p:nvSpPr>
              <p:spPr bwMode="auto">
                <a:xfrm>
                  <a:off x="6303769" y="1582609"/>
                  <a:ext cx="720080" cy="936104"/>
                </a:xfrm>
                <a:prstGeom prst="chevron">
                  <a:avLst>
                    <a:gd name="adj" fmla="val 62094"/>
                  </a:avLst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42" name="五边形 41"/>
                <p:cNvSpPr/>
                <p:nvPr/>
              </p:nvSpPr>
              <p:spPr bwMode="auto">
                <a:xfrm>
                  <a:off x="5757045" y="1930943"/>
                  <a:ext cx="907608" cy="249112"/>
                </a:xfrm>
                <a:prstGeom prst="homePlat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</p:grpSp>
      </p:grpSp>
      <p:grpSp>
        <p:nvGrpSpPr>
          <p:cNvPr id="47" name="组合 46"/>
          <p:cNvGrpSpPr/>
          <p:nvPr/>
        </p:nvGrpSpPr>
        <p:grpSpPr>
          <a:xfrm>
            <a:off x="2443433" y="2801662"/>
            <a:ext cx="756384" cy="756418"/>
            <a:chOff x="1650964" y="3527072"/>
            <a:chExt cx="2664095" cy="2663868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1651078" y="3526958"/>
              <a:ext cx="2663868" cy="2664095"/>
              <a:chOff x="1651078" y="3526958"/>
              <a:chExt cx="2663868" cy="2664095"/>
            </a:xfrm>
          </p:grpSpPr>
          <p:sp>
            <p:nvSpPr>
              <p:cNvPr id="54" name="泪滴形 53"/>
              <p:cNvSpPr/>
              <p:nvPr/>
            </p:nvSpPr>
            <p:spPr bwMode="auto">
              <a:xfrm rot="2625972">
                <a:off x="1651078" y="353387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55" name="泪滴形 54"/>
              <p:cNvSpPr/>
              <p:nvPr/>
            </p:nvSpPr>
            <p:spPr bwMode="auto">
              <a:xfrm rot="8025972">
                <a:off x="1651079" y="3530416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56" name="泪滴形 55"/>
              <p:cNvSpPr/>
              <p:nvPr/>
            </p:nvSpPr>
            <p:spPr bwMode="auto">
              <a:xfrm rot="13425972">
                <a:off x="1651078" y="352696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57" name="泪滴形 56"/>
              <p:cNvSpPr/>
              <p:nvPr/>
            </p:nvSpPr>
            <p:spPr bwMode="auto">
              <a:xfrm rot="18825972">
                <a:off x="1657763" y="3526958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821626" y="3702087"/>
              <a:ext cx="2315860" cy="2320521"/>
              <a:chOff x="6948048" y="3722249"/>
              <a:chExt cx="2315860" cy="2320521"/>
            </a:xfrm>
          </p:grpSpPr>
          <p:sp>
            <p:nvSpPr>
              <p:cNvPr id="50" name="椭圆 49"/>
              <p:cNvSpPr/>
              <p:nvPr/>
            </p:nvSpPr>
            <p:spPr bwMode="auto">
              <a:xfrm>
                <a:off x="6948048" y="3722249"/>
                <a:ext cx="2315860" cy="2320521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7466369" y="4394410"/>
                <a:ext cx="1266804" cy="936104"/>
                <a:chOff x="5757045" y="1582609"/>
                <a:chExt cx="1266804" cy="936104"/>
              </a:xfrm>
            </p:grpSpPr>
            <p:sp>
              <p:nvSpPr>
                <p:cNvPr id="52" name="燕尾形 51"/>
                <p:cNvSpPr/>
                <p:nvPr/>
              </p:nvSpPr>
              <p:spPr bwMode="auto">
                <a:xfrm>
                  <a:off x="6303769" y="1582609"/>
                  <a:ext cx="720080" cy="936104"/>
                </a:xfrm>
                <a:prstGeom prst="chevron">
                  <a:avLst>
                    <a:gd name="adj" fmla="val 62094"/>
                  </a:avLst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53" name="五边形 52"/>
                <p:cNvSpPr/>
                <p:nvPr/>
              </p:nvSpPr>
              <p:spPr bwMode="auto">
                <a:xfrm>
                  <a:off x="5757045" y="1930943"/>
                  <a:ext cx="907608" cy="249112"/>
                </a:xfrm>
                <a:prstGeom prst="homePlat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</p:grpSp>
      </p:grpSp>
      <p:grpSp>
        <p:nvGrpSpPr>
          <p:cNvPr id="58" name="组合 57"/>
          <p:cNvGrpSpPr/>
          <p:nvPr/>
        </p:nvGrpSpPr>
        <p:grpSpPr>
          <a:xfrm>
            <a:off x="2443433" y="5087662"/>
            <a:ext cx="756384" cy="756418"/>
            <a:chOff x="1650964" y="3527072"/>
            <a:chExt cx="2664095" cy="2663868"/>
          </a:xfrm>
        </p:grpSpPr>
        <p:grpSp>
          <p:nvGrpSpPr>
            <p:cNvPr id="59" name="组合 58"/>
            <p:cNvGrpSpPr/>
            <p:nvPr/>
          </p:nvGrpSpPr>
          <p:grpSpPr>
            <a:xfrm rot="5400000">
              <a:off x="1651078" y="3526958"/>
              <a:ext cx="2663868" cy="2664095"/>
              <a:chOff x="1651078" y="3526958"/>
              <a:chExt cx="2663868" cy="2664095"/>
            </a:xfrm>
          </p:grpSpPr>
          <p:sp>
            <p:nvSpPr>
              <p:cNvPr id="65" name="泪滴形 64"/>
              <p:cNvSpPr/>
              <p:nvPr/>
            </p:nvSpPr>
            <p:spPr bwMode="auto">
              <a:xfrm rot="2625972">
                <a:off x="1651078" y="353387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66" name="泪滴形 65"/>
              <p:cNvSpPr/>
              <p:nvPr/>
            </p:nvSpPr>
            <p:spPr bwMode="auto">
              <a:xfrm rot="8025972">
                <a:off x="1651079" y="3530416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67" name="泪滴形 66"/>
              <p:cNvSpPr/>
              <p:nvPr/>
            </p:nvSpPr>
            <p:spPr bwMode="auto">
              <a:xfrm rot="13425972">
                <a:off x="1651078" y="3526960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sp>
            <p:nvSpPr>
              <p:cNvPr id="68" name="泪滴形 67"/>
              <p:cNvSpPr/>
              <p:nvPr/>
            </p:nvSpPr>
            <p:spPr bwMode="auto">
              <a:xfrm rot="18825972">
                <a:off x="1657763" y="3526958"/>
                <a:ext cx="2657183" cy="2657183"/>
              </a:xfrm>
              <a:prstGeom prst="teardrop">
                <a:avLst>
                  <a:gd name="adj" fmla="val 84503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1821626" y="3702087"/>
              <a:ext cx="2315860" cy="2320521"/>
              <a:chOff x="6948048" y="3722249"/>
              <a:chExt cx="2315860" cy="2320521"/>
            </a:xfrm>
          </p:grpSpPr>
          <p:sp>
            <p:nvSpPr>
              <p:cNvPr id="61" name="椭圆 60"/>
              <p:cNvSpPr/>
              <p:nvPr/>
            </p:nvSpPr>
            <p:spPr bwMode="auto">
              <a:xfrm>
                <a:off x="6948048" y="3722249"/>
                <a:ext cx="2315860" cy="2320521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>
                  <a:cs typeface="+mn-ea"/>
                </a:endParaRP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7466369" y="4394410"/>
                <a:ext cx="1266804" cy="936104"/>
                <a:chOff x="5757045" y="1582609"/>
                <a:chExt cx="1266804" cy="936104"/>
              </a:xfrm>
            </p:grpSpPr>
            <p:sp>
              <p:nvSpPr>
                <p:cNvPr id="63" name="燕尾形 62"/>
                <p:cNvSpPr/>
                <p:nvPr/>
              </p:nvSpPr>
              <p:spPr bwMode="auto">
                <a:xfrm>
                  <a:off x="6303769" y="1582609"/>
                  <a:ext cx="720080" cy="936104"/>
                </a:xfrm>
                <a:prstGeom prst="chevron">
                  <a:avLst>
                    <a:gd name="adj" fmla="val 62094"/>
                  </a:avLst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64" name="五边形 63"/>
                <p:cNvSpPr/>
                <p:nvPr/>
              </p:nvSpPr>
              <p:spPr bwMode="auto">
                <a:xfrm>
                  <a:off x="5757045" y="1930943"/>
                  <a:ext cx="907608" cy="249112"/>
                </a:xfrm>
                <a:prstGeom prst="homePlat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>
                    <a:cs typeface="+mn-ea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ea typeface="+mn-ea"/>
                <a:cs typeface="+mn-ea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849">
      <a:dk1>
        <a:sysClr val="windowText" lastClr="000000"/>
      </a:dk1>
      <a:lt1>
        <a:sysClr val="window" lastClr="FFFFFF"/>
      </a:lt1>
      <a:dk2>
        <a:srgbClr val="9B5A06"/>
      </a:dk2>
      <a:lt2>
        <a:srgbClr val="9B5A06"/>
      </a:lt2>
      <a:accent1>
        <a:srgbClr val="E2B62F"/>
      </a:accent1>
      <a:accent2>
        <a:srgbClr val="9B5A06"/>
      </a:accent2>
      <a:accent3>
        <a:srgbClr val="E2B62F"/>
      </a:accent3>
      <a:accent4>
        <a:srgbClr val="9B5A06"/>
      </a:accent4>
      <a:accent5>
        <a:srgbClr val="E2B62F"/>
      </a:accent5>
      <a:accent6>
        <a:srgbClr val="9B5A0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3505</Words>
  <Application>Microsoft Office PowerPoint</Application>
  <PresentationFormat>宽屏</PresentationFormat>
  <Paragraphs>548</Paragraphs>
  <Slides>40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0" baseType="lpstr">
      <vt:lpstr>Akzidenz-Grotesk BQ Condensed</vt:lpstr>
      <vt:lpstr>Bebas</vt:lpstr>
      <vt:lpstr>微软雅黑</vt:lpstr>
      <vt:lpstr>Arial</vt:lpstr>
      <vt:lpstr>Arial Black</vt:lpstr>
      <vt:lpstr>Calibri</vt:lpstr>
      <vt:lpstr>Haettenschweiler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2015-05-05T08:02:00Z</dcterms:created>
  <dcterms:modified xsi:type="dcterms:W3CDTF">2021-01-06T01:20:19Z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