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15" r:id="rId2"/>
    <p:sldId id="3217" r:id="rId3"/>
    <p:sldId id="3218" r:id="rId4"/>
    <p:sldId id="3190" r:id="rId5"/>
    <p:sldId id="3205" r:id="rId6"/>
    <p:sldId id="3200" r:id="rId7"/>
    <p:sldId id="3246" r:id="rId8"/>
    <p:sldId id="3198" r:id="rId9"/>
    <p:sldId id="3226" r:id="rId10"/>
    <p:sldId id="3196" r:id="rId11"/>
    <p:sldId id="3225" r:id="rId12"/>
    <p:sldId id="3202" r:id="rId13"/>
    <p:sldId id="3199" r:id="rId14"/>
    <p:sldId id="3191" r:id="rId15"/>
    <p:sldId id="3228" r:id="rId16"/>
    <p:sldId id="3204" r:id="rId17"/>
    <p:sldId id="3192" r:id="rId18"/>
    <p:sldId id="3197" r:id="rId19"/>
    <p:sldId id="3193" r:id="rId20"/>
    <p:sldId id="3203" r:id="rId21"/>
    <p:sldId id="3229" r:id="rId22"/>
    <p:sldId id="3194" r:id="rId23"/>
    <p:sldId id="3195" r:id="rId24"/>
    <p:sldId id="3222" r:id="rId25"/>
    <p:sldId id="3223" r:id="rId26"/>
    <p:sldId id="3224" r:id="rId27"/>
    <p:sldId id="3230" r:id="rId28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2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363">
          <p15:clr>
            <a:srgbClr val="A4A3A4"/>
          </p15:clr>
        </p15:guide>
        <p15:guide id="6" pos="13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D75"/>
    <a:srgbClr val="E73D3F"/>
    <a:srgbClr val="E7592E"/>
    <a:srgbClr val="0FC7D3"/>
    <a:srgbClr val="EC206C"/>
    <a:srgbClr val="BC148E"/>
    <a:srgbClr val="0A1A3B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>
        <p:scale>
          <a:sx n="50" d="100"/>
          <a:sy n="50" d="100"/>
        </p:scale>
        <p:origin x="-468" y="-1650"/>
      </p:cViewPr>
      <p:guideLst>
        <p:guide orient="horz" pos="328"/>
        <p:guide orient="horz" pos="4182"/>
        <p:guide pos="4050"/>
        <p:guide pos="7588"/>
        <p:guide pos="363"/>
        <p:guide pos="131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25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795" y="7144717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95" y="7144717"/>
            <a:ext cx="12858751" cy="87933"/>
            <a:chOff x="0" y="0"/>
            <a:chExt cx="12858751" cy="87933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70" y="2540"/>
            <a:ext cx="12862560" cy="7236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472998" y="2569929"/>
            <a:ext cx="7914214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>
                <a:solidFill>
                  <a:srgbClr val="E7592E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20XX</a:t>
            </a:r>
            <a:r>
              <a:rPr lang="zh-CN" altLang="en-US" sz="5400" dirty="0">
                <a:solidFill>
                  <a:srgbClr val="E7592E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年终报告</a:t>
            </a:r>
            <a:r>
              <a:rPr lang="en-US" altLang="zh-CN" sz="5400" dirty="0">
                <a:solidFill>
                  <a:srgbClr val="E7592E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/</a:t>
            </a:r>
            <a:r>
              <a:rPr lang="zh-CN" altLang="en-US" sz="5400" dirty="0">
                <a:solidFill>
                  <a:srgbClr val="E7592E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工作总结</a:t>
            </a:r>
            <a:endParaRPr lang="zh-CN" altLang="en-US" sz="5400" b="1" spc="600" dirty="0">
              <a:solidFill>
                <a:srgbClr val="E7592E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47780" y="3768367"/>
            <a:ext cx="4631496" cy="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60741" y="3571155"/>
            <a:ext cx="65364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4040056" y="5861882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00000">
            <a:off x="-803487" y="4127931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1613409" y="5555755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-291242" y="5349957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346266" y="6857738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2979504" y="6430244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4972779" y="711197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5925709" y="6316911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9008588" y="5658501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6419174" y="5517494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7918216" y="6584823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0638191" y="4943718"/>
            <a:ext cx="1625149" cy="162514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8194663" y="5429477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1251240" y="6064096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2299116" y="5046215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5706531" y="6215131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3596278" y="5969554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93143" y="2127932"/>
            <a:ext cx="86734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E759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8"/>
            <a:ext cx="2418755" cy="731755"/>
            <a:chOff x="844734" y="1912933"/>
            <a:chExt cx="2287091" cy="672299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，修改文字内容，也可以直接复制你的内容到此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6435" y="1912933"/>
              <a:ext cx="148539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485389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693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693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6930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29464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58991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58991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781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58991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05185" y="1672109"/>
            <a:ext cx="3816424" cy="381642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05839" y="4948070"/>
            <a:ext cx="1631540" cy="163154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524719" y="2265592"/>
            <a:ext cx="662473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524719" y="3687764"/>
            <a:ext cx="6624736" cy="180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明年工作计划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 </a:t>
            </a:r>
            <a:endParaRPr lang="en-US" altLang="ko-KR" kern="0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122604" y="2828077"/>
            <a:ext cx="1471584" cy="1471584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39" name="KSO_Shape"/>
          <p:cNvSpPr/>
          <p:nvPr/>
        </p:nvSpPr>
        <p:spPr bwMode="auto">
          <a:xfrm>
            <a:off x="4578160" y="3312621"/>
            <a:ext cx="621902" cy="52861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037A9B"/>
          </a:solidFill>
        </p:grpSpPr>
        <p:sp>
          <p:nvSpPr>
            <p:cNvPr id="42" name="矩形 4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357605" y="231810"/>
            <a:ext cx="323406" cy="27489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39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8611" y="3842946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35753" y="4537287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35753" y="3394162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35753" y="2326552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8611" y="2801555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8611" y="5013240"/>
            <a:ext cx="1427480" cy="349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2791"/>
            <a:ext cx="177093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8085"/>
            <a:ext cx="1740271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7644"/>
            <a:ext cx="1720913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5099"/>
            <a:ext cx="1691106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50392"/>
            <a:ext cx="1746675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9953"/>
            <a:ext cx="1859324" cy="71818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 panose="020B0303030403020204"/>
                <a:ea typeface="+mj-ea"/>
                <a:cs typeface="Source Sans Pro ExtraLight" panose="020B030303040302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/>
          <p:cNvSpPr/>
          <p:nvPr/>
        </p:nvSpPr>
        <p:spPr>
          <a:xfrm>
            <a:off x="4607148" y="5590406"/>
            <a:ext cx="4365753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9"/>
          <p:cNvSpPr txBox="1"/>
          <p:nvPr/>
        </p:nvSpPr>
        <p:spPr>
          <a:xfrm>
            <a:off x="5282992" y="5724348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037A9B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1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21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23812" y="4624115"/>
            <a:ext cx="4146088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9"/>
          <p:cNvSpPr txBox="1"/>
          <p:nvPr/>
        </p:nvSpPr>
        <p:spPr>
          <a:xfrm>
            <a:off x="5290484" y="4759315"/>
            <a:ext cx="2126985" cy="722170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05918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1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21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617527" y="3616325"/>
            <a:ext cx="4165559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923810" y="2639661"/>
            <a:ext cx="4146089" cy="66258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68255" y="2477433"/>
            <a:ext cx="987040" cy="98704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7" name="KSO_Shape"/>
          <p:cNvSpPr/>
          <p:nvPr/>
        </p:nvSpPr>
        <p:spPr bwMode="auto">
          <a:xfrm>
            <a:off x="3786631" y="2864520"/>
            <a:ext cx="350285" cy="26563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327529" y="3434608"/>
            <a:ext cx="987040" cy="987040"/>
            <a:chOff x="1677608" y="2996952"/>
            <a:chExt cx="1395643" cy="1395643"/>
          </a:xfrm>
        </p:grpSpPr>
        <p:sp>
          <p:nvSpPr>
            <p:cNvPr id="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68255" y="4426465"/>
            <a:ext cx="987040" cy="98704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327529" y="5438553"/>
            <a:ext cx="987040" cy="987040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20" name="KSO_Shape"/>
          <p:cNvSpPr/>
          <p:nvPr/>
        </p:nvSpPr>
        <p:spPr bwMode="auto">
          <a:xfrm>
            <a:off x="8661086" y="3805978"/>
            <a:ext cx="339149" cy="28884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3794369" y="4790987"/>
            <a:ext cx="334811" cy="33146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8659517" y="5795131"/>
            <a:ext cx="365503" cy="31067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290482" y="2774860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F66C47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1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211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5290482" y="3750267"/>
            <a:ext cx="2217473" cy="397594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 algn="ctr"/>
            <a:r>
              <a:rPr lang="en-US" altLang="zh-CN" sz="2110" b="1" dirty="0">
                <a:solidFill>
                  <a:srgbClr val="F34347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1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1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1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4730012" y="906862"/>
            <a:ext cx="37963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759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6277523" y="906862"/>
            <a:ext cx="37963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759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43" name="TextBox 42"/>
          <p:cNvSpPr txBox="1"/>
          <p:nvPr/>
        </p:nvSpPr>
        <p:spPr>
          <a:xfrm flipH="1">
            <a:off x="7796046" y="906862"/>
            <a:ext cx="37963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759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</a:p>
        </p:txBody>
      </p:sp>
      <p:sp>
        <p:nvSpPr>
          <p:cNvPr id="44" name="矩形 43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-564260" y="2778593"/>
            <a:ext cx="2354052" cy="2354052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-787372" y="174774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-384040" y="4580272"/>
            <a:ext cx="1402915" cy="1402915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655123" y="4407764"/>
            <a:ext cx="574635" cy="574635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-590998" y="2795117"/>
            <a:ext cx="1181994" cy="118199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10941003" y="2667519"/>
            <a:ext cx="2354052" cy="2354052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11485576" y="1576420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2042046" y="4545447"/>
            <a:ext cx="1379153" cy="137915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1580001" y="5077004"/>
            <a:ext cx="574635" cy="57463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57" name="矩形 56"/>
          <p:cNvSpPr/>
          <p:nvPr/>
        </p:nvSpPr>
        <p:spPr>
          <a:xfrm rot="2700000">
            <a:off x="11276323" y="2424778"/>
            <a:ext cx="1181994" cy="118199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-436820" y="5077005"/>
            <a:ext cx="574635" cy="57463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0973159" y="4358350"/>
            <a:ext cx="305325" cy="305325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0" name="矩形 59"/>
          <p:cNvSpPr/>
          <p:nvPr/>
        </p:nvSpPr>
        <p:spPr>
          <a:xfrm rot="2700000">
            <a:off x="1505245" y="3150206"/>
            <a:ext cx="305325" cy="305325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28" grpId="0" animBg="1"/>
      <p:bldP spid="29" grpId="0"/>
      <p:bldP spid="26" grpId="0" animBg="1"/>
      <p:bldP spid="24" grpId="0" animBg="1"/>
      <p:bldP spid="7" grpId="0" animBg="1"/>
      <p:bldP spid="20" grpId="0" animBg="1"/>
      <p:bldP spid="21" grpId="0" animBg="1"/>
      <p:bldP spid="22" grpId="0" animBg="1"/>
      <p:bldP spid="25" grpId="0"/>
      <p:bldP spid="27" grpId="0"/>
      <p:bldP spid="41" grpId="0"/>
      <p:bldP spid="42" grpId="0"/>
      <p:bldP spid="43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175" y="0"/>
            <a:ext cx="4998720" cy="7232650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75" y="1167765"/>
            <a:ext cx="12854940" cy="864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273858" y="2600002"/>
            <a:ext cx="4468742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成功项目展示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  </a:t>
            </a:r>
            <a:endParaRPr lang="en-US" altLang="ko-KR" kern="0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51591" y="2828077"/>
            <a:ext cx="1471584" cy="1471584"/>
            <a:chOff x="1677608" y="2996952"/>
            <a:chExt cx="1395643" cy="1395643"/>
          </a:xfrm>
        </p:grpSpPr>
        <p:sp>
          <p:nvSpPr>
            <p:cNvPr id="4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7" name="KSO_Shape"/>
          <p:cNvSpPr/>
          <p:nvPr/>
        </p:nvSpPr>
        <p:spPr bwMode="auto">
          <a:xfrm>
            <a:off x="4513673" y="3236695"/>
            <a:ext cx="700884" cy="69387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059188"/>
          </a:solidFill>
        </p:grpSpPr>
        <p:sp>
          <p:nvSpPr>
            <p:cNvPr id="50" name="矩形 49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KSO_Shape"/>
          <p:cNvSpPr/>
          <p:nvPr/>
        </p:nvSpPr>
        <p:spPr bwMode="auto">
          <a:xfrm>
            <a:off x="344087" y="209030"/>
            <a:ext cx="350442" cy="3469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744355" y="5249498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184535" y="5249498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624715" y="5249498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9064894" y="5249498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197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44600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41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5781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619617" y="2910537"/>
            <a:ext cx="76195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spc="600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 批评指导</a:t>
            </a: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51590" y="3889652"/>
            <a:ext cx="4631496" cy="25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6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164551" y="3813725"/>
            <a:ext cx="65364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-24349" y="-411"/>
            <a:ext cx="3214687" cy="48207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190339" y="-411"/>
            <a:ext cx="3214687" cy="48207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405026" y="-411"/>
            <a:ext cx="3214687" cy="48207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9593924" y="-411"/>
            <a:ext cx="3240477" cy="48207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700000">
            <a:off x="4040056" y="5861882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2700000">
            <a:off x="-803487" y="4127931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2700000">
            <a:off x="1613409" y="5555755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2700000">
            <a:off x="-291242" y="5349957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2700000">
            <a:off x="1346266" y="6857738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2700000">
            <a:off x="2979504" y="6430244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4972779" y="711197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5925709" y="6316911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9008588" y="5658501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6419174" y="5517494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7918216" y="6584823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10638191" y="4943718"/>
            <a:ext cx="1625149" cy="162514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8194663" y="5429477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11251240" y="6064096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2299116" y="5046215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5706531" y="6215131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3596278" y="5969554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93143" y="2558462"/>
            <a:ext cx="867348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47D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99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9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6" grpId="0" bldLvl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51591" y="2880534"/>
            <a:ext cx="1471584" cy="1471584"/>
            <a:chOff x="1677608" y="2996952"/>
            <a:chExt cx="1395643" cy="1395643"/>
          </a:xfrm>
        </p:grpSpPr>
        <p:sp>
          <p:nvSpPr>
            <p:cNvPr id="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5" name="KSO_Shape"/>
          <p:cNvSpPr/>
          <p:nvPr/>
        </p:nvSpPr>
        <p:spPr bwMode="auto">
          <a:xfrm>
            <a:off x="4578615" y="3375807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团队成员介绍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重点项目概况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F66C47"/>
          </a:solidFill>
        </p:grpSpPr>
        <p:sp>
          <p:nvSpPr>
            <p:cNvPr id="32" name="矩形 31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  </a:t>
            </a:r>
            <a:endParaRPr lang="en-US" altLang="ko-KR" kern="0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8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5074369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761917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-59920" y="2232"/>
            <a:ext cx="6464739" cy="7237116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8104899" y="0"/>
            <a:ext cx="4753851" cy="72393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671101" y="3279248"/>
            <a:ext cx="3775957" cy="136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71100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4196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11472615" y="3420030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957264" y="3285494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" name="矩形 1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" name="矩形 2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4" name="肘形连接符 3"/>
          <p:cNvCxnSpPr/>
          <p:nvPr/>
        </p:nvCxnSpPr>
        <p:spPr>
          <a:xfrm rot="5400000" flipH="1" flipV="1">
            <a:off x="1503995" y="2646291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443131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026227" y="1977475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6" name="矩形 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在这里添加你的文字，图片也可以，记得加满哦。</a:t>
              </a:r>
            </a:p>
          </p:txBody>
        </p:sp>
      </p:grpSp>
      <p:cxnSp>
        <p:nvCxnSpPr>
          <p:cNvPr id="70" name="肘形连接符 69"/>
          <p:cNvCxnSpPr/>
          <p:nvPr/>
        </p:nvCxnSpPr>
        <p:spPr>
          <a:xfrm rot="5400000" flipH="1" flipV="1">
            <a:off x="4084387" y="2646291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4023523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606619" y="1977475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在这里添加你的文字，图片也可以，记得加满哦</a:t>
              </a:r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</p:grpSp>
      <p:cxnSp>
        <p:nvCxnSpPr>
          <p:cNvPr id="77" name="肘形连接符 76"/>
          <p:cNvCxnSpPr/>
          <p:nvPr/>
        </p:nvCxnSpPr>
        <p:spPr>
          <a:xfrm rot="5400000" flipH="1" flipV="1">
            <a:off x="6664779" y="2646291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603915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187011" y="1977475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7" name="矩形 6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在这里添加你的文字，图片也可以，记得加满哦。</a:t>
              </a:r>
            </a:p>
          </p:txBody>
        </p:sp>
      </p:grpSp>
      <p:cxnSp>
        <p:nvCxnSpPr>
          <p:cNvPr id="84" name="肘形连接符 83"/>
          <p:cNvCxnSpPr/>
          <p:nvPr/>
        </p:nvCxnSpPr>
        <p:spPr>
          <a:xfrm rot="5400000" flipH="1" flipV="1">
            <a:off x="9245171" y="2646291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9184307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9" name="六边形 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767403" y="1977475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在这里添加你的文字，图片也可以，记得加满哦。</a:t>
              </a:r>
            </a:p>
          </p:txBody>
        </p:sp>
      </p:grpSp>
      <p:cxnSp>
        <p:nvCxnSpPr>
          <p:cNvPr id="91" name="肘形连接符 90"/>
          <p:cNvCxnSpPr/>
          <p:nvPr/>
        </p:nvCxnSpPr>
        <p:spPr>
          <a:xfrm rot="16200000" flipH="1">
            <a:off x="2769450" y="4100340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733327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12" name="六边形 1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6423" y="4209182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在这里添加你的文字，图片也可以，记得加满哦。</a:t>
              </a:r>
            </a:p>
          </p:txBody>
        </p:sp>
      </p:grpSp>
      <p:cxnSp>
        <p:nvCxnSpPr>
          <p:cNvPr id="99" name="肘形连接符 98"/>
          <p:cNvCxnSpPr/>
          <p:nvPr/>
        </p:nvCxnSpPr>
        <p:spPr>
          <a:xfrm rot="16200000" flipH="1">
            <a:off x="5349842" y="4100340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313719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17" name="六边形 1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896815" y="4209182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在这里添加你的文字，图片也可以，记得加满哦。</a:t>
              </a:r>
            </a:p>
          </p:txBody>
        </p:sp>
      </p:grpSp>
      <p:cxnSp>
        <p:nvCxnSpPr>
          <p:cNvPr id="106" name="肘形连接符 105"/>
          <p:cNvCxnSpPr/>
          <p:nvPr/>
        </p:nvCxnSpPr>
        <p:spPr>
          <a:xfrm rot="16200000" flipH="1">
            <a:off x="7930234" y="4100340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894111" y="3168523"/>
            <a:ext cx="583096" cy="676392"/>
            <a:chOff x="1109756" y="3090803"/>
            <a:chExt cx="583096" cy="676392"/>
          </a:xfrm>
          <a:solidFill>
            <a:srgbClr val="047D75"/>
          </a:solidFill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477207" y="4209182"/>
            <a:ext cx="1413335" cy="876262"/>
            <a:chOff x="1853741" y="1952625"/>
            <a:chExt cx="1413335" cy="876262"/>
          </a:xfrm>
          <a:solidFill>
            <a:srgbClr val="E73D3F"/>
          </a:solidFill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在这里添加你的文字，图片也可以，记得加满哦。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474500" y="3168523"/>
            <a:ext cx="583096" cy="676392"/>
            <a:chOff x="1109756" y="3090803"/>
            <a:chExt cx="583096" cy="676392"/>
          </a:xfrm>
          <a:solidFill>
            <a:srgbClr val="E73D3F"/>
          </a:solidFill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35635" cy="46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35635" cy="4616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94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2553359"/>
            <a:ext cx="12858750" cy="212593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518261" y="3587710"/>
            <a:ext cx="3264825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746040" y="2988717"/>
            <a:ext cx="2809267" cy="551641"/>
          </a:xfrm>
          <a:prstGeom prst="rect">
            <a:avLst/>
          </a:prstGeom>
        </p:spPr>
        <p:txBody>
          <a:bodyPr wrap="square" lIns="96406" tIns="48204" rIns="96406" bIns="48204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9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897892" y="3768785"/>
            <a:ext cx="1514849" cy="227113"/>
            <a:chOff x="4369395" y="3284984"/>
            <a:chExt cx="1436675" cy="215393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340489" y="3768174"/>
            <a:ext cx="1514849" cy="227113"/>
            <a:chOff x="4369395" y="3284984"/>
            <a:chExt cx="1436675" cy="215393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897892" y="4072490"/>
            <a:ext cx="1514849" cy="227113"/>
            <a:chOff x="4369395" y="3284984"/>
            <a:chExt cx="1436675" cy="215393"/>
          </a:xfrm>
        </p:grpSpPr>
        <p:sp>
          <p:nvSpPr>
            <p:cNvPr id="19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7340489" y="4071878"/>
            <a:ext cx="1514849" cy="227113"/>
            <a:chOff x="4369395" y="3284984"/>
            <a:chExt cx="1436675" cy="215393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153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7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文本框 9"/>
          <p:cNvSpPr txBox="1"/>
          <p:nvPr/>
        </p:nvSpPr>
        <p:spPr>
          <a:xfrm>
            <a:off x="886765" y="214190"/>
            <a:ext cx="1366671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pPr marL="0" lvl="1"/>
            <a:r>
              <a:rPr lang="zh-CN" altLang="en-US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  </a:t>
            </a:r>
            <a:endParaRPr lang="en-US" altLang="ko-KR" kern="0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solidFill>
            <a:srgbClr val="F34347"/>
          </a:solidFill>
        </p:grpSpPr>
        <p:sp>
          <p:nvSpPr>
            <p:cNvPr id="38" name="矩形 3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KSO_Shape"/>
          <p:cNvSpPr/>
          <p:nvPr/>
        </p:nvSpPr>
        <p:spPr bwMode="auto">
          <a:xfrm>
            <a:off x="341755" y="237988"/>
            <a:ext cx="330759" cy="28169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151591" y="2857064"/>
            <a:ext cx="1471584" cy="1471584"/>
            <a:chOff x="1677608" y="2996952"/>
            <a:chExt cx="1395643" cy="1395643"/>
          </a:xfrm>
        </p:grpSpPr>
        <p:sp>
          <p:nvSpPr>
            <p:cNvPr id="4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75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</a:p>
          </p:txBody>
        </p:sp>
      </p:grpSp>
      <p:sp>
        <p:nvSpPr>
          <p:cNvPr id="44" name="KSO_Shape"/>
          <p:cNvSpPr/>
          <p:nvPr/>
        </p:nvSpPr>
        <p:spPr bwMode="auto">
          <a:xfrm>
            <a:off x="4553039" y="3385625"/>
            <a:ext cx="661518" cy="56339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4040056" y="5963431"/>
            <a:ext cx="1312952" cy="131295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2700000">
            <a:off x="1613409" y="5802903"/>
            <a:ext cx="1710940" cy="171094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700000">
            <a:off x="-291242" y="5451505"/>
            <a:ext cx="1737046" cy="1737046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700000">
            <a:off x="1346266" y="6959286"/>
            <a:ext cx="1159644" cy="115964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 rot="2700000">
            <a:off x="2979504" y="6531792"/>
            <a:ext cx="1463016" cy="146301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2700000">
            <a:off x="4972779" y="7213522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2700000">
            <a:off x="5925709" y="6418460"/>
            <a:ext cx="1829989" cy="182998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2700000">
            <a:off x="9008588" y="5760049"/>
            <a:ext cx="1918130" cy="1918130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2700000">
            <a:off x="6419174" y="5619043"/>
            <a:ext cx="1401965" cy="14019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2700000">
            <a:off x="7918216" y="6686371"/>
            <a:ext cx="1258772" cy="125877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2700000">
            <a:off x="8194663" y="5531026"/>
            <a:ext cx="653631" cy="65363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2700000">
            <a:off x="11251240" y="6165645"/>
            <a:ext cx="1737046" cy="173704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 rot="2700000">
            <a:off x="12299116" y="5147764"/>
            <a:ext cx="865996" cy="86599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2700000">
            <a:off x="5706531" y="6316679"/>
            <a:ext cx="424360" cy="424360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2700000">
            <a:off x="3596278" y="6071102"/>
            <a:ext cx="229473" cy="22947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2700000">
            <a:off x="11344699" y="-236575"/>
            <a:ext cx="1737046" cy="1737046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700000">
            <a:off x="10476711" y="254662"/>
            <a:ext cx="1016465" cy="1016465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 rot="2700000">
            <a:off x="12732099" y="-223037"/>
            <a:ext cx="588392" cy="58839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2700000">
            <a:off x="9984544" y="105075"/>
            <a:ext cx="294196" cy="29419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/>
      <p:bldP spid="44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000">
  <a:themeElements>
    <a:clrScheme name="自定义 87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7D75"/>
      </a:accent1>
      <a:accent2>
        <a:srgbClr val="E73D3F"/>
      </a:accent2>
      <a:accent3>
        <a:srgbClr val="037595"/>
      </a:accent3>
      <a:accent4>
        <a:srgbClr val="047D75"/>
      </a:accent4>
      <a:accent5>
        <a:srgbClr val="E73D3F"/>
      </a:accent5>
      <a:accent6>
        <a:srgbClr val="037595"/>
      </a:accent6>
      <a:hlink>
        <a:srgbClr val="047D75"/>
      </a:hlink>
      <a:folHlink>
        <a:srgbClr val="E73D3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2902</Words>
  <Application>Microsoft Office PowerPoint</Application>
  <PresentationFormat>自定义</PresentationFormat>
  <Paragraphs>290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DIN-BoldItalic</vt:lpstr>
      <vt:lpstr>Impact MT Std</vt:lpstr>
      <vt:lpstr>思源黑体 CN Bold</vt:lpstr>
      <vt:lpstr>宋体</vt:lpstr>
      <vt:lpstr>微软雅黑</vt:lpstr>
      <vt:lpstr>Arial</vt:lpstr>
      <vt:lpstr>Calibri</vt:lpstr>
      <vt:lpstr>Impact</vt:lpstr>
      <vt:lpstr>Wingdings</vt:lpstr>
      <vt:lpstr>000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/>
  <cp:lastModifiedBy/>
  <cp:revision>7</cp:revision>
  <dcterms:created xsi:type="dcterms:W3CDTF">2016-10-17T14:00:00Z</dcterms:created>
  <dcterms:modified xsi:type="dcterms:W3CDTF">2021-01-06T01:20:22Z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2052-11.1.0.9740</vt:lpwstr>
  </property>
</Properties>
</file>