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  <p:sldId id="266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39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7-4CFF-8861-736BFCEBAC00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alpha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7-4CFF-8861-736BFCEBAC00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D27-4CFF-8861-736BFCEBA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54939344"/>
        <c:axId val="-2054935920"/>
      </c:barChart>
      <c:catAx>
        <c:axId val="-205493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-2054935920"/>
        <c:crosses val="autoZero"/>
        <c:auto val="1"/>
        <c:lblAlgn val="ctr"/>
        <c:lblOffset val="100"/>
        <c:noMultiLvlLbl val="0"/>
      </c:catAx>
      <c:valAx>
        <c:axId val="-205493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-205493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ysClr val="window" lastClr="FFFFFF">
                <a:alpha val="50000"/>
              </a:sysClr>
            </a:solidFill>
            <a:ln w="19050">
              <a:noFill/>
            </a:ln>
          </c:spPr>
          <c:dPt>
            <c:idx val="0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CC-4475-84CB-87F73DB2B2A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CC-4475-84CB-87F73DB2B2A0}"/>
              </c:ext>
            </c:extLst>
          </c:dPt>
          <c:dPt>
            <c:idx val="2"/>
            <c:bubble3D val="0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CC-4475-84CB-87F73DB2B2A0}"/>
              </c:ext>
            </c:extLst>
          </c:dPt>
          <c:dPt>
            <c:idx val="3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CC-4475-84CB-87F73DB2B2A0}"/>
              </c:ext>
            </c:extLst>
          </c:dPt>
          <c:dPt>
            <c:idx val="4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ACC-4475-84CB-87F73DB2B2A0}"/>
              </c:ext>
            </c:extLst>
          </c:dPt>
          <c:dPt>
            <c:idx val="5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ACC-4475-84CB-87F73DB2B2A0}"/>
              </c:ext>
            </c:extLst>
          </c:dPt>
          <c:dPt>
            <c:idx val="6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ACC-4475-84CB-87F73DB2B2A0}"/>
              </c:ext>
            </c:extLst>
          </c:dPt>
          <c:dPt>
            <c:idx val="7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ACC-4475-84CB-87F73DB2B2A0}"/>
              </c:ext>
            </c:extLst>
          </c:dPt>
          <c:dPt>
            <c:idx val="8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ACC-4475-84CB-87F73DB2B2A0}"/>
              </c:ext>
            </c:extLst>
          </c:dPt>
          <c:dPt>
            <c:idx val="9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ACC-4475-84CB-87F73DB2B2A0}"/>
              </c:ext>
            </c:extLst>
          </c:dPt>
          <c:dPt>
            <c:idx val="10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ACC-4475-84CB-87F73DB2B2A0}"/>
              </c:ext>
            </c:extLst>
          </c:dPt>
          <c:dPt>
            <c:idx val="1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ACC-4475-84CB-87F73DB2B2A0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CC-4475-84CB-87F73DB2B2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ysClr val="window" lastClr="FFFFFF">
                <a:alpha val="50000"/>
              </a:sysClr>
            </a:solidFill>
            <a:ln w="19050">
              <a:noFill/>
            </a:ln>
          </c:spPr>
          <c:dPt>
            <c:idx val="0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0ACC-4475-84CB-87F73DB2B2A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0ACC-4475-84CB-87F73DB2B2A0}"/>
              </c:ext>
            </c:extLst>
          </c:dPt>
          <c:dPt>
            <c:idx val="2"/>
            <c:bubble3D val="0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0ACC-4475-84CB-87F73DB2B2A0}"/>
              </c:ext>
            </c:extLst>
          </c:dPt>
          <c:dPt>
            <c:idx val="3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0ACC-4475-84CB-87F73DB2B2A0}"/>
              </c:ext>
            </c:extLst>
          </c:dPt>
          <c:dPt>
            <c:idx val="4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0ACC-4475-84CB-87F73DB2B2A0}"/>
              </c:ext>
            </c:extLst>
          </c:dPt>
          <c:dPt>
            <c:idx val="5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0ACC-4475-84CB-87F73DB2B2A0}"/>
              </c:ext>
            </c:extLst>
          </c:dPt>
          <c:dPt>
            <c:idx val="6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0ACC-4475-84CB-87F73DB2B2A0}"/>
              </c:ext>
            </c:extLst>
          </c:dPt>
          <c:dPt>
            <c:idx val="7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0ACC-4475-84CB-87F73DB2B2A0}"/>
              </c:ext>
            </c:extLst>
          </c:dPt>
          <c:dPt>
            <c:idx val="8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0ACC-4475-84CB-87F73DB2B2A0}"/>
              </c:ext>
            </c:extLst>
          </c:dPt>
          <c:dPt>
            <c:idx val="9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0ACC-4475-84CB-87F73DB2B2A0}"/>
              </c:ext>
            </c:extLst>
          </c:dPt>
          <c:dPt>
            <c:idx val="10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0ACC-4475-84CB-87F73DB2B2A0}"/>
              </c:ext>
            </c:extLst>
          </c:dPt>
          <c:dPt>
            <c:idx val="1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0ACC-4475-84CB-87F73DB2B2A0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0ACC-4475-84CB-87F73DB2B2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ysClr val="window" lastClr="FFFFFF">
                <a:alpha val="50000"/>
              </a:sysClr>
            </a:solidFill>
            <a:ln w="19050">
              <a:noFill/>
            </a:ln>
          </c:spPr>
          <c:dPt>
            <c:idx val="0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0ACC-4475-84CB-87F73DB2B2A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0ACC-4475-84CB-87F73DB2B2A0}"/>
              </c:ext>
            </c:extLst>
          </c:dPt>
          <c:dPt>
            <c:idx val="2"/>
            <c:bubble3D val="0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0ACC-4475-84CB-87F73DB2B2A0}"/>
              </c:ext>
            </c:extLst>
          </c:dPt>
          <c:dPt>
            <c:idx val="3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0ACC-4475-84CB-87F73DB2B2A0}"/>
              </c:ext>
            </c:extLst>
          </c:dPt>
          <c:dPt>
            <c:idx val="4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0ACC-4475-84CB-87F73DB2B2A0}"/>
              </c:ext>
            </c:extLst>
          </c:dPt>
          <c:dPt>
            <c:idx val="5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0ACC-4475-84CB-87F73DB2B2A0}"/>
              </c:ext>
            </c:extLst>
          </c:dPt>
          <c:dPt>
            <c:idx val="6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0ACC-4475-84CB-87F73DB2B2A0}"/>
              </c:ext>
            </c:extLst>
          </c:dPt>
          <c:dPt>
            <c:idx val="7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0ACC-4475-84CB-87F73DB2B2A0}"/>
              </c:ext>
            </c:extLst>
          </c:dPt>
          <c:dPt>
            <c:idx val="8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0ACC-4475-84CB-87F73DB2B2A0}"/>
              </c:ext>
            </c:extLst>
          </c:dPt>
          <c:dPt>
            <c:idx val="9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0ACC-4475-84CB-87F73DB2B2A0}"/>
              </c:ext>
            </c:extLst>
          </c:dPt>
          <c:dPt>
            <c:idx val="10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0ACC-4475-84CB-87F73DB2B2A0}"/>
              </c:ext>
            </c:extLst>
          </c:dPt>
          <c:dPt>
            <c:idx val="1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0ACC-4475-84CB-87F73DB2B2A0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0ACC-4475-84CB-87F73DB2B2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ysClr val="window" lastClr="FFFFFF">
                <a:alpha val="50000"/>
              </a:sysClr>
            </a:solidFill>
            <a:ln w="19050">
              <a:noFill/>
            </a:ln>
          </c:spPr>
          <c:dPt>
            <c:idx val="0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0ACC-4475-84CB-87F73DB2B2A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0ACC-4475-84CB-87F73DB2B2A0}"/>
              </c:ext>
            </c:extLst>
          </c:dPt>
          <c:dPt>
            <c:idx val="2"/>
            <c:bubble3D val="0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0ACC-4475-84CB-87F73DB2B2A0}"/>
              </c:ext>
            </c:extLst>
          </c:dPt>
          <c:dPt>
            <c:idx val="3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2-0ACC-4475-84CB-87F73DB2B2A0}"/>
              </c:ext>
            </c:extLst>
          </c:dPt>
          <c:dPt>
            <c:idx val="4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4-0ACC-4475-84CB-87F73DB2B2A0}"/>
              </c:ext>
            </c:extLst>
          </c:dPt>
          <c:dPt>
            <c:idx val="5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6-0ACC-4475-84CB-87F73DB2B2A0}"/>
              </c:ext>
            </c:extLst>
          </c:dPt>
          <c:dPt>
            <c:idx val="6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8-0ACC-4475-84CB-87F73DB2B2A0}"/>
              </c:ext>
            </c:extLst>
          </c:dPt>
          <c:dPt>
            <c:idx val="7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A-0ACC-4475-84CB-87F73DB2B2A0}"/>
              </c:ext>
            </c:extLst>
          </c:dPt>
          <c:dPt>
            <c:idx val="8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C-0ACC-4475-84CB-87F73DB2B2A0}"/>
              </c:ext>
            </c:extLst>
          </c:dPt>
          <c:dPt>
            <c:idx val="9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E-0ACC-4475-84CB-87F73DB2B2A0}"/>
              </c:ext>
            </c:extLst>
          </c:dPt>
          <c:dPt>
            <c:idx val="10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0-0ACC-4475-84CB-87F73DB2B2A0}"/>
              </c:ext>
            </c:extLst>
          </c:dPt>
          <c:dPt>
            <c:idx val="1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2-0ACC-4475-84CB-87F73DB2B2A0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3-0ACC-4475-84CB-87F73DB2B2A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0ACC-4475-84CB-87F73DB2B2A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0ACC-4475-84CB-87F73DB2B2A0}"/>
              </c:ext>
            </c:extLst>
          </c:dPt>
          <c:dPt>
            <c:idx val="2"/>
            <c:bubble3D val="0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0ACC-4475-84CB-87F73DB2B2A0}"/>
              </c:ext>
            </c:extLst>
          </c:dPt>
          <c:dPt>
            <c:idx val="3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0ACC-4475-84CB-87F73DB2B2A0}"/>
              </c:ext>
            </c:extLst>
          </c:dPt>
          <c:dPt>
            <c:idx val="4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0ACC-4475-84CB-87F73DB2B2A0}"/>
              </c:ext>
            </c:extLst>
          </c:dPt>
          <c:dPt>
            <c:idx val="5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0ACC-4475-84CB-87F73DB2B2A0}"/>
              </c:ext>
            </c:extLst>
          </c:dPt>
          <c:dPt>
            <c:idx val="6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0ACC-4475-84CB-87F73DB2B2A0}"/>
              </c:ext>
            </c:extLst>
          </c:dPt>
          <c:dPt>
            <c:idx val="7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0ACC-4475-84CB-87F73DB2B2A0}"/>
              </c:ext>
            </c:extLst>
          </c:dPt>
          <c:dPt>
            <c:idx val="8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0ACC-4475-84CB-87F73DB2B2A0}"/>
              </c:ext>
            </c:extLst>
          </c:dPt>
          <c:dPt>
            <c:idx val="9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0ACC-4475-84CB-87F73DB2B2A0}"/>
              </c:ext>
            </c:extLst>
          </c:dPt>
          <c:dPt>
            <c:idx val="10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0ACC-4475-84CB-87F73DB2B2A0}"/>
              </c:ext>
            </c:extLst>
          </c:dPt>
          <c:dPt>
            <c:idx val="1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B-0ACC-4475-84CB-87F73DB2B2A0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C-0ACC-4475-84CB-87F73DB2B2A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E-0ACC-4475-84CB-87F73DB2B2A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0-0ACC-4475-84CB-87F73DB2B2A0}"/>
              </c:ext>
            </c:extLst>
          </c:dPt>
          <c:dPt>
            <c:idx val="2"/>
            <c:bubble3D val="0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2-0ACC-4475-84CB-87F73DB2B2A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4-0ACC-4475-84CB-87F73DB2B2A0}"/>
              </c:ext>
            </c:extLst>
          </c:dPt>
          <c:dPt>
            <c:idx val="4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6-0ACC-4475-84CB-87F73DB2B2A0}"/>
              </c:ext>
            </c:extLst>
          </c:dPt>
          <c:dPt>
            <c:idx val="5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0ACC-4475-84CB-87F73DB2B2A0}"/>
              </c:ext>
            </c:extLst>
          </c:dPt>
          <c:dPt>
            <c:idx val="6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0ACC-4475-84CB-87F73DB2B2A0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0ACC-4475-84CB-87F73DB2B2A0}"/>
              </c:ext>
            </c:extLst>
          </c:dPt>
          <c:dPt>
            <c:idx val="8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0ACC-4475-84CB-87F73DB2B2A0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0ACC-4475-84CB-87F73DB2B2A0}"/>
              </c:ext>
            </c:extLst>
          </c:dPt>
          <c:dPt>
            <c:idx val="10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0ACC-4475-84CB-87F73DB2B2A0}"/>
              </c:ext>
            </c:extLst>
          </c:dPt>
          <c:dPt>
            <c:idx val="1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0ACC-4475-84CB-87F73DB2B2A0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5-0ACC-4475-84CB-87F73DB2B2A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7-0ACC-4475-84CB-87F73DB2B2A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9-0ACC-4475-84CB-87F73DB2B2A0}"/>
              </c:ext>
            </c:extLst>
          </c:dPt>
          <c:dPt>
            <c:idx val="2"/>
            <c:bubble3D val="0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B-0ACC-4475-84CB-87F73DB2B2A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D-0ACC-4475-84CB-87F73DB2B2A0}"/>
              </c:ext>
            </c:extLst>
          </c:dPt>
          <c:dPt>
            <c:idx val="4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F-0ACC-4475-84CB-87F73DB2B2A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1-0ACC-4475-84CB-87F73DB2B2A0}"/>
              </c:ext>
            </c:extLst>
          </c:dPt>
          <c:dPt>
            <c:idx val="6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3-0ACC-4475-84CB-87F73DB2B2A0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0ACC-4475-84CB-87F73DB2B2A0}"/>
              </c:ext>
            </c:extLst>
          </c:dPt>
          <c:dPt>
            <c:idx val="8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0ACC-4475-84CB-87F73DB2B2A0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0ACC-4475-84CB-87F73DB2B2A0}"/>
              </c:ext>
            </c:extLst>
          </c:dPt>
          <c:dPt>
            <c:idx val="10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0ACC-4475-84CB-87F73DB2B2A0}"/>
              </c:ext>
            </c:extLst>
          </c:dPt>
          <c:dPt>
            <c:idx val="11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0ACC-4475-84CB-87F73DB2B2A0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E-0ACC-4475-84CB-87F73DB2B2A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8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0-0ACC-4475-84CB-87F73DB2B2A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2-0ACC-4475-84CB-87F73DB2B2A0}"/>
              </c:ext>
            </c:extLst>
          </c:dPt>
          <c:dPt>
            <c:idx val="2"/>
            <c:bubble3D val="0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4-0ACC-4475-84CB-87F73DB2B2A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6-0ACC-4475-84CB-87F73DB2B2A0}"/>
              </c:ext>
            </c:extLst>
          </c:dPt>
          <c:dPt>
            <c:idx val="4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8-0ACC-4475-84CB-87F73DB2B2A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A-0ACC-4475-84CB-87F73DB2B2A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C-0ACC-4475-84CB-87F73DB2B2A0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E-0ACC-4475-84CB-87F73DB2B2A0}"/>
              </c:ext>
            </c:extLst>
          </c:dPt>
          <c:dPt>
            <c:idx val="8"/>
            <c:bubble3D val="0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0-0ACC-4475-84CB-87F73DB2B2A0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2-0ACC-4475-84CB-87F73DB2B2A0}"/>
              </c:ext>
            </c:extLst>
          </c:dPt>
          <c:dPt>
            <c:idx val="10"/>
            <c:bubble3D val="0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4-0ACC-4475-84CB-87F73DB2B2A0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6-0ACC-4475-84CB-87F73DB2B2A0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7-0ACC-4475-84CB-87F73DB2B2A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9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9-0ACC-4475-84CB-87F73DB2B2A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B-0ACC-4475-84CB-87F73DB2B2A0}"/>
              </c:ext>
            </c:extLst>
          </c:dPt>
          <c:dPt>
            <c:idx val="2"/>
            <c:bubble3D val="0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D-0ACC-4475-84CB-87F73DB2B2A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F-0ACC-4475-84CB-87F73DB2B2A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1-0ACC-4475-84CB-87F73DB2B2A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3-0ACC-4475-84CB-87F73DB2B2A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5-0ACC-4475-84CB-87F73DB2B2A0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7-0ACC-4475-84CB-87F73DB2B2A0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9-0ACC-4475-84CB-87F73DB2B2A0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B-0ACC-4475-84CB-87F73DB2B2A0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D-0ACC-4475-84CB-87F73DB2B2A0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F-0ACC-4475-84CB-87F73DB2B2A0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E0-0ACC-4475-84CB-87F73DB2B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"/>
      </c:doughnutChart>
      <c:doughnutChart>
        <c:varyColors val="1"/>
        <c:ser>
          <c:idx val="9"/>
          <c:order val="9"/>
          <c:tx>
            <c:strRef>
              <c:f>Sheet1!$K$1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5B9BD5">
                <a:alpha val="20000"/>
              </a:srgb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2-0ACC-4475-84CB-87F73DB2B2A0}"/>
              </c:ext>
            </c:extLst>
          </c:dPt>
          <c:dPt>
            <c:idx val="1"/>
            <c:bubble3D val="0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4-0ACC-4475-84CB-87F73DB2B2A0}"/>
              </c:ext>
            </c:extLst>
          </c:dPt>
          <c:dPt>
            <c:idx val="2"/>
            <c:bubble3D val="0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6-0ACC-4475-84CB-87F73DB2B2A0}"/>
              </c:ext>
            </c:extLst>
          </c:dPt>
          <c:dPt>
            <c:idx val="3"/>
            <c:bubble3D val="0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8-0ACC-4475-84CB-87F73DB2B2A0}"/>
              </c:ext>
            </c:extLst>
          </c:dPt>
          <c:dPt>
            <c:idx val="4"/>
            <c:bubble3D val="0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A-0ACC-4475-84CB-87F73DB2B2A0}"/>
              </c:ext>
            </c:extLst>
          </c:dPt>
          <c:dPt>
            <c:idx val="5"/>
            <c:bubble3D val="0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C-0ACC-4475-84CB-87F73DB2B2A0}"/>
              </c:ext>
            </c:extLst>
          </c:dPt>
          <c:dPt>
            <c:idx val="6"/>
            <c:bubble3D val="0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E-0ACC-4475-84CB-87F73DB2B2A0}"/>
              </c:ext>
            </c:extLst>
          </c:dPt>
          <c:dPt>
            <c:idx val="7"/>
            <c:bubble3D val="0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0-0ACC-4475-84CB-87F73DB2B2A0}"/>
              </c:ext>
            </c:extLst>
          </c:dPt>
          <c:dPt>
            <c:idx val="8"/>
            <c:bubble3D val="0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2-0ACC-4475-84CB-87F73DB2B2A0}"/>
              </c:ext>
            </c:extLst>
          </c:dPt>
          <c:dPt>
            <c:idx val="9"/>
            <c:bubble3D val="0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4-0ACC-4475-84CB-87F73DB2B2A0}"/>
              </c:ext>
            </c:extLst>
          </c:dPt>
          <c:dPt>
            <c:idx val="10"/>
            <c:bubble3D val="0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6-0ACC-4475-84CB-87F73DB2B2A0}"/>
              </c:ext>
            </c:extLst>
          </c:dPt>
          <c:dPt>
            <c:idx val="11"/>
            <c:bubble3D val="0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8-0ACC-4475-84CB-87F73DB2B2A0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9-0ACC-4475-84CB-87F73DB2B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alpha val="5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锐普PPT</c:v>
                </c:pt>
                <c:pt idx="1">
                  <c:v>锐普PPT</c:v>
                </c:pt>
                <c:pt idx="2">
                  <c:v>锐普PPT</c:v>
                </c:pt>
                <c:pt idx="3">
                  <c:v>锐普PPT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3.5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A-4D9C-8635-FDEC382B69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alpha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锐普PPT</c:v>
                </c:pt>
                <c:pt idx="1">
                  <c:v>锐普PPT</c:v>
                </c:pt>
                <c:pt idx="2">
                  <c:v>锐普PPT</c:v>
                </c:pt>
                <c:pt idx="3">
                  <c:v>锐普PPT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3.5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CA-4D9C-8635-FDEC382B69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8569616"/>
        <c:axId val="848570176"/>
      </c:barChart>
      <c:catAx>
        <c:axId val="84856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8570176"/>
        <c:crosses val="autoZero"/>
        <c:auto val="1"/>
        <c:lblAlgn val="ctr"/>
        <c:lblOffset val="100"/>
        <c:noMultiLvlLbl val="0"/>
      </c:catAx>
      <c:valAx>
        <c:axId val="84857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856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3E-45D1-B99D-7D2281BC777A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3E-45D1-B99D-7D2281BC777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3E-45D1-B99D-7D2281BC7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16-4311-AFC4-4975F57AEE0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16-4311-AFC4-4975F57AEE0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16-4311-AFC4-4975F57AE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8D-47F3-89D1-8ADDCC548739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8D-47F3-89D1-8ADDCC54873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8D-47F3-89D1-8ADDCC548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74870" y="1209549"/>
            <a:ext cx="306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20XX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3900" y="1928879"/>
            <a:ext cx="10965180" cy="107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大数据云计算电子科技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3900" y="2893295"/>
            <a:ext cx="10965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HYDROGEN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PROFESSIONAL POWERPOINT TEMPLATE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6"/>
          <p:cNvSpPr/>
          <p:nvPr/>
        </p:nvSpPr>
        <p:spPr bwMode="auto">
          <a:xfrm rot="5400000">
            <a:off x="6076573" y="3274576"/>
            <a:ext cx="259835" cy="234958"/>
          </a:xfrm>
          <a:custGeom>
            <a:avLst/>
            <a:gdLst>
              <a:gd name="T0" fmla="*/ 52 w 94"/>
              <a:gd name="T1" fmla="*/ 0 h 85"/>
              <a:gd name="T2" fmla="*/ 45 w 94"/>
              <a:gd name="T3" fmla="*/ 7 h 85"/>
              <a:gd name="T4" fmla="*/ 75 w 94"/>
              <a:gd name="T5" fmla="*/ 37 h 85"/>
              <a:gd name="T6" fmla="*/ 0 w 94"/>
              <a:gd name="T7" fmla="*/ 37 h 85"/>
              <a:gd name="T8" fmla="*/ 0 w 94"/>
              <a:gd name="T9" fmla="*/ 47 h 85"/>
              <a:gd name="T10" fmla="*/ 75 w 94"/>
              <a:gd name="T11" fmla="*/ 47 h 85"/>
              <a:gd name="T12" fmla="*/ 45 w 94"/>
              <a:gd name="T13" fmla="*/ 78 h 85"/>
              <a:gd name="T14" fmla="*/ 52 w 94"/>
              <a:gd name="T15" fmla="*/ 85 h 85"/>
              <a:gd name="T16" fmla="*/ 94 w 94"/>
              <a:gd name="T17" fmla="*/ 42 h 85"/>
              <a:gd name="T18" fmla="*/ 52 w 94"/>
              <a:gd name="T19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85">
                <a:moveTo>
                  <a:pt x="52" y="0"/>
                </a:moveTo>
                <a:lnTo>
                  <a:pt x="45" y="7"/>
                </a:lnTo>
                <a:lnTo>
                  <a:pt x="75" y="37"/>
                </a:lnTo>
                <a:lnTo>
                  <a:pt x="0" y="37"/>
                </a:lnTo>
                <a:lnTo>
                  <a:pt x="0" y="47"/>
                </a:lnTo>
                <a:lnTo>
                  <a:pt x="75" y="47"/>
                </a:lnTo>
                <a:lnTo>
                  <a:pt x="45" y="78"/>
                </a:lnTo>
                <a:lnTo>
                  <a:pt x="52" y="85"/>
                </a:lnTo>
                <a:lnTo>
                  <a:pt x="94" y="42"/>
                </a:lnTo>
                <a:lnTo>
                  <a:pt x="52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 vert="horz" wrap="square" lIns="80296" tIns="40148" rIns="80296" bIns="40148" numCol="1" anchor="t" anchorCtr="0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 sz="158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22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118" name="AutoShape 3"/>
          <p:cNvSpPr>
            <a:spLocks noChangeAspect="1" noChangeArrowheads="1" noTextEdit="1"/>
          </p:cNvSpPr>
          <p:nvPr/>
        </p:nvSpPr>
        <p:spPr bwMode="auto">
          <a:xfrm>
            <a:off x="6138188" y="3477890"/>
            <a:ext cx="202202" cy="5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grpSp>
        <p:nvGrpSpPr>
          <p:cNvPr id="119" name="组合 118"/>
          <p:cNvGrpSpPr/>
          <p:nvPr/>
        </p:nvGrpSpPr>
        <p:grpSpPr>
          <a:xfrm>
            <a:off x="2871294" y="1445254"/>
            <a:ext cx="2139194" cy="1296866"/>
            <a:chOff x="2885899" y="1771009"/>
            <a:chExt cx="2139194" cy="1296866"/>
          </a:xfrm>
        </p:grpSpPr>
        <p:sp>
          <p:nvSpPr>
            <p:cNvPr id="120" name="矩形 119"/>
            <p:cNvSpPr/>
            <p:nvPr/>
          </p:nvSpPr>
          <p:spPr>
            <a:xfrm>
              <a:off x="2987499" y="1771009"/>
              <a:ext cx="2037594" cy="45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2885899" y="2145855"/>
              <a:ext cx="2139194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2445466" y="4736904"/>
            <a:ext cx="2139194" cy="1296866"/>
            <a:chOff x="2460071" y="5062659"/>
            <a:chExt cx="2139194" cy="1296866"/>
          </a:xfrm>
        </p:grpSpPr>
        <p:sp>
          <p:nvSpPr>
            <p:cNvPr id="123" name="矩形 122"/>
            <p:cNvSpPr/>
            <p:nvPr/>
          </p:nvSpPr>
          <p:spPr>
            <a:xfrm>
              <a:off x="2460071" y="5062659"/>
              <a:ext cx="2139194" cy="45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2460071" y="5437505"/>
              <a:ext cx="2139194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593900" y="1413640"/>
            <a:ext cx="2139194" cy="1296866"/>
            <a:chOff x="7608505" y="1739395"/>
            <a:chExt cx="2139194" cy="1296866"/>
          </a:xfrm>
        </p:grpSpPr>
        <p:sp>
          <p:nvSpPr>
            <p:cNvPr id="126" name="矩形 125"/>
            <p:cNvSpPr/>
            <p:nvPr/>
          </p:nvSpPr>
          <p:spPr>
            <a:xfrm>
              <a:off x="7608505" y="1739395"/>
              <a:ext cx="2037594" cy="45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7608505" y="2114241"/>
              <a:ext cx="2139194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7152303" y="4600783"/>
            <a:ext cx="2139194" cy="1296866"/>
            <a:chOff x="7166908" y="4926538"/>
            <a:chExt cx="2139194" cy="1296866"/>
          </a:xfrm>
        </p:grpSpPr>
        <p:sp>
          <p:nvSpPr>
            <p:cNvPr id="129" name="矩形 128"/>
            <p:cNvSpPr/>
            <p:nvPr/>
          </p:nvSpPr>
          <p:spPr>
            <a:xfrm>
              <a:off x="7166908" y="4926538"/>
              <a:ext cx="2037594" cy="45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7166908" y="5301384"/>
              <a:ext cx="2139194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5123392" y="1358917"/>
            <a:ext cx="850545" cy="2204331"/>
            <a:chOff x="5141736" y="1742547"/>
            <a:chExt cx="850545" cy="2204331"/>
          </a:xfrm>
        </p:grpSpPr>
        <p:grpSp>
          <p:nvGrpSpPr>
            <p:cNvPr id="132" name="组合 131"/>
            <p:cNvGrpSpPr/>
            <p:nvPr/>
          </p:nvGrpSpPr>
          <p:grpSpPr>
            <a:xfrm>
              <a:off x="5141736" y="1742547"/>
              <a:ext cx="850545" cy="2204331"/>
              <a:chOff x="4795210" y="1742547"/>
              <a:chExt cx="850545" cy="2204331"/>
            </a:xfrm>
          </p:grpSpPr>
          <p:sp>
            <p:nvSpPr>
              <p:cNvPr id="136" name="圆角矩形 135"/>
              <p:cNvSpPr/>
              <p:nvPr/>
            </p:nvSpPr>
            <p:spPr>
              <a:xfrm>
                <a:off x="4795210" y="1742547"/>
                <a:ext cx="850545" cy="22043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137" name="组合 136"/>
              <p:cNvGrpSpPr/>
              <p:nvPr/>
            </p:nvGrpSpPr>
            <p:grpSpPr>
              <a:xfrm>
                <a:off x="4848795" y="1810322"/>
                <a:ext cx="751721" cy="744071"/>
                <a:chOff x="734695" y="4865256"/>
                <a:chExt cx="1038341" cy="1027776"/>
              </a:xfrm>
              <a:effectLst/>
            </p:grpSpPr>
            <p:grpSp>
              <p:nvGrpSpPr>
                <p:cNvPr id="138" name="组合 49"/>
                <p:cNvGrpSpPr/>
                <p:nvPr/>
              </p:nvGrpSpPr>
              <p:grpSpPr bwMode="auto">
                <a:xfrm>
                  <a:off x="734696" y="4865256"/>
                  <a:ext cx="1026811" cy="1027776"/>
                  <a:chOff x="871210" y="892008"/>
                  <a:chExt cx="1362381" cy="1362527"/>
                </a:xfrm>
              </p:grpSpPr>
              <p:sp>
                <p:nvSpPr>
                  <p:cNvPr id="140" name="椭圆 139"/>
                  <p:cNvSpPr/>
                  <p:nvPr/>
                </p:nvSpPr>
                <p:spPr>
                  <a:xfrm>
                    <a:off x="871211" y="892008"/>
                    <a:ext cx="1362380" cy="1361247"/>
                  </a:xfrm>
                  <a:prstGeom prst="ellipse">
                    <a:avLst/>
                  </a:prstGeom>
                  <a:solidFill>
                    <a:schemeClr val="bg1">
                      <a:alpha val="2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endParaRPr>
                  </a:p>
                </p:txBody>
              </p:sp>
              <p:sp>
                <p:nvSpPr>
                  <p:cNvPr id="141" name="椭圆 140"/>
                  <p:cNvSpPr/>
                  <p:nvPr/>
                </p:nvSpPr>
                <p:spPr>
                  <a:xfrm>
                    <a:off x="871210" y="893288"/>
                    <a:ext cx="1362379" cy="1361247"/>
                  </a:xfrm>
                  <a:prstGeom prst="ellipse">
                    <a:avLst/>
                  </a:prstGeom>
                  <a:solidFill>
                    <a:schemeClr val="bg1">
                      <a:alpha val="4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>
                    <a:softEdge rad="38100"/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endParaRPr>
                  </a:p>
                </p:txBody>
              </p:sp>
            </p:grpSp>
            <p:sp>
              <p:nvSpPr>
                <p:cNvPr id="139" name="文本框 138"/>
                <p:cNvSpPr txBox="1"/>
                <p:nvPr/>
              </p:nvSpPr>
              <p:spPr>
                <a:xfrm>
                  <a:off x="734695" y="4925367"/>
                  <a:ext cx="1038341" cy="892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60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</a:rPr>
                    <a:t>01</a:t>
                  </a:r>
                  <a:endParaRPr kumimoji="0" lang="zh-CN" altLang="en-US" sz="3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133" name="组合 132"/>
            <p:cNvGrpSpPr/>
            <p:nvPr/>
          </p:nvGrpSpPr>
          <p:grpSpPr>
            <a:xfrm>
              <a:off x="5300019" y="2807432"/>
              <a:ext cx="582293" cy="429530"/>
              <a:chOff x="5379174" y="3818338"/>
              <a:chExt cx="657007" cy="484643"/>
            </a:xfrm>
            <a:solidFill>
              <a:schemeClr val="bg1"/>
            </a:solidFill>
          </p:grpSpPr>
          <p:sp>
            <p:nvSpPr>
              <p:cNvPr id="134" name="Freeform 95"/>
              <p:cNvSpPr/>
              <p:nvPr/>
            </p:nvSpPr>
            <p:spPr bwMode="auto">
              <a:xfrm>
                <a:off x="5379174" y="3962311"/>
                <a:ext cx="657007" cy="340670"/>
              </a:xfrm>
              <a:custGeom>
                <a:avLst/>
                <a:gdLst>
                  <a:gd name="T0" fmla="*/ 132 w 137"/>
                  <a:gd name="T1" fmla="*/ 58 h 71"/>
                  <a:gd name="T2" fmla="*/ 118 w 137"/>
                  <a:gd name="T3" fmla="*/ 23 h 71"/>
                  <a:gd name="T4" fmla="*/ 88 w 137"/>
                  <a:gd name="T5" fmla="*/ 12 h 71"/>
                  <a:gd name="T6" fmla="*/ 88 w 137"/>
                  <a:gd name="T7" fmla="*/ 0 h 71"/>
                  <a:gd name="T8" fmla="*/ 31 w 137"/>
                  <a:gd name="T9" fmla="*/ 0 h 71"/>
                  <a:gd name="T10" fmla="*/ 31 w 137"/>
                  <a:gd name="T11" fmla="*/ 11 h 71"/>
                  <a:gd name="T12" fmla="*/ 20 w 137"/>
                  <a:gd name="T13" fmla="*/ 11 h 71"/>
                  <a:gd name="T14" fmla="*/ 20 w 137"/>
                  <a:gd name="T15" fmla="*/ 1 h 71"/>
                  <a:gd name="T16" fmla="*/ 0 w 137"/>
                  <a:gd name="T17" fmla="*/ 1 h 71"/>
                  <a:gd name="T18" fmla="*/ 0 w 137"/>
                  <a:gd name="T19" fmla="*/ 63 h 71"/>
                  <a:gd name="T20" fmla="*/ 20 w 137"/>
                  <a:gd name="T21" fmla="*/ 63 h 71"/>
                  <a:gd name="T22" fmla="*/ 20 w 137"/>
                  <a:gd name="T23" fmla="*/ 37 h 71"/>
                  <a:gd name="T24" fmla="*/ 26 w 137"/>
                  <a:gd name="T25" fmla="*/ 37 h 71"/>
                  <a:gd name="T26" fmla="*/ 59 w 137"/>
                  <a:gd name="T27" fmla="*/ 71 h 71"/>
                  <a:gd name="T28" fmla="*/ 92 w 137"/>
                  <a:gd name="T29" fmla="*/ 37 h 71"/>
                  <a:gd name="T30" fmla="*/ 92 w 137"/>
                  <a:gd name="T31" fmla="*/ 31 h 71"/>
                  <a:gd name="T32" fmla="*/ 106 w 137"/>
                  <a:gd name="T33" fmla="*/ 37 h 71"/>
                  <a:gd name="T34" fmla="*/ 113 w 137"/>
                  <a:gd name="T35" fmla="*/ 58 h 71"/>
                  <a:gd name="T36" fmla="*/ 108 w 137"/>
                  <a:gd name="T37" fmla="*/ 58 h 71"/>
                  <a:gd name="T38" fmla="*/ 108 w 137"/>
                  <a:gd name="T39" fmla="*/ 64 h 71"/>
                  <a:gd name="T40" fmla="*/ 137 w 137"/>
                  <a:gd name="T41" fmla="*/ 64 h 71"/>
                  <a:gd name="T42" fmla="*/ 137 w 137"/>
                  <a:gd name="T43" fmla="*/ 58 h 71"/>
                  <a:gd name="T44" fmla="*/ 132 w 137"/>
                  <a:gd name="T45" fmla="*/ 5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7" h="71">
                    <a:moveTo>
                      <a:pt x="132" y="58"/>
                    </a:moveTo>
                    <a:cubicBezTo>
                      <a:pt x="131" y="39"/>
                      <a:pt x="129" y="32"/>
                      <a:pt x="118" y="23"/>
                    </a:cubicBezTo>
                    <a:cubicBezTo>
                      <a:pt x="108" y="14"/>
                      <a:pt x="96" y="12"/>
                      <a:pt x="88" y="12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56"/>
                      <a:pt x="41" y="71"/>
                      <a:pt x="59" y="71"/>
                    </a:cubicBezTo>
                    <a:cubicBezTo>
                      <a:pt x="78" y="71"/>
                      <a:pt x="92" y="56"/>
                      <a:pt x="92" y="37"/>
                    </a:cubicBezTo>
                    <a:cubicBezTo>
                      <a:pt x="92" y="35"/>
                      <a:pt x="92" y="33"/>
                      <a:pt x="92" y="31"/>
                    </a:cubicBezTo>
                    <a:cubicBezTo>
                      <a:pt x="96" y="32"/>
                      <a:pt x="102" y="34"/>
                      <a:pt x="106" y="37"/>
                    </a:cubicBezTo>
                    <a:cubicBezTo>
                      <a:pt x="113" y="43"/>
                      <a:pt x="112" y="45"/>
                      <a:pt x="113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37" y="64"/>
                      <a:pt x="137" y="64"/>
                      <a:pt x="137" y="64"/>
                    </a:cubicBezTo>
                    <a:cubicBezTo>
                      <a:pt x="137" y="58"/>
                      <a:pt x="137" y="58"/>
                      <a:pt x="137" y="58"/>
                    </a:cubicBezTo>
                    <a:lnTo>
                      <a:pt x="132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35" name="Freeform 96"/>
              <p:cNvSpPr/>
              <p:nvPr/>
            </p:nvSpPr>
            <p:spPr bwMode="auto">
              <a:xfrm>
                <a:off x="5464341" y="3818338"/>
                <a:ext cx="403532" cy="133835"/>
              </a:xfrm>
              <a:custGeom>
                <a:avLst/>
                <a:gdLst>
                  <a:gd name="T0" fmla="*/ 4 w 84"/>
                  <a:gd name="T1" fmla="*/ 24 h 28"/>
                  <a:gd name="T2" fmla="*/ 8 w 84"/>
                  <a:gd name="T3" fmla="*/ 20 h 28"/>
                  <a:gd name="T4" fmla="*/ 8 w 84"/>
                  <a:gd name="T5" fmla="*/ 16 h 28"/>
                  <a:gd name="T6" fmla="*/ 35 w 84"/>
                  <a:gd name="T7" fmla="*/ 16 h 28"/>
                  <a:gd name="T8" fmla="*/ 35 w 84"/>
                  <a:gd name="T9" fmla="*/ 28 h 28"/>
                  <a:gd name="T10" fmla="*/ 48 w 84"/>
                  <a:gd name="T11" fmla="*/ 28 h 28"/>
                  <a:gd name="T12" fmla="*/ 48 w 84"/>
                  <a:gd name="T13" fmla="*/ 16 h 28"/>
                  <a:gd name="T14" fmla="*/ 75 w 84"/>
                  <a:gd name="T15" fmla="*/ 16 h 28"/>
                  <a:gd name="T16" fmla="*/ 75 w 84"/>
                  <a:gd name="T17" fmla="*/ 20 h 28"/>
                  <a:gd name="T18" fmla="*/ 79 w 84"/>
                  <a:gd name="T19" fmla="*/ 24 h 28"/>
                  <a:gd name="T20" fmla="*/ 84 w 84"/>
                  <a:gd name="T21" fmla="*/ 20 h 28"/>
                  <a:gd name="T22" fmla="*/ 84 w 84"/>
                  <a:gd name="T23" fmla="*/ 16 h 28"/>
                  <a:gd name="T24" fmla="*/ 84 w 84"/>
                  <a:gd name="T25" fmla="*/ 9 h 28"/>
                  <a:gd name="T26" fmla="*/ 84 w 84"/>
                  <a:gd name="T27" fmla="*/ 4 h 28"/>
                  <a:gd name="T28" fmla="*/ 79 w 84"/>
                  <a:gd name="T29" fmla="*/ 0 h 28"/>
                  <a:gd name="T30" fmla="*/ 75 w 84"/>
                  <a:gd name="T31" fmla="*/ 4 h 28"/>
                  <a:gd name="T32" fmla="*/ 75 w 84"/>
                  <a:gd name="T33" fmla="*/ 9 h 28"/>
                  <a:gd name="T34" fmla="*/ 48 w 84"/>
                  <a:gd name="T35" fmla="*/ 9 h 28"/>
                  <a:gd name="T36" fmla="*/ 48 w 84"/>
                  <a:gd name="T37" fmla="*/ 3 h 28"/>
                  <a:gd name="T38" fmla="*/ 35 w 84"/>
                  <a:gd name="T39" fmla="*/ 3 h 28"/>
                  <a:gd name="T40" fmla="*/ 35 w 84"/>
                  <a:gd name="T41" fmla="*/ 9 h 28"/>
                  <a:gd name="T42" fmla="*/ 8 w 84"/>
                  <a:gd name="T43" fmla="*/ 9 h 28"/>
                  <a:gd name="T44" fmla="*/ 8 w 84"/>
                  <a:gd name="T45" fmla="*/ 4 h 28"/>
                  <a:gd name="T46" fmla="*/ 4 w 84"/>
                  <a:gd name="T47" fmla="*/ 0 h 28"/>
                  <a:gd name="T48" fmla="*/ 0 w 84"/>
                  <a:gd name="T49" fmla="*/ 4 h 28"/>
                  <a:gd name="T50" fmla="*/ 0 w 84"/>
                  <a:gd name="T51" fmla="*/ 20 h 28"/>
                  <a:gd name="T52" fmla="*/ 4 w 84"/>
                  <a:gd name="T53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4" h="28">
                    <a:moveTo>
                      <a:pt x="4" y="24"/>
                    </a:moveTo>
                    <a:cubicBezTo>
                      <a:pt x="6" y="24"/>
                      <a:pt x="8" y="23"/>
                      <a:pt x="8" y="2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3"/>
                      <a:pt x="77" y="24"/>
                      <a:pt x="79" y="24"/>
                    </a:cubicBezTo>
                    <a:cubicBezTo>
                      <a:pt x="82" y="24"/>
                      <a:pt x="84" y="23"/>
                      <a:pt x="84" y="20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2"/>
                      <a:pt x="82" y="0"/>
                      <a:pt x="79" y="0"/>
                    </a:cubicBezTo>
                    <a:cubicBezTo>
                      <a:pt x="77" y="0"/>
                      <a:pt x="75" y="2"/>
                      <a:pt x="75" y="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2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6201415" y="2712703"/>
            <a:ext cx="2204331" cy="850545"/>
            <a:chOff x="6197098" y="3083158"/>
            <a:chExt cx="2204331" cy="850545"/>
          </a:xfrm>
        </p:grpSpPr>
        <p:grpSp>
          <p:nvGrpSpPr>
            <p:cNvPr id="143" name="组合 142"/>
            <p:cNvGrpSpPr/>
            <p:nvPr/>
          </p:nvGrpSpPr>
          <p:grpSpPr>
            <a:xfrm rot="5400000">
              <a:off x="6873991" y="2406265"/>
              <a:ext cx="850545" cy="2204331"/>
              <a:chOff x="4795210" y="1742547"/>
              <a:chExt cx="850545" cy="2204331"/>
            </a:xfrm>
          </p:grpSpPr>
          <p:sp>
            <p:nvSpPr>
              <p:cNvPr id="149" name="圆角矩形 148"/>
              <p:cNvSpPr/>
              <p:nvPr/>
            </p:nvSpPr>
            <p:spPr>
              <a:xfrm>
                <a:off x="4795210" y="1742547"/>
                <a:ext cx="850545" cy="220433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4848796" y="1801145"/>
                <a:ext cx="743374" cy="753248"/>
                <a:chOff x="734696" y="4852580"/>
                <a:chExt cx="1026811" cy="1040452"/>
              </a:xfrm>
              <a:effectLst/>
            </p:grpSpPr>
            <p:grpSp>
              <p:nvGrpSpPr>
                <p:cNvPr id="151" name="组合 49"/>
                <p:cNvGrpSpPr/>
                <p:nvPr/>
              </p:nvGrpSpPr>
              <p:grpSpPr bwMode="auto">
                <a:xfrm>
                  <a:off x="734696" y="4865256"/>
                  <a:ext cx="1026811" cy="1027776"/>
                  <a:chOff x="871210" y="892008"/>
                  <a:chExt cx="1362381" cy="1362527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871211" y="892008"/>
                    <a:ext cx="1362380" cy="1361247"/>
                  </a:xfrm>
                  <a:prstGeom prst="ellipse">
                    <a:avLst/>
                  </a:prstGeom>
                  <a:solidFill>
                    <a:schemeClr val="bg1">
                      <a:alpha val="2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871210" y="893288"/>
                    <a:ext cx="1362379" cy="1361247"/>
                  </a:xfrm>
                  <a:prstGeom prst="ellipse">
                    <a:avLst/>
                  </a:prstGeom>
                  <a:solidFill>
                    <a:schemeClr val="bg1">
                      <a:alpha val="4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>
                    <a:softEdge rad="38100"/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endParaRPr>
                  </a:p>
                </p:txBody>
              </p:sp>
            </p:grpSp>
            <p:sp>
              <p:nvSpPr>
                <p:cNvPr id="152" name="文本框 151"/>
                <p:cNvSpPr txBox="1"/>
                <p:nvPr/>
              </p:nvSpPr>
              <p:spPr>
                <a:xfrm rot="16200000">
                  <a:off x="734694" y="4925368"/>
                  <a:ext cx="1038343" cy="89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60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</a:rPr>
                    <a:t>02</a:t>
                  </a:r>
                  <a:endParaRPr kumimoji="0" lang="zh-CN" altLang="en-US" sz="3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144" name="组合 143"/>
            <p:cNvGrpSpPr/>
            <p:nvPr/>
          </p:nvGrpSpPr>
          <p:grpSpPr>
            <a:xfrm>
              <a:off x="6620563" y="3348168"/>
              <a:ext cx="606514" cy="388750"/>
              <a:chOff x="10391892" y="3871061"/>
              <a:chExt cx="762452" cy="488699"/>
            </a:xfrm>
            <a:solidFill>
              <a:schemeClr val="bg1"/>
            </a:solidFill>
          </p:grpSpPr>
          <p:sp>
            <p:nvSpPr>
              <p:cNvPr id="146" name="Freeform 105"/>
              <p:cNvSpPr>
                <a:spLocks noEditPoints="1"/>
              </p:cNvSpPr>
              <p:nvPr/>
            </p:nvSpPr>
            <p:spPr bwMode="auto">
              <a:xfrm>
                <a:off x="10391892" y="3986645"/>
                <a:ext cx="762452" cy="292003"/>
              </a:xfrm>
              <a:custGeom>
                <a:avLst/>
                <a:gdLst>
                  <a:gd name="T0" fmla="*/ 94 w 159"/>
                  <a:gd name="T1" fmla="*/ 42 h 61"/>
                  <a:gd name="T2" fmla="*/ 115 w 159"/>
                  <a:gd name="T3" fmla="*/ 50 h 61"/>
                  <a:gd name="T4" fmla="*/ 129 w 159"/>
                  <a:gd name="T5" fmla="*/ 44 h 61"/>
                  <a:gd name="T6" fmla="*/ 144 w 159"/>
                  <a:gd name="T7" fmla="*/ 52 h 61"/>
                  <a:gd name="T8" fmla="*/ 159 w 159"/>
                  <a:gd name="T9" fmla="*/ 6 h 61"/>
                  <a:gd name="T10" fmla="*/ 55 w 159"/>
                  <a:gd name="T11" fmla="*/ 6 h 61"/>
                  <a:gd name="T12" fmla="*/ 55 w 159"/>
                  <a:gd name="T13" fmla="*/ 19 h 61"/>
                  <a:gd name="T14" fmla="*/ 5 w 159"/>
                  <a:gd name="T15" fmla="*/ 3 h 61"/>
                  <a:gd name="T16" fmla="*/ 2 w 159"/>
                  <a:gd name="T17" fmla="*/ 12 h 61"/>
                  <a:gd name="T18" fmla="*/ 55 w 159"/>
                  <a:gd name="T19" fmla="*/ 29 h 61"/>
                  <a:gd name="T20" fmla="*/ 55 w 159"/>
                  <a:gd name="T21" fmla="*/ 29 h 61"/>
                  <a:gd name="T22" fmla="*/ 59 w 159"/>
                  <a:gd name="T23" fmla="*/ 31 h 61"/>
                  <a:gd name="T24" fmla="*/ 59 w 159"/>
                  <a:gd name="T25" fmla="*/ 56 h 61"/>
                  <a:gd name="T26" fmla="*/ 59 w 159"/>
                  <a:gd name="T27" fmla="*/ 59 h 61"/>
                  <a:gd name="T28" fmla="*/ 59 w 159"/>
                  <a:gd name="T29" fmla="*/ 61 h 61"/>
                  <a:gd name="T30" fmla="*/ 75 w 159"/>
                  <a:gd name="T31" fmla="*/ 61 h 61"/>
                  <a:gd name="T32" fmla="*/ 75 w 159"/>
                  <a:gd name="T33" fmla="*/ 61 h 61"/>
                  <a:gd name="T34" fmla="*/ 94 w 159"/>
                  <a:gd name="T35" fmla="*/ 42 h 61"/>
                  <a:gd name="T36" fmla="*/ 65 w 159"/>
                  <a:gd name="T37" fmla="*/ 33 h 61"/>
                  <a:gd name="T38" fmla="*/ 87 w 159"/>
                  <a:gd name="T39" fmla="*/ 40 h 61"/>
                  <a:gd name="T40" fmla="*/ 72 w 159"/>
                  <a:gd name="T41" fmla="*/ 56 h 61"/>
                  <a:gd name="T42" fmla="*/ 65 w 159"/>
                  <a:gd name="T43" fmla="*/ 56 h 61"/>
                  <a:gd name="T44" fmla="*/ 65 w 159"/>
                  <a:gd name="T45" fmla="*/ 3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9" h="61">
                    <a:moveTo>
                      <a:pt x="94" y="42"/>
                    </a:moveTo>
                    <a:cubicBezTo>
                      <a:pt x="115" y="50"/>
                      <a:pt x="115" y="50"/>
                      <a:pt x="115" y="50"/>
                    </a:cubicBezTo>
                    <a:cubicBezTo>
                      <a:pt x="119" y="46"/>
                      <a:pt x="123" y="44"/>
                      <a:pt x="129" y="44"/>
                    </a:cubicBezTo>
                    <a:cubicBezTo>
                      <a:pt x="135" y="44"/>
                      <a:pt x="141" y="47"/>
                      <a:pt x="144" y="52"/>
                    </a:cubicBezTo>
                    <a:cubicBezTo>
                      <a:pt x="159" y="6"/>
                      <a:pt x="159" y="6"/>
                      <a:pt x="159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2" y="12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75" y="61"/>
                      <a:pt x="75" y="61"/>
                      <a:pt x="75" y="61"/>
                    </a:cubicBezTo>
                    <a:lnTo>
                      <a:pt x="94" y="42"/>
                    </a:lnTo>
                    <a:close/>
                    <a:moveTo>
                      <a:pt x="65" y="33"/>
                    </a:moveTo>
                    <a:cubicBezTo>
                      <a:pt x="87" y="40"/>
                      <a:pt x="87" y="40"/>
                      <a:pt x="87" y="40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5" y="56"/>
                      <a:pt x="65" y="56"/>
                      <a:pt x="65" y="56"/>
                    </a:cubicBezTo>
                    <a:lnTo>
                      <a:pt x="65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47" name="Freeform 106"/>
              <p:cNvSpPr>
                <a:spLocks noEditPoints="1"/>
              </p:cNvSpPr>
              <p:nvPr/>
            </p:nvSpPr>
            <p:spPr bwMode="auto">
              <a:xfrm>
                <a:off x="10929258" y="4201592"/>
                <a:ext cx="158168" cy="158168"/>
              </a:xfrm>
              <a:custGeom>
                <a:avLst/>
                <a:gdLst>
                  <a:gd name="T0" fmla="*/ 17 w 33"/>
                  <a:gd name="T1" fmla="*/ 0 h 33"/>
                  <a:gd name="T2" fmla="*/ 0 w 33"/>
                  <a:gd name="T3" fmla="*/ 16 h 33"/>
                  <a:gd name="T4" fmla="*/ 17 w 33"/>
                  <a:gd name="T5" fmla="*/ 33 h 33"/>
                  <a:gd name="T6" fmla="*/ 33 w 33"/>
                  <a:gd name="T7" fmla="*/ 16 h 33"/>
                  <a:gd name="T8" fmla="*/ 17 w 33"/>
                  <a:gd name="T9" fmla="*/ 0 h 33"/>
                  <a:gd name="T10" fmla="*/ 17 w 33"/>
                  <a:gd name="T11" fmla="*/ 25 h 33"/>
                  <a:gd name="T12" fmla="*/ 8 w 33"/>
                  <a:gd name="T13" fmla="*/ 16 h 33"/>
                  <a:gd name="T14" fmla="*/ 17 w 33"/>
                  <a:gd name="T15" fmla="*/ 8 h 33"/>
                  <a:gd name="T16" fmla="*/ 25 w 33"/>
                  <a:gd name="T17" fmla="*/ 16 h 33"/>
                  <a:gd name="T18" fmla="*/ 17 w 33"/>
                  <a:gd name="T19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3">
                    <a:moveTo>
                      <a:pt x="17" y="0"/>
                    </a:moveTo>
                    <a:cubicBezTo>
                      <a:pt x="8" y="0"/>
                      <a:pt x="0" y="8"/>
                      <a:pt x="0" y="16"/>
                    </a:cubicBezTo>
                    <a:cubicBezTo>
                      <a:pt x="0" y="25"/>
                      <a:pt x="8" y="33"/>
                      <a:pt x="17" y="33"/>
                    </a:cubicBezTo>
                    <a:cubicBezTo>
                      <a:pt x="25" y="33"/>
                      <a:pt x="33" y="25"/>
                      <a:pt x="33" y="16"/>
                    </a:cubicBezTo>
                    <a:cubicBezTo>
                      <a:pt x="33" y="8"/>
                      <a:pt x="25" y="0"/>
                      <a:pt x="17" y="0"/>
                    </a:cubicBezTo>
                    <a:close/>
                    <a:moveTo>
                      <a:pt x="17" y="25"/>
                    </a:moveTo>
                    <a:cubicBezTo>
                      <a:pt x="12" y="25"/>
                      <a:pt x="8" y="21"/>
                      <a:pt x="8" y="16"/>
                    </a:cubicBezTo>
                    <a:cubicBezTo>
                      <a:pt x="8" y="12"/>
                      <a:pt x="12" y="8"/>
                      <a:pt x="17" y="8"/>
                    </a:cubicBezTo>
                    <a:cubicBezTo>
                      <a:pt x="21" y="8"/>
                      <a:pt x="25" y="12"/>
                      <a:pt x="25" y="16"/>
                    </a:cubicBezTo>
                    <a:cubicBezTo>
                      <a:pt x="25" y="21"/>
                      <a:pt x="21" y="25"/>
                      <a:pt x="1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48" name="Freeform 107"/>
              <p:cNvSpPr/>
              <p:nvPr/>
            </p:nvSpPr>
            <p:spPr bwMode="auto">
              <a:xfrm>
                <a:off x="10750812" y="3871061"/>
                <a:ext cx="340670" cy="129779"/>
              </a:xfrm>
              <a:custGeom>
                <a:avLst/>
                <a:gdLst>
                  <a:gd name="T0" fmla="*/ 52 w 71"/>
                  <a:gd name="T1" fmla="*/ 7 h 27"/>
                  <a:gd name="T2" fmla="*/ 37 w 71"/>
                  <a:gd name="T3" fmla="*/ 0 h 27"/>
                  <a:gd name="T4" fmla="*/ 19 w 71"/>
                  <a:gd name="T5" fmla="*/ 11 h 27"/>
                  <a:gd name="T6" fmla="*/ 0 w 71"/>
                  <a:gd name="T7" fmla="*/ 27 h 27"/>
                  <a:gd name="T8" fmla="*/ 71 w 71"/>
                  <a:gd name="T9" fmla="*/ 27 h 27"/>
                  <a:gd name="T10" fmla="*/ 52 w 71"/>
                  <a:gd name="T11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7">
                    <a:moveTo>
                      <a:pt x="52" y="7"/>
                    </a:moveTo>
                    <a:cubicBezTo>
                      <a:pt x="49" y="3"/>
                      <a:pt x="43" y="0"/>
                      <a:pt x="37" y="0"/>
                    </a:cubicBezTo>
                    <a:cubicBezTo>
                      <a:pt x="29" y="0"/>
                      <a:pt x="22" y="5"/>
                      <a:pt x="19" y="11"/>
                    </a:cubicBezTo>
                    <a:cubicBezTo>
                      <a:pt x="9" y="11"/>
                      <a:pt x="2" y="18"/>
                      <a:pt x="0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0" y="16"/>
                      <a:pt x="62" y="8"/>
                      <a:pt x="5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grpSp>
        <p:nvGrpSpPr>
          <p:cNvPr id="155" name="组合 154"/>
          <p:cNvGrpSpPr/>
          <p:nvPr/>
        </p:nvGrpSpPr>
        <p:grpSpPr>
          <a:xfrm>
            <a:off x="3769606" y="3795436"/>
            <a:ext cx="2204331" cy="850545"/>
            <a:chOff x="3795786" y="4098041"/>
            <a:chExt cx="2204331" cy="850545"/>
          </a:xfrm>
        </p:grpSpPr>
        <p:grpSp>
          <p:nvGrpSpPr>
            <p:cNvPr id="156" name="组合 155"/>
            <p:cNvGrpSpPr/>
            <p:nvPr/>
          </p:nvGrpSpPr>
          <p:grpSpPr>
            <a:xfrm rot="16200000" flipH="1">
              <a:off x="4472679" y="3421148"/>
              <a:ext cx="850545" cy="2204331"/>
              <a:chOff x="4795210" y="1742547"/>
              <a:chExt cx="850545" cy="2204331"/>
            </a:xfrm>
          </p:grpSpPr>
          <p:sp>
            <p:nvSpPr>
              <p:cNvPr id="162" name="圆角矩形 161"/>
              <p:cNvSpPr/>
              <p:nvPr/>
            </p:nvSpPr>
            <p:spPr>
              <a:xfrm>
                <a:off x="4795210" y="1742547"/>
                <a:ext cx="850545" cy="220433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163" name="组合 162"/>
              <p:cNvGrpSpPr/>
              <p:nvPr/>
            </p:nvGrpSpPr>
            <p:grpSpPr>
              <a:xfrm>
                <a:off x="4848796" y="1801145"/>
                <a:ext cx="743374" cy="753248"/>
                <a:chOff x="734696" y="4852580"/>
                <a:chExt cx="1026811" cy="1040452"/>
              </a:xfrm>
              <a:effectLst/>
            </p:grpSpPr>
            <p:grpSp>
              <p:nvGrpSpPr>
                <p:cNvPr id="164" name="组合 49"/>
                <p:cNvGrpSpPr/>
                <p:nvPr/>
              </p:nvGrpSpPr>
              <p:grpSpPr bwMode="auto">
                <a:xfrm>
                  <a:off x="734696" y="4865256"/>
                  <a:ext cx="1026811" cy="1027776"/>
                  <a:chOff x="871210" y="892008"/>
                  <a:chExt cx="1362381" cy="1362527"/>
                </a:xfrm>
              </p:grpSpPr>
              <p:sp>
                <p:nvSpPr>
                  <p:cNvPr id="166" name="椭圆 165"/>
                  <p:cNvSpPr/>
                  <p:nvPr/>
                </p:nvSpPr>
                <p:spPr>
                  <a:xfrm>
                    <a:off x="871211" y="892008"/>
                    <a:ext cx="1362380" cy="1361247"/>
                  </a:xfrm>
                  <a:prstGeom prst="ellipse">
                    <a:avLst/>
                  </a:prstGeom>
                  <a:solidFill>
                    <a:schemeClr val="bg1">
                      <a:alpha val="2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endParaRPr>
                  </a:p>
                </p:txBody>
              </p:sp>
              <p:sp>
                <p:nvSpPr>
                  <p:cNvPr id="167" name="椭圆 166"/>
                  <p:cNvSpPr/>
                  <p:nvPr/>
                </p:nvSpPr>
                <p:spPr>
                  <a:xfrm>
                    <a:off x="871210" y="893288"/>
                    <a:ext cx="1362379" cy="1361247"/>
                  </a:xfrm>
                  <a:prstGeom prst="ellipse">
                    <a:avLst/>
                  </a:prstGeom>
                  <a:solidFill>
                    <a:schemeClr val="bg1">
                      <a:alpha val="4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>
                    <a:softEdge rad="38100"/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endParaRPr>
                  </a:p>
                </p:txBody>
              </p:sp>
            </p:grpSp>
            <p:sp>
              <p:nvSpPr>
                <p:cNvPr id="165" name="文本框 164"/>
                <p:cNvSpPr txBox="1"/>
                <p:nvPr/>
              </p:nvSpPr>
              <p:spPr>
                <a:xfrm rot="16200000">
                  <a:off x="734694" y="4925368"/>
                  <a:ext cx="1038343" cy="89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60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</a:rPr>
                    <a:t>04</a:t>
                  </a:r>
                  <a:endParaRPr kumimoji="0" lang="zh-CN" altLang="en-US" sz="3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157" name="组合 156"/>
            <p:cNvGrpSpPr/>
            <p:nvPr/>
          </p:nvGrpSpPr>
          <p:grpSpPr>
            <a:xfrm>
              <a:off x="4808992" y="4316205"/>
              <a:ext cx="620955" cy="408523"/>
              <a:chOff x="1143103" y="4882932"/>
              <a:chExt cx="847619" cy="557645"/>
            </a:xfrm>
            <a:solidFill>
              <a:schemeClr val="bg1"/>
            </a:solidFill>
          </p:grpSpPr>
          <p:sp>
            <p:nvSpPr>
              <p:cNvPr id="158" name="Freeform 108"/>
              <p:cNvSpPr>
                <a:spLocks noEditPoints="1"/>
              </p:cNvSpPr>
              <p:nvPr/>
            </p:nvSpPr>
            <p:spPr bwMode="auto">
              <a:xfrm>
                <a:off x="1189742" y="4882932"/>
                <a:ext cx="519116" cy="470449"/>
              </a:xfrm>
              <a:custGeom>
                <a:avLst/>
                <a:gdLst>
                  <a:gd name="T0" fmla="*/ 69 w 108"/>
                  <a:gd name="T1" fmla="*/ 13 h 98"/>
                  <a:gd name="T2" fmla="*/ 15 w 108"/>
                  <a:gd name="T3" fmla="*/ 13 h 98"/>
                  <a:gd name="T4" fmla="*/ 15 w 108"/>
                  <a:gd name="T5" fmla="*/ 0 h 98"/>
                  <a:gd name="T6" fmla="*/ 13 w 108"/>
                  <a:gd name="T7" fmla="*/ 0 h 98"/>
                  <a:gd name="T8" fmla="*/ 13 w 108"/>
                  <a:gd name="T9" fmla="*/ 13 h 98"/>
                  <a:gd name="T10" fmla="*/ 12 w 108"/>
                  <a:gd name="T11" fmla="*/ 13 h 98"/>
                  <a:gd name="T12" fmla="*/ 7 w 108"/>
                  <a:gd name="T13" fmla="*/ 53 h 98"/>
                  <a:gd name="T14" fmla="*/ 0 w 108"/>
                  <a:gd name="T15" fmla="*/ 64 h 98"/>
                  <a:gd name="T16" fmla="*/ 16 w 108"/>
                  <a:gd name="T17" fmla="*/ 64 h 98"/>
                  <a:gd name="T18" fmla="*/ 43 w 108"/>
                  <a:gd name="T19" fmla="*/ 92 h 98"/>
                  <a:gd name="T20" fmla="*/ 43 w 108"/>
                  <a:gd name="T21" fmla="*/ 98 h 98"/>
                  <a:gd name="T22" fmla="*/ 84 w 108"/>
                  <a:gd name="T23" fmla="*/ 98 h 98"/>
                  <a:gd name="T24" fmla="*/ 96 w 108"/>
                  <a:gd name="T25" fmla="*/ 90 h 98"/>
                  <a:gd name="T26" fmla="*/ 108 w 108"/>
                  <a:gd name="T27" fmla="*/ 98 h 98"/>
                  <a:gd name="T28" fmla="*/ 108 w 108"/>
                  <a:gd name="T29" fmla="*/ 98 h 98"/>
                  <a:gd name="T30" fmla="*/ 108 w 108"/>
                  <a:gd name="T31" fmla="*/ 53 h 98"/>
                  <a:gd name="T32" fmla="*/ 80 w 108"/>
                  <a:gd name="T33" fmla="*/ 53 h 98"/>
                  <a:gd name="T34" fmla="*/ 69 w 108"/>
                  <a:gd name="T35" fmla="*/ 13 h 98"/>
                  <a:gd name="T36" fmla="*/ 23 w 108"/>
                  <a:gd name="T37" fmla="*/ 20 h 98"/>
                  <a:gd name="T38" fmla="*/ 60 w 108"/>
                  <a:gd name="T39" fmla="*/ 20 h 98"/>
                  <a:gd name="T40" fmla="*/ 67 w 108"/>
                  <a:gd name="T41" fmla="*/ 46 h 98"/>
                  <a:gd name="T42" fmla="*/ 20 w 108"/>
                  <a:gd name="T43" fmla="*/ 46 h 98"/>
                  <a:gd name="T44" fmla="*/ 23 w 108"/>
                  <a:gd name="T45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98">
                    <a:moveTo>
                      <a:pt x="69" y="13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31" y="64"/>
                      <a:pt x="43" y="77"/>
                      <a:pt x="43" y="92"/>
                    </a:cubicBezTo>
                    <a:cubicBezTo>
                      <a:pt x="43" y="94"/>
                      <a:pt x="43" y="96"/>
                      <a:pt x="43" y="98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6" y="93"/>
                      <a:pt x="90" y="90"/>
                      <a:pt x="96" y="90"/>
                    </a:cubicBezTo>
                    <a:cubicBezTo>
                      <a:pt x="101" y="90"/>
                      <a:pt x="105" y="93"/>
                      <a:pt x="108" y="9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80" y="53"/>
                      <a:pt x="80" y="53"/>
                      <a:pt x="80" y="53"/>
                    </a:cubicBezTo>
                    <a:lnTo>
                      <a:pt x="69" y="13"/>
                    </a:lnTo>
                    <a:close/>
                    <a:moveTo>
                      <a:pt x="23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20" y="46"/>
                      <a:pt x="20" y="46"/>
                      <a:pt x="20" y="46"/>
                    </a:cubicBezTo>
                    <a:lnTo>
                      <a:pt x="2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59" name="Freeform 109"/>
              <p:cNvSpPr>
                <a:spLocks noEditPoints="1"/>
              </p:cNvSpPr>
              <p:nvPr/>
            </p:nvSpPr>
            <p:spPr bwMode="auto">
              <a:xfrm>
                <a:off x="1143103" y="5205352"/>
                <a:ext cx="235225" cy="235225"/>
              </a:xfrm>
              <a:custGeom>
                <a:avLst/>
                <a:gdLst>
                  <a:gd name="T0" fmla="*/ 24 w 49"/>
                  <a:gd name="T1" fmla="*/ 0 h 49"/>
                  <a:gd name="T2" fmla="*/ 0 w 49"/>
                  <a:gd name="T3" fmla="*/ 24 h 49"/>
                  <a:gd name="T4" fmla="*/ 24 w 49"/>
                  <a:gd name="T5" fmla="*/ 49 h 49"/>
                  <a:gd name="T6" fmla="*/ 49 w 49"/>
                  <a:gd name="T7" fmla="*/ 24 h 49"/>
                  <a:gd name="T8" fmla="*/ 24 w 49"/>
                  <a:gd name="T9" fmla="*/ 0 h 49"/>
                  <a:gd name="T10" fmla="*/ 24 w 49"/>
                  <a:gd name="T11" fmla="*/ 41 h 49"/>
                  <a:gd name="T12" fmla="*/ 8 w 49"/>
                  <a:gd name="T13" fmla="*/ 24 h 49"/>
                  <a:gd name="T14" fmla="*/ 24 w 49"/>
                  <a:gd name="T15" fmla="*/ 8 h 49"/>
                  <a:gd name="T16" fmla="*/ 41 w 49"/>
                  <a:gd name="T17" fmla="*/ 24 h 49"/>
                  <a:gd name="T18" fmla="*/ 24 w 49"/>
                  <a:gd name="T1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8" y="49"/>
                      <a:pt x="49" y="38"/>
                      <a:pt x="49" y="24"/>
                    </a:cubicBezTo>
                    <a:cubicBezTo>
                      <a:pt x="49" y="11"/>
                      <a:pt x="38" y="0"/>
                      <a:pt x="24" y="0"/>
                    </a:cubicBezTo>
                    <a:close/>
                    <a:moveTo>
                      <a:pt x="24" y="41"/>
                    </a:moveTo>
                    <a:cubicBezTo>
                      <a:pt x="15" y="41"/>
                      <a:pt x="8" y="33"/>
                      <a:pt x="8" y="24"/>
                    </a:cubicBezTo>
                    <a:cubicBezTo>
                      <a:pt x="8" y="15"/>
                      <a:pt x="15" y="8"/>
                      <a:pt x="24" y="8"/>
                    </a:cubicBezTo>
                    <a:cubicBezTo>
                      <a:pt x="33" y="8"/>
                      <a:pt x="41" y="15"/>
                      <a:pt x="41" y="24"/>
                    </a:cubicBezTo>
                    <a:cubicBezTo>
                      <a:pt x="41" y="33"/>
                      <a:pt x="33" y="41"/>
                      <a:pt x="2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60" name="Freeform 110"/>
              <p:cNvSpPr/>
              <p:nvPr/>
            </p:nvSpPr>
            <p:spPr bwMode="auto">
              <a:xfrm>
                <a:off x="1741303" y="5138434"/>
                <a:ext cx="249419" cy="214947"/>
              </a:xfrm>
              <a:custGeom>
                <a:avLst/>
                <a:gdLst>
                  <a:gd name="T0" fmla="*/ 26 w 123"/>
                  <a:gd name="T1" fmla="*/ 76 h 106"/>
                  <a:gd name="T2" fmla="*/ 26 w 123"/>
                  <a:gd name="T3" fmla="*/ 61 h 106"/>
                  <a:gd name="T4" fmla="*/ 0 w 123"/>
                  <a:gd name="T5" fmla="*/ 0 h 106"/>
                  <a:gd name="T6" fmla="*/ 0 w 123"/>
                  <a:gd name="T7" fmla="*/ 106 h 106"/>
                  <a:gd name="T8" fmla="*/ 26 w 123"/>
                  <a:gd name="T9" fmla="*/ 106 h 106"/>
                  <a:gd name="T10" fmla="*/ 123 w 123"/>
                  <a:gd name="T11" fmla="*/ 106 h 106"/>
                  <a:gd name="T12" fmla="*/ 123 w 123"/>
                  <a:gd name="T13" fmla="*/ 102 h 106"/>
                  <a:gd name="T14" fmla="*/ 26 w 123"/>
                  <a:gd name="T15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06">
                    <a:moveTo>
                      <a:pt x="26" y="76"/>
                    </a:moveTo>
                    <a:lnTo>
                      <a:pt x="26" y="61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26" y="106"/>
                    </a:lnTo>
                    <a:lnTo>
                      <a:pt x="123" y="106"/>
                    </a:lnTo>
                    <a:lnTo>
                      <a:pt x="123" y="102"/>
                    </a:lnTo>
                    <a:lnTo>
                      <a:pt x="26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61" name="Freeform 111"/>
              <p:cNvSpPr>
                <a:spLocks noEditPoints="1"/>
              </p:cNvSpPr>
              <p:nvPr/>
            </p:nvSpPr>
            <p:spPr bwMode="auto">
              <a:xfrm>
                <a:off x="1589218" y="5320936"/>
                <a:ext cx="119640" cy="119640"/>
              </a:xfrm>
              <a:custGeom>
                <a:avLst/>
                <a:gdLst>
                  <a:gd name="T0" fmla="*/ 13 w 25"/>
                  <a:gd name="T1" fmla="*/ 0 h 25"/>
                  <a:gd name="T2" fmla="*/ 0 w 25"/>
                  <a:gd name="T3" fmla="*/ 13 h 25"/>
                  <a:gd name="T4" fmla="*/ 13 w 25"/>
                  <a:gd name="T5" fmla="*/ 25 h 25"/>
                  <a:gd name="T6" fmla="*/ 25 w 25"/>
                  <a:gd name="T7" fmla="*/ 13 h 25"/>
                  <a:gd name="T8" fmla="*/ 13 w 25"/>
                  <a:gd name="T9" fmla="*/ 0 h 25"/>
                  <a:gd name="T10" fmla="*/ 13 w 25"/>
                  <a:gd name="T11" fmla="*/ 21 h 25"/>
                  <a:gd name="T12" fmla="*/ 5 w 25"/>
                  <a:gd name="T13" fmla="*/ 13 h 25"/>
                  <a:gd name="T14" fmla="*/ 13 w 25"/>
                  <a:gd name="T15" fmla="*/ 5 h 25"/>
                  <a:gd name="T16" fmla="*/ 21 w 25"/>
                  <a:gd name="T17" fmla="*/ 13 h 25"/>
                  <a:gd name="T18" fmla="*/ 13 w 25"/>
                  <a:gd name="T1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9"/>
                      <a:pt x="6" y="25"/>
                      <a:pt x="13" y="25"/>
                    </a:cubicBezTo>
                    <a:cubicBezTo>
                      <a:pt x="19" y="25"/>
                      <a:pt x="25" y="19"/>
                      <a:pt x="25" y="13"/>
                    </a:cubicBezTo>
                    <a:cubicBezTo>
                      <a:pt x="25" y="6"/>
                      <a:pt x="19" y="0"/>
                      <a:pt x="13" y="0"/>
                    </a:cubicBezTo>
                    <a:close/>
                    <a:moveTo>
                      <a:pt x="13" y="21"/>
                    </a:moveTo>
                    <a:cubicBezTo>
                      <a:pt x="8" y="21"/>
                      <a:pt x="5" y="17"/>
                      <a:pt x="5" y="13"/>
                    </a:cubicBezTo>
                    <a:cubicBezTo>
                      <a:pt x="5" y="8"/>
                      <a:pt x="8" y="5"/>
                      <a:pt x="13" y="5"/>
                    </a:cubicBezTo>
                    <a:cubicBezTo>
                      <a:pt x="17" y="5"/>
                      <a:pt x="21" y="8"/>
                      <a:pt x="21" y="13"/>
                    </a:cubicBezTo>
                    <a:cubicBezTo>
                      <a:pt x="21" y="17"/>
                      <a:pt x="17" y="21"/>
                      <a:pt x="1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grpSp>
        <p:nvGrpSpPr>
          <p:cNvPr id="168" name="组合 167"/>
          <p:cNvGrpSpPr/>
          <p:nvPr/>
        </p:nvGrpSpPr>
        <p:grpSpPr>
          <a:xfrm>
            <a:off x="6201415" y="3795436"/>
            <a:ext cx="850545" cy="2204331"/>
            <a:chOff x="6181295" y="4098089"/>
            <a:chExt cx="850545" cy="2204331"/>
          </a:xfrm>
        </p:grpSpPr>
        <p:grpSp>
          <p:nvGrpSpPr>
            <p:cNvPr id="169" name="组合 168"/>
            <p:cNvGrpSpPr/>
            <p:nvPr/>
          </p:nvGrpSpPr>
          <p:grpSpPr>
            <a:xfrm rot="10800000">
              <a:off x="6181295" y="4098089"/>
              <a:ext cx="850545" cy="2204331"/>
              <a:chOff x="4795210" y="1742547"/>
              <a:chExt cx="850545" cy="2204331"/>
            </a:xfrm>
          </p:grpSpPr>
          <p:sp>
            <p:nvSpPr>
              <p:cNvPr id="171" name="圆角矩形 170"/>
              <p:cNvSpPr/>
              <p:nvPr/>
            </p:nvSpPr>
            <p:spPr>
              <a:xfrm>
                <a:off x="4795210" y="1742547"/>
                <a:ext cx="850545" cy="22043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172" name="组合 171"/>
              <p:cNvGrpSpPr/>
              <p:nvPr/>
            </p:nvGrpSpPr>
            <p:grpSpPr>
              <a:xfrm>
                <a:off x="4848796" y="1810322"/>
                <a:ext cx="751721" cy="744071"/>
                <a:chOff x="734696" y="4865256"/>
                <a:chExt cx="1038341" cy="1027776"/>
              </a:xfrm>
              <a:effectLst/>
            </p:grpSpPr>
            <p:grpSp>
              <p:nvGrpSpPr>
                <p:cNvPr id="173" name="组合 49"/>
                <p:cNvGrpSpPr/>
                <p:nvPr/>
              </p:nvGrpSpPr>
              <p:grpSpPr bwMode="auto">
                <a:xfrm>
                  <a:off x="734696" y="4865256"/>
                  <a:ext cx="1026811" cy="1027776"/>
                  <a:chOff x="871210" y="892008"/>
                  <a:chExt cx="1362381" cy="1362527"/>
                </a:xfrm>
              </p:grpSpPr>
              <p:sp>
                <p:nvSpPr>
                  <p:cNvPr id="175" name="椭圆 174"/>
                  <p:cNvSpPr/>
                  <p:nvPr/>
                </p:nvSpPr>
                <p:spPr>
                  <a:xfrm>
                    <a:off x="871211" y="892008"/>
                    <a:ext cx="1362380" cy="1361247"/>
                  </a:xfrm>
                  <a:prstGeom prst="ellipse">
                    <a:avLst/>
                  </a:prstGeom>
                  <a:solidFill>
                    <a:schemeClr val="bg1">
                      <a:alpha val="2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endParaRPr>
                  </a:p>
                </p:txBody>
              </p:sp>
              <p:sp>
                <p:nvSpPr>
                  <p:cNvPr id="176" name="椭圆 175"/>
                  <p:cNvSpPr/>
                  <p:nvPr/>
                </p:nvSpPr>
                <p:spPr>
                  <a:xfrm>
                    <a:off x="871210" y="893288"/>
                    <a:ext cx="1362379" cy="1361247"/>
                  </a:xfrm>
                  <a:prstGeom prst="ellipse">
                    <a:avLst/>
                  </a:prstGeom>
                  <a:solidFill>
                    <a:schemeClr val="bg1">
                      <a:alpha val="4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>
                    <a:softEdge rad="38100"/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endParaRPr>
                  </a:p>
                </p:txBody>
              </p:sp>
            </p:grpSp>
            <p:sp>
              <p:nvSpPr>
                <p:cNvPr id="174" name="文本框 173"/>
                <p:cNvSpPr txBox="1"/>
                <p:nvPr/>
              </p:nvSpPr>
              <p:spPr>
                <a:xfrm rot="10800000">
                  <a:off x="734696" y="4925367"/>
                  <a:ext cx="1038341" cy="892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60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</a:rPr>
                    <a:t>03</a:t>
                  </a:r>
                  <a:endParaRPr kumimoji="0" lang="zh-CN" altLang="en-US" sz="3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170" name="Freeform 168"/>
            <p:cNvSpPr>
              <a:spLocks noEditPoints="1"/>
            </p:cNvSpPr>
            <p:nvPr/>
          </p:nvSpPr>
          <p:spPr bwMode="auto">
            <a:xfrm>
              <a:off x="6393178" y="4724728"/>
              <a:ext cx="353492" cy="537665"/>
            </a:xfrm>
            <a:custGeom>
              <a:avLst/>
              <a:gdLst>
                <a:gd name="T0" fmla="*/ 86 w 101"/>
                <a:gd name="T1" fmla="*/ 29 h 153"/>
                <a:gd name="T2" fmla="*/ 86 w 101"/>
                <a:gd name="T3" fmla="*/ 19 h 153"/>
                <a:gd name="T4" fmla="*/ 88 w 101"/>
                <a:gd name="T5" fmla="*/ 19 h 153"/>
                <a:gd name="T6" fmla="*/ 96 w 101"/>
                <a:gd name="T7" fmla="*/ 19 h 153"/>
                <a:gd name="T8" fmla="*/ 96 w 101"/>
                <a:gd name="T9" fmla="*/ 22 h 153"/>
                <a:gd name="T10" fmla="*/ 97 w 101"/>
                <a:gd name="T11" fmla="*/ 24 h 153"/>
                <a:gd name="T12" fmla="*/ 99 w 101"/>
                <a:gd name="T13" fmla="*/ 22 h 153"/>
                <a:gd name="T14" fmla="*/ 99 w 101"/>
                <a:gd name="T15" fmla="*/ 9 h 153"/>
                <a:gd name="T16" fmla="*/ 97 w 101"/>
                <a:gd name="T17" fmla="*/ 8 h 153"/>
                <a:gd name="T18" fmla="*/ 96 w 101"/>
                <a:gd name="T19" fmla="*/ 9 h 153"/>
                <a:gd name="T20" fmla="*/ 96 w 101"/>
                <a:gd name="T21" fmla="*/ 12 h 153"/>
                <a:gd name="T22" fmla="*/ 88 w 101"/>
                <a:gd name="T23" fmla="*/ 12 h 153"/>
                <a:gd name="T24" fmla="*/ 86 w 101"/>
                <a:gd name="T25" fmla="*/ 12 h 153"/>
                <a:gd name="T26" fmla="*/ 86 w 101"/>
                <a:gd name="T27" fmla="*/ 8 h 153"/>
                <a:gd name="T28" fmla="*/ 74 w 101"/>
                <a:gd name="T29" fmla="*/ 8 h 153"/>
                <a:gd name="T30" fmla="*/ 74 w 101"/>
                <a:gd name="T31" fmla="*/ 12 h 153"/>
                <a:gd name="T32" fmla="*/ 71 w 101"/>
                <a:gd name="T33" fmla="*/ 12 h 153"/>
                <a:gd name="T34" fmla="*/ 71 w 101"/>
                <a:gd name="T35" fmla="*/ 10 h 153"/>
                <a:gd name="T36" fmla="*/ 0 w 101"/>
                <a:gd name="T37" fmla="*/ 0 h 153"/>
                <a:gd name="T38" fmla="*/ 0 w 101"/>
                <a:gd name="T39" fmla="*/ 35 h 153"/>
                <a:gd name="T40" fmla="*/ 71 w 101"/>
                <a:gd name="T41" fmla="*/ 21 h 153"/>
                <a:gd name="T42" fmla="*/ 71 w 101"/>
                <a:gd name="T43" fmla="*/ 19 h 153"/>
                <a:gd name="T44" fmla="*/ 74 w 101"/>
                <a:gd name="T45" fmla="*/ 19 h 153"/>
                <a:gd name="T46" fmla="*/ 74 w 101"/>
                <a:gd name="T47" fmla="*/ 29 h 153"/>
                <a:gd name="T48" fmla="*/ 59 w 101"/>
                <a:gd name="T49" fmla="*/ 45 h 153"/>
                <a:gd name="T50" fmla="*/ 59 w 101"/>
                <a:gd name="T51" fmla="*/ 63 h 153"/>
                <a:gd name="T52" fmla="*/ 59 w 101"/>
                <a:gd name="T53" fmla="*/ 82 h 153"/>
                <a:gd name="T54" fmla="*/ 59 w 101"/>
                <a:gd name="T55" fmla="*/ 153 h 153"/>
                <a:gd name="T56" fmla="*/ 101 w 101"/>
                <a:gd name="T57" fmla="*/ 153 h 153"/>
                <a:gd name="T58" fmla="*/ 101 w 101"/>
                <a:gd name="T59" fmla="*/ 82 h 153"/>
                <a:gd name="T60" fmla="*/ 101 w 101"/>
                <a:gd name="T61" fmla="*/ 63 h 153"/>
                <a:gd name="T62" fmla="*/ 101 w 101"/>
                <a:gd name="T63" fmla="*/ 45 h 153"/>
                <a:gd name="T64" fmla="*/ 86 w 101"/>
                <a:gd name="T65" fmla="*/ 29 h 153"/>
                <a:gd name="T66" fmla="*/ 81 w 101"/>
                <a:gd name="T67" fmla="*/ 95 h 153"/>
                <a:gd name="T68" fmla="*/ 83 w 101"/>
                <a:gd name="T69" fmla="*/ 100 h 153"/>
                <a:gd name="T70" fmla="*/ 85 w 101"/>
                <a:gd name="T71" fmla="*/ 104 h 153"/>
                <a:gd name="T72" fmla="*/ 75 w 101"/>
                <a:gd name="T73" fmla="*/ 104 h 153"/>
                <a:gd name="T74" fmla="*/ 78 w 101"/>
                <a:gd name="T75" fmla="*/ 100 h 153"/>
                <a:gd name="T76" fmla="*/ 81 w 101"/>
                <a:gd name="T77" fmla="*/ 95 h 153"/>
                <a:gd name="T78" fmla="*/ 97 w 101"/>
                <a:gd name="T79" fmla="*/ 104 h 153"/>
                <a:gd name="T80" fmla="*/ 87 w 101"/>
                <a:gd name="T81" fmla="*/ 104 h 153"/>
                <a:gd name="T82" fmla="*/ 90 w 101"/>
                <a:gd name="T83" fmla="*/ 99 h 153"/>
                <a:gd name="T84" fmla="*/ 85 w 101"/>
                <a:gd name="T85" fmla="*/ 83 h 153"/>
                <a:gd name="T86" fmla="*/ 81 w 101"/>
                <a:gd name="T87" fmla="*/ 90 h 153"/>
                <a:gd name="T88" fmla="*/ 80 w 101"/>
                <a:gd name="T89" fmla="*/ 79 h 153"/>
                <a:gd name="T90" fmla="*/ 76 w 101"/>
                <a:gd name="T91" fmla="*/ 90 h 153"/>
                <a:gd name="T92" fmla="*/ 71 w 101"/>
                <a:gd name="T93" fmla="*/ 97 h 153"/>
                <a:gd name="T94" fmla="*/ 72 w 101"/>
                <a:gd name="T95" fmla="*/ 104 h 153"/>
                <a:gd name="T96" fmla="*/ 63 w 101"/>
                <a:gd name="T97" fmla="*/ 104 h 153"/>
                <a:gd name="T98" fmla="*/ 63 w 101"/>
                <a:gd name="T99" fmla="*/ 70 h 153"/>
                <a:gd name="T100" fmla="*/ 97 w 101"/>
                <a:gd name="T101" fmla="*/ 70 h 153"/>
                <a:gd name="T102" fmla="*/ 97 w 101"/>
                <a:gd name="T103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1" h="153">
                  <a:moveTo>
                    <a:pt x="86" y="29"/>
                  </a:moveTo>
                  <a:cubicBezTo>
                    <a:pt x="86" y="19"/>
                    <a:pt x="86" y="19"/>
                    <a:pt x="86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4"/>
                    <a:pt x="96" y="24"/>
                    <a:pt x="97" y="24"/>
                  </a:cubicBezTo>
                  <a:cubicBezTo>
                    <a:pt x="99" y="24"/>
                    <a:pt x="99" y="24"/>
                    <a:pt x="99" y="22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7" y="8"/>
                  </a:cubicBezTo>
                  <a:cubicBezTo>
                    <a:pt x="96" y="8"/>
                    <a:pt x="96" y="8"/>
                    <a:pt x="96" y="9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65" y="31"/>
                    <a:pt x="59" y="37"/>
                    <a:pt x="59" y="4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37"/>
                    <a:pt x="95" y="31"/>
                    <a:pt x="86" y="29"/>
                  </a:cubicBezTo>
                  <a:close/>
                  <a:moveTo>
                    <a:pt x="81" y="95"/>
                  </a:moveTo>
                  <a:cubicBezTo>
                    <a:pt x="81" y="95"/>
                    <a:pt x="82" y="98"/>
                    <a:pt x="83" y="100"/>
                  </a:cubicBezTo>
                  <a:cubicBezTo>
                    <a:pt x="84" y="101"/>
                    <a:pt x="85" y="102"/>
                    <a:pt x="85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5" y="102"/>
                    <a:pt x="76" y="101"/>
                    <a:pt x="78" y="100"/>
                  </a:cubicBezTo>
                  <a:cubicBezTo>
                    <a:pt x="81" y="97"/>
                    <a:pt x="81" y="95"/>
                    <a:pt x="81" y="95"/>
                  </a:cubicBezTo>
                  <a:close/>
                  <a:moveTo>
                    <a:pt x="97" y="104"/>
                  </a:moveTo>
                  <a:cubicBezTo>
                    <a:pt x="87" y="104"/>
                    <a:pt x="87" y="104"/>
                    <a:pt x="87" y="104"/>
                  </a:cubicBezTo>
                  <a:cubicBezTo>
                    <a:pt x="88" y="102"/>
                    <a:pt x="89" y="100"/>
                    <a:pt x="90" y="99"/>
                  </a:cubicBezTo>
                  <a:cubicBezTo>
                    <a:pt x="90" y="90"/>
                    <a:pt x="87" y="90"/>
                    <a:pt x="85" y="83"/>
                  </a:cubicBezTo>
                  <a:cubicBezTo>
                    <a:pt x="85" y="83"/>
                    <a:pt x="83" y="89"/>
                    <a:pt x="81" y="90"/>
                  </a:cubicBezTo>
                  <a:cubicBezTo>
                    <a:pt x="81" y="90"/>
                    <a:pt x="82" y="83"/>
                    <a:pt x="80" y="79"/>
                  </a:cubicBezTo>
                  <a:cubicBezTo>
                    <a:pt x="80" y="79"/>
                    <a:pt x="80" y="85"/>
                    <a:pt x="76" y="90"/>
                  </a:cubicBezTo>
                  <a:cubicBezTo>
                    <a:pt x="72" y="93"/>
                    <a:pt x="71" y="94"/>
                    <a:pt x="71" y="97"/>
                  </a:cubicBezTo>
                  <a:cubicBezTo>
                    <a:pt x="71" y="98"/>
                    <a:pt x="71" y="101"/>
                    <a:pt x="72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97" y="70"/>
                    <a:pt x="97" y="70"/>
                    <a:pt x="97" y="70"/>
                  </a:cubicBezTo>
                  <a:lnTo>
                    <a:pt x="97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</p:grpSp>
      <p:sp>
        <p:nvSpPr>
          <p:cNvPr id="177" name="椭圆 176"/>
          <p:cNvSpPr/>
          <p:nvPr/>
        </p:nvSpPr>
        <p:spPr>
          <a:xfrm flipH="1">
            <a:off x="5375699" y="348364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177"/>
          <p:cNvSpPr/>
          <p:nvPr/>
        </p:nvSpPr>
        <p:spPr>
          <a:xfrm flipH="1">
            <a:off x="5924977" y="295169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椭圆 178"/>
          <p:cNvSpPr/>
          <p:nvPr/>
        </p:nvSpPr>
        <p:spPr>
          <a:xfrm flipH="1">
            <a:off x="5924977" y="402276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椭圆 179"/>
          <p:cNvSpPr/>
          <p:nvPr/>
        </p:nvSpPr>
        <p:spPr>
          <a:xfrm flipH="1">
            <a:off x="6452818" y="348238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2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77" grpId="0" bldLvl="0" animBg="1"/>
      <p:bldP spid="178" grpId="0" bldLvl="0" animBg="1"/>
      <p:bldP spid="179" grpId="0" bldLvl="0" animBg="1"/>
      <p:bldP spid="18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grpSp>
        <p:nvGrpSpPr>
          <p:cNvPr id="38" name="组 37"/>
          <p:cNvGrpSpPr/>
          <p:nvPr/>
        </p:nvGrpSpPr>
        <p:grpSpPr>
          <a:xfrm>
            <a:off x="1351508" y="1257251"/>
            <a:ext cx="9660274" cy="3497629"/>
            <a:chOff x="1351508" y="1606386"/>
            <a:chExt cx="9660274" cy="3497629"/>
          </a:xfrm>
        </p:grpSpPr>
        <p:grpSp>
          <p:nvGrpSpPr>
            <p:cNvPr id="15" name="组 14"/>
            <p:cNvGrpSpPr/>
            <p:nvPr/>
          </p:nvGrpSpPr>
          <p:grpSpPr>
            <a:xfrm>
              <a:off x="1351508" y="1606386"/>
              <a:ext cx="9492001" cy="3348001"/>
              <a:chOff x="1350000" y="1606386"/>
              <a:chExt cx="9492001" cy="3348001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350000" y="4904511"/>
                <a:ext cx="9492001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 rot="16200000">
                <a:off x="-299062" y="3255448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16200000">
                <a:off x="2060715" y="3255449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4420491" y="3255449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6780267" y="3255448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7" name="三角形 36"/>
            <p:cNvSpPr/>
            <p:nvPr/>
          </p:nvSpPr>
          <p:spPr>
            <a:xfrm rot="5400000">
              <a:off x="10690632" y="4782865"/>
              <a:ext cx="344939" cy="29736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1348491" y="1261682"/>
            <a:ext cx="1954320" cy="1794558"/>
            <a:chOff x="1348491" y="1361435"/>
            <a:chExt cx="1954320" cy="1794558"/>
          </a:xfrm>
        </p:grpSpPr>
        <p:sp>
          <p:nvSpPr>
            <p:cNvPr id="11" name="矩形 10"/>
            <p:cNvSpPr/>
            <p:nvPr/>
          </p:nvSpPr>
          <p:spPr>
            <a:xfrm rot="16200000">
              <a:off x="2247636" y="462290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4" name="组 13"/>
            <p:cNvGrpSpPr/>
            <p:nvPr/>
          </p:nvGrpSpPr>
          <p:grpSpPr>
            <a:xfrm>
              <a:off x="1476670" y="1529833"/>
              <a:ext cx="1826141" cy="1626160"/>
              <a:chOff x="3905382" y="996315"/>
              <a:chExt cx="1826141" cy="162616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8965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顶部“开始”面板中可以对字体、字号、颜色、行距等进行修改。标题数字等都可以通过点击和重新输入进行更改。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panose="020B0503020204020204" charset="-122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2" name="组 41"/>
          <p:cNvGrpSpPr/>
          <p:nvPr/>
        </p:nvGrpSpPr>
        <p:grpSpPr>
          <a:xfrm>
            <a:off x="3711284" y="2648633"/>
            <a:ext cx="1954320" cy="1794558"/>
            <a:chOff x="3711284" y="2748386"/>
            <a:chExt cx="1954320" cy="1794558"/>
          </a:xfrm>
        </p:grpSpPr>
        <p:sp>
          <p:nvSpPr>
            <p:cNvPr id="18" name="矩形 17"/>
            <p:cNvSpPr/>
            <p:nvPr/>
          </p:nvSpPr>
          <p:spPr>
            <a:xfrm rot="16200000">
              <a:off x="4610429" y="1849241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9" name="组 18"/>
            <p:cNvGrpSpPr/>
            <p:nvPr/>
          </p:nvGrpSpPr>
          <p:grpSpPr>
            <a:xfrm>
              <a:off x="3839463" y="2916784"/>
              <a:ext cx="1826141" cy="1626160"/>
              <a:chOff x="3905382" y="996315"/>
              <a:chExt cx="1826141" cy="162616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8965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顶部“开始”面板中可以对字体、字号、颜色、行距等进行修改。标题数字等都可以通过点击和重新输入进行更改。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panose="020B0503020204020204" charset="-122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3" name="组 42"/>
          <p:cNvGrpSpPr/>
          <p:nvPr/>
        </p:nvGrpSpPr>
        <p:grpSpPr>
          <a:xfrm>
            <a:off x="6068042" y="1680742"/>
            <a:ext cx="1954320" cy="1794558"/>
            <a:chOff x="6068042" y="1780495"/>
            <a:chExt cx="1954320" cy="1794558"/>
          </a:xfrm>
        </p:grpSpPr>
        <p:sp>
          <p:nvSpPr>
            <p:cNvPr id="23" name="矩形 22"/>
            <p:cNvSpPr/>
            <p:nvPr/>
          </p:nvSpPr>
          <p:spPr>
            <a:xfrm rot="16200000">
              <a:off x="6967187" y="881350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4" name="组 23"/>
            <p:cNvGrpSpPr/>
            <p:nvPr/>
          </p:nvGrpSpPr>
          <p:grpSpPr>
            <a:xfrm>
              <a:off x="6196221" y="1948893"/>
              <a:ext cx="1826141" cy="1626160"/>
              <a:chOff x="3905382" y="996315"/>
              <a:chExt cx="1826141" cy="162616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8965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顶部“开始”面板中可以对字体、字号、颜色、行距等进行修改。标题数字等都可以通过点击和重新输入进行更改。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panose="020B0503020204020204" charset="-122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4" name="组 43"/>
          <p:cNvGrpSpPr/>
          <p:nvPr/>
        </p:nvGrpSpPr>
        <p:grpSpPr>
          <a:xfrm>
            <a:off x="8430837" y="2536449"/>
            <a:ext cx="1954320" cy="1794558"/>
            <a:chOff x="8430837" y="2636202"/>
            <a:chExt cx="1954320" cy="1794558"/>
          </a:xfrm>
        </p:grpSpPr>
        <p:sp>
          <p:nvSpPr>
            <p:cNvPr id="28" name="矩形 27"/>
            <p:cNvSpPr/>
            <p:nvPr/>
          </p:nvSpPr>
          <p:spPr>
            <a:xfrm rot="16200000">
              <a:off x="9329982" y="1737057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9" name="组 28"/>
            <p:cNvGrpSpPr/>
            <p:nvPr/>
          </p:nvGrpSpPr>
          <p:grpSpPr>
            <a:xfrm>
              <a:off x="8559016" y="2804600"/>
              <a:ext cx="1826141" cy="1626160"/>
              <a:chOff x="3905382" y="996315"/>
              <a:chExt cx="1826141" cy="162616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8965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顶部“开始”面板中可以对字体、字号、颜色、行距等进行修改。标题数字等都可以通过点击和重新输入进行更改。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panose="020B0503020204020204" charset="-122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883253" y="4653096"/>
            <a:ext cx="862330" cy="33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rPr>
              <a:t>2019-03</a:t>
            </a:r>
          </a:p>
        </p:txBody>
      </p:sp>
      <p:sp>
        <p:nvSpPr>
          <p:cNvPr id="34" name="矩形 33"/>
          <p:cNvSpPr/>
          <p:nvPr/>
        </p:nvSpPr>
        <p:spPr>
          <a:xfrm>
            <a:off x="3246806" y="4653096"/>
            <a:ext cx="862330" cy="33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1600" b="1" kern="0">
                <a:solidFill>
                  <a:schemeClr val="bg1"/>
                </a:solidFill>
                <a:ea typeface="微软雅黑" panose="020B0503020204020204" charset="-122"/>
              </a:rPr>
              <a:t>2019-04</a:t>
            </a:r>
            <a:endParaRPr lang="en-US" altLang="zh-CN" sz="16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610359" y="4653096"/>
            <a:ext cx="862330" cy="33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rPr>
              <a:t>2019-05</a:t>
            </a:r>
          </a:p>
        </p:txBody>
      </p:sp>
      <p:sp>
        <p:nvSpPr>
          <p:cNvPr id="36" name="矩形 35"/>
          <p:cNvSpPr/>
          <p:nvPr/>
        </p:nvSpPr>
        <p:spPr>
          <a:xfrm>
            <a:off x="7973912" y="4653096"/>
            <a:ext cx="862330" cy="33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1600" b="1" kern="0">
                <a:solidFill>
                  <a:schemeClr val="bg1"/>
                </a:solidFill>
                <a:ea typeface="微软雅黑" panose="020B0503020204020204" charset="-122"/>
              </a:rPr>
              <a:t>2019-06</a:t>
            </a:r>
            <a:endParaRPr lang="en-US" altLang="zh-CN" sz="16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76446" y="5432578"/>
            <a:ext cx="9730488" cy="57246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6" name="任意形状 45"/>
          <p:cNvSpPr/>
          <p:nvPr/>
        </p:nvSpPr>
        <p:spPr>
          <a:xfrm>
            <a:off x="-1" y="5555226"/>
            <a:ext cx="1230756" cy="327164"/>
          </a:xfrm>
          <a:custGeom>
            <a:avLst/>
            <a:gdLst>
              <a:gd name="connsiteX0" fmla="*/ 0 w 1230756"/>
              <a:gd name="connsiteY0" fmla="*/ 0 h 327164"/>
              <a:gd name="connsiteX1" fmla="*/ 883253 w 1230756"/>
              <a:gd name="connsiteY1" fmla="*/ 0 h 327164"/>
              <a:gd name="connsiteX2" fmla="*/ 883253 w 1230756"/>
              <a:gd name="connsiteY2" fmla="*/ 1 h 327164"/>
              <a:gd name="connsiteX3" fmla="*/ 1230756 w 1230756"/>
              <a:gd name="connsiteY3" fmla="*/ 1 h 327164"/>
              <a:gd name="connsiteX4" fmla="*/ 1067175 w 1230756"/>
              <a:gd name="connsiteY4" fmla="*/ 163583 h 327164"/>
              <a:gd name="connsiteX5" fmla="*/ 1230756 w 1230756"/>
              <a:gd name="connsiteY5" fmla="*/ 327164 h 327164"/>
              <a:gd name="connsiteX6" fmla="*/ 787067 w 1230756"/>
              <a:gd name="connsiteY6" fmla="*/ 327164 h 327164"/>
              <a:gd name="connsiteX7" fmla="*/ 787067 w 1230756"/>
              <a:gd name="connsiteY7" fmla="*/ 327163 h 327164"/>
              <a:gd name="connsiteX8" fmla="*/ 0 w 1230756"/>
              <a:gd name="connsiteY8" fmla="*/ 327163 h 32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756" h="327164">
                <a:moveTo>
                  <a:pt x="0" y="0"/>
                </a:moveTo>
                <a:lnTo>
                  <a:pt x="883253" y="0"/>
                </a:lnTo>
                <a:lnTo>
                  <a:pt x="883253" y="1"/>
                </a:lnTo>
                <a:lnTo>
                  <a:pt x="1230756" y="1"/>
                </a:lnTo>
                <a:lnTo>
                  <a:pt x="1067175" y="163583"/>
                </a:lnTo>
                <a:lnTo>
                  <a:pt x="1230756" y="327164"/>
                </a:lnTo>
                <a:lnTo>
                  <a:pt x="787067" y="327164"/>
                </a:lnTo>
                <a:lnTo>
                  <a:pt x="787067" y="327163"/>
                </a:lnTo>
                <a:lnTo>
                  <a:pt x="0" y="327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advTm="21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33" grpId="0"/>
      <p:bldP spid="34" grpId="0"/>
      <p:bldP spid="35" grpId="0"/>
      <p:bldP spid="36" grpId="0"/>
      <p:bldP spid="39" grpId="0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43" name="Freeform 5"/>
          <p:cNvSpPr/>
          <p:nvPr/>
        </p:nvSpPr>
        <p:spPr bwMode="auto">
          <a:xfrm>
            <a:off x="5712966" y="2448926"/>
            <a:ext cx="1358706" cy="1165940"/>
          </a:xfrm>
          <a:custGeom>
            <a:avLst/>
            <a:gdLst>
              <a:gd name="T0" fmla="*/ 43 w 200"/>
              <a:gd name="T1" fmla="*/ 171 h 171"/>
              <a:gd name="T2" fmla="*/ 0 w 200"/>
              <a:gd name="T3" fmla="*/ 116 h 171"/>
              <a:gd name="T4" fmla="*/ 25 w 200"/>
              <a:gd name="T5" fmla="*/ 125 h 171"/>
              <a:gd name="T6" fmla="*/ 200 w 200"/>
              <a:gd name="T7" fmla="*/ 0 h 171"/>
              <a:gd name="T8" fmla="*/ 200 w 200"/>
              <a:gd name="T9" fmla="*/ 69 h 171"/>
              <a:gd name="T10" fmla="*/ 90 w 200"/>
              <a:gd name="T11" fmla="*/ 148 h 171"/>
              <a:gd name="T12" fmla="*/ 118 w 200"/>
              <a:gd name="T13" fmla="*/ 157 h 171"/>
              <a:gd name="T14" fmla="*/ 43 w 200"/>
              <a:gd name="T15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171">
                <a:moveTo>
                  <a:pt x="43" y="171"/>
                </a:moveTo>
                <a:cubicBezTo>
                  <a:pt x="0" y="116"/>
                  <a:pt x="0" y="116"/>
                  <a:pt x="0" y="116"/>
                </a:cubicBezTo>
                <a:cubicBezTo>
                  <a:pt x="25" y="125"/>
                  <a:pt x="25" y="125"/>
                  <a:pt x="25" y="125"/>
                </a:cubicBezTo>
                <a:cubicBezTo>
                  <a:pt x="50" y="52"/>
                  <a:pt x="119" y="0"/>
                  <a:pt x="200" y="0"/>
                </a:cubicBezTo>
                <a:cubicBezTo>
                  <a:pt x="200" y="69"/>
                  <a:pt x="200" y="69"/>
                  <a:pt x="200" y="69"/>
                </a:cubicBezTo>
                <a:cubicBezTo>
                  <a:pt x="149" y="69"/>
                  <a:pt x="106" y="102"/>
                  <a:pt x="90" y="148"/>
                </a:cubicBezTo>
                <a:cubicBezTo>
                  <a:pt x="118" y="157"/>
                  <a:pt x="118" y="157"/>
                  <a:pt x="118" y="157"/>
                </a:cubicBezTo>
                <a:lnTo>
                  <a:pt x="43" y="17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6"/>
          <p:cNvSpPr/>
          <p:nvPr/>
        </p:nvSpPr>
        <p:spPr bwMode="auto">
          <a:xfrm>
            <a:off x="5094948" y="3716506"/>
            <a:ext cx="1168277" cy="1369220"/>
          </a:xfrm>
          <a:custGeom>
            <a:avLst/>
            <a:gdLst>
              <a:gd name="T0" fmla="*/ 0 w 172"/>
              <a:gd name="T1" fmla="*/ 157 h 201"/>
              <a:gd name="T2" fmla="*/ 56 w 172"/>
              <a:gd name="T3" fmla="*/ 201 h 201"/>
              <a:gd name="T4" fmla="*/ 47 w 172"/>
              <a:gd name="T5" fmla="*/ 176 h 201"/>
              <a:gd name="T6" fmla="*/ 172 w 172"/>
              <a:gd name="T7" fmla="*/ 0 h 201"/>
              <a:gd name="T8" fmla="*/ 103 w 172"/>
              <a:gd name="T9" fmla="*/ 0 h 201"/>
              <a:gd name="T10" fmla="*/ 24 w 172"/>
              <a:gd name="T11" fmla="*/ 110 h 201"/>
              <a:gd name="T12" fmla="*/ 15 w 172"/>
              <a:gd name="T13" fmla="*/ 83 h 201"/>
              <a:gd name="T14" fmla="*/ 0 w 172"/>
              <a:gd name="T15" fmla="*/ 157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" h="201">
                <a:moveTo>
                  <a:pt x="0" y="157"/>
                </a:moveTo>
                <a:cubicBezTo>
                  <a:pt x="56" y="201"/>
                  <a:pt x="56" y="201"/>
                  <a:pt x="56" y="201"/>
                </a:cubicBezTo>
                <a:cubicBezTo>
                  <a:pt x="47" y="176"/>
                  <a:pt x="47" y="176"/>
                  <a:pt x="47" y="176"/>
                </a:cubicBezTo>
                <a:cubicBezTo>
                  <a:pt x="120" y="150"/>
                  <a:pt x="172" y="81"/>
                  <a:pt x="172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51"/>
                  <a:pt x="70" y="95"/>
                  <a:pt x="24" y="110"/>
                </a:cubicBezTo>
                <a:cubicBezTo>
                  <a:pt x="15" y="83"/>
                  <a:pt x="15" y="83"/>
                  <a:pt x="15" y="83"/>
                </a:cubicBezTo>
                <a:lnTo>
                  <a:pt x="0" y="15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7"/>
          <p:cNvSpPr/>
          <p:nvPr/>
        </p:nvSpPr>
        <p:spPr bwMode="auto">
          <a:xfrm>
            <a:off x="3600722" y="3839175"/>
            <a:ext cx="1358706" cy="1171781"/>
          </a:xfrm>
          <a:custGeom>
            <a:avLst/>
            <a:gdLst>
              <a:gd name="T0" fmla="*/ 43 w 200"/>
              <a:gd name="T1" fmla="*/ 0 h 172"/>
              <a:gd name="T2" fmla="*/ 0 w 200"/>
              <a:gd name="T3" fmla="*/ 56 h 172"/>
              <a:gd name="T4" fmla="*/ 25 w 200"/>
              <a:gd name="T5" fmla="*/ 47 h 172"/>
              <a:gd name="T6" fmla="*/ 200 w 200"/>
              <a:gd name="T7" fmla="*/ 172 h 172"/>
              <a:gd name="T8" fmla="*/ 200 w 200"/>
              <a:gd name="T9" fmla="*/ 103 h 172"/>
              <a:gd name="T10" fmla="*/ 90 w 200"/>
              <a:gd name="T11" fmla="*/ 24 h 172"/>
              <a:gd name="T12" fmla="*/ 118 w 200"/>
              <a:gd name="T13" fmla="*/ 15 h 172"/>
              <a:gd name="T14" fmla="*/ 43 w 200"/>
              <a:gd name="T1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172">
                <a:moveTo>
                  <a:pt x="43" y="0"/>
                </a:moveTo>
                <a:cubicBezTo>
                  <a:pt x="0" y="56"/>
                  <a:pt x="0" y="56"/>
                  <a:pt x="0" y="56"/>
                </a:cubicBezTo>
                <a:cubicBezTo>
                  <a:pt x="25" y="47"/>
                  <a:pt x="25" y="47"/>
                  <a:pt x="25" y="47"/>
                </a:cubicBezTo>
                <a:cubicBezTo>
                  <a:pt x="50" y="120"/>
                  <a:pt x="119" y="172"/>
                  <a:pt x="200" y="172"/>
                </a:cubicBezTo>
                <a:cubicBezTo>
                  <a:pt x="200" y="103"/>
                  <a:pt x="200" y="103"/>
                  <a:pt x="200" y="103"/>
                </a:cubicBezTo>
                <a:cubicBezTo>
                  <a:pt x="149" y="103"/>
                  <a:pt x="106" y="70"/>
                  <a:pt x="90" y="24"/>
                </a:cubicBezTo>
                <a:cubicBezTo>
                  <a:pt x="118" y="15"/>
                  <a:pt x="118" y="15"/>
                  <a:pt x="118" y="15"/>
                </a:cubicBezTo>
                <a:lnTo>
                  <a:pt x="43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8"/>
          <p:cNvSpPr/>
          <p:nvPr/>
        </p:nvSpPr>
        <p:spPr bwMode="auto">
          <a:xfrm>
            <a:off x="3695352" y="2374156"/>
            <a:ext cx="1169445" cy="1369220"/>
          </a:xfrm>
          <a:custGeom>
            <a:avLst/>
            <a:gdLst>
              <a:gd name="T0" fmla="*/ 172 w 172"/>
              <a:gd name="T1" fmla="*/ 44 h 201"/>
              <a:gd name="T2" fmla="*/ 116 w 172"/>
              <a:gd name="T3" fmla="*/ 0 h 201"/>
              <a:gd name="T4" fmla="*/ 125 w 172"/>
              <a:gd name="T5" fmla="*/ 25 h 201"/>
              <a:gd name="T6" fmla="*/ 0 w 172"/>
              <a:gd name="T7" fmla="*/ 201 h 201"/>
              <a:gd name="T8" fmla="*/ 69 w 172"/>
              <a:gd name="T9" fmla="*/ 201 h 201"/>
              <a:gd name="T10" fmla="*/ 148 w 172"/>
              <a:gd name="T11" fmla="*/ 90 h 201"/>
              <a:gd name="T12" fmla="*/ 157 w 172"/>
              <a:gd name="T13" fmla="*/ 118 h 201"/>
              <a:gd name="T14" fmla="*/ 172 w 172"/>
              <a:gd name="T15" fmla="*/ 44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" h="201">
                <a:moveTo>
                  <a:pt x="172" y="44"/>
                </a:moveTo>
                <a:cubicBezTo>
                  <a:pt x="116" y="0"/>
                  <a:pt x="116" y="0"/>
                  <a:pt x="116" y="0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52" y="50"/>
                  <a:pt x="0" y="120"/>
                  <a:pt x="0" y="201"/>
                </a:cubicBezTo>
                <a:cubicBezTo>
                  <a:pt x="69" y="201"/>
                  <a:pt x="69" y="201"/>
                  <a:pt x="69" y="201"/>
                </a:cubicBezTo>
                <a:cubicBezTo>
                  <a:pt x="69" y="150"/>
                  <a:pt x="102" y="106"/>
                  <a:pt x="148" y="90"/>
                </a:cubicBezTo>
                <a:cubicBezTo>
                  <a:pt x="157" y="118"/>
                  <a:pt x="157" y="118"/>
                  <a:pt x="157" y="118"/>
                </a:cubicBezTo>
                <a:lnTo>
                  <a:pt x="172" y="4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9"/>
          <p:cNvSpPr/>
          <p:nvPr/>
        </p:nvSpPr>
        <p:spPr bwMode="auto">
          <a:xfrm>
            <a:off x="7078682" y="3899925"/>
            <a:ext cx="1365715" cy="1165940"/>
          </a:xfrm>
          <a:custGeom>
            <a:avLst/>
            <a:gdLst>
              <a:gd name="T0" fmla="*/ 158 w 201"/>
              <a:gd name="T1" fmla="*/ 0 h 171"/>
              <a:gd name="T2" fmla="*/ 201 w 201"/>
              <a:gd name="T3" fmla="*/ 55 h 171"/>
              <a:gd name="T4" fmla="*/ 176 w 201"/>
              <a:gd name="T5" fmla="*/ 46 h 171"/>
              <a:gd name="T6" fmla="*/ 0 w 201"/>
              <a:gd name="T7" fmla="*/ 171 h 171"/>
              <a:gd name="T8" fmla="*/ 0 w 201"/>
              <a:gd name="T9" fmla="*/ 102 h 171"/>
              <a:gd name="T10" fmla="*/ 111 w 201"/>
              <a:gd name="T11" fmla="*/ 24 h 171"/>
              <a:gd name="T12" fmla="*/ 83 w 201"/>
              <a:gd name="T13" fmla="*/ 14 h 171"/>
              <a:gd name="T14" fmla="*/ 158 w 201"/>
              <a:gd name="T15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1" h="171">
                <a:moveTo>
                  <a:pt x="158" y="0"/>
                </a:moveTo>
                <a:cubicBezTo>
                  <a:pt x="201" y="55"/>
                  <a:pt x="201" y="55"/>
                  <a:pt x="201" y="55"/>
                </a:cubicBezTo>
                <a:cubicBezTo>
                  <a:pt x="176" y="46"/>
                  <a:pt x="176" y="46"/>
                  <a:pt x="176" y="46"/>
                </a:cubicBezTo>
                <a:cubicBezTo>
                  <a:pt x="151" y="119"/>
                  <a:pt x="82" y="171"/>
                  <a:pt x="0" y="171"/>
                </a:cubicBezTo>
                <a:cubicBezTo>
                  <a:pt x="0" y="102"/>
                  <a:pt x="0" y="102"/>
                  <a:pt x="0" y="102"/>
                </a:cubicBezTo>
                <a:cubicBezTo>
                  <a:pt x="52" y="102"/>
                  <a:pt x="95" y="69"/>
                  <a:pt x="111" y="24"/>
                </a:cubicBezTo>
                <a:cubicBezTo>
                  <a:pt x="83" y="14"/>
                  <a:pt x="83" y="14"/>
                  <a:pt x="83" y="14"/>
                </a:cubicBezTo>
                <a:lnTo>
                  <a:pt x="158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0"/>
          <p:cNvSpPr/>
          <p:nvPr/>
        </p:nvSpPr>
        <p:spPr bwMode="auto">
          <a:xfrm>
            <a:off x="7207192" y="2395185"/>
            <a:ext cx="1162435" cy="1362211"/>
          </a:xfrm>
          <a:custGeom>
            <a:avLst/>
            <a:gdLst>
              <a:gd name="T0" fmla="*/ 0 w 171"/>
              <a:gd name="T1" fmla="*/ 43 h 200"/>
              <a:gd name="T2" fmla="*/ 55 w 171"/>
              <a:gd name="T3" fmla="*/ 0 h 200"/>
              <a:gd name="T4" fmla="*/ 46 w 171"/>
              <a:gd name="T5" fmla="*/ 25 h 200"/>
              <a:gd name="T6" fmla="*/ 171 w 171"/>
              <a:gd name="T7" fmla="*/ 200 h 200"/>
              <a:gd name="T8" fmla="*/ 102 w 171"/>
              <a:gd name="T9" fmla="*/ 200 h 200"/>
              <a:gd name="T10" fmla="*/ 24 w 171"/>
              <a:gd name="T11" fmla="*/ 90 h 200"/>
              <a:gd name="T12" fmla="*/ 14 w 171"/>
              <a:gd name="T13" fmla="*/ 118 h 200"/>
              <a:gd name="T14" fmla="*/ 0 w 171"/>
              <a:gd name="T15" fmla="*/ 4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" h="200">
                <a:moveTo>
                  <a:pt x="0" y="43"/>
                </a:moveTo>
                <a:cubicBezTo>
                  <a:pt x="55" y="0"/>
                  <a:pt x="55" y="0"/>
                  <a:pt x="55" y="0"/>
                </a:cubicBezTo>
                <a:cubicBezTo>
                  <a:pt x="46" y="25"/>
                  <a:pt x="46" y="25"/>
                  <a:pt x="46" y="25"/>
                </a:cubicBezTo>
                <a:cubicBezTo>
                  <a:pt x="119" y="50"/>
                  <a:pt x="171" y="119"/>
                  <a:pt x="171" y="200"/>
                </a:cubicBezTo>
                <a:cubicBezTo>
                  <a:pt x="102" y="200"/>
                  <a:pt x="102" y="200"/>
                  <a:pt x="102" y="200"/>
                </a:cubicBezTo>
                <a:cubicBezTo>
                  <a:pt x="102" y="149"/>
                  <a:pt x="69" y="106"/>
                  <a:pt x="24" y="90"/>
                </a:cubicBezTo>
                <a:cubicBezTo>
                  <a:pt x="14" y="118"/>
                  <a:pt x="14" y="118"/>
                  <a:pt x="14" y="118"/>
                </a:cubicBezTo>
                <a:lnTo>
                  <a:pt x="0" y="43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51728" y="3294297"/>
            <a:ext cx="1240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01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398745" y="3294297"/>
            <a:ext cx="1240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02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 flipH="1">
            <a:off x="6949176" y="250151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椭圆 51"/>
          <p:cNvSpPr/>
          <p:nvPr/>
        </p:nvSpPr>
        <p:spPr>
          <a:xfrm flipH="1">
            <a:off x="7960852" y="367911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椭圆 52"/>
          <p:cNvSpPr/>
          <p:nvPr/>
        </p:nvSpPr>
        <p:spPr>
          <a:xfrm flipH="1">
            <a:off x="5854608" y="347664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椭圆 53"/>
          <p:cNvSpPr/>
          <p:nvPr/>
        </p:nvSpPr>
        <p:spPr>
          <a:xfrm flipH="1">
            <a:off x="4861193" y="459383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5" name="椭圆 54"/>
          <p:cNvSpPr/>
          <p:nvPr/>
        </p:nvSpPr>
        <p:spPr>
          <a:xfrm flipH="1">
            <a:off x="3731466" y="35985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椭圆 55"/>
          <p:cNvSpPr/>
          <p:nvPr/>
        </p:nvSpPr>
        <p:spPr>
          <a:xfrm flipH="1">
            <a:off x="4684797" y="248185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8613201" y="3058797"/>
            <a:ext cx="3122565" cy="1573726"/>
            <a:chOff x="8613201" y="3327402"/>
            <a:chExt cx="3122565" cy="1573726"/>
          </a:xfrm>
        </p:grpSpPr>
        <p:sp>
          <p:nvSpPr>
            <p:cNvPr id="58" name="矩形 57"/>
            <p:cNvSpPr/>
            <p:nvPr/>
          </p:nvSpPr>
          <p:spPr>
            <a:xfrm>
              <a:off x="8619788" y="3327402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613201" y="3702248"/>
              <a:ext cx="312256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34583" y="3058797"/>
            <a:ext cx="3122565" cy="1573726"/>
            <a:chOff x="234583" y="3327402"/>
            <a:chExt cx="3122565" cy="1573726"/>
          </a:xfrm>
        </p:grpSpPr>
        <p:sp>
          <p:nvSpPr>
            <p:cNvPr id="61" name="矩形 60"/>
            <p:cNvSpPr/>
            <p:nvPr/>
          </p:nvSpPr>
          <p:spPr>
            <a:xfrm>
              <a:off x="753219" y="3327402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34583" y="3702248"/>
              <a:ext cx="312256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</p:spTree>
  </p:cSld>
  <p:clrMapOvr>
    <a:masterClrMapping/>
  </p:clrMapOvr>
  <p:transition advTm="43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/>
      <p:bldP spid="50" grpId="0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3" name="五边形 2"/>
          <p:cNvSpPr/>
          <p:nvPr/>
        </p:nvSpPr>
        <p:spPr>
          <a:xfrm>
            <a:off x="0" y="1712645"/>
            <a:ext cx="1241977" cy="731620"/>
          </a:xfrm>
          <a:prstGeom prst="homePlat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/>
          </a:p>
        </p:txBody>
      </p:sp>
      <p:sp>
        <p:nvSpPr>
          <p:cNvPr id="4" name="燕尾形 3"/>
          <p:cNvSpPr/>
          <p:nvPr/>
        </p:nvSpPr>
        <p:spPr>
          <a:xfrm>
            <a:off x="1017541" y="1712646"/>
            <a:ext cx="945999" cy="731620"/>
          </a:xfrm>
          <a:prstGeom prst="chevron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1720773" y="1712646"/>
            <a:ext cx="945999" cy="731620"/>
          </a:xfrm>
          <a:prstGeom prst="chevron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2424005" y="1712645"/>
            <a:ext cx="945999" cy="731620"/>
          </a:xfrm>
          <a:prstGeom prst="chevron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grpSp>
        <p:nvGrpSpPr>
          <p:cNvPr id="59" name="组 58"/>
          <p:cNvGrpSpPr/>
          <p:nvPr/>
        </p:nvGrpSpPr>
        <p:grpSpPr>
          <a:xfrm>
            <a:off x="770496" y="3699676"/>
            <a:ext cx="2417082" cy="1424468"/>
            <a:chOff x="770496" y="3289466"/>
            <a:chExt cx="2417082" cy="1424468"/>
          </a:xfrm>
        </p:grpSpPr>
        <p:sp>
          <p:nvSpPr>
            <p:cNvPr id="22" name="椭圆 21"/>
            <p:cNvSpPr/>
            <p:nvPr/>
          </p:nvSpPr>
          <p:spPr>
            <a:xfrm>
              <a:off x="770496" y="3411956"/>
              <a:ext cx="138768" cy="1387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98747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974922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26" name="肘形连接符 25"/>
          <p:cNvCxnSpPr>
            <a:stCxn id="3" idx="2"/>
            <a:endCxn id="22" idx="2"/>
          </p:cNvCxnSpPr>
          <p:nvPr/>
        </p:nvCxnSpPr>
        <p:spPr>
          <a:xfrm rot="5400000">
            <a:off x="99378" y="3114993"/>
            <a:ext cx="1447800" cy="106045"/>
          </a:xfrm>
          <a:prstGeom prst="bentConnector4">
            <a:avLst>
              <a:gd name="adj1" fmla="val 47566"/>
              <a:gd name="adj2" fmla="val 10511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 59"/>
          <p:cNvGrpSpPr/>
          <p:nvPr/>
        </p:nvGrpSpPr>
        <p:grpSpPr>
          <a:xfrm>
            <a:off x="3480113" y="3699676"/>
            <a:ext cx="2417082" cy="1424468"/>
            <a:chOff x="3367425" y="3289466"/>
            <a:chExt cx="2417082" cy="1424468"/>
          </a:xfrm>
        </p:grpSpPr>
        <p:sp>
          <p:nvSpPr>
            <p:cNvPr id="27" name="椭圆 26"/>
            <p:cNvSpPr/>
            <p:nvPr/>
          </p:nvSpPr>
          <p:spPr>
            <a:xfrm>
              <a:off x="3367425" y="3411956"/>
              <a:ext cx="138768" cy="138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595676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571851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31" name="肘形连接符 30"/>
          <p:cNvCxnSpPr>
            <a:stCxn id="4" idx="2"/>
            <a:endCxn id="27" idx="0"/>
          </p:cNvCxnSpPr>
          <p:nvPr/>
        </p:nvCxnSpPr>
        <p:spPr>
          <a:xfrm rot="5400000" flipV="1">
            <a:off x="1739583" y="2011998"/>
            <a:ext cx="1377950" cy="2242185"/>
          </a:xfrm>
          <a:prstGeom prst="bentConnector3">
            <a:avLst>
              <a:gd name="adj1" fmla="val 4997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 60"/>
          <p:cNvGrpSpPr/>
          <p:nvPr/>
        </p:nvGrpSpPr>
        <p:grpSpPr>
          <a:xfrm>
            <a:off x="6189730" y="3699676"/>
            <a:ext cx="2417082" cy="1424468"/>
            <a:chOff x="5964354" y="3289466"/>
            <a:chExt cx="2417082" cy="1424468"/>
          </a:xfrm>
        </p:grpSpPr>
        <p:sp>
          <p:nvSpPr>
            <p:cNvPr id="34" name="椭圆 33"/>
            <p:cNvSpPr/>
            <p:nvPr/>
          </p:nvSpPr>
          <p:spPr>
            <a:xfrm>
              <a:off x="5964354" y="3411956"/>
              <a:ext cx="138768" cy="1387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192605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168780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40" name="肘形连接符 39"/>
          <p:cNvCxnSpPr>
            <a:stCxn id="6" idx="2"/>
            <a:endCxn id="34" idx="0"/>
          </p:cNvCxnSpPr>
          <p:nvPr/>
        </p:nvCxnSpPr>
        <p:spPr>
          <a:xfrm rot="5400000" flipV="1">
            <a:off x="3446463" y="1008698"/>
            <a:ext cx="1377950" cy="4248785"/>
          </a:xfrm>
          <a:prstGeom prst="bentConnector3">
            <a:avLst>
              <a:gd name="adj1" fmla="val 499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 61"/>
          <p:cNvGrpSpPr/>
          <p:nvPr/>
        </p:nvGrpSpPr>
        <p:grpSpPr>
          <a:xfrm>
            <a:off x="8899347" y="3699676"/>
            <a:ext cx="2417082" cy="1424468"/>
            <a:chOff x="8899347" y="3289466"/>
            <a:chExt cx="2417082" cy="1424468"/>
          </a:xfrm>
        </p:grpSpPr>
        <p:sp>
          <p:nvSpPr>
            <p:cNvPr id="51" name="椭圆 50"/>
            <p:cNvSpPr/>
            <p:nvPr/>
          </p:nvSpPr>
          <p:spPr>
            <a:xfrm>
              <a:off x="8899347" y="3411956"/>
              <a:ext cx="138768" cy="138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9127598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9103773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55" name="肘形连接符 54"/>
          <p:cNvCxnSpPr>
            <a:stCxn id="7" idx="2"/>
            <a:endCxn id="51" idx="0"/>
          </p:cNvCxnSpPr>
          <p:nvPr/>
        </p:nvCxnSpPr>
        <p:spPr>
          <a:xfrm rot="5400000" flipV="1">
            <a:off x="5152708" y="5398"/>
            <a:ext cx="1377950" cy="6255385"/>
          </a:xfrm>
          <a:prstGeom prst="bentConnector3">
            <a:avLst>
              <a:gd name="adj1" fmla="val 4997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3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graphicFrame>
        <p:nvGraphicFramePr>
          <p:cNvPr id="43" name="图表 42"/>
          <p:cNvGraphicFramePr/>
          <p:nvPr/>
        </p:nvGraphicFramePr>
        <p:xfrm>
          <a:off x="1231180" y="1760964"/>
          <a:ext cx="5136007" cy="485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椭圆 43"/>
          <p:cNvSpPr/>
          <p:nvPr/>
        </p:nvSpPr>
        <p:spPr>
          <a:xfrm flipH="1">
            <a:off x="3653800" y="399844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椭圆 44"/>
          <p:cNvSpPr/>
          <p:nvPr/>
        </p:nvSpPr>
        <p:spPr>
          <a:xfrm flipH="1">
            <a:off x="5586568" y="399844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/>
          <p:cNvSpPr/>
          <p:nvPr/>
        </p:nvSpPr>
        <p:spPr>
          <a:xfrm flipH="1">
            <a:off x="5333982" y="302436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7585358" y="3328300"/>
            <a:ext cx="3774283" cy="1992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63923" y="3567400"/>
            <a:ext cx="113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15%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35423" y="3204365"/>
            <a:ext cx="113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30%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202487" y="4511985"/>
            <a:ext cx="113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55%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268770" y="2031540"/>
            <a:ext cx="1130059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添加</a:t>
            </a:r>
          </a:p>
          <a:p>
            <a:r>
              <a:rPr lang="zh-CN" altLang="en-US" sz="2000">
                <a:solidFill>
                  <a:schemeClr val="bg1"/>
                </a:solidFill>
              </a:rPr>
              <a:t>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766568" y="3475225"/>
            <a:ext cx="1321429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添加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536322" y="5684706"/>
            <a:ext cx="1130059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添加</a:t>
            </a:r>
          </a:p>
          <a:p>
            <a:r>
              <a:rPr lang="zh-CN" altLang="en-US" sz="2000">
                <a:solidFill>
                  <a:schemeClr val="bg1"/>
                </a:solidFill>
              </a:rPr>
              <a:t>标题</a:t>
            </a:r>
          </a:p>
        </p:txBody>
      </p:sp>
    </p:spTree>
  </p:cSld>
  <p:clrMapOvr>
    <a:masterClrMapping/>
  </p:clrMapOvr>
  <p:transition advTm="29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Graphic spid="43" grpId="0">
        <p:bldAsOne/>
      </p:bldGraphic>
      <p:bldP spid="44" grpId="0" bldLvl="0" animBg="1"/>
      <p:bldP spid="45" grpId="0" bldLvl="0" animBg="1"/>
      <p:bldP spid="46" grpId="0" bldLvl="0" animBg="1"/>
      <p:bldP spid="47" grpId="0"/>
      <p:bldP spid="2" grpId="0"/>
      <p:bldP spid="49" grpId="0"/>
      <p:bldP spid="50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34444" y="218395"/>
            <a:ext cx="2989943" cy="47028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0" b="1" dirty="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</a:rPr>
              <a:t>3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263308" y="2141707"/>
            <a:ext cx="4356801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50" name="椭圆 49"/>
          <p:cNvSpPr/>
          <p:nvPr/>
        </p:nvSpPr>
        <p:spPr>
          <a:xfrm>
            <a:off x="3966788" y="2962995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511231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203238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8516863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29635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>
            <a:stCxn id="50" idx="6"/>
          </p:cNvCxnSpPr>
          <p:nvPr/>
        </p:nvCxnSpPr>
        <p:spPr>
          <a:xfrm flipV="1">
            <a:off x="4263637" y="3125648"/>
            <a:ext cx="671649" cy="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1" idx="6"/>
            <a:endCxn id="52" idx="2"/>
          </p:cNvCxnSpPr>
          <p:nvPr/>
        </p:nvCxnSpPr>
        <p:spPr>
          <a:xfrm flipV="1">
            <a:off x="5507523" y="3228018"/>
            <a:ext cx="69596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2" idx="6"/>
            <a:endCxn id="57" idx="2"/>
          </p:cNvCxnSpPr>
          <p:nvPr/>
        </p:nvCxnSpPr>
        <p:spPr>
          <a:xfrm>
            <a:off x="6500087" y="3228018"/>
            <a:ext cx="79629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57" idx="6"/>
            <a:endCxn id="56" idx="2"/>
          </p:cNvCxnSpPr>
          <p:nvPr/>
        </p:nvCxnSpPr>
        <p:spPr>
          <a:xfrm flipV="1">
            <a:off x="7690928" y="3228018"/>
            <a:ext cx="82550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9098029" y="2484967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63" idx="3"/>
            <a:endCxn id="56" idx="7"/>
          </p:cNvCxnSpPr>
          <p:nvPr/>
        </p:nvCxnSpPr>
        <p:spPr>
          <a:xfrm flipH="1">
            <a:off x="8769826" y="2836228"/>
            <a:ext cx="386080" cy="2863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3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 bldLvl="0" animBg="1"/>
      <p:bldP spid="51" grpId="0" bldLvl="0" animBg="1"/>
      <p:bldP spid="52" grpId="0" bldLvl="0" animBg="1"/>
      <p:bldP spid="56" grpId="0" bldLvl="0" animBg="1"/>
      <p:bldP spid="57" grpId="0" bldLvl="0" animBg="1"/>
      <p:bldP spid="6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805237" y="1486390"/>
            <a:ext cx="2285552" cy="2174031"/>
            <a:chOff x="3805237" y="1896600"/>
            <a:chExt cx="2285552" cy="2174031"/>
          </a:xfrm>
        </p:grpSpPr>
        <p:sp>
          <p:nvSpPr>
            <p:cNvPr id="44" name="Freeform 6"/>
            <p:cNvSpPr/>
            <p:nvPr/>
          </p:nvSpPr>
          <p:spPr bwMode="auto">
            <a:xfrm>
              <a:off x="3805237" y="1896600"/>
              <a:ext cx="2174031" cy="2174031"/>
            </a:xfrm>
            <a:custGeom>
              <a:avLst/>
              <a:gdLst>
                <a:gd name="T0" fmla="*/ 441 w 1462"/>
                <a:gd name="T1" fmla="*/ 0 h 1462"/>
                <a:gd name="T2" fmla="*/ 1323 w 1462"/>
                <a:gd name="T3" fmla="*/ 878 h 1462"/>
                <a:gd name="T4" fmla="*/ 1462 w 1462"/>
                <a:gd name="T5" fmla="*/ 740 h 1462"/>
                <a:gd name="T6" fmla="*/ 1457 w 1462"/>
                <a:gd name="T7" fmla="*/ 1094 h 1462"/>
                <a:gd name="T8" fmla="*/ 1453 w 1462"/>
                <a:gd name="T9" fmla="*/ 1449 h 1462"/>
                <a:gd name="T10" fmla="*/ 1098 w 1462"/>
                <a:gd name="T11" fmla="*/ 1457 h 1462"/>
                <a:gd name="T12" fmla="*/ 744 w 1462"/>
                <a:gd name="T13" fmla="*/ 1462 h 1462"/>
                <a:gd name="T14" fmla="*/ 882 w 1462"/>
                <a:gd name="T15" fmla="*/ 1323 h 1462"/>
                <a:gd name="T16" fmla="*/ 0 w 1462"/>
                <a:gd name="T17" fmla="*/ 445 h 1462"/>
                <a:gd name="T18" fmla="*/ 441 w 1462"/>
                <a:gd name="T19" fmla="*/ 0 h 1462"/>
                <a:gd name="connsiteX0" fmla="*/ 3016 w 10183"/>
                <a:gd name="connsiteY0" fmla="*/ 0 h 10284"/>
                <a:gd name="connsiteX1" fmla="*/ 9049 w 10183"/>
                <a:gd name="connsiteY1" fmla="*/ 6005 h 10284"/>
                <a:gd name="connsiteX2" fmla="*/ 10000 w 10183"/>
                <a:gd name="connsiteY2" fmla="*/ 5062 h 10284"/>
                <a:gd name="connsiteX3" fmla="*/ 9938 w 10183"/>
                <a:gd name="connsiteY3" fmla="*/ 9911 h 10284"/>
                <a:gd name="connsiteX4" fmla="*/ 7510 w 10183"/>
                <a:gd name="connsiteY4" fmla="*/ 9966 h 10284"/>
                <a:gd name="connsiteX5" fmla="*/ 5089 w 10183"/>
                <a:gd name="connsiteY5" fmla="*/ 10000 h 10284"/>
                <a:gd name="connsiteX6" fmla="*/ 6033 w 10183"/>
                <a:gd name="connsiteY6" fmla="*/ 9049 h 10284"/>
                <a:gd name="connsiteX7" fmla="*/ 0 w 10183"/>
                <a:gd name="connsiteY7" fmla="*/ 3044 h 10284"/>
                <a:gd name="connsiteX8" fmla="*/ 3016 w 10183"/>
                <a:gd name="connsiteY8" fmla="*/ 0 h 10284"/>
                <a:gd name="connsiteX0-1" fmla="*/ 3016 w 10356"/>
                <a:gd name="connsiteY0-2" fmla="*/ 0 h 10339"/>
                <a:gd name="connsiteX1-3" fmla="*/ 9049 w 10356"/>
                <a:gd name="connsiteY1-4" fmla="*/ 6005 h 10339"/>
                <a:gd name="connsiteX2-5" fmla="*/ 10000 w 10356"/>
                <a:gd name="connsiteY2-6" fmla="*/ 5062 h 10339"/>
                <a:gd name="connsiteX3-7" fmla="*/ 9938 w 10356"/>
                <a:gd name="connsiteY3-8" fmla="*/ 9911 h 10339"/>
                <a:gd name="connsiteX4-9" fmla="*/ 5089 w 10356"/>
                <a:gd name="connsiteY4-10" fmla="*/ 10000 h 10339"/>
                <a:gd name="connsiteX5-11" fmla="*/ 6033 w 10356"/>
                <a:gd name="connsiteY5-12" fmla="*/ 9049 h 10339"/>
                <a:gd name="connsiteX6-13" fmla="*/ 0 w 10356"/>
                <a:gd name="connsiteY6-14" fmla="*/ 3044 h 10339"/>
                <a:gd name="connsiteX7-15" fmla="*/ 3016 w 10356"/>
                <a:gd name="connsiteY7-16" fmla="*/ 0 h 10339"/>
                <a:gd name="connsiteX0-17" fmla="*/ 3016 w 10356"/>
                <a:gd name="connsiteY0-18" fmla="*/ 0 h 10000"/>
                <a:gd name="connsiteX1-19" fmla="*/ 9049 w 10356"/>
                <a:gd name="connsiteY1-20" fmla="*/ 6005 h 10000"/>
                <a:gd name="connsiteX2-21" fmla="*/ 10000 w 10356"/>
                <a:gd name="connsiteY2-22" fmla="*/ 5062 h 10000"/>
                <a:gd name="connsiteX3-23" fmla="*/ 9938 w 10356"/>
                <a:gd name="connsiteY3-24" fmla="*/ 9911 h 10000"/>
                <a:gd name="connsiteX4-25" fmla="*/ 5089 w 10356"/>
                <a:gd name="connsiteY4-26" fmla="*/ 10000 h 10000"/>
                <a:gd name="connsiteX5-27" fmla="*/ 6033 w 10356"/>
                <a:gd name="connsiteY5-28" fmla="*/ 9049 h 10000"/>
                <a:gd name="connsiteX6-29" fmla="*/ 0 w 10356"/>
                <a:gd name="connsiteY6-30" fmla="*/ 3044 h 10000"/>
                <a:gd name="connsiteX7-31" fmla="*/ 3016 w 10356"/>
                <a:gd name="connsiteY7-32" fmla="*/ 0 h 10000"/>
                <a:gd name="connsiteX0-33" fmla="*/ 3016 w 10000"/>
                <a:gd name="connsiteY0-34" fmla="*/ 0 h 10000"/>
                <a:gd name="connsiteX1-35" fmla="*/ 9049 w 10000"/>
                <a:gd name="connsiteY1-36" fmla="*/ 6005 h 10000"/>
                <a:gd name="connsiteX2-37" fmla="*/ 10000 w 10000"/>
                <a:gd name="connsiteY2-38" fmla="*/ 5062 h 10000"/>
                <a:gd name="connsiteX3-39" fmla="*/ 9938 w 10000"/>
                <a:gd name="connsiteY3-40" fmla="*/ 9911 h 10000"/>
                <a:gd name="connsiteX4-41" fmla="*/ 5089 w 10000"/>
                <a:gd name="connsiteY4-42" fmla="*/ 10000 h 10000"/>
                <a:gd name="connsiteX5-43" fmla="*/ 6033 w 10000"/>
                <a:gd name="connsiteY5-44" fmla="*/ 9049 h 10000"/>
                <a:gd name="connsiteX6-45" fmla="*/ 0 w 10000"/>
                <a:gd name="connsiteY6-46" fmla="*/ 3044 h 10000"/>
                <a:gd name="connsiteX7-47" fmla="*/ 3016 w 10000"/>
                <a:gd name="connsiteY7-48" fmla="*/ 0 h 10000"/>
                <a:gd name="connsiteX0-49" fmla="*/ 3016 w 10000"/>
                <a:gd name="connsiteY0-50" fmla="*/ 0 h 10000"/>
                <a:gd name="connsiteX1-51" fmla="*/ 9049 w 10000"/>
                <a:gd name="connsiteY1-52" fmla="*/ 6005 h 10000"/>
                <a:gd name="connsiteX2-53" fmla="*/ 10000 w 10000"/>
                <a:gd name="connsiteY2-54" fmla="*/ 5062 h 10000"/>
                <a:gd name="connsiteX3-55" fmla="*/ 9938 w 10000"/>
                <a:gd name="connsiteY3-56" fmla="*/ 9952 h 10000"/>
                <a:gd name="connsiteX4-57" fmla="*/ 5089 w 10000"/>
                <a:gd name="connsiteY4-58" fmla="*/ 10000 h 10000"/>
                <a:gd name="connsiteX5-59" fmla="*/ 6033 w 10000"/>
                <a:gd name="connsiteY5-60" fmla="*/ 9049 h 10000"/>
                <a:gd name="connsiteX6-61" fmla="*/ 0 w 10000"/>
                <a:gd name="connsiteY6-62" fmla="*/ 3044 h 10000"/>
                <a:gd name="connsiteX7-63" fmla="*/ 3016 w 10000"/>
                <a:gd name="connsiteY7-64" fmla="*/ 0 h 10000"/>
                <a:gd name="connsiteX0-65" fmla="*/ 3016 w 10000"/>
                <a:gd name="connsiteY0-66" fmla="*/ 0 h 10000"/>
                <a:gd name="connsiteX1-67" fmla="*/ 9049 w 10000"/>
                <a:gd name="connsiteY1-68" fmla="*/ 6005 h 10000"/>
                <a:gd name="connsiteX2-69" fmla="*/ 10000 w 10000"/>
                <a:gd name="connsiteY2-70" fmla="*/ 5062 h 10000"/>
                <a:gd name="connsiteX3-71" fmla="*/ 9979 w 10000"/>
                <a:gd name="connsiteY3-72" fmla="*/ 9952 h 10000"/>
                <a:gd name="connsiteX4-73" fmla="*/ 5089 w 10000"/>
                <a:gd name="connsiteY4-74" fmla="*/ 10000 h 10000"/>
                <a:gd name="connsiteX5-75" fmla="*/ 6033 w 10000"/>
                <a:gd name="connsiteY5-76" fmla="*/ 9049 h 10000"/>
                <a:gd name="connsiteX6-77" fmla="*/ 0 w 10000"/>
                <a:gd name="connsiteY6-78" fmla="*/ 3044 h 10000"/>
                <a:gd name="connsiteX7-79" fmla="*/ 3016 w 10000"/>
                <a:gd name="connsiteY7-80" fmla="*/ 0 h 10000"/>
                <a:gd name="connsiteX0-81" fmla="*/ 3016 w 10000"/>
                <a:gd name="connsiteY0-82" fmla="*/ 0 h 10000"/>
                <a:gd name="connsiteX1-83" fmla="*/ 9049 w 10000"/>
                <a:gd name="connsiteY1-84" fmla="*/ 6005 h 10000"/>
                <a:gd name="connsiteX2-85" fmla="*/ 10000 w 10000"/>
                <a:gd name="connsiteY2-86" fmla="*/ 5062 h 10000"/>
                <a:gd name="connsiteX3-87" fmla="*/ 9979 w 10000"/>
                <a:gd name="connsiteY3-88" fmla="*/ 9993 h 10000"/>
                <a:gd name="connsiteX4-89" fmla="*/ 5089 w 10000"/>
                <a:gd name="connsiteY4-90" fmla="*/ 10000 h 10000"/>
                <a:gd name="connsiteX5-91" fmla="*/ 6033 w 10000"/>
                <a:gd name="connsiteY5-92" fmla="*/ 9049 h 10000"/>
                <a:gd name="connsiteX6-93" fmla="*/ 0 w 10000"/>
                <a:gd name="connsiteY6-94" fmla="*/ 3044 h 10000"/>
                <a:gd name="connsiteX7-95" fmla="*/ 3016 w 10000"/>
                <a:gd name="connsiteY7-9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000" h="10000">
                  <a:moveTo>
                    <a:pt x="3016" y="0"/>
                  </a:moveTo>
                  <a:lnTo>
                    <a:pt x="9049" y="6005"/>
                  </a:lnTo>
                  <a:lnTo>
                    <a:pt x="10000" y="5062"/>
                  </a:lnTo>
                  <a:cubicBezTo>
                    <a:pt x="9979" y="6678"/>
                    <a:pt x="10000" y="8377"/>
                    <a:pt x="9979" y="9993"/>
                  </a:cubicBezTo>
                  <a:lnTo>
                    <a:pt x="5089" y="10000"/>
                  </a:lnTo>
                  <a:lnTo>
                    <a:pt x="6033" y="9049"/>
                  </a:lnTo>
                  <a:lnTo>
                    <a:pt x="0" y="3044"/>
                  </a:lnTo>
                  <a:lnTo>
                    <a:pt x="30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49000">
                  <a:schemeClr val="bg1">
                    <a:alpha val="25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outerShdw blurRad="177800" dist="101600" dir="13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 rot="2675746">
              <a:off x="4803646" y="3056294"/>
              <a:ext cx="1287143" cy="95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chemeClr val="bg1"/>
                  </a:solidFill>
                </a:rPr>
                <a:t>01</a:t>
              </a:r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2856416">
              <a:off x="4312570" y="2287632"/>
              <a:ext cx="326561" cy="604424"/>
              <a:chOff x="4194176" y="1773238"/>
              <a:chExt cx="180975" cy="334962"/>
            </a:xfrm>
            <a:solidFill>
              <a:schemeClr val="bg1"/>
            </a:solidFill>
          </p:grpSpPr>
          <p:sp>
            <p:nvSpPr>
              <p:cNvPr id="47" name="Freeform 46"/>
              <p:cNvSpPr>
                <a:spLocks noEditPoints="1"/>
              </p:cNvSpPr>
              <p:nvPr/>
            </p:nvSpPr>
            <p:spPr bwMode="auto">
              <a:xfrm>
                <a:off x="4194176" y="1773238"/>
                <a:ext cx="180975" cy="236538"/>
              </a:xfrm>
              <a:custGeom>
                <a:avLst/>
                <a:gdLst>
                  <a:gd name="T0" fmla="*/ 35 w 48"/>
                  <a:gd name="T1" fmla="*/ 62 h 63"/>
                  <a:gd name="T2" fmla="*/ 36 w 48"/>
                  <a:gd name="T3" fmla="*/ 63 h 63"/>
                  <a:gd name="T4" fmla="*/ 36 w 48"/>
                  <a:gd name="T5" fmla="*/ 58 h 63"/>
                  <a:gd name="T6" fmla="*/ 48 w 48"/>
                  <a:gd name="T7" fmla="*/ 23 h 63"/>
                  <a:gd name="T8" fmla="*/ 24 w 48"/>
                  <a:gd name="T9" fmla="*/ 0 h 63"/>
                  <a:gd name="T10" fmla="*/ 0 w 48"/>
                  <a:gd name="T11" fmla="*/ 23 h 63"/>
                  <a:gd name="T12" fmla="*/ 11 w 48"/>
                  <a:gd name="T13" fmla="*/ 58 h 63"/>
                  <a:gd name="T14" fmla="*/ 11 w 48"/>
                  <a:gd name="T15" fmla="*/ 63 h 63"/>
                  <a:gd name="T16" fmla="*/ 12 w 48"/>
                  <a:gd name="T17" fmla="*/ 62 h 63"/>
                  <a:gd name="T18" fmla="*/ 35 w 48"/>
                  <a:gd name="T19" fmla="*/ 62 h 63"/>
                  <a:gd name="T20" fmla="*/ 7 w 48"/>
                  <a:gd name="T21" fmla="*/ 26 h 63"/>
                  <a:gd name="T22" fmla="*/ 6 w 48"/>
                  <a:gd name="T23" fmla="*/ 27 h 63"/>
                  <a:gd name="T24" fmla="*/ 5 w 48"/>
                  <a:gd name="T25" fmla="*/ 26 h 63"/>
                  <a:gd name="T26" fmla="*/ 5 w 48"/>
                  <a:gd name="T27" fmla="*/ 18 h 63"/>
                  <a:gd name="T28" fmla="*/ 6 w 48"/>
                  <a:gd name="T29" fmla="*/ 17 h 63"/>
                  <a:gd name="T30" fmla="*/ 7 w 48"/>
                  <a:gd name="T31" fmla="*/ 18 h 63"/>
                  <a:gd name="T32" fmla="*/ 7 w 48"/>
                  <a:gd name="T33" fmla="*/ 2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63">
                    <a:moveTo>
                      <a:pt x="35" y="62"/>
                    </a:moveTo>
                    <a:cubicBezTo>
                      <a:pt x="35" y="62"/>
                      <a:pt x="36" y="62"/>
                      <a:pt x="36" y="63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7" y="52"/>
                      <a:pt x="48" y="29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29"/>
                      <a:pt x="11" y="52"/>
                      <a:pt x="11" y="58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1" y="62"/>
                      <a:pt x="12" y="62"/>
                      <a:pt x="12" y="62"/>
                    </a:cubicBezTo>
                    <a:lnTo>
                      <a:pt x="35" y="62"/>
                    </a:lnTo>
                    <a:close/>
                    <a:moveTo>
                      <a:pt x="7" y="26"/>
                    </a:moveTo>
                    <a:cubicBezTo>
                      <a:pt x="7" y="27"/>
                      <a:pt x="7" y="27"/>
                      <a:pt x="6" y="27"/>
                    </a:cubicBezTo>
                    <a:cubicBezTo>
                      <a:pt x="5" y="27"/>
                      <a:pt x="5" y="27"/>
                      <a:pt x="5" y="2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7" y="17"/>
                      <a:pt x="7" y="17"/>
                      <a:pt x="7" y="18"/>
                    </a:cubicBezTo>
                    <a:lnTo>
                      <a:pt x="7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4246563" y="2089150"/>
                <a:ext cx="71438" cy="19050"/>
              </a:xfrm>
              <a:custGeom>
                <a:avLst/>
                <a:gdLst>
                  <a:gd name="T0" fmla="*/ 0 w 19"/>
                  <a:gd name="T1" fmla="*/ 4 h 5"/>
                  <a:gd name="T2" fmla="*/ 2 w 19"/>
                  <a:gd name="T3" fmla="*/ 5 h 5"/>
                  <a:gd name="T4" fmla="*/ 17 w 19"/>
                  <a:gd name="T5" fmla="*/ 5 h 5"/>
                  <a:gd name="T6" fmla="*/ 19 w 19"/>
                  <a:gd name="T7" fmla="*/ 4 h 5"/>
                  <a:gd name="T8" fmla="*/ 19 w 19"/>
                  <a:gd name="T9" fmla="*/ 0 h 5"/>
                  <a:gd name="T10" fmla="*/ 0 w 19"/>
                  <a:gd name="T11" fmla="*/ 0 h 5"/>
                  <a:gd name="T12" fmla="*/ 0 w 19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0" y="4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9" y="4"/>
                      <a:pt x="19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4232276" y="2009775"/>
                <a:ext cx="104775" cy="74613"/>
              </a:xfrm>
              <a:custGeom>
                <a:avLst/>
                <a:gdLst>
                  <a:gd name="T0" fmla="*/ 26 w 28"/>
                  <a:gd name="T1" fmla="*/ 1 h 20"/>
                  <a:gd name="T2" fmla="*/ 25 w 28"/>
                  <a:gd name="T3" fmla="*/ 0 h 20"/>
                  <a:gd name="T4" fmla="*/ 2 w 28"/>
                  <a:gd name="T5" fmla="*/ 0 h 20"/>
                  <a:gd name="T6" fmla="*/ 1 w 28"/>
                  <a:gd name="T7" fmla="*/ 1 h 20"/>
                  <a:gd name="T8" fmla="*/ 0 w 28"/>
                  <a:gd name="T9" fmla="*/ 3 h 20"/>
                  <a:gd name="T10" fmla="*/ 0 w 28"/>
                  <a:gd name="T11" fmla="*/ 17 h 20"/>
                  <a:gd name="T12" fmla="*/ 2 w 28"/>
                  <a:gd name="T13" fmla="*/ 20 h 20"/>
                  <a:gd name="T14" fmla="*/ 4 w 28"/>
                  <a:gd name="T15" fmla="*/ 20 h 20"/>
                  <a:gd name="T16" fmla="*/ 23 w 28"/>
                  <a:gd name="T17" fmla="*/ 20 h 20"/>
                  <a:gd name="T18" fmla="*/ 25 w 28"/>
                  <a:gd name="T19" fmla="*/ 20 h 20"/>
                  <a:gd name="T20" fmla="*/ 28 w 28"/>
                  <a:gd name="T21" fmla="*/ 17 h 20"/>
                  <a:gd name="T22" fmla="*/ 28 w 28"/>
                  <a:gd name="T23" fmla="*/ 3 h 20"/>
                  <a:gd name="T24" fmla="*/ 26 w 28"/>
                  <a:gd name="T2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6" y="1"/>
                    </a:moveTo>
                    <a:cubicBezTo>
                      <a:pt x="26" y="0"/>
                      <a:pt x="25" y="0"/>
                      <a:pt x="2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1" y="20"/>
                      <a:pt x="2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0"/>
                      <a:pt x="28" y="19"/>
                      <a:pt x="28" y="1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1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109224" y="3865630"/>
            <a:ext cx="2277538" cy="2174031"/>
            <a:chOff x="6109224" y="4275840"/>
            <a:chExt cx="2277538" cy="2174031"/>
          </a:xfrm>
        </p:grpSpPr>
        <p:sp>
          <p:nvSpPr>
            <p:cNvPr id="51" name="Freeform 6"/>
            <p:cNvSpPr/>
            <p:nvPr/>
          </p:nvSpPr>
          <p:spPr bwMode="auto">
            <a:xfrm flipH="1" flipV="1">
              <a:off x="6212731" y="4275840"/>
              <a:ext cx="2174031" cy="2174031"/>
            </a:xfrm>
            <a:custGeom>
              <a:avLst/>
              <a:gdLst>
                <a:gd name="T0" fmla="*/ 441 w 1462"/>
                <a:gd name="T1" fmla="*/ 0 h 1462"/>
                <a:gd name="T2" fmla="*/ 1323 w 1462"/>
                <a:gd name="T3" fmla="*/ 878 h 1462"/>
                <a:gd name="T4" fmla="*/ 1462 w 1462"/>
                <a:gd name="T5" fmla="*/ 740 h 1462"/>
                <a:gd name="T6" fmla="*/ 1457 w 1462"/>
                <a:gd name="T7" fmla="*/ 1094 h 1462"/>
                <a:gd name="T8" fmla="*/ 1453 w 1462"/>
                <a:gd name="T9" fmla="*/ 1449 h 1462"/>
                <a:gd name="T10" fmla="*/ 1098 w 1462"/>
                <a:gd name="T11" fmla="*/ 1457 h 1462"/>
                <a:gd name="T12" fmla="*/ 744 w 1462"/>
                <a:gd name="T13" fmla="*/ 1462 h 1462"/>
                <a:gd name="T14" fmla="*/ 882 w 1462"/>
                <a:gd name="T15" fmla="*/ 1323 h 1462"/>
                <a:gd name="T16" fmla="*/ 0 w 1462"/>
                <a:gd name="T17" fmla="*/ 445 h 1462"/>
                <a:gd name="T18" fmla="*/ 441 w 1462"/>
                <a:gd name="T19" fmla="*/ 0 h 1462"/>
                <a:gd name="connsiteX0" fmla="*/ 3016 w 10183"/>
                <a:gd name="connsiteY0" fmla="*/ 0 h 10284"/>
                <a:gd name="connsiteX1" fmla="*/ 9049 w 10183"/>
                <a:gd name="connsiteY1" fmla="*/ 6005 h 10284"/>
                <a:gd name="connsiteX2" fmla="*/ 10000 w 10183"/>
                <a:gd name="connsiteY2" fmla="*/ 5062 h 10284"/>
                <a:gd name="connsiteX3" fmla="*/ 9938 w 10183"/>
                <a:gd name="connsiteY3" fmla="*/ 9911 h 10284"/>
                <a:gd name="connsiteX4" fmla="*/ 7510 w 10183"/>
                <a:gd name="connsiteY4" fmla="*/ 9966 h 10284"/>
                <a:gd name="connsiteX5" fmla="*/ 5089 w 10183"/>
                <a:gd name="connsiteY5" fmla="*/ 10000 h 10284"/>
                <a:gd name="connsiteX6" fmla="*/ 6033 w 10183"/>
                <a:gd name="connsiteY6" fmla="*/ 9049 h 10284"/>
                <a:gd name="connsiteX7" fmla="*/ 0 w 10183"/>
                <a:gd name="connsiteY7" fmla="*/ 3044 h 10284"/>
                <a:gd name="connsiteX8" fmla="*/ 3016 w 10183"/>
                <a:gd name="connsiteY8" fmla="*/ 0 h 10284"/>
                <a:gd name="connsiteX0-1" fmla="*/ 3016 w 10356"/>
                <a:gd name="connsiteY0-2" fmla="*/ 0 h 10339"/>
                <a:gd name="connsiteX1-3" fmla="*/ 9049 w 10356"/>
                <a:gd name="connsiteY1-4" fmla="*/ 6005 h 10339"/>
                <a:gd name="connsiteX2-5" fmla="*/ 10000 w 10356"/>
                <a:gd name="connsiteY2-6" fmla="*/ 5062 h 10339"/>
                <a:gd name="connsiteX3-7" fmla="*/ 9938 w 10356"/>
                <a:gd name="connsiteY3-8" fmla="*/ 9911 h 10339"/>
                <a:gd name="connsiteX4-9" fmla="*/ 5089 w 10356"/>
                <a:gd name="connsiteY4-10" fmla="*/ 10000 h 10339"/>
                <a:gd name="connsiteX5-11" fmla="*/ 6033 w 10356"/>
                <a:gd name="connsiteY5-12" fmla="*/ 9049 h 10339"/>
                <a:gd name="connsiteX6-13" fmla="*/ 0 w 10356"/>
                <a:gd name="connsiteY6-14" fmla="*/ 3044 h 10339"/>
                <a:gd name="connsiteX7-15" fmla="*/ 3016 w 10356"/>
                <a:gd name="connsiteY7-16" fmla="*/ 0 h 10339"/>
                <a:gd name="connsiteX0-17" fmla="*/ 3016 w 10356"/>
                <a:gd name="connsiteY0-18" fmla="*/ 0 h 10000"/>
                <a:gd name="connsiteX1-19" fmla="*/ 9049 w 10356"/>
                <a:gd name="connsiteY1-20" fmla="*/ 6005 h 10000"/>
                <a:gd name="connsiteX2-21" fmla="*/ 10000 w 10356"/>
                <a:gd name="connsiteY2-22" fmla="*/ 5062 h 10000"/>
                <a:gd name="connsiteX3-23" fmla="*/ 9938 w 10356"/>
                <a:gd name="connsiteY3-24" fmla="*/ 9911 h 10000"/>
                <a:gd name="connsiteX4-25" fmla="*/ 5089 w 10356"/>
                <a:gd name="connsiteY4-26" fmla="*/ 10000 h 10000"/>
                <a:gd name="connsiteX5-27" fmla="*/ 6033 w 10356"/>
                <a:gd name="connsiteY5-28" fmla="*/ 9049 h 10000"/>
                <a:gd name="connsiteX6-29" fmla="*/ 0 w 10356"/>
                <a:gd name="connsiteY6-30" fmla="*/ 3044 h 10000"/>
                <a:gd name="connsiteX7-31" fmla="*/ 3016 w 10356"/>
                <a:gd name="connsiteY7-32" fmla="*/ 0 h 10000"/>
                <a:gd name="connsiteX0-33" fmla="*/ 3016 w 10000"/>
                <a:gd name="connsiteY0-34" fmla="*/ 0 h 10000"/>
                <a:gd name="connsiteX1-35" fmla="*/ 9049 w 10000"/>
                <a:gd name="connsiteY1-36" fmla="*/ 6005 h 10000"/>
                <a:gd name="connsiteX2-37" fmla="*/ 10000 w 10000"/>
                <a:gd name="connsiteY2-38" fmla="*/ 5062 h 10000"/>
                <a:gd name="connsiteX3-39" fmla="*/ 9938 w 10000"/>
                <a:gd name="connsiteY3-40" fmla="*/ 9911 h 10000"/>
                <a:gd name="connsiteX4-41" fmla="*/ 5089 w 10000"/>
                <a:gd name="connsiteY4-42" fmla="*/ 10000 h 10000"/>
                <a:gd name="connsiteX5-43" fmla="*/ 6033 w 10000"/>
                <a:gd name="connsiteY5-44" fmla="*/ 9049 h 10000"/>
                <a:gd name="connsiteX6-45" fmla="*/ 0 w 10000"/>
                <a:gd name="connsiteY6-46" fmla="*/ 3044 h 10000"/>
                <a:gd name="connsiteX7-47" fmla="*/ 3016 w 10000"/>
                <a:gd name="connsiteY7-48" fmla="*/ 0 h 10000"/>
                <a:gd name="connsiteX0-49" fmla="*/ 3016 w 10000"/>
                <a:gd name="connsiteY0-50" fmla="*/ 0 h 10000"/>
                <a:gd name="connsiteX1-51" fmla="*/ 9049 w 10000"/>
                <a:gd name="connsiteY1-52" fmla="*/ 6005 h 10000"/>
                <a:gd name="connsiteX2-53" fmla="*/ 10000 w 10000"/>
                <a:gd name="connsiteY2-54" fmla="*/ 5062 h 10000"/>
                <a:gd name="connsiteX3-55" fmla="*/ 9938 w 10000"/>
                <a:gd name="connsiteY3-56" fmla="*/ 9952 h 10000"/>
                <a:gd name="connsiteX4-57" fmla="*/ 5089 w 10000"/>
                <a:gd name="connsiteY4-58" fmla="*/ 10000 h 10000"/>
                <a:gd name="connsiteX5-59" fmla="*/ 6033 w 10000"/>
                <a:gd name="connsiteY5-60" fmla="*/ 9049 h 10000"/>
                <a:gd name="connsiteX6-61" fmla="*/ 0 w 10000"/>
                <a:gd name="connsiteY6-62" fmla="*/ 3044 h 10000"/>
                <a:gd name="connsiteX7-63" fmla="*/ 3016 w 10000"/>
                <a:gd name="connsiteY7-64" fmla="*/ 0 h 10000"/>
                <a:gd name="connsiteX0-65" fmla="*/ 3016 w 10000"/>
                <a:gd name="connsiteY0-66" fmla="*/ 0 h 10000"/>
                <a:gd name="connsiteX1-67" fmla="*/ 9049 w 10000"/>
                <a:gd name="connsiteY1-68" fmla="*/ 6005 h 10000"/>
                <a:gd name="connsiteX2-69" fmla="*/ 10000 w 10000"/>
                <a:gd name="connsiteY2-70" fmla="*/ 5062 h 10000"/>
                <a:gd name="connsiteX3-71" fmla="*/ 9979 w 10000"/>
                <a:gd name="connsiteY3-72" fmla="*/ 9952 h 10000"/>
                <a:gd name="connsiteX4-73" fmla="*/ 5089 w 10000"/>
                <a:gd name="connsiteY4-74" fmla="*/ 10000 h 10000"/>
                <a:gd name="connsiteX5-75" fmla="*/ 6033 w 10000"/>
                <a:gd name="connsiteY5-76" fmla="*/ 9049 h 10000"/>
                <a:gd name="connsiteX6-77" fmla="*/ 0 w 10000"/>
                <a:gd name="connsiteY6-78" fmla="*/ 3044 h 10000"/>
                <a:gd name="connsiteX7-79" fmla="*/ 3016 w 10000"/>
                <a:gd name="connsiteY7-80" fmla="*/ 0 h 10000"/>
                <a:gd name="connsiteX0-81" fmla="*/ 3016 w 10000"/>
                <a:gd name="connsiteY0-82" fmla="*/ 0 h 10000"/>
                <a:gd name="connsiteX1-83" fmla="*/ 9049 w 10000"/>
                <a:gd name="connsiteY1-84" fmla="*/ 6005 h 10000"/>
                <a:gd name="connsiteX2-85" fmla="*/ 10000 w 10000"/>
                <a:gd name="connsiteY2-86" fmla="*/ 5062 h 10000"/>
                <a:gd name="connsiteX3-87" fmla="*/ 9979 w 10000"/>
                <a:gd name="connsiteY3-88" fmla="*/ 9993 h 10000"/>
                <a:gd name="connsiteX4-89" fmla="*/ 5089 w 10000"/>
                <a:gd name="connsiteY4-90" fmla="*/ 10000 h 10000"/>
                <a:gd name="connsiteX5-91" fmla="*/ 6033 w 10000"/>
                <a:gd name="connsiteY5-92" fmla="*/ 9049 h 10000"/>
                <a:gd name="connsiteX6-93" fmla="*/ 0 w 10000"/>
                <a:gd name="connsiteY6-94" fmla="*/ 3044 h 10000"/>
                <a:gd name="connsiteX7-95" fmla="*/ 3016 w 10000"/>
                <a:gd name="connsiteY7-9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000" h="10000">
                  <a:moveTo>
                    <a:pt x="3016" y="0"/>
                  </a:moveTo>
                  <a:lnTo>
                    <a:pt x="9049" y="6005"/>
                  </a:lnTo>
                  <a:lnTo>
                    <a:pt x="10000" y="5062"/>
                  </a:lnTo>
                  <a:cubicBezTo>
                    <a:pt x="9979" y="6678"/>
                    <a:pt x="10000" y="8377"/>
                    <a:pt x="9979" y="9993"/>
                  </a:cubicBezTo>
                  <a:lnTo>
                    <a:pt x="5089" y="10000"/>
                  </a:lnTo>
                  <a:lnTo>
                    <a:pt x="6033" y="9049"/>
                  </a:lnTo>
                  <a:lnTo>
                    <a:pt x="0" y="3044"/>
                  </a:lnTo>
                  <a:lnTo>
                    <a:pt x="30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49000">
                  <a:schemeClr val="bg1">
                    <a:alpha val="25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outerShdw blurRad="177800" dist="101600" dir="13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 rot="2675746">
              <a:off x="6109224" y="4347252"/>
              <a:ext cx="1287143" cy="95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chemeClr val="bg1"/>
                  </a:solidFill>
                </a:rPr>
                <a:t>03</a:t>
              </a:r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 rot="2668224">
              <a:off x="7617308" y="5476993"/>
              <a:ext cx="277864" cy="670310"/>
              <a:chOff x="2343151" y="3048000"/>
              <a:chExt cx="153988" cy="371475"/>
            </a:xfrm>
            <a:solidFill>
              <a:schemeClr val="bg1"/>
            </a:solidFill>
          </p:grpSpPr>
          <p:sp>
            <p:nvSpPr>
              <p:cNvPr id="54" name="Oval 136"/>
              <p:cNvSpPr>
                <a:spLocks noChangeArrowheads="1"/>
              </p:cNvSpPr>
              <p:nvPr/>
            </p:nvSpPr>
            <p:spPr bwMode="auto">
              <a:xfrm>
                <a:off x="2373313" y="3048000"/>
                <a:ext cx="87313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37"/>
              <p:cNvSpPr/>
              <p:nvPr/>
            </p:nvSpPr>
            <p:spPr bwMode="auto">
              <a:xfrm>
                <a:off x="2343151" y="3149600"/>
                <a:ext cx="153988" cy="269875"/>
              </a:xfrm>
              <a:custGeom>
                <a:avLst/>
                <a:gdLst>
                  <a:gd name="T0" fmla="*/ 39 w 41"/>
                  <a:gd name="T1" fmla="*/ 7 h 72"/>
                  <a:gd name="T2" fmla="*/ 29 w 41"/>
                  <a:gd name="T3" fmla="*/ 0 h 72"/>
                  <a:gd name="T4" fmla="*/ 11 w 41"/>
                  <a:gd name="T5" fmla="*/ 0 h 72"/>
                  <a:gd name="T6" fmla="*/ 1 w 41"/>
                  <a:gd name="T7" fmla="*/ 7 h 72"/>
                  <a:gd name="T8" fmla="*/ 1 w 41"/>
                  <a:gd name="T9" fmla="*/ 8 h 72"/>
                  <a:gd name="T10" fmla="*/ 1 w 41"/>
                  <a:gd name="T11" fmla="*/ 8 h 72"/>
                  <a:gd name="T12" fmla="*/ 0 w 41"/>
                  <a:gd name="T13" fmla="*/ 31 h 72"/>
                  <a:gd name="T14" fmla="*/ 4 w 41"/>
                  <a:gd name="T15" fmla="*/ 36 h 72"/>
                  <a:gd name="T16" fmla="*/ 8 w 41"/>
                  <a:gd name="T17" fmla="*/ 31 h 72"/>
                  <a:gd name="T18" fmla="*/ 8 w 41"/>
                  <a:gd name="T19" fmla="*/ 15 h 72"/>
                  <a:gd name="T20" fmla="*/ 10 w 41"/>
                  <a:gd name="T21" fmla="*/ 15 h 72"/>
                  <a:gd name="T22" fmla="*/ 10 w 41"/>
                  <a:gd name="T23" fmla="*/ 68 h 72"/>
                  <a:gd name="T24" fmla="*/ 14 w 41"/>
                  <a:gd name="T25" fmla="*/ 72 h 72"/>
                  <a:gd name="T26" fmla="*/ 18 w 41"/>
                  <a:gd name="T27" fmla="*/ 68 h 72"/>
                  <a:gd name="T28" fmla="*/ 18 w 41"/>
                  <a:gd name="T29" fmla="*/ 39 h 72"/>
                  <a:gd name="T30" fmla="*/ 22 w 41"/>
                  <a:gd name="T31" fmla="*/ 39 h 72"/>
                  <a:gd name="T32" fmla="*/ 22 w 41"/>
                  <a:gd name="T33" fmla="*/ 68 h 72"/>
                  <a:gd name="T34" fmla="*/ 26 w 41"/>
                  <a:gd name="T35" fmla="*/ 72 h 72"/>
                  <a:gd name="T36" fmla="*/ 31 w 41"/>
                  <a:gd name="T37" fmla="*/ 68 h 72"/>
                  <a:gd name="T38" fmla="*/ 31 w 41"/>
                  <a:gd name="T39" fmla="*/ 15 h 72"/>
                  <a:gd name="T40" fmla="*/ 33 w 41"/>
                  <a:gd name="T41" fmla="*/ 15 h 72"/>
                  <a:gd name="T42" fmla="*/ 33 w 41"/>
                  <a:gd name="T43" fmla="*/ 31 h 72"/>
                  <a:gd name="T44" fmla="*/ 37 w 41"/>
                  <a:gd name="T45" fmla="*/ 36 h 72"/>
                  <a:gd name="T46" fmla="*/ 41 w 41"/>
                  <a:gd name="T47" fmla="*/ 31 h 72"/>
                  <a:gd name="T48" fmla="*/ 39 w 41"/>
                  <a:gd name="T49" fmla="*/ 8 h 72"/>
                  <a:gd name="T50" fmla="*/ 39 w 41"/>
                  <a:gd name="T51" fmla="*/ 8 h 72"/>
                  <a:gd name="T52" fmla="*/ 39 w 41"/>
                  <a:gd name="T53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72">
                    <a:moveTo>
                      <a:pt x="39" y="7"/>
                    </a:moveTo>
                    <a:cubicBezTo>
                      <a:pt x="39" y="3"/>
                      <a:pt x="35" y="0"/>
                      <a:pt x="2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1" y="3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1" y="36"/>
                      <a:pt x="4" y="36"/>
                    </a:cubicBezTo>
                    <a:cubicBezTo>
                      <a:pt x="6" y="36"/>
                      <a:pt x="8" y="34"/>
                      <a:pt x="8" y="31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71"/>
                      <a:pt x="12" y="72"/>
                      <a:pt x="14" y="72"/>
                    </a:cubicBezTo>
                    <a:cubicBezTo>
                      <a:pt x="16" y="72"/>
                      <a:pt x="18" y="71"/>
                      <a:pt x="18" y="68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71"/>
                      <a:pt x="24" y="72"/>
                      <a:pt x="26" y="72"/>
                    </a:cubicBezTo>
                    <a:cubicBezTo>
                      <a:pt x="29" y="72"/>
                      <a:pt x="31" y="71"/>
                      <a:pt x="31" y="68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4"/>
                      <a:pt x="35" y="36"/>
                      <a:pt x="37" y="36"/>
                    </a:cubicBezTo>
                    <a:cubicBezTo>
                      <a:pt x="39" y="36"/>
                      <a:pt x="41" y="34"/>
                      <a:pt x="41" y="31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lnTo>
                      <a:pt x="3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3786822" y="3744119"/>
            <a:ext cx="2174031" cy="2295778"/>
            <a:chOff x="3805237" y="4160679"/>
            <a:chExt cx="2174031" cy="2295778"/>
          </a:xfrm>
        </p:grpSpPr>
        <p:sp>
          <p:nvSpPr>
            <p:cNvPr id="57" name="Freeform 6"/>
            <p:cNvSpPr/>
            <p:nvPr/>
          </p:nvSpPr>
          <p:spPr bwMode="auto">
            <a:xfrm flipV="1">
              <a:off x="3805237" y="4282426"/>
              <a:ext cx="2174031" cy="2174031"/>
            </a:xfrm>
            <a:custGeom>
              <a:avLst/>
              <a:gdLst>
                <a:gd name="T0" fmla="*/ 441 w 1462"/>
                <a:gd name="T1" fmla="*/ 0 h 1462"/>
                <a:gd name="T2" fmla="*/ 1323 w 1462"/>
                <a:gd name="T3" fmla="*/ 878 h 1462"/>
                <a:gd name="T4" fmla="*/ 1462 w 1462"/>
                <a:gd name="T5" fmla="*/ 740 h 1462"/>
                <a:gd name="T6" fmla="*/ 1457 w 1462"/>
                <a:gd name="T7" fmla="*/ 1094 h 1462"/>
                <a:gd name="T8" fmla="*/ 1453 w 1462"/>
                <a:gd name="T9" fmla="*/ 1449 h 1462"/>
                <a:gd name="T10" fmla="*/ 1098 w 1462"/>
                <a:gd name="T11" fmla="*/ 1457 h 1462"/>
                <a:gd name="T12" fmla="*/ 744 w 1462"/>
                <a:gd name="T13" fmla="*/ 1462 h 1462"/>
                <a:gd name="T14" fmla="*/ 882 w 1462"/>
                <a:gd name="T15" fmla="*/ 1323 h 1462"/>
                <a:gd name="T16" fmla="*/ 0 w 1462"/>
                <a:gd name="T17" fmla="*/ 445 h 1462"/>
                <a:gd name="T18" fmla="*/ 441 w 1462"/>
                <a:gd name="T19" fmla="*/ 0 h 1462"/>
                <a:gd name="connsiteX0" fmla="*/ 3016 w 10183"/>
                <a:gd name="connsiteY0" fmla="*/ 0 h 10284"/>
                <a:gd name="connsiteX1" fmla="*/ 9049 w 10183"/>
                <a:gd name="connsiteY1" fmla="*/ 6005 h 10284"/>
                <a:gd name="connsiteX2" fmla="*/ 10000 w 10183"/>
                <a:gd name="connsiteY2" fmla="*/ 5062 h 10284"/>
                <a:gd name="connsiteX3" fmla="*/ 9938 w 10183"/>
                <a:gd name="connsiteY3" fmla="*/ 9911 h 10284"/>
                <a:gd name="connsiteX4" fmla="*/ 7510 w 10183"/>
                <a:gd name="connsiteY4" fmla="*/ 9966 h 10284"/>
                <a:gd name="connsiteX5" fmla="*/ 5089 w 10183"/>
                <a:gd name="connsiteY5" fmla="*/ 10000 h 10284"/>
                <a:gd name="connsiteX6" fmla="*/ 6033 w 10183"/>
                <a:gd name="connsiteY6" fmla="*/ 9049 h 10284"/>
                <a:gd name="connsiteX7" fmla="*/ 0 w 10183"/>
                <a:gd name="connsiteY7" fmla="*/ 3044 h 10284"/>
                <a:gd name="connsiteX8" fmla="*/ 3016 w 10183"/>
                <a:gd name="connsiteY8" fmla="*/ 0 h 10284"/>
                <a:gd name="connsiteX0-1" fmla="*/ 3016 w 10356"/>
                <a:gd name="connsiteY0-2" fmla="*/ 0 h 10339"/>
                <a:gd name="connsiteX1-3" fmla="*/ 9049 w 10356"/>
                <a:gd name="connsiteY1-4" fmla="*/ 6005 h 10339"/>
                <a:gd name="connsiteX2-5" fmla="*/ 10000 w 10356"/>
                <a:gd name="connsiteY2-6" fmla="*/ 5062 h 10339"/>
                <a:gd name="connsiteX3-7" fmla="*/ 9938 w 10356"/>
                <a:gd name="connsiteY3-8" fmla="*/ 9911 h 10339"/>
                <a:gd name="connsiteX4-9" fmla="*/ 5089 w 10356"/>
                <a:gd name="connsiteY4-10" fmla="*/ 10000 h 10339"/>
                <a:gd name="connsiteX5-11" fmla="*/ 6033 w 10356"/>
                <a:gd name="connsiteY5-12" fmla="*/ 9049 h 10339"/>
                <a:gd name="connsiteX6-13" fmla="*/ 0 w 10356"/>
                <a:gd name="connsiteY6-14" fmla="*/ 3044 h 10339"/>
                <a:gd name="connsiteX7-15" fmla="*/ 3016 w 10356"/>
                <a:gd name="connsiteY7-16" fmla="*/ 0 h 10339"/>
                <a:gd name="connsiteX0-17" fmla="*/ 3016 w 10356"/>
                <a:gd name="connsiteY0-18" fmla="*/ 0 h 10000"/>
                <a:gd name="connsiteX1-19" fmla="*/ 9049 w 10356"/>
                <a:gd name="connsiteY1-20" fmla="*/ 6005 h 10000"/>
                <a:gd name="connsiteX2-21" fmla="*/ 10000 w 10356"/>
                <a:gd name="connsiteY2-22" fmla="*/ 5062 h 10000"/>
                <a:gd name="connsiteX3-23" fmla="*/ 9938 w 10356"/>
                <a:gd name="connsiteY3-24" fmla="*/ 9911 h 10000"/>
                <a:gd name="connsiteX4-25" fmla="*/ 5089 w 10356"/>
                <a:gd name="connsiteY4-26" fmla="*/ 10000 h 10000"/>
                <a:gd name="connsiteX5-27" fmla="*/ 6033 w 10356"/>
                <a:gd name="connsiteY5-28" fmla="*/ 9049 h 10000"/>
                <a:gd name="connsiteX6-29" fmla="*/ 0 w 10356"/>
                <a:gd name="connsiteY6-30" fmla="*/ 3044 h 10000"/>
                <a:gd name="connsiteX7-31" fmla="*/ 3016 w 10356"/>
                <a:gd name="connsiteY7-32" fmla="*/ 0 h 10000"/>
                <a:gd name="connsiteX0-33" fmla="*/ 3016 w 10000"/>
                <a:gd name="connsiteY0-34" fmla="*/ 0 h 10000"/>
                <a:gd name="connsiteX1-35" fmla="*/ 9049 w 10000"/>
                <a:gd name="connsiteY1-36" fmla="*/ 6005 h 10000"/>
                <a:gd name="connsiteX2-37" fmla="*/ 10000 w 10000"/>
                <a:gd name="connsiteY2-38" fmla="*/ 5062 h 10000"/>
                <a:gd name="connsiteX3-39" fmla="*/ 9938 w 10000"/>
                <a:gd name="connsiteY3-40" fmla="*/ 9911 h 10000"/>
                <a:gd name="connsiteX4-41" fmla="*/ 5089 w 10000"/>
                <a:gd name="connsiteY4-42" fmla="*/ 10000 h 10000"/>
                <a:gd name="connsiteX5-43" fmla="*/ 6033 w 10000"/>
                <a:gd name="connsiteY5-44" fmla="*/ 9049 h 10000"/>
                <a:gd name="connsiteX6-45" fmla="*/ 0 w 10000"/>
                <a:gd name="connsiteY6-46" fmla="*/ 3044 h 10000"/>
                <a:gd name="connsiteX7-47" fmla="*/ 3016 w 10000"/>
                <a:gd name="connsiteY7-48" fmla="*/ 0 h 10000"/>
                <a:gd name="connsiteX0-49" fmla="*/ 3016 w 10000"/>
                <a:gd name="connsiteY0-50" fmla="*/ 0 h 10000"/>
                <a:gd name="connsiteX1-51" fmla="*/ 9049 w 10000"/>
                <a:gd name="connsiteY1-52" fmla="*/ 6005 h 10000"/>
                <a:gd name="connsiteX2-53" fmla="*/ 10000 w 10000"/>
                <a:gd name="connsiteY2-54" fmla="*/ 5062 h 10000"/>
                <a:gd name="connsiteX3-55" fmla="*/ 9938 w 10000"/>
                <a:gd name="connsiteY3-56" fmla="*/ 9952 h 10000"/>
                <a:gd name="connsiteX4-57" fmla="*/ 5089 w 10000"/>
                <a:gd name="connsiteY4-58" fmla="*/ 10000 h 10000"/>
                <a:gd name="connsiteX5-59" fmla="*/ 6033 w 10000"/>
                <a:gd name="connsiteY5-60" fmla="*/ 9049 h 10000"/>
                <a:gd name="connsiteX6-61" fmla="*/ 0 w 10000"/>
                <a:gd name="connsiteY6-62" fmla="*/ 3044 h 10000"/>
                <a:gd name="connsiteX7-63" fmla="*/ 3016 w 10000"/>
                <a:gd name="connsiteY7-64" fmla="*/ 0 h 10000"/>
                <a:gd name="connsiteX0-65" fmla="*/ 3016 w 10000"/>
                <a:gd name="connsiteY0-66" fmla="*/ 0 h 10000"/>
                <a:gd name="connsiteX1-67" fmla="*/ 9049 w 10000"/>
                <a:gd name="connsiteY1-68" fmla="*/ 6005 h 10000"/>
                <a:gd name="connsiteX2-69" fmla="*/ 10000 w 10000"/>
                <a:gd name="connsiteY2-70" fmla="*/ 5062 h 10000"/>
                <a:gd name="connsiteX3-71" fmla="*/ 9979 w 10000"/>
                <a:gd name="connsiteY3-72" fmla="*/ 9952 h 10000"/>
                <a:gd name="connsiteX4-73" fmla="*/ 5089 w 10000"/>
                <a:gd name="connsiteY4-74" fmla="*/ 10000 h 10000"/>
                <a:gd name="connsiteX5-75" fmla="*/ 6033 w 10000"/>
                <a:gd name="connsiteY5-76" fmla="*/ 9049 h 10000"/>
                <a:gd name="connsiteX6-77" fmla="*/ 0 w 10000"/>
                <a:gd name="connsiteY6-78" fmla="*/ 3044 h 10000"/>
                <a:gd name="connsiteX7-79" fmla="*/ 3016 w 10000"/>
                <a:gd name="connsiteY7-80" fmla="*/ 0 h 10000"/>
                <a:gd name="connsiteX0-81" fmla="*/ 3016 w 10000"/>
                <a:gd name="connsiteY0-82" fmla="*/ 0 h 10000"/>
                <a:gd name="connsiteX1-83" fmla="*/ 9049 w 10000"/>
                <a:gd name="connsiteY1-84" fmla="*/ 6005 h 10000"/>
                <a:gd name="connsiteX2-85" fmla="*/ 10000 w 10000"/>
                <a:gd name="connsiteY2-86" fmla="*/ 5062 h 10000"/>
                <a:gd name="connsiteX3-87" fmla="*/ 9979 w 10000"/>
                <a:gd name="connsiteY3-88" fmla="*/ 9993 h 10000"/>
                <a:gd name="connsiteX4-89" fmla="*/ 5089 w 10000"/>
                <a:gd name="connsiteY4-90" fmla="*/ 10000 h 10000"/>
                <a:gd name="connsiteX5-91" fmla="*/ 6033 w 10000"/>
                <a:gd name="connsiteY5-92" fmla="*/ 9049 h 10000"/>
                <a:gd name="connsiteX6-93" fmla="*/ 0 w 10000"/>
                <a:gd name="connsiteY6-94" fmla="*/ 3044 h 10000"/>
                <a:gd name="connsiteX7-95" fmla="*/ 3016 w 10000"/>
                <a:gd name="connsiteY7-9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000" h="10000">
                  <a:moveTo>
                    <a:pt x="3016" y="0"/>
                  </a:moveTo>
                  <a:lnTo>
                    <a:pt x="9049" y="6005"/>
                  </a:lnTo>
                  <a:lnTo>
                    <a:pt x="10000" y="5062"/>
                  </a:lnTo>
                  <a:cubicBezTo>
                    <a:pt x="9979" y="6678"/>
                    <a:pt x="10000" y="8377"/>
                    <a:pt x="9979" y="9993"/>
                  </a:cubicBezTo>
                  <a:lnTo>
                    <a:pt x="5089" y="10000"/>
                  </a:lnTo>
                  <a:lnTo>
                    <a:pt x="6033" y="9049"/>
                  </a:lnTo>
                  <a:lnTo>
                    <a:pt x="0" y="3044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177800" dist="101600" dir="13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 rot="18816724">
              <a:off x="4799559" y="4328561"/>
              <a:ext cx="1287143" cy="95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chemeClr val="bg1"/>
                  </a:solidFill>
                </a:rPr>
                <a:t>04</a:t>
              </a:r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 rot="18875175">
              <a:off x="4230808" y="5473541"/>
              <a:ext cx="495571" cy="673175"/>
              <a:chOff x="1817688" y="2633663"/>
              <a:chExt cx="274638" cy="373063"/>
            </a:xfrm>
            <a:solidFill>
              <a:schemeClr val="bg1"/>
            </a:solidFill>
          </p:grpSpPr>
          <p:sp>
            <p:nvSpPr>
              <p:cNvPr id="60" name="Oval 224"/>
              <p:cNvSpPr>
                <a:spLocks noChangeArrowheads="1"/>
              </p:cNvSpPr>
              <p:nvPr/>
            </p:nvSpPr>
            <p:spPr bwMode="auto">
              <a:xfrm>
                <a:off x="1911350" y="2633663"/>
                <a:ext cx="87313" cy="873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25"/>
              <p:cNvSpPr/>
              <p:nvPr/>
            </p:nvSpPr>
            <p:spPr bwMode="auto">
              <a:xfrm>
                <a:off x="1817688" y="2732088"/>
                <a:ext cx="274638" cy="274638"/>
              </a:xfrm>
              <a:custGeom>
                <a:avLst/>
                <a:gdLst>
                  <a:gd name="T0" fmla="*/ 72 w 73"/>
                  <a:gd name="T1" fmla="*/ 18 h 73"/>
                  <a:gd name="T2" fmla="*/ 55 w 73"/>
                  <a:gd name="T3" fmla="*/ 2 h 73"/>
                  <a:gd name="T4" fmla="*/ 53 w 73"/>
                  <a:gd name="T5" fmla="*/ 0 h 73"/>
                  <a:gd name="T6" fmla="*/ 21 w 73"/>
                  <a:gd name="T7" fmla="*/ 0 h 73"/>
                  <a:gd name="T8" fmla="*/ 18 w 73"/>
                  <a:gd name="T9" fmla="*/ 2 h 73"/>
                  <a:gd name="T10" fmla="*/ 1 w 73"/>
                  <a:gd name="T11" fmla="*/ 18 h 73"/>
                  <a:gd name="T12" fmla="*/ 1 w 73"/>
                  <a:gd name="T13" fmla="*/ 24 h 73"/>
                  <a:gd name="T14" fmla="*/ 7 w 73"/>
                  <a:gd name="T15" fmla="*/ 24 h 73"/>
                  <a:gd name="T16" fmla="*/ 24 w 73"/>
                  <a:gd name="T17" fmla="*/ 8 h 73"/>
                  <a:gd name="T18" fmla="*/ 24 w 73"/>
                  <a:gd name="T19" fmla="*/ 8 h 73"/>
                  <a:gd name="T20" fmla="*/ 24 w 73"/>
                  <a:gd name="T21" fmla="*/ 17 h 73"/>
                  <a:gd name="T22" fmla="*/ 9 w 73"/>
                  <a:gd name="T23" fmla="*/ 50 h 73"/>
                  <a:gd name="T24" fmla="*/ 26 w 73"/>
                  <a:gd name="T25" fmla="*/ 50 h 73"/>
                  <a:gd name="T26" fmla="*/ 26 w 73"/>
                  <a:gd name="T27" fmla="*/ 69 h 73"/>
                  <a:gd name="T28" fmla="*/ 30 w 73"/>
                  <a:gd name="T29" fmla="*/ 73 h 73"/>
                  <a:gd name="T30" fmla="*/ 34 w 73"/>
                  <a:gd name="T31" fmla="*/ 69 h 73"/>
                  <a:gd name="T32" fmla="*/ 34 w 73"/>
                  <a:gd name="T33" fmla="*/ 50 h 73"/>
                  <a:gd name="T34" fmla="*/ 38 w 73"/>
                  <a:gd name="T35" fmla="*/ 50 h 73"/>
                  <a:gd name="T36" fmla="*/ 38 w 73"/>
                  <a:gd name="T37" fmla="*/ 69 h 73"/>
                  <a:gd name="T38" fmla="*/ 43 w 73"/>
                  <a:gd name="T39" fmla="*/ 73 h 73"/>
                  <a:gd name="T40" fmla="*/ 47 w 73"/>
                  <a:gd name="T41" fmla="*/ 69 h 73"/>
                  <a:gd name="T42" fmla="*/ 47 w 73"/>
                  <a:gd name="T43" fmla="*/ 50 h 73"/>
                  <a:gd name="T44" fmla="*/ 63 w 73"/>
                  <a:gd name="T45" fmla="*/ 50 h 73"/>
                  <a:gd name="T46" fmla="*/ 49 w 73"/>
                  <a:gd name="T47" fmla="*/ 17 h 73"/>
                  <a:gd name="T48" fmla="*/ 49 w 73"/>
                  <a:gd name="T49" fmla="*/ 8 h 73"/>
                  <a:gd name="T50" fmla="*/ 49 w 73"/>
                  <a:gd name="T51" fmla="*/ 8 h 73"/>
                  <a:gd name="T52" fmla="*/ 66 w 73"/>
                  <a:gd name="T53" fmla="*/ 24 h 73"/>
                  <a:gd name="T54" fmla="*/ 72 w 73"/>
                  <a:gd name="T55" fmla="*/ 24 h 73"/>
                  <a:gd name="T56" fmla="*/ 72 w 73"/>
                  <a:gd name="T57" fmla="*/ 1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3" h="73">
                    <a:moveTo>
                      <a:pt x="72" y="18"/>
                    </a:moveTo>
                    <a:cubicBezTo>
                      <a:pt x="55" y="2"/>
                      <a:pt x="55" y="2"/>
                      <a:pt x="55" y="2"/>
                    </a:cubicBezTo>
                    <a:cubicBezTo>
                      <a:pt x="55" y="2"/>
                      <a:pt x="54" y="0"/>
                      <a:pt x="5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18" y="2"/>
                      <a:pt x="18" y="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3"/>
                      <a:pt x="1" y="24"/>
                    </a:cubicBezTo>
                    <a:cubicBezTo>
                      <a:pt x="3" y="26"/>
                      <a:pt x="6" y="26"/>
                      <a:pt x="7" y="24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14" y="41"/>
                      <a:pt x="9" y="50"/>
                    </a:cubicBezTo>
                    <a:cubicBezTo>
                      <a:pt x="12" y="55"/>
                      <a:pt x="26" y="50"/>
                      <a:pt x="26" y="50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8" y="73"/>
                      <a:pt x="30" y="73"/>
                    </a:cubicBezTo>
                    <a:cubicBezTo>
                      <a:pt x="33" y="73"/>
                      <a:pt x="34" y="71"/>
                      <a:pt x="34" y="69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71"/>
                      <a:pt x="40" y="73"/>
                      <a:pt x="43" y="73"/>
                    </a:cubicBezTo>
                    <a:cubicBezTo>
                      <a:pt x="45" y="73"/>
                      <a:pt x="47" y="71"/>
                      <a:pt x="47" y="6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7" y="50"/>
                      <a:pt x="61" y="55"/>
                      <a:pt x="63" y="50"/>
                    </a:cubicBezTo>
                    <a:cubicBezTo>
                      <a:pt x="58" y="41"/>
                      <a:pt x="49" y="17"/>
                      <a:pt x="49" y="1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7" y="26"/>
                      <a:pt x="70" y="26"/>
                      <a:pt x="72" y="24"/>
                    </a:cubicBezTo>
                    <a:cubicBezTo>
                      <a:pt x="73" y="23"/>
                      <a:pt x="73" y="20"/>
                      <a:pt x="7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6212731" y="1492976"/>
            <a:ext cx="2174031" cy="2289366"/>
            <a:chOff x="6212731" y="1903186"/>
            <a:chExt cx="2174031" cy="2289366"/>
          </a:xfrm>
        </p:grpSpPr>
        <p:sp>
          <p:nvSpPr>
            <p:cNvPr id="63" name="Freeform 6"/>
            <p:cNvSpPr/>
            <p:nvPr/>
          </p:nvSpPr>
          <p:spPr bwMode="auto">
            <a:xfrm flipH="1">
              <a:off x="6212731" y="1903186"/>
              <a:ext cx="2174031" cy="2174031"/>
            </a:xfrm>
            <a:custGeom>
              <a:avLst/>
              <a:gdLst>
                <a:gd name="T0" fmla="*/ 441 w 1462"/>
                <a:gd name="T1" fmla="*/ 0 h 1462"/>
                <a:gd name="T2" fmla="*/ 1323 w 1462"/>
                <a:gd name="T3" fmla="*/ 878 h 1462"/>
                <a:gd name="T4" fmla="*/ 1462 w 1462"/>
                <a:gd name="T5" fmla="*/ 740 h 1462"/>
                <a:gd name="T6" fmla="*/ 1457 w 1462"/>
                <a:gd name="T7" fmla="*/ 1094 h 1462"/>
                <a:gd name="T8" fmla="*/ 1453 w 1462"/>
                <a:gd name="T9" fmla="*/ 1449 h 1462"/>
                <a:gd name="T10" fmla="*/ 1098 w 1462"/>
                <a:gd name="T11" fmla="*/ 1457 h 1462"/>
                <a:gd name="T12" fmla="*/ 744 w 1462"/>
                <a:gd name="T13" fmla="*/ 1462 h 1462"/>
                <a:gd name="T14" fmla="*/ 882 w 1462"/>
                <a:gd name="T15" fmla="*/ 1323 h 1462"/>
                <a:gd name="T16" fmla="*/ 0 w 1462"/>
                <a:gd name="T17" fmla="*/ 445 h 1462"/>
                <a:gd name="T18" fmla="*/ 441 w 1462"/>
                <a:gd name="T19" fmla="*/ 0 h 1462"/>
                <a:gd name="connsiteX0" fmla="*/ 3016 w 10183"/>
                <a:gd name="connsiteY0" fmla="*/ 0 h 10284"/>
                <a:gd name="connsiteX1" fmla="*/ 9049 w 10183"/>
                <a:gd name="connsiteY1" fmla="*/ 6005 h 10284"/>
                <a:gd name="connsiteX2" fmla="*/ 10000 w 10183"/>
                <a:gd name="connsiteY2" fmla="*/ 5062 h 10284"/>
                <a:gd name="connsiteX3" fmla="*/ 9938 w 10183"/>
                <a:gd name="connsiteY3" fmla="*/ 9911 h 10284"/>
                <a:gd name="connsiteX4" fmla="*/ 7510 w 10183"/>
                <a:gd name="connsiteY4" fmla="*/ 9966 h 10284"/>
                <a:gd name="connsiteX5" fmla="*/ 5089 w 10183"/>
                <a:gd name="connsiteY5" fmla="*/ 10000 h 10284"/>
                <a:gd name="connsiteX6" fmla="*/ 6033 w 10183"/>
                <a:gd name="connsiteY6" fmla="*/ 9049 h 10284"/>
                <a:gd name="connsiteX7" fmla="*/ 0 w 10183"/>
                <a:gd name="connsiteY7" fmla="*/ 3044 h 10284"/>
                <a:gd name="connsiteX8" fmla="*/ 3016 w 10183"/>
                <a:gd name="connsiteY8" fmla="*/ 0 h 10284"/>
                <a:gd name="connsiteX0-1" fmla="*/ 3016 w 10356"/>
                <a:gd name="connsiteY0-2" fmla="*/ 0 h 10339"/>
                <a:gd name="connsiteX1-3" fmla="*/ 9049 w 10356"/>
                <a:gd name="connsiteY1-4" fmla="*/ 6005 h 10339"/>
                <a:gd name="connsiteX2-5" fmla="*/ 10000 w 10356"/>
                <a:gd name="connsiteY2-6" fmla="*/ 5062 h 10339"/>
                <a:gd name="connsiteX3-7" fmla="*/ 9938 w 10356"/>
                <a:gd name="connsiteY3-8" fmla="*/ 9911 h 10339"/>
                <a:gd name="connsiteX4-9" fmla="*/ 5089 w 10356"/>
                <a:gd name="connsiteY4-10" fmla="*/ 10000 h 10339"/>
                <a:gd name="connsiteX5-11" fmla="*/ 6033 w 10356"/>
                <a:gd name="connsiteY5-12" fmla="*/ 9049 h 10339"/>
                <a:gd name="connsiteX6-13" fmla="*/ 0 w 10356"/>
                <a:gd name="connsiteY6-14" fmla="*/ 3044 h 10339"/>
                <a:gd name="connsiteX7-15" fmla="*/ 3016 w 10356"/>
                <a:gd name="connsiteY7-16" fmla="*/ 0 h 10339"/>
                <a:gd name="connsiteX0-17" fmla="*/ 3016 w 10356"/>
                <a:gd name="connsiteY0-18" fmla="*/ 0 h 10000"/>
                <a:gd name="connsiteX1-19" fmla="*/ 9049 w 10356"/>
                <a:gd name="connsiteY1-20" fmla="*/ 6005 h 10000"/>
                <a:gd name="connsiteX2-21" fmla="*/ 10000 w 10356"/>
                <a:gd name="connsiteY2-22" fmla="*/ 5062 h 10000"/>
                <a:gd name="connsiteX3-23" fmla="*/ 9938 w 10356"/>
                <a:gd name="connsiteY3-24" fmla="*/ 9911 h 10000"/>
                <a:gd name="connsiteX4-25" fmla="*/ 5089 w 10356"/>
                <a:gd name="connsiteY4-26" fmla="*/ 10000 h 10000"/>
                <a:gd name="connsiteX5-27" fmla="*/ 6033 w 10356"/>
                <a:gd name="connsiteY5-28" fmla="*/ 9049 h 10000"/>
                <a:gd name="connsiteX6-29" fmla="*/ 0 w 10356"/>
                <a:gd name="connsiteY6-30" fmla="*/ 3044 h 10000"/>
                <a:gd name="connsiteX7-31" fmla="*/ 3016 w 10356"/>
                <a:gd name="connsiteY7-32" fmla="*/ 0 h 10000"/>
                <a:gd name="connsiteX0-33" fmla="*/ 3016 w 10000"/>
                <a:gd name="connsiteY0-34" fmla="*/ 0 h 10000"/>
                <a:gd name="connsiteX1-35" fmla="*/ 9049 w 10000"/>
                <a:gd name="connsiteY1-36" fmla="*/ 6005 h 10000"/>
                <a:gd name="connsiteX2-37" fmla="*/ 10000 w 10000"/>
                <a:gd name="connsiteY2-38" fmla="*/ 5062 h 10000"/>
                <a:gd name="connsiteX3-39" fmla="*/ 9938 w 10000"/>
                <a:gd name="connsiteY3-40" fmla="*/ 9911 h 10000"/>
                <a:gd name="connsiteX4-41" fmla="*/ 5089 w 10000"/>
                <a:gd name="connsiteY4-42" fmla="*/ 10000 h 10000"/>
                <a:gd name="connsiteX5-43" fmla="*/ 6033 w 10000"/>
                <a:gd name="connsiteY5-44" fmla="*/ 9049 h 10000"/>
                <a:gd name="connsiteX6-45" fmla="*/ 0 w 10000"/>
                <a:gd name="connsiteY6-46" fmla="*/ 3044 h 10000"/>
                <a:gd name="connsiteX7-47" fmla="*/ 3016 w 10000"/>
                <a:gd name="connsiteY7-48" fmla="*/ 0 h 10000"/>
                <a:gd name="connsiteX0-49" fmla="*/ 3016 w 10000"/>
                <a:gd name="connsiteY0-50" fmla="*/ 0 h 10000"/>
                <a:gd name="connsiteX1-51" fmla="*/ 9049 w 10000"/>
                <a:gd name="connsiteY1-52" fmla="*/ 6005 h 10000"/>
                <a:gd name="connsiteX2-53" fmla="*/ 10000 w 10000"/>
                <a:gd name="connsiteY2-54" fmla="*/ 5062 h 10000"/>
                <a:gd name="connsiteX3-55" fmla="*/ 9938 w 10000"/>
                <a:gd name="connsiteY3-56" fmla="*/ 9952 h 10000"/>
                <a:gd name="connsiteX4-57" fmla="*/ 5089 w 10000"/>
                <a:gd name="connsiteY4-58" fmla="*/ 10000 h 10000"/>
                <a:gd name="connsiteX5-59" fmla="*/ 6033 w 10000"/>
                <a:gd name="connsiteY5-60" fmla="*/ 9049 h 10000"/>
                <a:gd name="connsiteX6-61" fmla="*/ 0 w 10000"/>
                <a:gd name="connsiteY6-62" fmla="*/ 3044 h 10000"/>
                <a:gd name="connsiteX7-63" fmla="*/ 3016 w 10000"/>
                <a:gd name="connsiteY7-64" fmla="*/ 0 h 10000"/>
                <a:gd name="connsiteX0-65" fmla="*/ 3016 w 10000"/>
                <a:gd name="connsiteY0-66" fmla="*/ 0 h 10000"/>
                <a:gd name="connsiteX1-67" fmla="*/ 9049 w 10000"/>
                <a:gd name="connsiteY1-68" fmla="*/ 6005 h 10000"/>
                <a:gd name="connsiteX2-69" fmla="*/ 10000 w 10000"/>
                <a:gd name="connsiteY2-70" fmla="*/ 5062 h 10000"/>
                <a:gd name="connsiteX3-71" fmla="*/ 9979 w 10000"/>
                <a:gd name="connsiteY3-72" fmla="*/ 9952 h 10000"/>
                <a:gd name="connsiteX4-73" fmla="*/ 5089 w 10000"/>
                <a:gd name="connsiteY4-74" fmla="*/ 10000 h 10000"/>
                <a:gd name="connsiteX5-75" fmla="*/ 6033 w 10000"/>
                <a:gd name="connsiteY5-76" fmla="*/ 9049 h 10000"/>
                <a:gd name="connsiteX6-77" fmla="*/ 0 w 10000"/>
                <a:gd name="connsiteY6-78" fmla="*/ 3044 h 10000"/>
                <a:gd name="connsiteX7-79" fmla="*/ 3016 w 10000"/>
                <a:gd name="connsiteY7-80" fmla="*/ 0 h 10000"/>
                <a:gd name="connsiteX0-81" fmla="*/ 3016 w 10000"/>
                <a:gd name="connsiteY0-82" fmla="*/ 0 h 10000"/>
                <a:gd name="connsiteX1-83" fmla="*/ 9049 w 10000"/>
                <a:gd name="connsiteY1-84" fmla="*/ 6005 h 10000"/>
                <a:gd name="connsiteX2-85" fmla="*/ 10000 w 10000"/>
                <a:gd name="connsiteY2-86" fmla="*/ 5062 h 10000"/>
                <a:gd name="connsiteX3-87" fmla="*/ 9979 w 10000"/>
                <a:gd name="connsiteY3-88" fmla="*/ 9993 h 10000"/>
                <a:gd name="connsiteX4-89" fmla="*/ 5089 w 10000"/>
                <a:gd name="connsiteY4-90" fmla="*/ 10000 h 10000"/>
                <a:gd name="connsiteX5-91" fmla="*/ 6033 w 10000"/>
                <a:gd name="connsiteY5-92" fmla="*/ 9049 h 10000"/>
                <a:gd name="connsiteX6-93" fmla="*/ 0 w 10000"/>
                <a:gd name="connsiteY6-94" fmla="*/ 3044 h 10000"/>
                <a:gd name="connsiteX7-95" fmla="*/ 3016 w 10000"/>
                <a:gd name="connsiteY7-9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000" h="10000">
                  <a:moveTo>
                    <a:pt x="3016" y="0"/>
                  </a:moveTo>
                  <a:lnTo>
                    <a:pt x="9049" y="6005"/>
                  </a:lnTo>
                  <a:lnTo>
                    <a:pt x="10000" y="5062"/>
                  </a:lnTo>
                  <a:cubicBezTo>
                    <a:pt x="9979" y="6678"/>
                    <a:pt x="10000" y="8377"/>
                    <a:pt x="9979" y="9993"/>
                  </a:cubicBezTo>
                  <a:lnTo>
                    <a:pt x="5089" y="10000"/>
                  </a:lnTo>
                  <a:lnTo>
                    <a:pt x="6033" y="9049"/>
                  </a:lnTo>
                  <a:lnTo>
                    <a:pt x="0" y="3044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177800" dist="101600" dir="13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 rot="18816724">
              <a:off x="6101929" y="3073291"/>
              <a:ext cx="1287143" cy="95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chemeClr val="bg1"/>
                  </a:solidFill>
                </a:rPr>
                <a:t>02</a:t>
              </a:r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 rot="18844782">
              <a:off x="7458996" y="2364289"/>
              <a:ext cx="501300" cy="466926"/>
              <a:chOff x="4103688" y="2270125"/>
              <a:chExt cx="277813" cy="258763"/>
            </a:xfrm>
            <a:solidFill>
              <a:schemeClr val="bg1"/>
            </a:solidFill>
          </p:grpSpPr>
          <p:sp>
            <p:nvSpPr>
              <p:cNvPr id="66" name="Freeform 232"/>
              <p:cNvSpPr/>
              <p:nvPr/>
            </p:nvSpPr>
            <p:spPr bwMode="auto">
              <a:xfrm>
                <a:off x="4103688" y="2270125"/>
                <a:ext cx="136525" cy="123825"/>
              </a:xfrm>
              <a:custGeom>
                <a:avLst/>
                <a:gdLst>
                  <a:gd name="T0" fmla="*/ 35 w 36"/>
                  <a:gd name="T1" fmla="*/ 31 h 33"/>
                  <a:gd name="T2" fmla="*/ 35 w 36"/>
                  <a:gd name="T3" fmla="*/ 29 h 33"/>
                  <a:gd name="T4" fmla="*/ 3 w 36"/>
                  <a:gd name="T5" fmla="*/ 29 h 33"/>
                  <a:gd name="T6" fmla="*/ 3 w 36"/>
                  <a:gd name="T7" fmla="*/ 3 h 33"/>
                  <a:gd name="T8" fmla="*/ 33 w 36"/>
                  <a:gd name="T9" fmla="*/ 3 h 33"/>
                  <a:gd name="T10" fmla="*/ 33 w 36"/>
                  <a:gd name="T11" fmla="*/ 31 h 33"/>
                  <a:gd name="T12" fmla="*/ 35 w 36"/>
                  <a:gd name="T13" fmla="*/ 31 h 33"/>
                  <a:gd name="T14" fmla="*/ 35 w 36"/>
                  <a:gd name="T15" fmla="*/ 29 h 33"/>
                  <a:gd name="T16" fmla="*/ 35 w 36"/>
                  <a:gd name="T17" fmla="*/ 31 h 33"/>
                  <a:gd name="T18" fmla="*/ 36 w 36"/>
                  <a:gd name="T19" fmla="*/ 31 h 33"/>
                  <a:gd name="T20" fmla="*/ 36 w 36"/>
                  <a:gd name="T21" fmla="*/ 1 h 33"/>
                  <a:gd name="T22" fmla="*/ 36 w 36"/>
                  <a:gd name="T23" fmla="*/ 0 h 33"/>
                  <a:gd name="T24" fmla="*/ 35 w 36"/>
                  <a:gd name="T25" fmla="*/ 0 h 33"/>
                  <a:gd name="T26" fmla="*/ 2 w 36"/>
                  <a:gd name="T27" fmla="*/ 0 h 33"/>
                  <a:gd name="T28" fmla="*/ 0 w 36"/>
                  <a:gd name="T29" fmla="*/ 0 h 33"/>
                  <a:gd name="T30" fmla="*/ 0 w 36"/>
                  <a:gd name="T31" fmla="*/ 1 h 33"/>
                  <a:gd name="T32" fmla="*/ 0 w 36"/>
                  <a:gd name="T33" fmla="*/ 31 h 33"/>
                  <a:gd name="T34" fmla="*/ 0 w 36"/>
                  <a:gd name="T35" fmla="*/ 32 h 33"/>
                  <a:gd name="T36" fmla="*/ 2 w 36"/>
                  <a:gd name="T37" fmla="*/ 33 h 33"/>
                  <a:gd name="T38" fmla="*/ 35 w 36"/>
                  <a:gd name="T39" fmla="*/ 33 h 33"/>
                  <a:gd name="T40" fmla="*/ 36 w 36"/>
                  <a:gd name="T41" fmla="*/ 32 h 33"/>
                  <a:gd name="T42" fmla="*/ 36 w 36"/>
                  <a:gd name="T43" fmla="*/ 31 h 33"/>
                  <a:gd name="T44" fmla="*/ 35 w 36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33">
                    <a:moveTo>
                      <a:pt x="35" y="31"/>
                    </a:moveTo>
                    <a:cubicBezTo>
                      <a:pt x="35" y="29"/>
                      <a:pt x="35" y="29"/>
                      <a:pt x="35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1" y="32"/>
                      <a:pt x="1" y="33"/>
                      <a:pt x="2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2"/>
                      <a:pt x="36" y="32"/>
                    </a:cubicBezTo>
                    <a:cubicBezTo>
                      <a:pt x="36" y="32"/>
                      <a:pt x="36" y="31"/>
                      <a:pt x="36" y="31"/>
                    </a:cubicBezTo>
                    <a:lnTo>
                      <a:pt x="3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33"/>
              <p:cNvSpPr/>
              <p:nvPr/>
            </p:nvSpPr>
            <p:spPr bwMode="auto">
              <a:xfrm>
                <a:off x="4103688" y="2405063"/>
                <a:ext cx="136525" cy="123825"/>
              </a:xfrm>
              <a:custGeom>
                <a:avLst/>
                <a:gdLst>
                  <a:gd name="T0" fmla="*/ 35 w 36"/>
                  <a:gd name="T1" fmla="*/ 31 h 33"/>
                  <a:gd name="T2" fmla="*/ 35 w 36"/>
                  <a:gd name="T3" fmla="*/ 29 h 33"/>
                  <a:gd name="T4" fmla="*/ 3 w 36"/>
                  <a:gd name="T5" fmla="*/ 29 h 33"/>
                  <a:gd name="T6" fmla="*/ 3 w 36"/>
                  <a:gd name="T7" fmla="*/ 3 h 33"/>
                  <a:gd name="T8" fmla="*/ 33 w 36"/>
                  <a:gd name="T9" fmla="*/ 3 h 33"/>
                  <a:gd name="T10" fmla="*/ 33 w 36"/>
                  <a:gd name="T11" fmla="*/ 31 h 33"/>
                  <a:gd name="T12" fmla="*/ 35 w 36"/>
                  <a:gd name="T13" fmla="*/ 31 h 33"/>
                  <a:gd name="T14" fmla="*/ 35 w 36"/>
                  <a:gd name="T15" fmla="*/ 29 h 33"/>
                  <a:gd name="T16" fmla="*/ 35 w 36"/>
                  <a:gd name="T17" fmla="*/ 31 h 33"/>
                  <a:gd name="T18" fmla="*/ 36 w 36"/>
                  <a:gd name="T19" fmla="*/ 31 h 33"/>
                  <a:gd name="T20" fmla="*/ 36 w 36"/>
                  <a:gd name="T21" fmla="*/ 2 h 33"/>
                  <a:gd name="T22" fmla="*/ 36 w 36"/>
                  <a:gd name="T23" fmla="*/ 0 h 33"/>
                  <a:gd name="T24" fmla="*/ 35 w 36"/>
                  <a:gd name="T25" fmla="*/ 0 h 33"/>
                  <a:gd name="T26" fmla="*/ 2 w 36"/>
                  <a:gd name="T27" fmla="*/ 0 h 33"/>
                  <a:gd name="T28" fmla="*/ 0 w 36"/>
                  <a:gd name="T29" fmla="*/ 0 h 33"/>
                  <a:gd name="T30" fmla="*/ 0 w 36"/>
                  <a:gd name="T31" fmla="*/ 2 h 33"/>
                  <a:gd name="T32" fmla="*/ 0 w 36"/>
                  <a:gd name="T33" fmla="*/ 31 h 33"/>
                  <a:gd name="T34" fmla="*/ 0 w 36"/>
                  <a:gd name="T35" fmla="*/ 32 h 33"/>
                  <a:gd name="T36" fmla="*/ 2 w 36"/>
                  <a:gd name="T37" fmla="*/ 33 h 33"/>
                  <a:gd name="T38" fmla="*/ 35 w 36"/>
                  <a:gd name="T39" fmla="*/ 33 h 33"/>
                  <a:gd name="T40" fmla="*/ 36 w 36"/>
                  <a:gd name="T41" fmla="*/ 32 h 33"/>
                  <a:gd name="T42" fmla="*/ 36 w 36"/>
                  <a:gd name="T43" fmla="*/ 31 h 33"/>
                  <a:gd name="T44" fmla="*/ 35 w 36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33">
                    <a:moveTo>
                      <a:pt x="35" y="31"/>
                    </a:moveTo>
                    <a:cubicBezTo>
                      <a:pt x="35" y="29"/>
                      <a:pt x="35" y="29"/>
                      <a:pt x="35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1"/>
                      <a:pt x="36" y="1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3"/>
                      <a:pt x="1" y="33"/>
                      <a:pt x="2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2"/>
                    </a:cubicBezTo>
                    <a:cubicBezTo>
                      <a:pt x="36" y="32"/>
                      <a:pt x="36" y="32"/>
                      <a:pt x="36" y="31"/>
                    </a:cubicBezTo>
                    <a:lnTo>
                      <a:pt x="3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34"/>
              <p:cNvSpPr/>
              <p:nvPr/>
            </p:nvSpPr>
            <p:spPr bwMode="auto">
              <a:xfrm>
                <a:off x="4246563" y="2405063"/>
                <a:ext cx="134938" cy="123825"/>
              </a:xfrm>
              <a:custGeom>
                <a:avLst/>
                <a:gdLst>
                  <a:gd name="T0" fmla="*/ 34 w 36"/>
                  <a:gd name="T1" fmla="*/ 31 h 33"/>
                  <a:gd name="T2" fmla="*/ 34 w 36"/>
                  <a:gd name="T3" fmla="*/ 29 h 33"/>
                  <a:gd name="T4" fmla="*/ 3 w 36"/>
                  <a:gd name="T5" fmla="*/ 29 h 33"/>
                  <a:gd name="T6" fmla="*/ 3 w 36"/>
                  <a:gd name="T7" fmla="*/ 3 h 33"/>
                  <a:gd name="T8" fmla="*/ 33 w 36"/>
                  <a:gd name="T9" fmla="*/ 3 h 33"/>
                  <a:gd name="T10" fmla="*/ 33 w 36"/>
                  <a:gd name="T11" fmla="*/ 31 h 33"/>
                  <a:gd name="T12" fmla="*/ 34 w 36"/>
                  <a:gd name="T13" fmla="*/ 31 h 33"/>
                  <a:gd name="T14" fmla="*/ 34 w 36"/>
                  <a:gd name="T15" fmla="*/ 29 h 33"/>
                  <a:gd name="T16" fmla="*/ 34 w 36"/>
                  <a:gd name="T17" fmla="*/ 31 h 33"/>
                  <a:gd name="T18" fmla="*/ 36 w 36"/>
                  <a:gd name="T19" fmla="*/ 31 h 33"/>
                  <a:gd name="T20" fmla="*/ 36 w 36"/>
                  <a:gd name="T21" fmla="*/ 2 h 33"/>
                  <a:gd name="T22" fmla="*/ 36 w 36"/>
                  <a:gd name="T23" fmla="*/ 0 h 33"/>
                  <a:gd name="T24" fmla="*/ 34 w 36"/>
                  <a:gd name="T25" fmla="*/ 0 h 33"/>
                  <a:gd name="T26" fmla="*/ 1 w 36"/>
                  <a:gd name="T27" fmla="*/ 0 h 33"/>
                  <a:gd name="T28" fmla="*/ 0 w 36"/>
                  <a:gd name="T29" fmla="*/ 0 h 33"/>
                  <a:gd name="T30" fmla="*/ 0 w 36"/>
                  <a:gd name="T31" fmla="*/ 2 h 33"/>
                  <a:gd name="T32" fmla="*/ 0 w 36"/>
                  <a:gd name="T33" fmla="*/ 31 h 33"/>
                  <a:gd name="T34" fmla="*/ 0 w 36"/>
                  <a:gd name="T35" fmla="*/ 32 h 33"/>
                  <a:gd name="T36" fmla="*/ 1 w 36"/>
                  <a:gd name="T37" fmla="*/ 33 h 33"/>
                  <a:gd name="T38" fmla="*/ 34 w 36"/>
                  <a:gd name="T39" fmla="*/ 33 h 33"/>
                  <a:gd name="T40" fmla="*/ 36 w 36"/>
                  <a:gd name="T41" fmla="*/ 32 h 33"/>
                  <a:gd name="T42" fmla="*/ 36 w 36"/>
                  <a:gd name="T43" fmla="*/ 31 h 33"/>
                  <a:gd name="T44" fmla="*/ 34 w 36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33">
                    <a:moveTo>
                      <a:pt x="34" y="31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1"/>
                      <a:pt x="36" y="1"/>
                      <a:pt x="36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5" y="33"/>
                      <a:pt x="35" y="33"/>
                      <a:pt x="36" y="32"/>
                    </a:cubicBezTo>
                    <a:cubicBezTo>
                      <a:pt x="36" y="32"/>
                      <a:pt x="36" y="32"/>
                      <a:pt x="36" y="31"/>
                    </a:cubicBezTo>
                    <a:lnTo>
                      <a:pt x="34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35"/>
              <p:cNvSpPr/>
              <p:nvPr/>
            </p:nvSpPr>
            <p:spPr bwMode="auto">
              <a:xfrm>
                <a:off x="4246563" y="2270125"/>
                <a:ext cx="134938" cy="123825"/>
              </a:xfrm>
              <a:custGeom>
                <a:avLst/>
                <a:gdLst>
                  <a:gd name="T0" fmla="*/ 34 w 36"/>
                  <a:gd name="T1" fmla="*/ 31 h 33"/>
                  <a:gd name="T2" fmla="*/ 34 w 36"/>
                  <a:gd name="T3" fmla="*/ 29 h 33"/>
                  <a:gd name="T4" fmla="*/ 3 w 36"/>
                  <a:gd name="T5" fmla="*/ 29 h 33"/>
                  <a:gd name="T6" fmla="*/ 3 w 36"/>
                  <a:gd name="T7" fmla="*/ 3 h 33"/>
                  <a:gd name="T8" fmla="*/ 33 w 36"/>
                  <a:gd name="T9" fmla="*/ 3 h 33"/>
                  <a:gd name="T10" fmla="*/ 33 w 36"/>
                  <a:gd name="T11" fmla="*/ 31 h 33"/>
                  <a:gd name="T12" fmla="*/ 34 w 36"/>
                  <a:gd name="T13" fmla="*/ 31 h 33"/>
                  <a:gd name="T14" fmla="*/ 34 w 36"/>
                  <a:gd name="T15" fmla="*/ 29 h 33"/>
                  <a:gd name="T16" fmla="*/ 34 w 36"/>
                  <a:gd name="T17" fmla="*/ 31 h 33"/>
                  <a:gd name="T18" fmla="*/ 36 w 36"/>
                  <a:gd name="T19" fmla="*/ 31 h 33"/>
                  <a:gd name="T20" fmla="*/ 36 w 36"/>
                  <a:gd name="T21" fmla="*/ 1 h 33"/>
                  <a:gd name="T22" fmla="*/ 36 w 36"/>
                  <a:gd name="T23" fmla="*/ 0 h 33"/>
                  <a:gd name="T24" fmla="*/ 34 w 36"/>
                  <a:gd name="T25" fmla="*/ 0 h 33"/>
                  <a:gd name="T26" fmla="*/ 1 w 36"/>
                  <a:gd name="T27" fmla="*/ 0 h 33"/>
                  <a:gd name="T28" fmla="*/ 0 w 36"/>
                  <a:gd name="T29" fmla="*/ 0 h 33"/>
                  <a:gd name="T30" fmla="*/ 0 w 36"/>
                  <a:gd name="T31" fmla="*/ 1 h 33"/>
                  <a:gd name="T32" fmla="*/ 0 w 36"/>
                  <a:gd name="T33" fmla="*/ 31 h 33"/>
                  <a:gd name="T34" fmla="*/ 0 w 36"/>
                  <a:gd name="T35" fmla="*/ 32 h 33"/>
                  <a:gd name="T36" fmla="*/ 1 w 36"/>
                  <a:gd name="T37" fmla="*/ 33 h 33"/>
                  <a:gd name="T38" fmla="*/ 34 w 36"/>
                  <a:gd name="T39" fmla="*/ 33 h 33"/>
                  <a:gd name="T40" fmla="*/ 36 w 36"/>
                  <a:gd name="T41" fmla="*/ 32 h 33"/>
                  <a:gd name="T42" fmla="*/ 36 w 36"/>
                  <a:gd name="T43" fmla="*/ 31 h 33"/>
                  <a:gd name="T44" fmla="*/ 34 w 36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33">
                    <a:moveTo>
                      <a:pt x="34" y="31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0"/>
                      <a:pt x="36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32"/>
                      <a:pt x="1" y="33"/>
                      <a:pt x="1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5" y="33"/>
                      <a:pt x="35" y="32"/>
                      <a:pt x="36" y="32"/>
                    </a:cubicBezTo>
                    <a:cubicBezTo>
                      <a:pt x="36" y="32"/>
                      <a:pt x="36" y="31"/>
                      <a:pt x="36" y="31"/>
                    </a:cubicBezTo>
                    <a:lnTo>
                      <a:pt x="34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36"/>
              <p:cNvSpPr/>
              <p:nvPr/>
            </p:nvSpPr>
            <p:spPr bwMode="auto">
              <a:xfrm>
                <a:off x="4157663" y="2295525"/>
                <a:ext cx="44450" cy="71438"/>
              </a:xfrm>
              <a:custGeom>
                <a:avLst/>
                <a:gdLst>
                  <a:gd name="T0" fmla="*/ 0 w 28"/>
                  <a:gd name="T1" fmla="*/ 45 h 45"/>
                  <a:gd name="T2" fmla="*/ 28 w 28"/>
                  <a:gd name="T3" fmla="*/ 45 h 45"/>
                  <a:gd name="T4" fmla="*/ 28 w 28"/>
                  <a:gd name="T5" fmla="*/ 36 h 45"/>
                  <a:gd name="T6" fmla="*/ 9 w 28"/>
                  <a:gd name="T7" fmla="*/ 36 h 45"/>
                  <a:gd name="T8" fmla="*/ 9 w 28"/>
                  <a:gd name="T9" fmla="*/ 0 h 45"/>
                  <a:gd name="T10" fmla="*/ 0 w 28"/>
                  <a:gd name="T11" fmla="*/ 0 h 45"/>
                  <a:gd name="T12" fmla="*/ 0 w 28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45">
                    <a:moveTo>
                      <a:pt x="0" y="45"/>
                    </a:moveTo>
                    <a:lnTo>
                      <a:pt x="28" y="45"/>
                    </a:lnTo>
                    <a:lnTo>
                      <a:pt x="28" y="36"/>
                    </a:lnTo>
                    <a:lnTo>
                      <a:pt x="9" y="36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37"/>
              <p:cNvSpPr>
                <a:spLocks noEditPoints="1"/>
              </p:cNvSpPr>
              <p:nvPr/>
            </p:nvSpPr>
            <p:spPr bwMode="auto">
              <a:xfrm>
                <a:off x="4284663" y="2295525"/>
                <a:ext cx="68263" cy="71438"/>
              </a:xfrm>
              <a:custGeom>
                <a:avLst/>
                <a:gdLst>
                  <a:gd name="T0" fmla="*/ 9 w 18"/>
                  <a:gd name="T1" fmla="*/ 3 h 19"/>
                  <a:gd name="T2" fmla="*/ 13 w 18"/>
                  <a:gd name="T3" fmla="*/ 9 h 19"/>
                  <a:gd name="T4" fmla="*/ 9 w 18"/>
                  <a:gd name="T5" fmla="*/ 16 h 19"/>
                  <a:gd name="T6" fmla="*/ 4 w 18"/>
                  <a:gd name="T7" fmla="*/ 9 h 19"/>
                  <a:gd name="T8" fmla="*/ 9 w 18"/>
                  <a:gd name="T9" fmla="*/ 3 h 19"/>
                  <a:gd name="T10" fmla="*/ 9 w 18"/>
                  <a:gd name="T11" fmla="*/ 0 h 19"/>
                  <a:gd name="T12" fmla="*/ 0 w 18"/>
                  <a:gd name="T13" fmla="*/ 9 h 19"/>
                  <a:gd name="T14" fmla="*/ 9 w 18"/>
                  <a:gd name="T15" fmla="*/ 19 h 19"/>
                  <a:gd name="T16" fmla="*/ 18 w 18"/>
                  <a:gd name="T17" fmla="*/ 9 h 19"/>
                  <a:gd name="T18" fmla="*/ 9 w 18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9" y="3"/>
                    </a:moveTo>
                    <a:cubicBezTo>
                      <a:pt x="12" y="3"/>
                      <a:pt x="13" y="6"/>
                      <a:pt x="13" y="9"/>
                    </a:cubicBezTo>
                    <a:cubicBezTo>
                      <a:pt x="13" y="13"/>
                      <a:pt x="12" y="16"/>
                      <a:pt x="9" y="16"/>
                    </a:cubicBezTo>
                    <a:cubicBezTo>
                      <a:pt x="6" y="16"/>
                      <a:pt x="4" y="13"/>
                      <a:pt x="4" y="9"/>
                    </a:cubicBezTo>
                    <a:cubicBezTo>
                      <a:pt x="4" y="6"/>
                      <a:pt x="6" y="3"/>
                      <a:pt x="9" y="3"/>
                    </a:cubicBezTo>
                    <a:close/>
                    <a:moveTo>
                      <a:pt x="9" y="0"/>
                    </a:moveTo>
                    <a:cubicBezTo>
                      <a:pt x="3" y="0"/>
                      <a:pt x="0" y="4"/>
                      <a:pt x="0" y="9"/>
                    </a:cubicBezTo>
                    <a:cubicBezTo>
                      <a:pt x="0" y="15"/>
                      <a:pt x="3" y="19"/>
                      <a:pt x="9" y="19"/>
                    </a:cubicBezTo>
                    <a:cubicBezTo>
                      <a:pt x="14" y="19"/>
                      <a:pt x="18" y="15"/>
                      <a:pt x="18" y="9"/>
                    </a:cubicBezTo>
                    <a:cubicBezTo>
                      <a:pt x="18" y="4"/>
                      <a:pt x="15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38"/>
              <p:cNvSpPr/>
              <p:nvPr/>
            </p:nvSpPr>
            <p:spPr bwMode="auto">
              <a:xfrm>
                <a:off x="4144963" y="2430463"/>
                <a:ext cx="65088" cy="71438"/>
              </a:xfrm>
              <a:custGeom>
                <a:avLst/>
                <a:gdLst>
                  <a:gd name="T0" fmla="*/ 11 w 17"/>
                  <a:gd name="T1" fmla="*/ 19 h 19"/>
                  <a:gd name="T2" fmla="*/ 17 w 17"/>
                  <a:gd name="T3" fmla="*/ 0 h 19"/>
                  <a:gd name="T4" fmla="*/ 13 w 17"/>
                  <a:gd name="T5" fmla="*/ 0 h 19"/>
                  <a:gd name="T6" fmla="*/ 11 w 17"/>
                  <a:gd name="T7" fmla="*/ 8 h 19"/>
                  <a:gd name="T8" fmla="*/ 9 w 17"/>
                  <a:gd name="T9" fmla="*/ 15 h 19"/>
                  <a:gd name="T10" fmla="*/ 9 w 17"/>
                  <a:gd name="T11" fmla="*/ 15 h 19"/>
                  <a:gd name="T12" fmla="*/ 7 w 17"/>
                  <a:gd name="T13" fmla="*/ 8 h 19"/>
                  <a:gd name="T14" fmla="*/ 5 w 17"/>
                  <a:gd name="T15" fmla="*/ 0 h 19"/>
                  <a:gd name="T16" fmla="*/ 0 w 17"/>
                  <a:gd name="T17" fmla="*/ 0 h 19"/>
                  <a:gd name="T18" fmla="*/ 6 w 17"/>
                  <a:gd name="T19" fmla="*/ 19 h 19"/>
                  <a:gd name="T20" fmla="*/ 11 w 17"/>
                  <a:gd name="T2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9">
                    <a:moveTo>
                      <a:pt x="11" y="19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10"/>
                      <a:pt x="9" y="12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2"/>
                      <a:pt x="8" y="10"/>
                      <a:pt x="7" y="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9"/>
                      <a:pt x="6" y="19"/>
                      <a:pt x="6" y="19"/>
                    </a:cubicBezTo>
                    <a:lnTo>
                      <a:pt x="11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39"/>
              <p:cNvSpPr/>
              <p:nvPr/>
            </p:nvSpPr>
            <p:spPr bwMode="auto">
              <a:xfrm>
                <a:off x="4295775" y="2430463"/>
                <a:ext cx="44450" cy="71438"/>
              </a:xfrm>
              <a:custGeom>
                <a:avLst/>
                <a:gdLst>
                  <a:gd name="T0" fmla="*/ 26 w 28"/>
                  <a:gd name="T1" fmla="*/ 17 h 45"/>
                  <a:gd name="T2" fmla="*/ 9 w 28"/>
                  <a:gd name="T3" fmla="*/ 17 h 45"/>
                  <a:gd name="T4" fmla="*/ 9 w 28"/>
                  <a:gd name="T5" fmla="*/ 10 h 45"/>
                  <a:gd name="T6" fmla="*/ 26 w 28"/>
                  <a:gd name="T7" fmla="*/ 10 h 45"/>
                  <a:gd name="T8" fmla="*/ 26 w 28"/>
                  <a:gd name="T9" fmla="*/ 0 h 45"/>
                  <a:gd name="T10" fmla="*/ 0 w 28"/>
                  <a:gd name="T11" fmla="*/ 0 h 45"/>
                  <a:gd name="T12" fmla="*/ 0 w 28"/>
                  <a:gd name="T13" fmla="*/ 45 h 45"/>
                  <a:gd name="T14" fmla="*/ 28 w 28"/>
                  <a:gd name="T15" fmla="*/ 45 h 45"/>
                  <a:gd name="T16" fmla="*/ 28 w 28"/>
                  <a:gd name="T17" fmla="*/ 36 h 45"/>
                  <a:gd name="T18" fmla="*/ 9 w 28"/>
                  <a:gd name="T19" fmla="*/ 36 h 45"/>
                  <a:gd name="T20" fmla="*/ 9 w 28"/>
                  <a:gd name="T21" fmla="*/ 26 h 45"/>
                  <a:gd name="T22" fmla="*/ 26 w 28"/>
                  <a:gd name="T23" fmla="*/ 26 h 45"/>
                  <a:gd name="T24" fmla="*/ 26 w 28"/>
                  <a:gd name="T25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45">
                    <a:moveTo>
                      <a:pt x="26" y="17"/>
                    </a:moveTo>
                    <a:lnTo>
                      <a:pt x="9" y="17"/>
                    </a:lnTo>
                    <a:lnTo>
                      <a:pt x="9" y="10"/>
                    </a:lnTo>
                    <a:lnTo>
                      <a:pt x="26" y="1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8" y="45"/>
                    </a:lnTo>
                    <a:lnTo>
                      <a:pt x="28" y="36"/>
                    </a:lnTo>
                    <a:lnTo>
                      <a:pt x="9" y="36"/>
                    </a:lnTo>
                    <a:lnTo>
                      <a:pt x="9" y="26"/>
                    </a:lnTo>
                    <a:lnTo>
                      <a:pt x="26" y="26"/>
                    </a:lnTo>
                    <a:lnTo>
                      <a:pt x="26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4" name="椭圆 73"/>
          <p:cNvSpPr/>
          <p:nvPr/>
        </p:nvSpPr>
        <p:spPr>
          <a:xfrm>
            <a:off x="5777170" y="475715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 flipH="1">
            <a:off x="5788151" y="243694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 flipH="1">
            <a:off x="7089198" y="344215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 flipH="1">
            <a:off x="4761500" y="34804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 flipH="1">
            <a:off x="6032731" y="243694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 flipH="1">
            <a:off x="4775117" y="36846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 flipH="1">
            <a:off x="7089198" y="36846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 flipH="1">
            <a:off x="6022401" y="476406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7970230" y="2445269"/>
            <a:ext cx="2610516" cy="1027332"/>
            <a:chOff x="7970230" y="2855479"/>
            <a:chExt cx="2610516" cy="1027332"/>
          </a:xfrm>
        </p:grpSpPr>
        <p:sp>
          <p:nvSpPr>
            <p:cNvPr id="83" name="矩形 82"/>
            <p:cNvSpPr/>
            <p:nvPr/>
          </p:nvSpPr>
          <p:spPr>
            <a:xfrm>
              <a:off x="7976816" y="2855479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84" name="矩形 83"/>
            <p:cNvSpPr/>
            <p:nvPr/>
          </p:nvSpPr>
          <p:spPr>
            <a:xfrm>
              <a:off x="7970230" y="3230325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448621" y="2450695"/>
            <a:ext cx="2603929" cy="1027332"/>
            <a:chOff x="1448621" y="2860905"/>
            <a:chExt cx="2603929" cy="1027332"/>
          </a:xfrm>
        </p:grpSpPr>
        <p:sp>
          <p:nvSpPr>
            <p:cNvPr id="86" name="矩形 85"/>
            <p:cNvSpPr/>
            <p:nvPr/>
          </p:nvSpPr>
          <p:spPr>
            <a:xfrm>
              <a:off x="1448621" y="2860905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1547590" y="3235751"/>
              <a:ext cx="2504960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955952" y="3880361"/>
            <a:ext cx="2610516" cy="1027332"/>
            <a:chOff x="7955952" y="4290571"/>
            <a:chExt cx="2610516" cy="1027332"/>
          </a:xfrm>
        </p:grpSpPr>
        <p:sp>
          <p:nvSpPr>
            <p:cNvPr id="89" name="矩形 88"/>
            <p:cNvSpPr/>
            <p:nvPr/>
          </p:nvSpPr>
          <p:spPr>
            <a:xfrm>
              <a:off x="7962538" y="4290571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7955952" y="4665417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434343" y="3885787"/>
            <a:ext cx="2603929" cy="1027332"/>
            <a:chOff x="1434343" y="4295997"/>
            <a:chExt cx="2603929" cy="1027332"/>
          </a:xfrm>
        </p:grpSpPr>
        <p:sp>
          <p:nvSpPr>
            <p:cNvPr id="92" name="矩形 91"/>
            <p:cNvSpPr/>
            <p:nvPr/>
          </p:nvSpPr>
          <p:spPr>
            <a:xfrm>
              <a:off x="1434343" y="4295997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1533312" y="4670843"/>
              <a:ext cx="2504960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</p:spTree>
  </p:cSld>
  <p:clrMapOvr>
    <a:masterClrMapping/>
  </p:clrMapOvr>
  <p:transition advTm="56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1156610" y="1710575"/>
            <a:ext cx="9936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燕尾形 7"/>
          <p:cNvSpPr/>
          <p:nvPr/>
        </p:nvSpPr>
        <p:spPr>
          <a:xfrm>
            <a:off x="938394" y="1390534"/>
            <a:ext cx="685800" cy="6858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492488" y="1390534"/>
            <a:ext cx="685800" cy="6858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10497483" y="1390534"/>
            <a:ext cx="685800" cy="685800"/>
          </a:xfrm>
          <a:prstGeom prst="chevron">
            <a:avLst>
              <a:gd name="adj" fmla="val 759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6950" y="2196320"/>
            <a:ext cx="942887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2000" b="1" kern="0" dirty="0">
                <a:solidFill>
                  <a:schemeClr val="bg1"/>
                </a:solidFill>
                <a:ea typeface="微软雅黑" panose="020B0503020204020204" charset="-122"/>
              </a:rPr>
              <a:t>START!</a:t>
            </a:r>
          </a:p>
        </p:txBody>
      </p:sp>
      <p:sp>
        <p:nvSpPr>
          <p:cNvPr id="38" name="矩形 37"/>
          <p:cNvSpPr/>
          <p:nvPr/>
        </p:nvSpPr>
        <p:spPr>
          <a:xfrm>
            <a:off x="10497483" y="2196320"/>
            <a:ext cx="1021433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2000" b="1" kern="0" dirty="0">
                <a:solidFill>
                  <a:schemeClr val="bg1"/>
                </a:solidFill>
                <a:ea typeface="微软雅黑" panose="020B0503020204020204" charset="-122"/>
              </a:rPr>
              <a:t>FINISH!</a:t>
            </a:r>
          </a:p>
        </p:txBody>
      </p:sp>
      <p:grpSp>
        <p:nvGrpSpPr>
          <p:cNvPr id="13" name="组 12"/>
          <p:cNvGrpSpPr/>
          <p:nvPr/>
        </p:nvGrpSpPr>
        <p:grpSpPr>
          <a:xfrm>
            <a:off x="1524137" y="1600200"/>
            <a:ext cx="2188830" cy="4296525"/>
            <a:chOff x="1409837" y="1600200"/>
            <a:chExt cx="2188830" cy="4296525"/>
          </a:xfrm>
          <a:solidFill>
            <a:schemeClr val="accent1">
              <a:alpha val="30000"/>
            </a:schemeClr>
          </a:solidFill>
        </p:grpSpPr>
        <p:grpSp>
          <p:nvGrpSpPr>
            <p:cNvPr id="12" name="组 11"/>
            <p:cNvGrpSpPr/>
            <p:nvPr/>
          </p:nvGrpSpPr>
          <p:grpSpPr>
            <a:xfrm>
              <a:off x="1409837" y="1600200"/>
              <a:ext cx="2188830" cy="4296525"/>
              <a:chOff x="1644650" y="1600200"/>
              <a:chExt cx="1955800" cy="4296525"/>
            </a:xfrm>
            <a:grpFill/>
          </p:grpSpPr>
          <p:sp>
            <p:nvSpPr>
              <p:cNvPr id="9" name="椭圆 8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上箭头标注 10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1591183" y="4366416"/>
              <a:ext cx="1826140" cy="1292662"/>
            </a:xfrm>
            <a:prstGeom prst="rect">
              <a:avLst/>
            </a:prstGeom>
            <a:grpFill/>
          </p:spPr>
          <p:txBody>
            <a:bodyPr wrap="square" numCol="1" spcCol="360000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591182" y="4027862"/>
              <a:ext cx="1826141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2231729" y="3310366"/>
              <a:ext cx="545044" cy="397456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870907" y="1600200"/>
            <a:ext cx="2188830" cy="4296525"/>
            <a:chOff x="3894312" y="1600200"/>
            <a:chExt cx="2188830" cy="4296525"/>
          </a:xfrm>
          <a:solidFill>
            <a:schemeClr val="bg1">
              <a:alpha val="30000"/>
            </a:schemeClr>
          </a:solidFill>
        </p:grpSpPr>
        <p:grpSp>
          <p:nvGrpSpPr>
            <p:cNvPr id="44" name="组 43"/>
            <p:cNvGrpSpPr/>
            <p:nvPr/>
          </p:nvGrpSpPr>
          <p:grpSpPr>
            <a:xfrm>
              <a:off x="3894312" y="1600200"/>
              <a:ext cx="2188830" cy="4296525"/>
              <a:chOff x="1644650" y="1600200"/>
              <a:chExt cx="1955800" cy="4296525"/>
            </a:xfrm>
            <a:grpFill/>
          </p:grpSpPr>
          <p:sp>
            <p:nvSpPr>
              <p:cNvPr id="48" name="椭圆 47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上箭头标注 48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4075658" y="4366416"/>
              <a:ext cx="1826140" cy="1292662"/>
            </a:xfrm>
            <a:prstGeom prst="rect">
              <a:avLst/>
            </a:prstGeom>
            <a:grpFill/>
          </p:spPr>
          <p:txBody>
            <a:bodyPr wrap="square" numCol="1" spcCol="360000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4075657" y="4027862"/>
              <a:ext cx="1826141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4716204" y="3310366"/>
              <a:ext cx="545044" cy="397456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6217677" y="1600200"/>
            <a:ext cx="2188830" cy="4296525"/>
            <a:chOff x="1409837" y="1600200"/>
            <a:chExt cx="2188830" cy="4296525"/>
          </a:xfrm>
          <a:solidFill>
            <a:schemeClr val="accent1">
              <a:alpha val="30000"/>
            </a:schemeClr>
          </a:solidFill>
        </p:grpSpPr>
        <p:grpSp>
          <p:nvGrpSpPr>
            <p:cNvPr id="54" name="组 53"/>
            <p:cNvGrpSpPr/>
            <p:nvPr/>
          </p:nvGrpSpPr>
          <p:grpSpPr>
            <a:xfrm>
              <a:off x="1409837" y="1600200"/>
              <a:ext cx="2188830" cy="4296525"/>
              <a:chOff x="1644650" y="1600200"/>
              <a:chExt cx="1955800" cy="4296525"/>
            </a:xfrm>
            <a:grpFill/>
          </p:grpSpPr>
          <p:sp>
            <p:nvSpPr>
              <p:cNvPr id="63" name="椭圆 62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4" name="上箭头标注 63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591183" y="4366416"/>
              <a:ext cx="1826140" cy="1292662"/>
            </a:xfrm>
            <a:prstGeom prst="rect">
              <a:avLst/>
            </a:prstGeom>
            <a:grpFill/>
          </p:spPr>
          <p:txBody>
            <a:bodyPr wrap="square" numCol="1" spcCol="360000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1591182" y="4027862"/>
              <a:ext cx="1826141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2231729" y="3310366"/>
              <a:ext cx="545044" cy="397456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565083" y="1600200"/>
            <a:ext cx="2188830" cy="4296525"/>
            <a:chOff x="8565083" y="1600200"/>
            <a:chExt cx="2188830" cy="4296525"/>
          </a:xfrm>
          <a:solidFill>
            <a:schemeClr val="bg1">
              <a:alpha val="30000"/>
            </a:schemeClr>
          </a:solidFill>
        </p:grpSpPr>
        <p:grpSp>
          <p:nvGrpSpPr>
            <p:cNvPr id="66" name="组 65"/>
            <p:cNvGrpSpPr/>
            <p:nvPr/>
          </p:nvGrpSpPr>
          <p:grpSpPr>
            <a:xfrm>
              <a:off x="8565083" y="1600200"/>
              <a:ext cx="2188830" cy="4296525"/>
              <a:chOff x="1645217" y="1600200"/>
              <a:chExt cx="1955800" cy="4296525"/>
            </a:xfrm>
            <a:grpFill/>
          </p:grpSpPr>
          <p:sp>
            <p:nvSpPr>
              <p:cNvPr id="70" name="椭圆 69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上箭头标注 70"/>
              <p:cNvSpPr/>
              <p:nvPr/>
            </p:nvSpPr>
            <p:spPr>
              <a:xfrm>
                <a:off x="1645217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8745794" y="4366416"/>
              <a:ext cx="1826140" cy="1292662"/>
            </a:xfrm>
            <a:prstGeom prst="rect">
              <a:avLst/>
            </a:prstGeom>
            <a:grpFill/>
          </p:spPr>
          <p:txBody>
            <a:bodyPr wrap="square" numCol="1" spcCol="360000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8745793" y="4027862"/>
              <a:ext cx="1826141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9386340" y="3310366"/>
              <a:ext cx="545044" cy="397456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23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30" grpId="0" animBg="1"/>
      <p:bldP spid="8" grpId="0" animBg="1"/>
      <p:bldP spid="32" grpId="0" animBg="1"/>
      <p:bldP spid="33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4657399" y="3848631"/>
            <a:ext cx="1751033" cy="1573868"/>
            <a:chOff x="4634539" y="4060721"/>
            <a:chExt cx="1751033" cy="1573868"/>
          </a:xfrm>
        </p:grpSpPr>
        <p:sp>
          <p:nvSpPr>
            <p:cNvPr id="44" name="Freeform 8"/>
            <p:cNvSpPr/>
            <p:nvPr/>
          </p:nvSpPr>
          <p:spPr bwMode="auto">
            <a:xfrm>
              <a:off x="4634539" y="4060721"/>
              <a:ext cx="1751033" cy="1573868"/>
            </a:xfrm>
            <a:custGeom>
              <a:avLst/>
              <a:gdLst>
                <a:gd name="T0" fmla="*/ 1443 w 1443"/>
                <a:gd name="T1" fmla="*/ 457 h 1297"/>
                <a:gd name="T2" fmla="*/ 530 w 1443"/>
                <a:gd name="T3" fmla="*/ 1148 h 1297"/>
                <a:gd name="T4" fmla="*/ 647 w 1443"/>
                <a:gd name="T5" fmla="*/ 1297 h 1297"/>
                <a:gd name="T6" fmla="*/ 318 w 1443"/>
                <a:gd name="T7" fmla="*/ 1244 h 1297"/>
                <a:gd name="T8" fmla="*/ 0 w 1443"/>
                <a:gd name="T9" fmla="*/ 1202 h 1297"/>
                <a:gd name="T10" fmla="*/ 42 w 1443"/>
                <a:gd name="T11" fmla="*/ 872 h 1297"/>
                <a:gd name="T12" fmla="*/ 74 w 1443"/>
                <a:gd name="T13" fmla="*/ 553 h 1297"/>
                <a:gd name="T14" fmla="*/ 180 w 1443"/>
                <a:gd name="T15" fmla="*/ 691 h 1297"/>
                <a:gd name="T16" fmla="*/ 1093 w 1443"/>
                <a:gd name="T17" fmla="*/ 0 h 1297"/>
                <a:gd name="T18" fmla="*/ 1443 w 1443"/>
                <a:gd name="T19" fmla="*/ 45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3" h="1297">
                  <a:moveTo>
                    <a:pt x="1443" y="457"/>
                  </a:moveTo>
                  <a:lnTo>
                    <a:pt x="530" y="1148"/>
                  </a:lnTo>
                  <a:lnTo>
                    <a:pt x="647" y="1297"/>
                  </a:lnTo>
                  <a:lnTo>
                    <a:pt x="318" y="1244"/>
                  </a:lnTo>
                  <a:lnTo>
                    <a:pt x="0" y="1202"/>
                  </a:lnTo>
                  <a:lnTo>
                    <a:pt x="42" y="872"/>
                  </a:lnTo>
                  <a:lnTo>
                    <a:pt x="74" y="553"/>
                  </a:lnTo>
                  <a:lnTo>
                    <a:pt x="180" y="691"/>
                  </a:lnTo>
                  <a:lnTo>
                    <a:pt x="1093" y="0"/>
                  </a:lnTo>
                  <a:lnTo>
                    <a:pt x="1443" y="45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45" name="文本框 44"/>
            <p:cNvSpPr txBox="1"/>
            <p:nvPr/>
          </p:nvSpPr>
          <p:spPr>
            <a:xfrm rot="8546141">
              <a:off x="4695159" y="4871345"/>
              <a:ext cx="709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03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8689124">
              <a:off x="5298716" y="4739083"/>
              <a:ext cx="322748" cy="292217"/>
              <a:chOff x="7889766" y="290514"/>
              <a:chExt cx="352425" cy="319087"/>
            </a:xfrm>
            <a:solidFill>
              <a:schemeClr val="bg1">
                <a:alpha val="80000"/>
              </a:schemeClr>
            </a:solidFill>
          </p:grpSpPr>
          <p:sp>
            <p:nvSpPr>
              <p:cNvPr id="47" name="Freeform 37"/>
              <p:cNvSpPr>
                <a:spLocks noEditPoints="1"/>
              </p:cNvSpPr>
              <p:nvPr/>
            </p:nvSpPr>
            <p:spPr bwMode="auto">
              <a:xfrm>
                <a:off x="7889766" y="488951"/>
                <a:ext cx="352425" cy="120650"/>
              </a:xfrm>
              <a:custGeom>
                <a:avLst/>
                <a:gdLst>
                  <a:gd name="T0" fmla="*/ 73 w 73"/>
                  <a:gd name="T1" fmla="*/ 20 h 25"/>
                  <a:gd name="T2" fmla="*/ 68 w 73"/>
                  <a:gd name="T3" fmla="*/ 4 h 25"/>
                  <a:gd name="T4" fmla="*/ 62 w 73"/>
                  <a:gd name="T5" fmla="*/ 0 h 25"/>
                  <a:gd name="T6" fmla="*/ 10 w 73"/>
                  <a:gd name="T7" fmla="*/ 0 h 25"/>
                  <a:gd name="T8" fmla="*/ 5 w 73"/>
                  <a:gd name="T9" fmla="*/ 4 h 25"/>
                  <a:gd name="T10" fmla="*/ 0 w 73"/>
                  <a:gd name="T11" fmla="*/ 20 h 25"/>
                  <a:gd name="T12" fmla="*/ 4 w 73"/>
                  <a:gd name="T13" fmla="*/ 25 h 25"/>
                  <a:gd name="T14" fmla="*/ 69 w 73"/>
                  <a:gd name="T15" fmla="*/ 25 h 25"/>
                  <a:gd name="T16" fmla="*/ 73 w 73"/>
                  <a:gd name="T17" fmla="*/ 20 h 25"/>
                  <a:gd name="T18" fmla="*/ 64 w 73"/>
                  <a:gd name="T19" fmla="*/ 22 h 25"/>
                  <a:gd name="T20" fmla="*/ 10 w 73"/>
                  <a:gd name="T21" fmla="*/ 22 h 25"/>
                  <a:gd name="T22" fmla="*/ 7 w 73"/>
                  <a:gd name="T23" fmla="*/ 19 h 25"/>
                  <a:gd name="T24" fmla="*/ 7 w 73"/>
                  <a:gd name="T25" fmla="*/ 17 h 25"/>
                  <a:gd name="T26" fmla="*/ 10 w 73"/>
                  <a:gd name="T27" fmla="*/ 7 h 25"/>
                  <a:gd name="T28" fmla="*/ 16 w 73"/>
                  <a:gd name="T29" fmla="*/ 2 h 25"/>
                  <a:gd name="T30" fmla="*/ 58 w 73"/>
                  <a:gd name="T31" fmla="*/ 2 h 25"/>
                  <a:gd name="T32" fmla="*/ 64 w 73"/>
                  <a:gd name="T33" fmla="*/ 7 h 25"/>
                  <a:gd name="T34" fmla="*/ 67 w 73"/>
                  <a:gd name="T35" fmla="*/ 17 h 25"/>
                  <a:gd name="T36" fmla="*/ 67 w 73"/>
                  <a:gd name="T37" fmla="*/ 19 h 25"/>
                  <a:gd name="T38" fmla="*/ 64 w 73"/>
                  <a:gd name="T3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3" h="25">
                    <a:moveTo>
                      <a:pt x="73" y="20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7" y="2"/>
                      <a:pt x="65" y="0"/>
                      <a:pt x="6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5" y="2"/>
                      <a:pt x="5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1" y="25"/>
                      <a:pt x="4" y="25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72" y="25"/>
                      <a:pt x="73" y="23"/>
                      <a:pt x="73" y="20"/>
                    </a:cubicBezTo>
                    <a:close/>
                    <a:moveTo>
                      <a:pt x="64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8" y="22"/>
                      <a:pt x="7" y="20"/>
                      <a:pt x="7" y="19"/>
                    </a:cubicBezTo>
                    <a:cubicBezTo>
                      <a:pt x="7" y="18"/>
                      <a:pt x="7" y="18"/>
                      <a:pt x="7" y="1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4"/>
                      <a:pt x="13" y="2"/>
                      <a:pt x="16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60" y="2"/>
                      <a:pt x="63" y="4"/>
                      <a:pt x="64" y="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8"/>
                      <a:pt x="67" y="18"/>
                      <a:pt x="67" y="19"/>
                    </a:cubicBezTo>
                    <a:cubicBezTo>
                      <a:pt x="67" y="21"/>
                      <a:pt x="66" y="22"/>
                      <a:pt x="6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7924691" y="503239"/>
                <a:ext cx="288925" cy="85725"/>
              </a:xfrm>
              <a:custGeom>
                <a:avLst/>
                <a:gdLst>
                  <a:gd name="T0" fmla="*/ 51 w 60"/>
                  <a:gd name="T1" fmla="*/ 0 h 18"/>
                  <a:gd name="T2" fmla="*/ 9 w 60"/>
                  <a:gd name="T3" fmla="*/ 0 h 18"/>
                  <a:gd name="T4" fmla="*/ 3 w 60"/>
                  <a:gd name="T5" fmla="*/ 4 h 18"/>
                  <a:gd name="T6" fmla="*/ 0 w 60"/>
                  <a:gd name="T7" fmla="*/ 14 h 18"/>
                  <a:gd name="T8" fmla="*/ 0 w 60"/>
                  <a:gd name="T9" fmla="*/ 16 h 18"/>
                  <a:gd name="T10" fmla="*/ 3 w 60"/>
                  <a:gd name="T11" fmla="*/ 18 h 18"/>
                  <a:gd name="T12" fmla="*/ 57 w 60"/>
                  <a:gd name="T13" fmla="*/ 18 h 18"/>
                  <a:gd name="T14" fmla="*/ 60 w 60"/>
                  <a:gd name="T15" fmla="*/ 16 h 18"/>
                  <a:gd name="T16" fmla="*/ 59 w 60"/>
                  <a:gd name="T17" fmla="*/ 14 h 18"/>
                  <a:gd name="T18" fmla="*/ 56 w 60"/>
                  <a:gd name="T19" fmla="*/ 4 h 18"/>
                  <a:gd name="T20" fmla="*/ 51 w 60"/>
                  <a:gd name="T21" fmla="*/ 0 h 18"/>
                  <a:gd name="T22" fmla="*/ 34 w 60"/>
                  <a:gd name="T23" fmla="*/ 16 h 18"/>
                  <a:gd name="T24" fmla="*/ 25 w 60"/>
                  <a:gd name="T25" fmla="*/ 16 h 18"/>
                  <a:gd name="T26" fmla="*/ 23 w 60"/>
                  <a:gd name="T27" fmla="*/ 14 h 18"/>
                  <a:gd name="T28" fmla="*/ 23 w 60"/>
                  <a:gd name="T29" fmla="*/ 14 h 18"/>
                  <a:gd name="T30" fmla="*/ 23 w 60"/>
                  <a:gd name="T31" fmla="*/ 13 h 18"/>
                  <a:gd name="T32" fmla="*/ 26 w 60"/>
                  <a:gd name="T33" fmla="*/ 11 h 18"/>
                  <a:gd name="T34" fmla="*/ 33 w 60"/>
                  <a:gd name="T35" fmla="*/ 11 h 18"/>
                  <a:gd name="T36" fmla="*/ 36 w 60"/>
                  <a:gd name="T37" fmla="*/ 13 h 18"/>
                  <a:gd name="T38" fmla="*/ 36 w 60"/>
                  <a:gd name="T39" fmla="*/ 14 h 18"/>
                  <a:gd name="T40" fmla="*/ 36 w 60"/>
                  <a:gd name="T41" fmla="*/ 14 h 18"/>
                  <a:gd name="T42" fmla="*/ 36 w 60"/>
                  <a:gd name="T43" fmla="*/ 14 h 18"/>
                  <a:gd name="T44" fmla="*/ 36 w 60"/>
                  <a:gd name="T45" fmla="*/ 14 h 18"/>
                  <a:gd name="T46" fmla="*/ 34 w 60"/>
                  <a:gd name="T4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18">
                    <a:moveTo>
                      <a:pt x="5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2"/>
                      <a:pt x="3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7"/>
                      <a:pt x="1" y="18"/>
                      <a:pt x="3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8"/>
                      <a:pt x="60" y="17"/>
                      <a:pt x="60" y="16"/>
                    </a:cubicBezTo>
                    <a:cubicBezTo>
                      <a:pt x="60" y="15"/>
                      <a:pt x="60" y="15"/>
                      <a:pt x="59" y="1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3" y="0"/>
                      <a:pt x="51" y="0"/>
                    </a:cubicBezTo>
                    <a:close/>
                    <a:moveTo>
                      <a:pt x="34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6"/>
                      <a:pt x="23" y="15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2"/>
                      <a:pt x="25" y="11"/>
                      <a:pt x="26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1"/>
                      <a:pt x="35" y="12"/>
                      <a:pt x="36" y="1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5"/>
                      <a:pt x="35" y="16"/>
                      <a:pt x="3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49" name="Freeform 39"/>
              <p:cNvSpPr/>
              <p:nvPr/>
            </p:nvSpPr>
            <p:spPr bwMode="auto">
              <a:xfrm>
                <a:off x="7918341" y="498476"/>
                <a:ext cx="295275" cy="95250"/>
              </a:xfrm>
              <a:custGeom>
                <a:avLst/>
                <a:gdLst>
                  <a:gd name="T0" fmla="*/ 61 w 61"/>
                  <a:gd name="T1" fmla="*/ 15 h 20"/>
                  <a:gd name="T2" fmla="*/ 61 w 61"/>
                  <a:gd name="T3" fmla="*/ 15 h 20"/>
                  <a:gd name="T4" fmla="*/ 58 w 61"/>
                  <a:gd name="T5" fmla="*/ 20 h 20"/>
                  <a:gd name="T6" fmla="*/ 4 w 61"/>
                  <a:gd name="T7" fmla="*/ 20 h 20"/>
                  <a:gd name="T8" fmla="*/ 1 w 61"/>
                  <a:gd name="T9" fmla="*/ 15 h 20"/>
                  <a:gd name="T10" fmla="*/ 4 w 61"/>
                  <a:gd name="T11" fmla="*/ 5 h 20"/>
                  <a:gd name="T12" fmla="*/ 10 w 61"/>
                  <a:gd name="T13" fmla="*/ 1 h 20"/>
                  <a:gd name="T14" fmla="*/ 52 w 61"/>
                  <a:gd name="T15" fmla="*/ 1 h 20"/>
                  <a:gd name="T16" fmla="*/ 57 w 61"/>
                  <a:gd name="T17" fmla="*/ 5 h 20"/>
                  <a:gd name="T18" fmla="*/ 61 w 61"/>
                  <a:gd name="T19" fmla="*/ 15 h 20"/>
                  <a:gd name="T20" fmla="*/ 61 w 61"/>
                  <a:gd name="T21" fmla="*/ 15 h 20"/>
                  <a:gd name="T22" fmla="*/ 58 w 61"/>
                  <a:gd name="T23" fmla="*/ 5 h 20"/>
                  <a:gd name="T24" fmla="*/ 52 w 61"/>
                  <a:gd name="T25" fmla="*/ 0 h 20"/>
                  <a:gd name="T26" fmla="*/ 10 w 61"/>
                  <a:gd name="T27" fmla="*/ 0 h 20"/>
                  <a:gd name="T28" fmla="*/ 4 w 61"/>
                  <a:gd name="T29" fmla="*/ 5 h 20"/>
                  <a:gd name="T30" fmla="*/ 1 w 61"/>
                  <a:gd name="T31" fmla="*/ 15 h 20"/>
                  <a:gd name="T32" fmla="*/ 1 w 61"/>
                  <a:gd name="T33" fmla="*/ 17 h 20"/>
                  <a:gd name="T34" fmla="*/ 4 w 61"/>
                  <a:gd name="T35" fmla="*/ 20 h 20"/>
                  <a:gd name="T36" fmla="*/ 58 w 61"/>
                  <a:gd name="T37" fmla="*/ 20 h 20"/>
                  <a:gd name="T38" fmla="*/ 61 w 61"/>
                  <a:gd name="T39" fmla="*/ 17 h 20"/>
                  <a:gd name="T40" fmla="*/ 61 w 61"/>
                  <a:gd name="T4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20">
                    <a:moveTo>
                      <a:pt x="61" y="15"/>
                    </a:move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8"/>
                      <a:pt x="60" y="20"/>
                      <a:pt x="58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18"/>
                      <a:pt x="1" y="1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7" y="1"/>
                      <a:pt x="10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1"/>
                      <a:pt x="57" y="3"/>
                      <a:pt x="57" y="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7" y="2"/>
                      <a:pt x="54" y="0"/>
                      <a:pt x="5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5" y="2"/>
                      <a:pt x="4" y="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1" y="18"/>
                      <a:pt x="2" y="20"/>
                      <a:pt x="4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0" y="20"/>
                      <a:pt x="61" y="19"/>
                      <a:pt x="61" y="17"/>
                    </a:cubicBezTo>
                    <a:cubicBezTo>
                      <a:pt x="61" y="16"/>
                      <a:pt x="61" y="16"/>
                      <a:pt x="6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50" name="Freeform 40"/>
              <p:cNvSpPr/>
              <p:nvPr/>
            </p:nvSpPr>
            <p:spPr bwMode="auto">
              <a:xfrm>
                <a:off x="8034229" y="555626"/>
                <a:ext cx="63500" cy="19050"/>
              </a:xfrm>
              <a:custGeom>
                <a:avLst/>
                <a:gdLst>
                  <a:gd name="T0" fmla="*/ 10 w 13"/>
                  <a:gd name="T1" fmla="*/ 0 h 4"/>
                  <a:gd name="T2" fmla="*/ 3 w 13"/>
                  <a:gd name="T3" fmla="*/ 0 h 4"/>
                  <a:gd name="T4" fmla="*/ 3 w 13"/>
                  <a:gd name="T5" fmla="*/ 0 h 4"/>
                  <a:gd name="T6" fmla="*/ 1 w 13"/>
                  <a:gd name="T7" fmla="*/ 2 h 4"/>
                  <a:gd name="T8" fmla="*/ 0 w 13"/>
                  <a:gd name="T9" fmla="*/ 3 h 4"/>
                  <a:gd name="T10" fmla="*/ 0 w 13"/>
                  <a:gd name="T11" fmla="*/ 3 h 4"/>
                  <a:gd name="T12" fmla="*/ 2 w 13"/>
                  <a:gd name="T13" fmla="*/ 4 h 4"/>
                  <a:gd name="T14" fmla="*/ 11 w 13"/>
                  <a:gd name="T15" fmla="*/ 4 h 4"/>
                  <a:gd name="T16" fmla="*/ 13 w 13"/>
                  <a:gd name="T17" fmla="*/ 3 h 4"/>
                  <a:gd name="T18" fmla="*/ 13 w 13"/>
                  <a:gd name="T19" fmla="*/ 3 h 4"/>
                  <a:gd name="T20" fmla="*/ 12 w 13"/>
                  <a:gd name="T21" fmla="*/ 2 h 4"/>
                  <a:gd name="T22" fmla="*/ 10 w 13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51" name="Freeform 41"/>
              <p:cNvSpPr/>
              <p:nvPr/>
            </p:nvSpPr>
            <p:spPr bwMode="auto">
              <a:xfrm>
                <a:off x="8034229" y="555626"/>
                <a:ext cx="63500" cy="23813"/>
              </a:xfrm>
              <a:custGeom>
                <a:avLst/>
                <a:gdLst>
                  <a:gd name="T0" fmla="*/ 13 w 13"/>
                  <a:gd name="T1" fmla="*/ 3 h 5"/>
                  <a:gd name="T2" fmla="*/ 11 w 13"/>
                  <a:gd name="T3" fmla="*/ 5 h 5"/>
                  <a:gd name="T4" fmla="*/ 2 w 13"/>
                  <a:gd name="T5" fmla="*/ 5 h 5"/>
                  <a:gd name="T6" fmla="*/ 0 w 13"/>
                  <a:gd name="T7" fmla="*/ 3 h 5"/>
                  <a:gd name="T8" fmla="*/ 0 w 13"/>
                  <a:gd name="T9" fmla="*/ 2 h 5"/>
                  <a:gd name="T10" fmla="*/ 3 w 13"/>
                  <a:gd name="T11" fmla="*/ 0 h 5"/>
                  <a:gd name="T12" fmla="*/ 10 w 13"/>
                  <a:gd name="T13" fmla="*/ 0 h 5"/>
                  <a:gd name="T14" fmla="*/ 12 w 13"/>
                  <a:gd name="T15" fmla="*/ 2 h 5"/>
                  <a:gd name="T16" fmla="*/ 13 w 13"/>
                  <a:gd name="T17" fmla="*/ 3 h 5"/>
                  <a:gd name="T18" fmla="*/ 13 w 13"/>
                  <a:gd name="T19" fmla="*/ 3 h 5"/>
                  <a:gd name="T20" fmla="*/ 13 w 13"/>
                  <a:gd name="T21" fmla="*/ 2 h 5"/>
                  <a:gd name="T22" fmla="*/ 10 w 13"/>
                  <a:gd name="T23" fmla="*/ 0 h 5"/>
                  <a:gd name="T24" fmla="*/ 3 w 13"/>
                  <a:gd name="T25" fmla="*/ 0 h 5"/>
                  <a:gd name="T26" fmla="*/ 0 w 13"/>
                  <a:gd name="T27" fmla="*/ 2 h 5"/>
                  <a:gd name="T28" fmla="*/ 0 w 13"/>
                  <a:gd name="T29" fmla="*/ 3 h 5"/>
                  <a:gd name="T30" fmla="*/ 0 w 13"/>
                  <a:gd name="T31" fmla="*/ 3 h 5"/>
                  <a:gd name="T32" fmla="*/ 2 w 13"/>
                  <a:gd name="T33" fmla="*/ 5 h 5"/>
                  <a:gd name="T34" fmla="*/ 11 w 13"/>
                  <a:gd name="T35" fmla="*/ 5 h 5"/>
                  <a:gd name="T36" fmla="*/ 13 w 13"/>
                  <a:gd name="T37" fmla="*/ 3 h 5"/>
                  <a:gd name="T38" fmla="*/ 13 w 13"/>
                  <a:gd name="T3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" h="5">
                    <a:moveTo>
                      <a:pt x="13" y="3"/>
                    </a:moveTo>
                    <a:cubicBezTo>
                      <a:pt x="13" y="4"/>
                      <a:pt x="12" y="5"/>
                      <a:pt x="1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3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52" name="Freeform 42"/>
              <p:cNvSpPr>
                <a:spLocks noEditPoints="1"/>
              </p:cNvSpPr>
              <p:nvPr/>
            </p:nvSpPr>
            <p:spPr bwMode="auto">
              <a:xfrm>
                <a:off x="7918341" y="290514"/>
                <a:ext cx="295275" cy="193675"/>
              </a:xfrm>
              <a:custGeom>
                <a:avLst/>
                <a:gdLst>
                  <a:gd name="T0" fmla="*/ 0 w 186"/>
                  <a:gd name="T1" fmla="*/ 0 h 122"/>
                  <a:gd name="T2" fmla="*/ 0 w 186"/>
                  <a:gd name="T3" fmla="*/ 122 h 122"/>
                  <a:gd name="T4" fmla="*/ 186 w 186"/>
                  <a:gd name="T5" fmla="*/ 122 h 122"/>
                  <a:gd name="T6" fmla="*/ 186 w 186"/>
                  <a:gd name="T7" fmla="*/ 0 h 122"/>
                  <a:gd name="T8" fmla="*/ 0 w 186"/>
                  <a:gd name="T9" fmla="*/ 0 h 122"/>
                  <a:gd name="T10" fmla="*/ 167 w 186"/>
                  <a:gd name="T11" fmla="*/ 106 h 122"/>
                  <a:gd name="T12" fmla="*/ 19 w 186"/>
                  <a:gd name="T13" fmla="*/ 106 h 122"/>
                  <a:gd name="T14" fmla="*/ 19 w 186"/>
                  <a:gd name="T15" fmla="*/ 15 h 122"/>
                  <a:gd name="T16" fmla="*/ 167 w 186"/>
                  <a:gd name="T17" fmla="*/ 15 h 122"/>
                  <a:gd name="T18" fmla="*/ 167 w 186"/>
                  <a:gd name="T19" fmla="*/ 10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22">
                    <a:moveTo>
                      <a:pt x="0" y="0"/>
                    </a:moveTo>
                    <a:lnTo>
                      <a:pt x="0" y="122"/>
                    </a:lnTo>
                    <a:lnTo>
                      <a:pt x="186" y="122"/>
                    </a:lnTo>
                    <a:lnTo>
                      <a:pt x="186" y="0"/>
                    </a:lnTo>
                    <a:lnTo>
                      <a:pt x="0" y="0"/>
                    </a:lnTo>
                    <a:close/>
                    <a:moveTo>
                      <a:pt x="167" y="106"/>
                    </a:moveTo>
                    <a:lnTo>
                      <a:pt x="19" y="106"/>
                    </a:lnTo>
                    <a:lnTo>
                      <a:pt x="19" y="15"/>
                    </a:lnTo>
                    <a:lnTo>
                      <a:pt x="167" y="15"/>
                    </a:lnTo>
                    <a:lnTo>
                      <a:pt x="167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784255" y="3667589"/>
            <a:ext cx="1573868" cy="1779407"/>
            <a:chOff x="5761395" y="3879679"/>
            <a:chExt cx="1573868" cy="1779407"/>
          </a:xfrm>
        </p:grpSpPr>
        <p:sp>
          <p:nvSpPr>
            <p:cNvPr id="54" name="Freeform 8"/>
            <p:cNvSpPr/>
            <p:nvPr/>
          </p:nvSpPr>
          <p:spPr bwMode="auto">
            <a:xfrm rot="17395988">
              <a:off x="5672812" y="3968262"/>
              <a:ext cx="1751033" cy="1573868"/>
            </a:xfrm>
            <a:custGeom>
              <a:avLst/>
              <a:gdLst>
                <a:gd name="T0" fmla="*/ 1443 w 1443"/>
                <a:gd name="T1" fmla="*/ 457 h 1297"/>
                <a:gd name="T2" fmla="*/ 530 w 1443"/>
                <a:gd name="T3" fmla="*/ 1148 h 1297"/>
                <a:gd name="T4" fmla="*/ 647 w 1443"/>
                <a:gd name="T5" fmla="*/ 1297 h 1297"/>
                <a:gd name="T6" fmla="*/ 318 w 1443"/>
                <a:gd name="T7" fmla="*/ 1244 h 1297"/>
                <a:gd name="T8" fmla="*/ 0 w 1443"/>
                <a:gd name="T9" fmla="*/ 1202 h 1297"/>
                <a:gd name="T10" fmla="*/ 42 w 1443"/>
                <a:gd name="T11" fmla="*/ 872 h 1297"/>
                <a:gd name="T12" fmla="*/ 74 w 1443"/>
                <a:gd name="T13" fmla="*/ 553 h 1297"/>
                <a:gd name="T14" fmla="*/ 180 w 1443"/>
                <a:gd name="T15" fmla="*/ 691 h 1297"/>
                <a:gd name="T16" fmla="*/ 1093 w 1443"/>
                <a:gd name="T17" fmla="*/ 0 h 1297"/>
                <a:gd name="T18" fmla="*/ 1443 w 1443"/>
                <a:gd name="T19" fmla="*/ 45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3" h="1297">
                  <a:moveTo>
                    <a:pt x="1443" y="457"/>
                  </a:moveTo>
                  <a:lnTo>
                    <a:pt x="530" y="1148"/>
                  </a:lnTo>
                  <a:lnTo>
                    <a:pt x="647" y="1297"/>
                  </a:lnTo>
                  <a:lnTo>
                    <a:pt x="318" y="1244"/>
                  </a:lnTo>
                  <a:lnTo>
                    <a:pt x="0" y="1202"/>
                  </a:lnTo>
                  <a:lnTo>
                    <a:pt x="42" y="872"/>
                  </a:lnTo>
                  <a:lnTo>
                    <a:pt x="74" y="553"/>
                  </a:lnTo>
                  <a:lnTo>
                    <a:pt x="180" y="691"/>
                  </a:lnTo>
                  <a:lnTo>
                    <a:pt x="1093" y="0"/>
                  </a:lnTo>
                  <a:lnTo>
                    <a:pt x="1443" y="45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55" name="文本框 54"/>
            <p:cNvSpPr txBox="1"/>
            <p:nvPr/>
          </p:nvSpPr>
          <p:spPr>
            <a:xfrm rot="4366594">
              <a:off x="6345991" y="4975526"/>
              <a:ext cx="720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02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 rot="4320592">
              <a:off x="6432930" y="4682440"/>
              <a:ext cx="285165" cy="274553"/>
              <a:chOff x="7273816" y="285751"/>
              <a:chExt cx="341313" cy="328613"/>
            </a:xfrm>
            <a:solidFill>
              <a:schemeClr val="bg1">
                <a:alpha val="80000"/>
              </a:schemeClr>
            </a:solidFill>
          </p:grpSpPr>
          <p:sp>
            <p:nvSpPr>
              <p:cNvPr id="57" name="Freeform 62"/>
              <p:cNvSpPr>
                <a:spLocks noEditPoints="1"/>
              </p:cNvSpPr>
              <p:nvPr/>
            </p:nvSpPr>
            <p:spPr bwMode="auto">
              <a:xfrm>
                <a:off x="7273816" y="285751"/>
                <a:ext cx="341313" cy="255588"/>
              </a:xfrm>
              <a:custGeom>
                <a:avLst/>
                <a:gdLst>
                  <a:gd name="T0" fmla="*/ 1 w 71"/>
                  <a:gd name="T1" fmla="*/ 53 h 53"/>
                  <a:gd name="T2" fmla="*/ 0 w 71"/>
                  <a:gd name="T3" fmla="*/ 53 h 53"/>
                  <a:gd name="T4" fmla="*/ 0 w 71"/>
                  <a:gd name="T5" fmla="*/ 52 h 53"/>
                  <a:gd name="T6" fmla="*/ 0 w 71"/>
                  <a:gd name="T7" fmla="*/ 1 h 53"/>
                  <a:gd name="T8" fmla="*/ 0 w 71"/>
                  <a:gd name="T9" fmla="*/ 0 h 53"/>
                  <a:gd name="T10" fmla="*/ 1 w 71"/>
                  <a:gd name="T11" fmla="*/ 0 h 53"/>
                  <a:gd name="T12" fmla="*/ 69 w 71"/>
                  <a:gd name="T13" fmla="*/ 0 h 53"/>
                  <a:gd name="T14" fmla="*/ 70 w 71"/>
                  <a:gd name="T15" fmla="*/ 0 h 53"/>
                  <a:gd name="T16" fmla="*/ 71 w 71"/>
                  <a:gd name="T17" fmla="*/ 1 h 53"/>
                  <a:gd name="T18" fmla="*/ 71 w 71"/>
                  <a:gd name="T19" fmla="*/ 52 h 53"/>
                  <a:gd name="T20" fmla="*/ 70 w 71"/>
                  <a:gd name="T21" fmla="*/ 53 h 53"/>
                  <a:gd name="T22" fmla="*/ 69 w 71"/>
                  <a:gd name="T23" fmla="*/ 53 h 53"/>
                  <a:gd name="T24" fmla="*/ 1 w 71"/>
                  <a:gd name="T25" fmla="*/ 53 h 53"/>
                  <a:gd name="T26" fmla="*/ 69 w 71"/>
                  <a:gd name="T27" fmla="*/ 52 h 53"/>
                  <a:gd name="T28" fmla="*/ 69 w 71"/>
                  <a:gd name="T29" fmla="*/ 50 h 53"/>
                  <a:gd name="T30" fmla="*/ 69 w 71"/>
                  <a:gd name="T31" fmla="*/ 52 h 53"/>
                  <a:gd name="T32" fmla="*/ 2 w 71"/>
                  <a:gd name="T33" fmla="*/ 50 h 53"/>
                  <a:gd name="T34" fmla="*/ 68 w 71"/>
                  <a:gd name="T35" fmla="*/ 50 h 53"/>
                  <a:gd name="T36" fmla="*/ 68 w 71"/>
                  <a:gd name="T37" fmla="*/ 3 h 53"/>
                  <a:gd name="T38" fmla="*/ 2 w 71"/>
                  <a:gd name="T39" fmla="*/ 3 h 53"/>
                  <a:gd name="T40" fmla="*/ 2 w 71"/>
                  <a:gd name="T41" fmla="*/ 5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53">
                    <a:moveTo>
                      <a:pt x="1" y="53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1" y="52"/>
                      <a:pt x="71" y="52"/>
                      <a:pt x="70" y="53"/>
                    </a:cubicBezTo>
                    <a:cubicBezTo>
                      <a:pt x="70" y="53"/>
                      <a:pt x="70" y="53"/>
                      <a:pt x="69" y="53"/>
                    </a:cubicBezTo>
                    <a:lnTo>
                      <a:pt x="1" y="53"/>
                    </a:lnTo>
                    <a:close/>
                    <a:moveTo>
                      <a:pt x="69" y="52"/>
                    </a:moveTo>
                    <a:cubicBezTo>
                      <a:pt x="69" y="50"/>
                      <a:pt x="69" y="50"/>
                      <a:pt x="69" y="50"/>
                    </a:cubicBezTo>
                    <a:lnTo>
                      <a:pt x="69" y="52"/>
                    </a:lnTo>
                    <a:close/>
                    <a:moveTo>
                      <a:pt x="2" y="50"/>
                    </a:move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58" name="Freeform 63"/>
              <p:cNvSpPr>
                <a:spLocks noEditPoints="1"/>
              </p:cNvSpPr>
              <p:nvPr/>
            </p:nvSpPr>
            <p:spPr bwMode="auto">
              <a:xfrm>
                <a:off x="7297629" y="304801"/>
                <a:ext cx="288925" cy="217488"/>
              </a:xfrm>
              <a:custGeom>
                <a:avLst/>
                <a:gdLst>
                  <a:gd name="T0" fmla="*/ 6 w 182"/>
                  <a:gd name="T1" fmla="*/ 137 h 137"/>
                  <a:gd name="T2" fmla="*/ 3 w 182"/>
                  <a:gd name="T3" fmla="*/ 134 h 137"/>
                  <a:gd name="T4" fmla="*/ 0 w 182"/>
                  <a:gd name="T5" fmla="*/ 134 h 137"/>
                  <a:gd name="T6" fmla="*/ 0 w 182"/>
                  <a:gd name="T7" fmla="*/ 3 h 137"/>
                  <a:gd name="T8" fmla="*/ 3 w 182"/>
                  <a:gd name="T9" fmla="*/ 0 h 137"/>
                  <a:gd name="T10" fmla="*/ 6 w 182"/>
                  <a:gd name="T11" fmla="*/ 0 h 137"/>
                  <a:gd name="T12" fmla="*/ 179 w 182"/>
                  <a:gd name="T13" fmla="*/ 0 h 137"/>
                  <a:gd name="T14" fmla="*/ 182 w 182"/>
                  <a:gd name="T15" fmla="*/ 0 h 137"/>
                  <a:gd name="T16" fmla="*/ 182 w 182"/>
                  <a:gd name="T17" fmla="*/ 3 h 137"/>
                  <a:gd name="T18" fmla="*/ 182 w 182"/>
                  <a:gd name="T19" fmla="*/ 134 h 137"/>
                  <a:gd name="T20" fmla="*/ 182 w 182"/>
                  <a:gd name="T21" fmla="*/ 134 h 137"/>
                  <a:gd name="T22" fmla="*/ 179 w 182"/>
                  <a:gd name="T23" fmla="*/ 137 h 137"/>
                  <a:gd name="T24" fmla="*/ 6 w 182"/>
                  <a:gd name="T25" fmla="*/ 137 h 137"/>
                  <a:gd name="T26" fmla="*/ 179 w 182"/>
                  <a:gd name="T27" fmla="*/ 134 h 137"/>
                  <a:gd name="T28" fmla="*/ 179 w 182"/>
                  <a:gd name="T29" fmla="*/ 128 h 137"/>
                  <a:gd name="T30" fmla="*/ 179 w 182"/>
                  <a:gd name="T31" fmla="*/ 134 h 137"/>
                  <a:gd name="T32" fmla="*/ 9 w 182"/>
                  <a:gd name="T33" fmla="*/ 128 h 137"/>
                  <a:gd name="T34" fmla="*/ 176 w 182"/>
                  <a:gd name="T35" fmla="*/ 128 h 137"/>
                  <a:gd name="T36" fmla="*/ 176 w 182"/>
                  <a:gd name="T37" fmla="*/ 6 h 137"/>
                  <a:gd name="T38" fmla="*/ 9 w 182"/>
                  <a:gd name="T39" fmla="*/ 6 h 137"/>
                  <a:gd name="T40" fmla="*/ 9 w 182"/>
                  <a:gd name="T41" fmla="*/ 12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2" h="137">
                    <a:moveTo>
                      <a:pt x="6" y="137"/>
                    </a:moveTo>
                    <a:lnTo>
                      <a:pt x="3" y="134"/>
                    </a:lnTo>
                    <a:lnTo>
                      <a:pt x="0" y="13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2" y="3"/>
                    </a:lnTo>
                    <a:lnTo>
                      <a:pt x="182" y="134"/>
                    </a:lnTo>
                    <a:lnTo>
                      <a:pt x="182" y="134"/>
                    </a:lnTo>
                    <a:lnTo>
                      <a:pt x="179" y="137"/>
                    </a:lnTo>
                    <a:lnTo>
                      <a:pt x="6" y="137"/>
                    </a:lnTo>
                    <a:close/>
                    <a:moveTo>
                      <a:pt x="179" y="134"/>
                    </a:moveTo>
                    <a:lnTo>
                      <a:pt x="179" y="128"/>
                    </a:lnTo>
                    <a:lnTo>
                      <a:pt x="179" y="134"/>
                    </a:lnTo>
                    <a:close/>
                    <a:moveTo>
                      <a:pt x="9" y="128"/>
                    </a:moveTo>
                    <a:lnTo>
                      <a:pt x="176" y="128"/>
                    </a:lnTo>
                    <a:lnTo>
                      <a:pt x="176" y="6"/>
                    </a:lnTo>
                    <a:lnTo>
                      <a:pt x="9" y="6"/>
                    </a:lnTo>
                    <a:lnTo>
                      <a:pt x="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59" name="Freeform 64"/>
              <p:cNvSpPr>
                <a:spLocks noEditPoints="1"/>
              </p:cNvSpPr>
              <p:nvPr/>
            </p:nvSpPr>
            <p:spPr bwMode="auto">
              <a:xfrm>
                <a:off x="7278579" y="569914"/>
                <a:ext cx="327025" cy="44450"/>
              </a:xfrm>
              <a:custGeom>
                <a:avLst/>
                <a:gdLst>
                  <a:gd name="T0" fmla="*/ 2 w 68"/>
                  <a:gd name="T1" fmla="*/ 9 h 9"/>
                  <a:gd name="T2" fmla="*/ 1 w 68"/>
                  <a:gd name="T3" fmla="*/ 9 h 9"/>
                  <a:gd name="T4" fmla="*/ 0 w 68"/>
                  <a:gd name="T5" fmla="*/ 8 h 9"/>
                  <a:gd name="T6" fmla="*/ 0 w 68"/>
                  <a:gd name="T7" fmla="*/ 1 h 9"/>
                  <a:gd name="T8" fmla="*/ 1 w 68"/>
                  <a:gd name="T9" fmla="*/ 1 h 9"/>
                  <a:gd name="T10" fmla="*/ 2 w 68"/>
                  <a:gd name="T11" fmla="*/ 0 h 9"/>
                  <a:gd name="T12" fmla="*/ 66 w 68"/>
                  <a:gd name="T13" fmla="*/ 0 h 9"/>
                  <a:gd name="T14" fmla="*/ 68 w 68"/>
                  <a:gd name="T15" fmla="*/ 1 h 9"/>
                  <a:gd name="T16" fmla="*/ 68 w 68"/>
                  <a:gd name="T17" fmla="*/ 1 h 9"/>
                  <a:gd name="T18" fmla="*/ 68 w 68"/>
                  <a:gd name="T19" fmla="*/ 8 h 9"/>
                  <a:gd name="T20" fmla="*/ 68 w 68"/>
                  <a:gd name="T21" fmla="*/ 9 h 9"/>
                  <a:gd name="T22" fmla="*/ 66 w 68"/>
                  <a:gd name="T23" fmla="*/ 9 h 9"/>
                  <a:gd name="T24" fmla="*/ 2 w 68"/>
                  <a:gd name="T25" fmla="*/ 9 h 9"/>
                  <a:gd name="T26" fmla="*/ 66 w 68"/>
                  <a:gd name="T27" fmla="*/ 8 h 9"/>
                  <a:gd name="T28" fmla="*/ 66 w 68"/>
                  <a:gd name="T29" fmla="*/ 7 h 9"/>
                  <a:gd name="T30" fmla="*/ 66 w 68"/>
                  <a:gd name="T31" fmla="*/ 8 h 9"/>
                  <a:gd name="T32" fmla="*/ 5 w 68"/>
                  <a:gd name="T33" fmla="*/ 7 h 9"/>
                  <a:gd name="T34" fmla="*/ 64 w 68"/>
                  <a:gd name="T35" fmla="*/ 7 h 9"/>
                  <a:gd name="T36" fmla="*/ 64 w 68"/>
                  <a:gd name="T37" fmla="*/ 2 h 9"/>
                  <a:gd name="T38" fmla="*/ 5 w 68"/>
                  <a:gd name="T39" fmla="*/ 2 h 9"/>
                  <a:gd name="T40" fmla="*/ 5 w 68"/>
                  <a:gd name="T4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9">
                    <a:moveTo>
                      <a:pt x="2" y="9"/>
                    </a:moveTo>
                    <a:cubicBezTo>
                      <a:pt x="2" y="9"/>
                      <a:pt x="1" y="9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0"/>
                      <a:pt x="67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9"/>
                    </a:cubicBezTo>
                    <a:cubicBezTo>
                      <a:pt x="67" y="9"/>
                      <a:pt x="67" y="9"/>
                      <a:pt x="66" y="9"/>
                    </a:cubicBezTo>
                    <a:lnTo>
                      <a:pt x="2" y="9"/>
                    </a:lnTo>
                    <a:close/>
                    <a:moveTo>
                      <a:pt x="66" y="8"/>
                    </a:moveTo>
                    <a:cubicBezTo>
                      <a:pt x="66" y="7"/>
                      <a:pt x="66" y="7"/>
                      <a:pt x="66" y="7"/>
                    </a:cubicBezTo>
                    <a:lnTo>
                      <a:pt x="66" y="8"/>
                    </a:lnTo>
                    <a:close/>
                    <a:moveTo>
                      <a:pt x="5" y="7"/>
                    </a:moveTo>
                    <a:cubicBezTo>
                      <a:pt x="64" y="7"/>
                      <a:pt x="64" y="7"/>
                      <a:pt x="64" y="7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" y="2"/>
                      <a:pt x="5" y="2"/>
                      <a:pt x="5" y="2"/>
                    </a:cubicBez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60" name="Freeform 65"/>
              <p:cNvSpPr>
                <a:spLocks noEditPoints="1"/>
              </p:cNvSpPr>
              <p:nvPr/>
            </p:nvSpPr>
            <p:spPr bwMode="auto">
              <a:xfrm>
                <a:off x="7354779" y="546101"/>
                <a:ext cx="179388" cy="23813"/>
              </a:xfrm>
              <a:custGeom>
                <a:avLst/>
                <a:gdLst>
                  <a:gd name="T0" fmla="*/ 3 w 113"/>
                  <a:gd name="T1" fmla="*/ 15 h 15"/>
                  <a:gd name="T2" fmla="*/ 0 w 113"/>
                  <a:gd name="T3" fmla="*/ 12 h 15"/>
                  <a:gd name="T4" fmla="*/ 0 w 113"/>
                  <a:gd name="T5" fmla="*/ 12 h 15"/>
                  <a:gd name="T6" fmla="*/ 0 w 113"/>
                  <a:gd name="T7" fmla="*/ 0 h 15"/>
                  <a:gd name="T8" fmla="*/ 0 w 113"/>
                  <a:gd name="T9" fmla="*/ 0 h 15"/>
                  <a:gd name="T10" fmla="*/ 3 w 113"/>
                  <a:gd name="T11" fmla="*/ 0 h 15"/>
                  <a:gd name="T12" fmla="*/ 110 w 113"/>
                  <a:gd name="T13" fmla="*/ 0 h 15"/>
                  <a:gd name="T14" fmla="*/ 113 w 113"/>
                  <a:gd name="T15" fmla="*/ 0 h 15"/>
                  <a:gd name="T16" fmla="*/ 113 w 113"/>
                  <a:gd name="T17" fmla="*/ 0 h 15"/>
                  <a:gd name="T18" fmla="*/ 113 w 113"/>
                  <a:gd name="T19" fmla="*/ 12 h 15"/>
                  <a:gd name="T20" fmla="*/ 113 w 113"/>
                  <a:gd name="T21" fmla="*/ 12 h 15"/>
                  <a:gd name="T22" fmla="*/ 110 w 113"/>
                  <a:gd name="T23" fmla="*/ 15 h 15"/>
                  <a:gd name="T24" fmla="*/ 3 w 113"/>
                  <a:gd name="T25" fmla="*/ 15 h 15"/>
                  <a:gd name="T26" fmla="*/ 110 w 113"/>
                  <a:gd name="T27" fmla="*/ 12 h 15"/>
                  <a:gd name="T28" fmla="*/ 110 w 113"/>
                  <a:gd name="T29" fmla="*/ 12 h 15"/>
                  <a:gd name="T30" fmla="*/ 110 w 113"/>
                  <a:gd name="T31" fmla="*/ 12 h 15"/>
                  <a:gd name="T32" fmla="*/ 6 w 113"/>
                  <a:gd name="T33" fmla="*/ 12 h 15"/>
                  <a:gd name="T34" fmla="*/ 103 w 113"/>
                  <a:gd name="T35" fmla="*/ 12 h 15"/>
                  <a:gd name="T36" fmla="*/ 103 w 113"/>
                  <a:gd name="T37" fmla="*/ 3 h 15"/>
                  <a:gd name="T38" fmla="*/ 6 w 113"/>
                  <a:gd name="T39" fmla="*/ 3 h 15"/>
                  <a:gd name="T40" fmla="*/ 6 w 113"/>
                  <a:gd name="T41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15">
                    <a:moveTo>
                      <a:pt x="3" y="15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12"/>
                    </a:lnTo>
                    <a:lnTo>
                      <a:pt x="113" y="12"/>
                    </a:lnTo>
                    <a:lnTo>
                      <a:pt x="110" y="15"/>
                    </a:lnTo>
                    <a:lnTo>
                      <a:pt x="3" y="15"/>
                    </a:lnTo>
                    <a:close/>
                    <a:moveTo>
                      <a:pt x="110" y="12"/>
                    </a:moveTo>
                    <a:lnTo>
                      <a:pt x="110" y="12"/>
                    </a:lnTo>
                    <a:lnTo>
                      <a:pt x="110" y="12"/>
                    </a:lnTo>
                    <a:close/>
                    <a:moveTo>
                      <a:pt x="6" y="12"/>
                    </a:moveTo>
                    <a:lnTo>
                      <a:pt x="103" y="12"/>
                    </a:lnTo>
                    <a:lnTo>
                      <a:pt x="103" y="3"/>
                    </a:lnTo>
                    <a:lnTo>
                      <a:pt x="6" y="3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61" name="Freeform 66"/>
              <p:cNvSpPr>
                <a:spLocks noEditPoints="1"/>
              </p:cNvSpPr>
              <p:nvPr/>
            </p:nvSpPr>
            <p:spPr bwMode="auto">
              <a:xfrm>
                <a:off x="7297629" y="304801"/>
                <a:ext cx="288925" cy="217488"/>
              </a:xfrm>
              <a:custGeom>
                <a:avLst/>
                <a:gdLst>
                  <a:gd name="T0" fmla="*/ 6 w 182"/>
                  <a:gd name="T1" fmla="*/ 137 h 137"/>
                  <a:gd name="T2" fmla="*/ 3 w 182"/>
                  <a:gd name="T3" fmla="*/ 134 h 137"/>
                  <a:gd name="T4" fmla="*/ 0 w 182"/>
                  <a:gd name="T5" fmla="*/ 134 h 137"/>
                  <a:gd name="T6" fmla="*/ 0 w 182"/>
                  <a:gd name="T7" fmla="*/ 3 h 137"/>
                  <a:gd name="T8" fmla="*/ 3 w 182"/>
                  <a:gd name="T9" fmla="*/ 0 h 137"/>
                  <a:gd name="T10" fmla="*/ 6 w 182"/>
                  <a:gd name="T11" fmla="*/ 0 h 137"/>
                  <a:gd name="T12" fmla="*/ 179 w 182"/>
                  <a:gd name="T13" fmla="*/ 0 h 137"/>
                  <a:gd name="T14" fmla="*/ 182 w 182"/>
                  <a:gd name="T15" fmla="*/ 0 h 137"/>
                  <a:gd name="T16" fmla="*/ 182 w 182"/>
                  <a:gd name="T17" fmla="*/ 3 h 137"/>
                  <a:gd name="T18" fmla="*/ 182 w 182"/>
                  <a:gd name="T19" fmla="*/ 134 h 137"/>
                  <a:gd name="T20" fmla="*/ 182 w 182"/>
                  <a:gd name="T21" fmla="*/ 134 h 137"/>
                  <a:gd name="T22" fmla="*/ 179 w 182"/>
                  <a:gd name="T23" fmla="*/ 137 h 137"/>
                  <a:gd name="T24" fmla="*/ 6 w 182"/>
                  <a:gd name="T25" fmla="*/ 137 h 137"/>
                  <a:gd name="T26" fmla="*/ 179 w 182"/>
                  <a:gd name="T27" fmla="*/ 134 h 137"/>
                  <a:gd name="T28" fmla="*/ 179 w 182"/>
                  <a:gd name="T29" fmla="*/ 128 h 137"/>
                  <a:gd name="T30" fmla="*/ 179 w 182"/>
                  <a:gd name="T31" fmla="*/ 134 h 137"/>
                  <a:gd name="T32" fmla="*/ 9 w 182"/>
                  <a:gd name="T33" fmla="*/ 128 h 137"/>
                  <a:gd name="T34" fmla="*/ 176 w 182"/>
                  <a:gd name="T35" fmla="*/ 128 h 137"/>
                  <a:gd name="T36" fmla="*/ 176 w 182"/>
                  <a:gd name="T37" fmla="*/ 6 h 137"/>
                  <a:gd name="T38" fmla="*/ 9 w 182"/>
                  <a:gd name="T39" fmla="*/ 6 h 137"/>
                  <a:gd name="T40" fmla="*/ 9 w 182"/>
                  <a:gd name="T41" fmla="*/ 12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2" h="137">
                    <a:moveTo>
                      <a:pt x="6" y="137"/>
                    </a:moveTo>
                    <a:lnTo>
                      <a:pt x="3" y="134"/>
                    </a:lnTo>
                    <a:lnTo>
                      <a:pt x="0" y="13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2" y="3"/>
                    </a:lnTo>
                    <a:lnTo>
                      <a:pt x="182" y="134"/>
                    </a:lnTo>
                    <a:lnTo>
                      <a:pt x="182" y="134"/>
                    </a:lnTo>
                    <a:lnTo>
                      <a:pt x="179" y="137"/>
                    </a:lnTo>
                    <a:lnTo>
                      <a:pt x="6" y="137"/>
                    </a:lnTo>
                    <a:close/>
                    <a:moveTo>
                      <a:pt x="179" y="134"/>
                    </a:moveTo>
                    <a:lnTo>
                      <a:pt x="179" y="128"/>
                    </a:lnTo>
                    <a:lnTo>
                      <a:pt x="179" y="134"/>
                    </a:lnTo>
                    <a:close/>
                    <a:moveTo>
                      <a:pt x="9" y="128"/>
                    </a:moveTo>
                    <a:lnTo>
                      <a:pt x="176" y="128"/>
                    </a:lnTo>
                    <a:lnTo>
                      <a:pt x="176" y="6"/>
                    </a:lnTo>
                    <a:lnTo>
                      <a:pt x="9" y="6"/>
                    </a:lnTo>
                    <a:lnTo>
                      <a:pt x="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62" name="Freeform 67"/>
              <p:cNvSpPr>
                <a:spLocks noEditPoints="1"/>
              </p:cNvSpPr>
              <p:nvPr/>
            </p:nvSpPr>
            <p:spPr bwMode="auto">
              <a:xfrm>
                <a:off x="7278579" y="569914"/>
                <a:ext cx="327025" cy="44450"/>
              </a:xfrm>
              <a:custGeom>
                <a:avLst/>
                <a:gdLst>
                  <a:gd name="T0" fmla="*/ 2 w 68"/>
                  <a:gd name="T1" fmla="*/ 9 h 9"/>
                  <a:gd name="T2" fmla="*/ 1 w 68"/>
                  <a:gd name="T3" fmla="*/ 9 h 9"/>
                  <a:gd name="T4" fmla="*/ 0 w 68"/>
                  <a:gd name="T5" fmla="*/ 8 h 9"/>
                  <a:gd name="T6" fmla="*/ 0 w 68"/>
                  <a:gd name="T7" fmla="*/ 1 h 9"/>
                  <a:gd name="T8" fmla="*/ 1 w 68"/>
                  <a:gd name="T9" fmla="*/ 1 h 9"/>
                  <a:gd name="T10" fmla="*/ 2 w 68"/>
                  <a:gd name="T11" fmla="*/ 0 h 9"/>
                  <a:gd name="T12" fmla="*/ 66 w 68"/>
                  <a:gd name="T13" fmla="*/ 0 h 9"/>
                  <a:gd name="T14" fmla="*/ 68 w 68"/>
                  <a:gd name="T15" fmla="*/ 1 h 9"/>
                  <a:gd name="T16" fmla="*/ 68 w 68"/>
                  <a:gd name="T17" fmla="*/ 1 h 9"/>
                  <a:gd name="T18" fmla="*/ 68 w 68"/>
                  <a:gd name="T19" fmla="*/ 8 h 9"/>
                  <a:gd name="T20" fmla="*/ 68 w 68"/>
                  <a:gd name="T21" fmla="*/ 9 h 9"/>
                  <a:gd name="T22" fmla="*/ 66 w 68"/>
                  <a:gd name="T23" fmla="*/ 9 h 9"/>
                  <a:gd name="T24" fmla="*/ 2 w 68"/>
                  <a:gd name="T25" fmla="*/ 9 h 9"/>
                  <a:gd name="T26" fmla="*/ 66 w 68"/>
                  <a:gd name="T27" fmla="*/ 8 h 9"/>
                  <a:gd name="T28" fmla="*/ 66 w 68"/>
                  <a:gd name="T29" fmla="*/ 7 h 9"/>
                  <a:gd name="T30" fmla="*/ 66 w 68"/>
                  <a:gd name="T31" fmla="*/ 8 h 9"/>
                  <a:gd name="T32" fmla="*/ 5 w 68"/>
                  <a:gd name="T33" fmla="*/ 7 h 9"/>
                  <a:gd name="T34" fmla="*/ 64 w 68"/>
                  <a:gd name="T35" fmla="*/ 7 h 9"/>
                  <a:gd name="T36" fmla="*/ 64 w 68"/>
                  <a:gd name="T37" fmla="*/ 2 h 9"/>
                  <a:gd name="T38" fmla="*/ 5 w 68"/>
                  <a:gd name="T39" fmla="*/ 2 h 9"/>
                  <a:gd name="T40" fmla="*/ 5 w 68"/>
                  <a:gd name="T4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9">
                    <a:moveTo>
                      <a:pt x="2" y="9"/>
                    </a:moveTo>
                    <a:cubicBezTo>
                      <a:pt x="2" y="9"/>
                      <a:pt x="1" y="9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0"/>
                      <a:pt x="67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9"/>
                    </a:cubicBezTo>
                    <a:cubicBezTo>
                      <a:pt x="67" y="9"/>
                      <a:pt x="67" y="9"/>
                      <a:pt x="66" y="9"/>
                    </a:cubicBezTo>
                    <a:lnTo>
                      <a:pt x="2" y="9"/>
                    </a:lnTo>
                    <a:close/>
                    <a:moveTo>
                      <a:pt x="66" y="8"/>
                    </a:moveTo>
                    <a:cubicBezTo>
                      <a:pt x="66" y="7"/>
                      <a:pt x="66" y="7"/>
                      <a:pt x="66" y="7"/>
                    </a:cubicBezTo>
                    <a:lnTo>
                      <a:pt x="66" y="8"/>
                    </a:lnTo>
                    <a:close/>
                    <a:moveTo>
                      <a:pt x="5" y="7"/>
                    </a:moveTo>
                    <a:cubicBezTo>
                      <a:pt x="64" y="7"/>
                      <a:pt x="64" y="7"/>
                      <a:pt x="64" y="7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" y="2"/>
                      <a:pt x="5" y="2"/>
                      <a:pt x="5" y="2"/>
                    </a:cubicBez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63" name="Freeform 68"/>
              <p:cNvSpPr>
                <a:spLocks noEditPoints="1"/>
              </p:cNvSpPr>
              <p:nvPr/>
            </p:nvSpPr>
            <p:spPr bwMode="auto">
              <a:xfrm>
                <a:off x="7354779" y="546101"/>
                <a:ext cx="179388" cy="23813"/>
              </a:xfrm>
              <a:custGeom>
                <a:avLst/>
                <a:gdLst>
                  <a:gd name="T0" fmla="*/ 3 w 113"/>
                  <a:gd name="T1" fmla="*/ 15 h 15"/>
                  <a:gd name="T2" fmla="*/ 0 w 113"/>
                  <a:gd name="T3" fmla="*/ 12 h 15"/>
                  <a:gd name="T4" fmla="*/ 0 w 113"/>
                  <a:gd name="T5" fmla="*/ 12 h 15"/>
                  <a:gd name="T6" fmla="*/ 0 w 113"/>
                  <a:gd name="T7" fmla="*/ 0 h 15"/>
                  <a:gd name="T8" fmla="*/ 0 w 113"/>
                  <a:gd name="T9" fmla="*/ 0 h 15"/>
                  <a:gd name="T10" fmla="*/ 3 w 113"/>
                  <a:gd name="T11" fmla="*/ 0 h 15"/>
                  <a:gd name="T12" fmla="*/ 110 w 113"/>
                  <a:gd name="T13" fmla="*/ 0 h 15"/>
                  <a:gd name="T14" fmla="*/ 113 w 113"/>
                  <a:gd name="T15" fmla="*/ 0 h 15"/>
                  <a:gd name="T16" fmla="*/ 113 w 113"/>
                  <a:gd name="T17" fmla="*/ 0 h 15"/>
                  <a:gd name="T18" fmla="*/ 113 w 113"/>
                  <a:gd name="T19" fmla="*/ 12 h 15"/>
                  <a:gd name="T20" fmla="*/ 113 w 113"/>
                  <a:gd name="T21" fmla="*/ 12 h 15"/>
                  <a:gd name="T22" fmla="*/ 110 w 113"/>
                  <a:gd name="T23" fmla="*/ 15 h 15"/>
                  <a:gd name="T24" fmla="*/ 3 w 113"/>
                  <a:gd name="T25" fmla="*/ 15 h 15"/>
                  <a:gd name="T26" fmla="*/ 110 w 113"/>
                  <a:gd name="T27" fmla="*/ 12 h 15"/>
                  <a:gd name="T28" fmla="*/ 110 w 113"/>
                  <a:gd name="T29" fmla="*/ 12 h 15"/>
                  <a:gd name="T30" fmla="*/ 110 w 113"/>
                  <a:gd name="T31" fmla="*/ 12 h 15"/>
                  <a:gd name="T32" fmla="*/ 6 w 113"/>
                  <a:gd name="T33" fmla="*/ 12 h 15"/>
                  <a:gd name="T34" fmla="*/ 103 w 113"/>
                  <a:gd name="T35" fmla="*/ 12 h 15"/>
                  <a:gd name="T36" fmla="*/ 103 w 113"/>
                  <a:gd name="T37" fmla="*/ 3 h 15"/>
                  <a:gd name="T38" fmla="*/ 6 w 113"/>
                  <a:gd name="T39" fmla="*/ 3 h 15"/>
                  <a:gd name="T40" fmla="*/ 6 w 113"/>
                  <a:gd name="T41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15">
                    <a:moveTo>
                      <a:pt x="3" y="15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12"/>
                    </a:lnTo>
                    <a:lnTo>
                      <a:pt x="113" y="12"/>
                    </a:lnTo>
                    <a:lnTo>
                      <a:pt x="110" y="15"/>
                    </a:lnTo>
                    <a:lnTo>
                      <a:pt x="3" y="15"/>
                    </a:lnTo>
                    <a:close/>
                    <a:moveTo>
                      <a:pt x="110" y="12"/>
                    </a:moveTo>
                    <a:lnTo>
                      <a:pt x="110" y="12"/>
                    </a:lnTo>
                    <a:lnTo>
                      <a:pt x="110" y="12"/>
                    </a:lnTo>
                    <a:close/>
                    <a:moveTo>
                      <a:pt x="6" y="12"/>
                    </a:moveTo>
                    <a:lnTo>
                      <a:pt x="103" y="12"/>
                    </a:lnTo>
                    <a:lnTo>
                      <a:pt x="103" y="3"/>
                    </a:lnTo>
                    <a:lnTo>
                      <a:pt x="6" y="3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4196701" y="2873511"/>
            <a:ext cx="1791078" cy="1548385"/>
            <a:chOff x="4173841" y="3085601"/>
            <a:chExt cx="1791078" cy="1548385"/>
          </a:xfrm>
        </p:grpSpPr>
        <p:sp>
          <p:nvSpPr>
            <p:cNvPr id="65" name="Freeform 7"/>
            <p:cNvSpPr/>
            <p:nvPr/>
          </p:nvSpPr>
          <p:spPr bwMode="auto">
            <a:xfrm>
              <a:off x="4173841" y="3085601"/>
              <a:ext cx="1791078" cy="1548385"/>
            </a:xfrm>
            <a:custGeom>
              <a:avLst/>
              <a:gdLst>
                <a:gd name="T0" fmla="*/ 1136 w 1476"/>
                <a:gd name="T1" fmla="*/ 1276 h 1276"/>
                <a:gd name="T2" fmla="*/ 213 w 1476"/>
                <a:gd name="T3" fmla="*/ 628 h 1276"/>
                <a:gd name="T4" fmla="*/ 107 w 1476"/>
                <a:gd name="T5" fmla="*/ 766 h 1276"/>
                <a:gd name="T6" fmla="*/ 54 w 1476"/>
                <a:gd name="T7" fmla="*/ 447 h 1276"/>
                <a:gd name="T8" fmla="*/ 0 w 1476"/>
                <a:gd name="T9" fmla="*/ 128 h 1276"/>
                <a:gd name="T10" fmla="*/ 319 w 1476"/>
                <a:gd name="T11" fmla="*/ 64 h 1276"/>
                <a:gd name="T12" fmla="*/ 637 w 1476"/>
                <a:gd name="T13" fmla="*/ 0 h 1276"/>
                <a:gd name="T14" fmla="*/ 542 w 1476"/>
                <a:gd name="T15" fmla="*/ 149 h 1276"/>
                <a:gd name="T16" fmla="*/ 1476 w 1476"/>
                <a:gd name="T17" fmla="*/ 808 h 1276"/>
                <a:gd name="T18" fmla="*/ 1136 w 1476"/>
                <a:gd name="T19" fmla="*/ 1276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6" h="1276">
                  <a:moveTo>
                    <a:pt x="1136" y="1276"/>
                  </a:moveTo>
                  <a:lnTo>
                    <a:pt x="213" y="628"/>
                  </a:lnTo>
                  <a:lnTo>
                    <a:pt x="107" y="766"/>
                  </a:lnTo>
                  <a:lnTo>
                    <a:pt x="54" y="447"/>
                  </a:lnTo>
                  <a:lnTo>
                    <a:pt x="0" y="128"/>
                  </a:lnTo>
                  <a:lnTo>
                    <a:pt x="319" y="64"/>
                  </a:lnTo>
                  <a:lnTo>
                    <a:pt x="637" y="0"/>
                  </a:lnTo>
                  <a:lnTo>
                    <a:pt x="542" y="149"/>
                  </a:lnTo>
                  <a:lnTo>
                    <a:pt x="1476" y="808"/>
                  </a:lnTo>
                  <a:lnTo>
                    <a:pt x="1136" y="1276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66" name="文本框 65"/>
            <p:cNvSpPr txBox="1"/>
            <p:nvPr/>
          </p:nvSpPr>
          <p:spPr>
            <a:xfrm rot="12995188">
              <a:off x="4280308" y="3241606"/>
              <a:ext cx="691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04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67" name="Freeform 75"/>
            <p:cNvSpPr>
              <a:spLocks noEditPoints="1"/>
            </p:cNvSpPr>
            <p:nvPr/>
          </p:nvSpPr>
          <p:spPr bwMode="auto">
            <a:xfrm rot="13014116">
              <a:off x="4868819" y="3694304"/>
              <a:ext cx="293582" cy="280630"/>
            </a:xfrm>
            <a:custGeom>
              <a:avLst/>
              <a:gdLst>
                <a:gd name="T0" fmla="*/ 58 w 67"/>
                <a:gd name="T1" fmla="*/ 30 h 64"/>
                <a:gd name="T2" fmla="*/ 57 w 67"/>
                <a:gd name="T3" fmla="*/ 30 h 64"/>
                <a:gd name="T4" fmla="*/ 58 w 67"/>
                <a:gd name="T5" fmla="*/ 30 h 64"/>
                <a:gd name="T6" fmla="*/ 58 w 67"/>
                <a:gd name="T7" fmla="*/ 30 h 64"/>
                <a:gd name="T8" fmla="*/ 58 w 67"/>
                <a:gd name="T9" fmla="*/ 30 h 64"/>
                <a:gd name="T10" fmla="*/ 58 w 67"/>
                <a:gd name="T11" fmla="*/ 31 h 64"/>
                <a:gd name="T12" fmla="*/ 58 w 67"/>
                <a:gd name="T13" fmla="*/ 31 h 64"/>
                <a:gd name="T14" fmla="*/ 52 w 67"/>
                <a:gd name="T15" fmla="*/ 37 h 64"/>
                <a:gd name="T16" fmla="*/ 15 w 67"/>
                <a:gd name="T17" fmla="*/ 37 h 64"/>
                <a:gd name="T18" fmla="*/ 9 w 67"/>
                <a:gd name="T19" fmla="*/ 31 h 64"/>
                <a:gd name="T20" fmla="*/ 9 w 67"/>
                <a:gd name="T21" fmla="*/ 31 h 64"/>
                <a:gd name="T22" fmla="*/ 9 w 67"/>
                <a:gd name="T23" fmla="*/ 30 h 64"/>
                <a:gd name="T24" fmla="*/ 9 w 67"/>
                <a:gd name="T25" fmla="*/ 30 h 64"/>
                <a:gd name="T26" fmla="*/ 9 w 67"/>
                <a:gd name="T27" fmla="*/ 30 h 64"/>
                <a:gd name="T28" fmla="*/ 10 w 67"/>
                <a:gd name="T29" fmla="*/ 30 h 64"/>
                <a:gd name="T30" fmla="*/ 9 w 67"/>
                <a:gd name="T31" fmla="*/ 30 h 64"/>
                <a:gd name="T32" fmla="*/ 0 w 67"/>
                <a:gd name="T33" fmla="*/ 39 h 64"/>
                <a:gd name="T34" fmla="*/ 0 w 67"/>
                <a:gd name="T35" fmla="*/ 54 h 64"/>
                <a:gd name="T36" fmla="*/ 9 w 67"/>
                <a:gd name="T37" fmla="*/ 64 h 64"/>
                <a:gd name="T38" fmla="*/ 58 w 67"/>
                <a:gd name="T39" fmla="*/ 64 h 64"/>
                <a:gd name="T40" fmla="*/ 67 w 67"/>
                <a:gd name="T41" fmla="*/ 54 h 64"/>
                <a:gd name="T42" fmla="*/ 67 w 67"/>
                <a:gd name="T43" fmla="*/ 39 h 64"/>
                <a:gd name="T44" fmla="*/ 58 w 67"/>
                <a:gd name="T45" fmla="*/ 30 h 64"/>
                <a:gd name="T46" fmla="*/ 7 w 67"/>
                <a:gd name="T47" fmla="*/ 38 h 64"/>
                <a:gd name="T48" fmla="*/ 6 w 67"/>
                <a:gd name="T49" fmla="*/ 38 h 64"/>
                <a:gd name="T50" fmla="*/ 5 w 67"/>
                <a:gd name="T51" fmla="*/ 36 h 64"/>
                <a:gd name="T52" fmla="*/ 6 w 67"/>
                <a:gd name="T53" fmla="*/ 35 h 64"/>
                <a:gd name="T54" fmla="*/ 7 w 67"/>
                <a:gd name="T55" fmla="*/ 35 h 64"/>
                <a:gd name="T56" fmla="*/ 9 w 67"/>
                <a:gd name="T57" fmla="*/ 36 h 64"/>
                <a:gd name="T58" fmla="*/ 7 w 67"/>
                <a:gd name="T59" fmla="*/ 38 h 64"/>
                <a:gd name="T60" fmla="*/ 58 w 67"/>
                <a:gd name="T61" fmla="*/ 56 h 64"/>
                <a:gd name="T62" fmla="*/ 57 w 67"/>
                <a:gd name="T63" fmla="*/ 57 h 64"/>
                <a:gd name="T64" fmla="*/ 10 w 67"/>
                <a:gd name="T65" fmla="*/ 57 h 64"/>
                <a:gd name="T66" fmla="*/ 9 w 67"/>
                <a:gd name="T67" fmla="*/ 56 h 64"/>
                <a:gd name="T68" fmla="*/ 9 w 67"/>
                <a:gd name="T69" fmla="*/ 51 h 64"/>
                <a:gd name="T70" fmla="*/ 10 w 67"/>
                <a:gd name="T71" fmla="*/ 50 h 64"/>
                <a:gd name="T72" fmla="*/ 57 w 67"/>
                <a:gd name="T73" fmla="*/ 50 h 64"/>
                <a:gd name="T74" fmla="*/ 58 w 67"/>
                <a:gd name="T75" fmla="*/ 51 h 64"/>
                <a:gd name="T76" fmla="*/ 58 w 67"/>
                <a:gd name="T77" fmla="*/ 56 h 64"/>
                <a:gd name="T78" fmla="*/ 62 w 67"/>
                <a:gd name="T79" fmla="*/ 38 h 64"/>
                <a:gd name="T80" fmla="*/ 60 w 67"/>
                <a:gd name="T81" fmla="*/ 38 h 64"/>
                <a:gd name="T82" fmla="*/ 58 w 67"/>
                <a:gd name="T83" fmla="*/ 36 h 64"/>
                <a:gd name="T84" fmla="*/ 60 w 67"/>
                <a:gd name="T85" fmla="*/ 35 h 64"/>
                <a:gd name="T86" fmla="*/ 62 w 67"/>
                <a:gd name="T87" fmla="*/ 35 h 64"/>
                <a:gd name="T88" fmla="*/ 63 w 67"/>
                <a:gd name="T89" fmla="*/ 36 h 64"/>
                <a:gd name="T90" fmla="*/ 62 w 67"/>
                <a:gd name="T91" fmla="*/ 38 h 64"/>
                <a:gd name="T92" fmla="*/ 55 w 67"/>
                <a:gd name="T93" fmla="*/ 30 h 64"/>
                <a:gd name="T94" fmla="*/ 57 w 67"/>
                <a:gd name="T95" fmla="*/ 30 h 64"/>
                <a:gd name="T96" fmla="*/ 55 w 67"/>
                <a:gd name="T97" fmla="*/ 27 h 64"/>
                <a:gd name="T98" fmla="*/ 55 w 67"/>
                <a:gd name="T99" fmla="*/ 0 h 64"/>
                <a:gd name="T100" fmla="*/ 12 w 67"/>
                <a:gd name="T101" fmla="*/ 0 h 64"/>
                <a:gd name="T102" fmla="*/ 12 w 67"/>
                <a:gd name="T103" fmla="*/ 27 h 64"/>
                <a:gd name="T104" fmla="*/ 10 w 67"/>
                <a:gd name="T105" fmla="*/ 30 h 64"/>
                <a:gd name="T106" fmla="*/ 12 w 67"/>
                <a:gd name="T107" fmla="*/ 30 h 64"/>
                <a:gd name="T108" fmla="*/ 55 w 67"/>
                <a:gd name="T10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4">
                  <a:moveTo>
                    <a:pt x="58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4"/>
                    <a:pt x="55" y="37"/>
                    <a:pt x="52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2" y="37"/>
                    <a:pt x="10" y="34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4" y="30"/>
                    <a:pt x="0" y="34"/>
                    <a:pt x="0" y="3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0"/>
                    <a:pt x="4" y="64"/>
                    <a:pt x="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3" y="64"/>
                    <a:pt x="67" y="60"/>
                    <a:pt x="67" y="54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4"/>
                    <a:pt x="63" y="30"/>
                    <a:pt x="58" y="30"/>
                  </a:cubicBezTo>
                  <a:close/>
                  <a:moveTo>
                    <a:pt x="7" y="38"/>
                  </a:move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5"/>
                    <a:pt x="5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9" y="35"/>
                    <a:pt x="9" y="36"/>
                  </a:cubicBezTo>
                  <a:cubicBezTo>
                    <a:pt x="9" y="37"/>
                    <a:pt x="8" y="38"/>
                    <a:pt x="7" y="38"/>
                  </a:cubicBezTo>
                  <a:close/>
                  <a:moveTo>
                    <a:pt x="58" y="56"/>
                  </a:moveTo>
                  <a:cubicBezTo>
                    <a:pt x="58" y="57"/>
                    <a:pt x="58" y="57"/>
                    <a:pt x="57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9" y="57"/>
                    <a:pt x="9" y="57"/>
                    <a:pt x="9" y="56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50"/>
                    <a:pt x="58" y="51"/>
                    <a:pt x="58" y="51"/>
                  </a:cubicBezTo>
                  <a:lnTo>
                    <a:pt x="58" y="56"/>
                  </a:lnTo>
                  <a:close/>
                  <a:moveTo>
                    <a:pt x="62" y="38"/>
                  </a:moveTo>
                  <a:cubicBezTo>
                    <a:pt x="60" y="38"/>
                    <a:pt x="60" y="38"/>
                    <a:pt x="60" y="38"/>
                  </a:cubicBezTo>
                  <a:cubicBezTo>
                    <a:pt x="59" y="38"/>
                    <a:pt x="58" y="37"/>
                    <a:pt x="58" y="36"/>
                  </a:cubicBezTo>
                  <a:cubicBezTo>
                    <a:pt x="58" y="35"/>
                    <a:pt x="59" y="35"/>
                    <a:pt x="60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3" y="35"/>
                    <a:pt x="63" y="35"/>
                    <a:pt x="63" y="36"/>
                  </a:cubicBezTo>
                  <a:cubicBezTo>
                    <a:pt x="63" y="37"/>
                    <a:pt x="63" y="38"/>
                    <a:pt x="62" y="38"/>
                  </a:cubicBezTo>
                  <a:close/>
                  <a:moveTo>
                    <a:pt x="55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29"/>
                    <a:pt x="56" y="28"/>
                    <a:pt x="55" y="27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8"/>
                    <a:pt x="10" y="29"/>
                    <a:pt x="10" y="30"/>
                  </a:cubicBezTo>
                  <a:cubicBezTo>
                    <a:pt x="12" y="30"/>
                    <a:pt x="12" y="30"/>
                    <a:pt x="12" y="30"/>
                  </a:cubicBezTo>
                  <a:lnTo>
                    <a:pt x="55" y="3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307712" y="1921895"/>
            <a:ext cx="1287489" cy="1947616"/>
            <a:chOff x="5284852" y="2133985"/>
            <a:chExt cx="1287489" cy="1947616"/>
          </a:xfrm>
        </p:grpSpPr>
        <p:sp>
          <p:nvSpPr>
            <p:cNvPr id="69" name="Freeform 6"/>
            <p:cNvSpPr/>
            <p:nvPr/>
          </p:nvSpPr>
          <p:spPr bwMode="auto">
            <a:xfrm>
              <a:off x="5284852" y="2133985"/>
              <a:ext cx="1287489" cy="1947616"/>
            </a:xfrm>
            <a:custGeom>
              <a:avLst/>
              <a:gdLst>
                <a:gd name="T0" fmla="*/ 0 w 1061"/>
                <a:gd name="T1" fmla="*/ 1435 h 1605"/>
                <a:gd name="T2" fmla="*/ 340 w 1061"/>
                <a:gd name="T3" fmla="*/ 340 h 1605"/>
                <a:gd name="T4" fmla="*/ 170 w 1061"/>
                <a:gd name="T5" fmla="*/ 287 h 1605"/>
                <a:gd name="T6" fmla="*/ 456 w 1061"/>
                <a:gd name="T7" fmla="*/ 149 h 1605"/>
                <a:gd name="T8" fmla="*/ 754 w 1061"/>
                <a:gd name="T9" fmla="*/ 0 h 1605"/>
                <a:gd name="T10" fmla="*/ 902 w 1061"/>
                <a:gd name="T11" fmla="*/ 287 h 1605"/>
                <a:gd name="T12" fmla="*/ 1061 w 1061"/>
                <a:gd name="T13" fmla="*/ 574 h 1605"/>
                <a:gd name="T14" fmla="*/ 892 w 1061"/>
                <a:gd name="T15" fmla="*/ 521 h 1605"/>
                <a:gd name="T16" fmla="*/ 552 w 1061"/>
                <a:gd name="T17" fmla="*/ 1605 h 1605"/>
                <a:gd name="T18" fmla="*/ 0 w 1061"/>
                <a:gd name="T19" fmla="*/ 143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1" h="1605">
                  <a:moveTo>
                    <a:pt x="0" y="1435"/>
                  </a:moveTo>
                  <a:lnTo>
                    <a:pt x="340" y="340"/>
                  </a:lnTo>
                  <a:lnTo>
                    <a:pt x="170" y="287"/>
                  </a:lnTo>
                  <a:lnTo>
                    <a:pt x="456" y="149"/>
                  </a:lnTo>
                  <a:lnTo>
                    <a:pt x="754" y="0"/>
                  </a:lnTo>
                  <a:lnTo>
                    <a:pt x="902" y="287"/>
                  </a:lnTo>
                  <a:lnTo>
                    <a:pt x="1061" y="574"/>
                  </a:lnTo>
                  <a:lnTo>
                    <a:pt x="892" y="521"/>
                  </a:lnTo>
                  <a:lnTo>
                    <a:pt x="552" y="1605"/>
                  </a:lnTo>
                  <a:lnTo>
                    <a:pt x="0" y="1435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70" name="文本框 69"/>
            <p:cNvSpPr txBox="1"/>
            <p:nvPr/>
          </p:nvSpPr>
          <p:spPr>
            <a:xfrm rot="17227749">
              <a:off x="5691766" y="2317488"/>
              <a:ext cx="711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05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 rot="17393384">
              <a:off x="5705057" y="2975461"/>
              <a:ext cx="294520" cy="309029"/>
              <a:chOff x="6073666" y="280988"/>
              <a:chExt cx="322263" cy="338138"/>
            </a:xfrm>
            <a:solidFill>
              <a:schemeClr val="bg1">
                <a:alpha val="80000"/>
              </a:schemeClr>
            </a:solidFill>
          </p:grpSpPr>
          <p:sp>
            <p:nvSpPr>
              <p:cNvPr id="72" name="Freeform 311"/>
              <p:cNvSpPr/>
              <p:nvPr/>
            </p:nvSpPr>
            <p:spPr bwMode="auto">
              <a:xfrm>
                <a:off x="6135578" y="280988"/>
                <a:ext cx="203200" cy="73025"/>
              </a:xfrm>
              <a:custGeom>
                <a:avLst/>
                <a:gdLst>
                  <a:gd name="T0" fmla="*/ 33 w 42"/>
                  <a:gd name="T1" fmla="*/ 13 h 15"/>
                  <a:gd name="T2" fmla="*/ 32 w 42"/>
                  <a:gd name="T3" fmla="*/ 12 h 15"/>
                  <a:gd name="T4" fmla="*/ 41 w 42"/>
                  <a:gd name="T5" fmla="*/ 2 h 15"/>
                  <a:gd name="T6" fmla="*/ 41 w 42"/>
                  <a:gd name="T7" fmla="*/ 0 h 15"/>
                  <a:gd name="T8" fmla="*/ 39 w 42"/>
                  <a:gd name="T9" fmla="*/ 0 h 15"/>
                  <a:gd name="T10" fmla="*/ 29 w 42"/>
                  <a:gd name="T11" fmla="*/ 10 h 15"/>
                  <a:gd name="T12" fmla="*/ 13 w 42"/>
                  <a:gd name="T13" fmla="*/ 10 h 15"/>
                  <a:gd name="T14" fmla="*/ 3 w 42"/>
                  <a:gd name="T15" fmla="*/ 0 h 15"/>
                  <a:gd name="T16" fmla="*/ 1 w 42"/>
                  <a:gd name="T17" fmla="*/ 0 h 15"/>
                  <a:gd name="T18" fmla="*/ 1 w 42"/>
                  <a:gd name="T19" fmla="*/ 2 h 15"/>
                  <a:gd name="T20" fmla="*/ 10 w 42"/>
                  <a:gd name="T21" fmla="*/ 12 h 15"/>
                  <a:gd name="T22" fmla="*/ 9 w 42"/>
                  <a:gd name="T23" fmla="*/ 13 h 15"/>
                  <a:gd name="T24" fmla="*/ 9 w 42"/>
                  <a:gd name="T25" fmla="*/ 15 h 15"/>
                  <a:gd name="T26" fmla="*/ 33 w 42"/>
                  <a:gd name="T27" fmla="*/ 15 h 15"/>
                  <a:gd name="T28" fmla="*/ 33 w 42"/>
                  <a:gd name="T2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15">
                    <a:moveTo>
                      <a:pt x="33" y="13"/>
                    </a:moveTo>
                    <a:cubicBezTo>
                      <a:pt x="33" y="13"/>
                      <a:pt x="33" y="12"/>
                      <a:pt x="32" y="1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2"/>
                      <a:pt x="42" y="1"/>
                      <a:pt x="41" y="0"/>
                    </a:cubicBezTo>
                    <a:cubicBezTo>
                      <a:pt x="41" y="0"/>
                      <a:pt x="40" y="0"/>
                      <a:pt x="39" y="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3"/>
                      <a:pt x="9" y="13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33" y="15"/>
                      <a:pt x="33" y="15"/>
                      <a:pt x="33" y="15"/>
                    </a:cubicBezTo>
                    <a:lnTo>
                      <a:pt x="3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73" name="Freeform 312"/>
              <p:cNvSpPr>
                <a:spLocks noEditPoints="1"/>
              </p:cNvSpPr>
              <p:nvPr/>
            </p:nvSpPr>
            <p:spPr bwMode="auto">
              <a:xfrm>
                <a:off x="6073666" y="358776"/>
                <a:ext cx="322263" cy="260350"/>
              </a:xfrm>
              <a:custGeom>
                <a:avLst/>
                <a:gdLst>
                  <a:gd name="T0" fmla="*/ 64 w 67"/>
                  <a:gd name="T1" fmla="*/ 0 h 54"/>
                  <a:gd name="T2" fmla="*/ 47 w 67"/>
                  <a:gd name="T3" fmla="*/ 0 h 54"/>
                  <a:gd name="T4" fmla="*/ 46 w 67"/>
                  <a:gd name="T5" fmla="*/ 0 h 54"/>
                  <a:gd name="T6" fmla="*/ 22 w 67"/>
                  <a:gd name="T7" fmla="*/ 0 h 54"/>
                  <a:gd name="T8" fmla="*/ 20 w 67"/>
                  <a:gd name="T9" fmla="*/ 0 h 54"/>
                  <a:gd name="T10" fmla="*/ 3 w 67"/>
                  <a:gd name="T11" fmla="*/ 0 h 54"/>
                  <a:gd name="T12" fmla="*/ 0 w 67"/>
                  <a:gd name="T13" fmla="*/ 3 h 54"/>
                  <a:gd name="T14" fmla="*/ 0 w 67"/>
                  <a:gd name="T15" fmla="*/ 51 h 54"/>
                  <a:gd name="T16" fmla="*/ 3 w 67"/>
                  <a:gd name="T17" fmla="*/ 54 h 54"/>
                  <a:gd name="T18" fmla="*/ 64 w 67"/>
                  <a:gd name="T19" fmla="*/ 54 h 54"/>
                  <a:gd name="T20" fmla="*/ 67 w 67"/>
                  <a:gd name="T21" fmla="*/ 51 h 54"/>
                  <a:gd name="T22" fmla="*/ 67 w 67"/>
                  <a:gd name="T23" fmla="*/ 3 h 54"/>
                  <a:gd name="T24" fmla="*/ 64 w 67"/>
                  <a:gd name="T25" fmla="*/ 0 h 54"/>
                  <a:gd name="T26" fmla="*/ 19 w 67"/>
                  <a:gd name="T27" fmla="*/ 50 h 54"/>
                  <a:gd name="T28" fmla="*/ 17 w 67"/>
                  <a:gd name="T29" fmla="*/ 48 h 54"/>
                  <a:gd name="T30" fmla="*/ 19 w 67"/>
                  <a:gd name="T31" fmla="*/ 46 h 54"/>
                  <a:gd name="T32" fmla="*/ 21 w 67"/>
                  <a:gd name="T33" fmla="*/ 48 h 54"/>
                  <a:gd name="T34" fmla="*/ 19 w 67"/>
                  <a:gd name="T35" fmla="*/ 50 h 54"/>
                  <a:gd name="T36" fmla="*/ 26 w 67"/>
                  <a:gd name="T37" fmla="*/ 50 h 54"/>
                  <a:gd name="T38" fmla="*/ 24 w 67"/>
                  <a:gd name="T39" fmla="*/ 48 h 54"/>
                  <a:gd name="T40" fmla="*/ 26 w 67"/>
                  <a:gd name="T41" fmla="*/ 46 h 54"/>
                  <a:gd name="T42" fmla="*/ 28 w 67"/>
                  <a:gd name="T43" fmla="*/ 48 h 54"/>
                  <a:gd name="T44" fmla="*/ 26 w 67"/>
                  <a:gd name="T45" fmla="*/ 50 h 54"/>
                  <a:gd name="T46" fmla="*/ 34 w 67"/>
                  <a:gd name="T47" fmla="*/ 52 h 54"/>
                  <a:gd name="T48" fmla="*/ 30 w 67"/>
                  <a:gd name="T49" fmla="*/ 48 h 54"/>
                  <a:gd name="T50" fmla="*/ 34 w 67"/>
                  <a:gd name="T51" fmla="*/ 45 h 54"/>
                  <a:gd name="T52" fmla="*/ 37 w 67"/>
                  <a:gd name="T53" fmla="*/ 48 h 54"/>
                  <a:gd name="T54" fmla="*/ 34 w 67"/>
                  <a:gd name="T55" fmla="*/ 52 h 54"/>
                  <a:gd name="T56" fmla="*/ 41 w 67"/>
                  <a:gd name="T57" fmla="*/ 50 h 54"/>
                  <a:gd name="T58" fmla="*/ 39 w 67"/>
                  <a:gd name="T59" fmla="*/ 48 h 54"/>
                  <a:gd name="T60" fmla="*/ 41 w 67"/>
                  <a:gd name="T61" fmla="*/ 46 h 54"/>
                  <a:gd name="T62" fmla="*/ 43 w 67"/>
                  <a:gd name="T63" fmla="*/ 48 h 54"/>
                  <a:gd name="T64" fmla="*/ 41 w 67"/>
                  <a:gd name="T65" fmla="*/ 50 h 54"/>
                  <a:gd name="T66" fmla="*/ 48 w 67"/>
                  <a:gd name="T67" fmla="*/ 50 h 54"/>
                  <a:gd name="T68" fmla="*/ 46 w 67"/>
                  <a:gd name="T69" fmla="*/ 48 h 54"/>
                  <a:gd name="T70" fmla="*/ 48 w 67"/>
                  <a:gd name="T71" fmla="*/ 46 h 54"/>
                  <a:gd name="T72" fmla="*/ 50 w 67"/>
                  <a:gd name="T73" fmla="*/ 48 h 54"/>
                  <a:gd name="T74" fmla="*/ 48 w 67"/>
                  <a:gd name="T75" fmla="*/ 50 h 54"/>
                  <a:gd name="T76" fmla="*/ 63 w 67"/>
                  <a:gd name="T77" fmla="*/ 40 h 54"/>
                  <a:gd name="T78" fmla="*/ 60 w 67"/>
                  <a:gd name="T79" fmla="*/ 43 h 54"/>
                  <a:gd name="T80" fmla="*/ 7 w 67"/>
                  <a:gd name="T81" fmla="*/ 43 h 54"/>
                  <a:gd name="T82" fmla="*/ 4 w 67"/>
                  <a:gd name="T83" fmla="*/ 40 h 54"/>
                  <a:gd name="T84" fmla="*/ 4 w 67"/>
                  <a:gd name="T85" fmla="*/ 7 h 54"/>
                  <a:gd name="T86" fmla="*/ 7 w 67"/>
                  <a:gd name="T87" fmla="*/ 4 h 54"/>
                  <a:gd name="T88" fmla="*/ 19 w 67"/>
                  <a:gd name="T89" fmla="*/ 4 h 54"/>
                  <a:gd name="T90" fmla="*/ 48 w 67"/>
                  <a:gd name="T91" fmla="*/ 4 h 54"/>
                  <a:gd name="T92" fmla="*/ 60 w 67"/>
                  <a:gd name="T93" fmla="*/ 4 h 54"/>
                  <a:gd name="T94" fmla="*/ 63 w 67"/>
                  <a:gd name="T95" fmla="*/ 7 h 54"/>
                  <a:gd name="T96" fmla="*/ 63 w 67"/>
                  <a:gd name="T97" fmla="*/ 4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7" h="54">
                    <a:moveTo>
                      <a:pt x="64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3"/>
                      <a:pt x="2" y="54"/>
                      <a:pt x="3" y="54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5" y="54"/>
                      <a:pt x="67" y="53"/>
                      <a:pt x="67" y="51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2"/>
                      <a:pt x="65" y="0"/>
                      <a:pt x="64" y="0"/>
                    </a:cubicBezTo>
                    <a:close/>
                    <a:moveTo>
                      <a:pt x="19" y="50"/>
                    </a:moveTo>
                    <a:cubicBezTo>
                      <a:pt x="18" y="50"/>
                      <a:pt x="17" y="49"/>
                      <a:pt x="17" y="48"/>
                    </a:cubicBezTo>
                    <a:cubicBezTo>
                      <a:pt x="17" y="47"/>
                      <a:pt x="18" y="46"/>
                      <a:pt x="19" y="46"/>
                    </a:cubicBezTo>
                    <a:cubicBezTo>
                      <a:pt x="20" y="46"/>
                      <a:pt x="21" y="47"/>
                      <a:pt x="21" y="48"/>
                    </a:cubicBezTo>
                    <a:cubicBezTo>
                      <a:pt x="21" y="49"/>
                      <a:pt x="20" y="50"/>
                      <a:pt x="19" y="50"/>
                    </a:cubicBezTo>
                    <a:close/>
                    <a:moveTo>
                      <a:pt x="26" y="50"/>
                    </a:moveTo>
                    <a:cubicBezTo>
                      <a:pt x="25" y="50"/>
                      <a:pt x="24" y="49"/>
                      <a:pt x="24" y="48"/>
                    </a:cubicBezTo>
                    <a:cubicBezTo>
                      <a:pt x="24" y="47"/>
                      <a:pt x="25" y="46"/>
                      <a:pt x="26" y="46"/>
                    </a:cubicBezTo>
                    <a:cubicBezTo>
                      <a:pt x="27" y="46"/>
                      <a:pt x="28" y="47"/>
                      <a:pt x="28" y="48"/>
                    </a:cubicBezTo>
                    <a:cubicBezTo>
                      <a:pt x="28" y="49"/>
                      <a:pt x="27" y="50"/>
                      <a:pt x="26" y="50"/>
                    </a:cubicBezTo>
                    <a:close/>
                    <a:moveTo>
                      <a:pt x="34" y="52"/>
                    </a:moveTo>
                    <a:cubicBezTo>
                      <a:pt x="32" y="52"/>
                      <a:pt x="30" y="50"/>
                      <a:pt x="30" y="48"/>
                    </a:cubicBezTo>
                    <a:cubicBezTo>
                      <a:pt x="30" y="46"/>
                      <a:pt x="32" y="45"/>
                      <a:pt x="34" y="45"/>
                    </a:cubicBezTo>
                    <a:cubicBezTo>
                      <a:pt x="36" y="45"/>
                      <a:pt x="37" y="46"/>
                      <a:pt x="37" y="48"/>
                    </a:cubicBezTo>
                    <a:cubicBezTo>
                      <a:pt x="37" y="50"/>
                      <a:pt x="36" y="52"/>
                      <a:pt x="34" y="52"/>
                    </a:cubicBezTo>
                    <a:close/>
                    <a:moveTo>
                      <a:pt x="41" y="50"/>
                    </a:moveTo>
                    <a:cubicBezTo>
                      <a:pt x="40" y="50"/>
                      <a:pt x="39" y="49"/>
                      <a:pt x="39" y="48"/>
                    </a:cubicBezTo>
                    <a:cubicBezTo>
                      <a:pt x="39" y="47"/>
                      <a:pt x="40" y="46"/>
                      <a:pt x="41" y="46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49"/>
                      <a:pt x="42" y="50"/>
                      <a:pt x="41" y="50"/>
                    </a:cubicBezTo>
                    <a:close/>
                    <a:moveTo>
                      <a:pt x="48" y="50"/>
                    </a:moveTo>
                    <a:cubicBezTo>
                      <a:pt x="47" y="50"/>
                      <a:pt x="46" y="49"/>
                      <a:pt x="46" y="48"/>
                    </a:cubicBezTo>
                    <a:cubicBezTo>
                      <a:pt x="46" y="47"/>
                      <a:pt x="47" y="46"/>
                      <a:pt x="48" y="46"/>
                    </a:cubicBezTo>
                    <a:cubicBezTo>
                      <a:pt x="49" y="46"/>
                      <a:pt x="50" y="47"/>
                      <a:pt x="50" y="48"/>
                    </a:cubicBezTo>
                    <a:cubicBezTo>
                      <a:pt x="50" y="49"/>
                      <a:pt x="49" y="50"/>
                      <a:pt x="48" y="50"/>
                    </a:cubicBezTo>
                    <a:close/>
                    <a:moveTo>
                      <a:pt x="63" y="40"/>
                    </a:moveTo>
                    <a:cubicBezTo>
                      <a:pt x="63" y="42"/>
                      <a:pt x="62" y="43"/>
                      <a:pt x="60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5" y="43"/>
                      <a:pt x="4" y="42"/>
                      <a:pt x="4" y="4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2" y="4"/>
                      <a:pt x="63" y="6"/>
                      <a:pt x="63" y="7"/>
                    </a:cubicBezTo>
                    <a:lnTo>
                      <a:pt x="63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5988300" y="2896967"/>
            <a:ext cx="1931840" cy="1134593"/>
            <a:chOff x="5963535" y="3151602"/>
            <a:chExt cx="1931840" cy="1134593"/>
          </a:xfrm>
        </p:grpSpPr>
        <p:sp>
          <p:nvSpPr>
            <p:cNvPr id="75" name="Freeform 5"/>
            <p:cNvSpPr/>
            <p:nvPr/>
          </p:nvSpPr>
          <p:spPr bwMode="auto">
            <a:xfrm>
              <a:off x="5963535" y="3151602"/>
              <a:ext cx="1931840" cy="1134593"/>
            </a:xfrm>
            <a:custGeom>
              <a:avLst/>
              <a:gdLst>
                <a:gd name="T0" fmla="*/ 0 w 1592"/>
                <a:gd name="T1" fmla="*/ 170 h 935"/>
                <a:gd name="T2" fmla="*/ 1136 w 1592"/>
                <a:gd name="T3" fmla="*/ 170 h 935"/>
                <a:gd name="T4" fmla="*/ 1136 w 1592"/>
                <a:gd name="T5" fmla="*/ 0 h 935"/>
                <a:gd name="T6" fmla="*/ 1369 w 1592"/>
                <a:gd name="T7" fmla="*/ 233 h 935"/>
                <a:gd name="T8" fmla="*/ 1592 w 1592"/>
                <a:gd name="T9" fmla="*/ 467 h 935"/>
                <a:gd name="T10" fmla="*/ 1369 w 1592"/>
                <a:gd name="T11" fmla="*/ 701 h 935"/>
                <a:gd name="T12" fmla="*/ 1136 w 1592"/>
                <a:gd name="T13" fmla="*/ 935 h 935"/>
                <a:gd name="T14" fmla="*/ 1136 w 1592"/>
                <a:gd name="T15" fmla="*/ 754 h 935"/>
                <a:gd name="T16" fmla="*/ 0 w 1592"/>
                <a:gd name="T17" fmla="*/ 754 h 935"/>
                <a:gd name="T18" fmla="*/ 0 w 1592"/>
                <a:gd name="T19" fmla="*/ 17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2" h="935">
                  <a:moveTo>
                    <a:pt x="0" y="170"/>
                  </a:moveTo>
                  <a:lnTo>
                    <a:pt x="1136" y="170"/>
                  </a:lnTo>
                  <a:lnTo>
                    <a:pt x="1136" y="0"/>
                  </a:lnTo>
                  <a:lnTo>
                    <a:pt x="1369" y="233"/>
                  </a:lnTo>
                  <a:lnTo>
                    <a:pt x="1592" y="467"/>
                  </a:lnTo>
                  <a:lnTo>
                    <a:pt x="1369" y="701"/>
                  </a:lnTo>
                  <a:lnTo>
                    <a:pt x="1136" y="935"/>
                  </a:lnTo>
                  <a:lnTo>
                    <a:pt x="1136" y="754"/>
                  </a:lnTo>
                  <a:lnTo>
                    <a:pt x="0" y="754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6990815" y="3362210"/>
              <a:ext cx="742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01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77" name="Freeform 114"/>
            <p:cNvSpPr>
              <a:spLocks noEditPoints="1"/>
            </p:cNvSpPr>
            <p:nvPr/>
          </p:nvSpPr>
          <p:spPr bwMode="auto">
            <a:xfrm>
              <a:off x="6688775" y="3503352"/>
              <a:ext cx="262039" cy="324802"/>
            </a:xfrm>
            <a:custGeom>
              <a:avLst/>
              <a:gdLst>
                <a:gd name="T0" fmla="*/ 0 w 55"/>
                <a:gd name="T1" fmla="*/ 45 h 68"/>
                <a:gd name="T2" fmla="*/ 19 w 55"/>
                <a:gd name="T3" fmla="*/ 53 h 68"/>
                <a:gd name="T4" fmla="*/ 5 w 55"/>
                <a:gd name="T5" fmla="*/ 60 h 68"/>
                <a:gd name="T6" fmla="*/ 29 w 55"/>
                <a:gd name="T7" fmla="*/ 68 h 68"/>
                <a:gd name="T8" fmla="*/ 52 w 55"/>
                <a:gd name="T9" fmla="*/ 60 h 68"/>
                <a:gd name="T10" fmla="*/ 38 w 55"/>
                <a:gd name="T11" fmla="*/ 53 h 68"/>
                <a:gd name="T12" fmla="*/ 55 w 55"/>
                <a:gd name="T13" fmla="*/ 45 h 68"/>
                <a:gd name="T14" fmla="*/ 55 w 55"/>
                <a:gd name="T15" fmla="*/ 0 h 68"/>
                <a:gd name="T16" fmla="*/ 43 w 55"/>
                <a:gd name="T17" fmla="*/ 61 h 68"/>
                <a:gd name="T18" fmla="*/ 43 w 55"/>
                <a:gd name="T19" fmla="*/ 61 h 68"/>
                <a:gd name="T20" fmla="*/ 28 w 55"/>
                <a:gd name="T21" fmla="*/ 64 h 68"/>
                <a:gd name="T22" fmla="*/ 13 w 55"/>
                <a:gd name="T23" fmla="*/ 61 h 68"/>
                <a:gd name="T24" fmla="*/ 28 w 55"/>
                <a:gd name="T25" fmla="*/ 63 h 68"/>
                <a:gd name="T26" fmla="*/ 20 w 55"/>
                <a:gd name="T27" fmla="*/ 57 h 68"/>
                <a:gd name="T28" fmla="*/ 20 w 55"/>
                <a:gd name="T29" fmla="*/ 53 h 68"/>
                <a:gd name="T30" fmla="*/ 20 w 55"/>
                <a:gd name="T31" fmla="*/ 45 h 68"/>
                <a:gd name="T32" fmla="*/ 37 w 55"/>
                <a:gd name="T33" fmla="*/ 52 h 68"/>
                <a:gd name="T34" fmla="*/ 37 w 55"/>
                <a:gd name="T35" fmla="*/ 53 h 68"/>
                <a:gd name="T36" fmla="*/ 20 w 55"/>
                <a:gd name="T37" fmla="*/ 57 h 68"/>
                <a:gd name="T38" fmla="*/ 38 w 55"/>
                <a:gd name="T39" fmla="*/ 44 h 68"/>
                <a:gd name="T40" fmla="*/ 1 w 55"/>
                <a:gd name="T41" fmla="*/ 44 h 68"/>
                <a:gd name="T42" fmla="*/ 54 w 55"/>
                <a:gd name="T43" fmla="*/ 1 h 68"/>
                <a:gd name="T44" fmla="*/ 50 w 55"/>
                <a:gd name="T45" fmla="*/ 38 h 68"/>
                <a:gd name="T46" fmla="*/ 6 w 55"/>
                <a:gd name="T47" fmla="*/ 5 h 68"/>
                <a:gd name="T48" fmla="*/ 50 w 55"/>
                <a:gd name="T49" fmla="*/ 39 h 68"/>
                <a:gd name="T50" fmla="*/ 47 w 55"/>
                <a:gd name="T51" fmla="*/ 39 h 68"/>
                <a:gd name="T52" fmla="*/ 47 w 55"/>
                <a:gd name="T53" fmla="*/ 43 h 68"/>
                <a:gd name="T54" fmla="*/ 47 w 55"/>
                <a:gd name="T55" fmla="*/ 39 h 68"/>
                <a:gd name="T56" fmla="*/ 47 w 55"/>
                <a:gd name="T57" fmla="*/ 41 h 68"/>
                <a:gd name="T58" fmla="*/ 48 w 55"/>
                <a:gd name="T59" fmla="*/ 41 h 68"/>
                <a:gd name="T60" fmla="*/ 25 w 55"/>
                <a:gd name="T61" fmla="*/ 40 h 68"/>
                <a:gd name="T62" fmla="*/ 25 w 55"/>
                <a:gd name="T63" fmla="*/ 42 h 68"/>
                <a:gd name="T64" fmla="*/ 25 w 55"/>
                <a:gd name="T65" fmla="*/ 40 h 68"/>
                <a:gd name="T66" fmla="*/ 29 w 55"/>
                <a:gd name="T67" fmla="*/ 41 h 68"/>
                <a:gd name="T68" fmla="*/ 31 w 55"/>
                <a:gd name="T69" fmla="*/ 41 h 68"/>
                <a:gd name="T70" fmla="*/ 35 w 55"/>
                <a:gd name="T71" fmla="*/ 40 h 68"/>
                <a:gd name="T72" fmla="*/ 35 w 55"/>
                <a:gd name="T73" fmla="*/ 42 h 68"/>
                <a:gd name="T74" fmla="*/ 35 w 55"/>
                <a:gd name="T75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68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6" y="53"/>
                    <a:pt x="14" y="54"/>
                    <a:pt x="12" y="54"/>
                  </a:cubicBezTo>
                  <a:cubicBezTo>
                    <a:pt x="8" y="56"/>
                    <a:pt x="5" y="57"/>
                    <a:pt x="5" y="60"/>
                  </a:cubicBezTo>
                  <a:cubicBezTo>
                    <a:pt x="5" y="62"/>
                    <a:pt x="8" y="64"/>
                    <a:pt x="12" y="65"/>
                  </a:cubicBezTo>
                  <a:cubicBezTo>
                    <a:pt x="16" y="67"/>
                    <a:pt x="22" y="68"/>
                    <a:pt x="29" y="68"/>
                  </a:cubicBezTo>
                  <a:cubicBezTo>
                    <a:pt x="35" y="68"/>
                    <a:pt x="41" y="67"/>
                    <a:pt x="45" y="65"/>
                  </a:cubicBezTo>
                  <a:cubicBezTo>
                    <a:pt x="50" y="64"/>
                    <a:pt x="52" y="62"/>
                    <a:pt x="52" y="60"/>
                  </a:cubicBezTo>
                  <a:cubicBezTo>
                    <a:pt x="52" y="57"/>
                    <a:pt x="50" y="56"/>
                    <a:pt x="45" y="54"/>
                  </a:cubicBezTo>
                  <a:cubicBezTo>
                    <a:pt x="43" y="54"/>
                    <a:pt x="41" y="53"/>
                    <a:pt x="38" y="53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0" y="0"/>
                  </a:lnTo>
                  <a:close/>
                  <a:moveTo>
                    <a:pt x="43" y="61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9" y="64"/>
                    <a:pt x="33" y="64"/>
                    <a:pt x="28" y="64"/>
                  </a:cubicBezTo>
                  <a:cubicBezTo>
                    <a:pt x="23" y="64"/>
                    <a:pt x="17" y="64"/>
                    <a:pt x="13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7" y="63"/>
                    <a:pt x="23" y="63"/>
                    <a:pt x="28" y="63"/>
                  </a:cubicBezTo>
                  <a:cubicBezTo>
                    <a:pt x="33" y="63"/>
                    <a:pt x="39" y="63"/>
                    <a:pt x="43" y="61"/>
                  </a:cubicBezTo>
                  <a:close/>
                  <a:moveTo>
                    <a:pt x="20" y="57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20" y="57"/>
                  </a:lnTo>
                  <a:close/>
                  <a:moveTo>
                    <a:pt x="54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4" y="1"/>
                    <a:pt x="54" y="1"/>
                    <a:pt x="54" y="1"/>
                  </a:cubicBezTo>
                  <a:lnTo>
                    <a:pt x="54" y="44"/>
                  </a:lnTo>
                  <a:close/>
                  <a:moveTo>
                    <a:pt x="50" y="38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0" y="39"/>
                    <a:pt x="50" y="39"/>
                    <a:pt x="50" y="39"/>
                  </a:cubicBezTo>
                  <a:lnTo>
                    <a:pt x="50" y="38"/>
                  </a:lnTo>
                  <a:close/>
                  <a:moveTo>
                    <a:pt x="47" y="39"/>
                  </a:moveTo>
                  <a:cubicBezTo>
                    <a:pt x="46" y="39"/>
                    <a:pt x="46" y="40"/>
                    <a:pt x="46" y="41"/>
                  </a:cubicBezTo>
                  <a:cubicBezTo>
                    <a:pt x="46" y="42"/>
                    <a:pt x="46" y="43"/>
                    <a:pt x="47" y="43"/>
                  </a:cubicBezTo>
                  <a:cubicBezTo>
                    <a:pt x="48" y="43"/>
                    <a:pt x="49" y="42"/>
                    <a:pt x="49" y="41"/>
                  </a:cubicBezTo>
                  <a:cubicBezTo>
                    <a:pt x="49" y="40"/>
                    <a:pt x="48" y="39"/>
                    <a:pt x="47" y="39"/>
                  </a:cubicBez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1"/>
                  </a:cubicBezTo>
                  <a:cubicBezTo>
                    <a:pt x="47" y="41"/>
                    <a:pt x="47" y="40"/>
                    <a:pt x="47" y="40"/>
                  </a:cubicBezTo>
                  <a:cubicBezTo>
                    <a:pt x="48" y="40"/>
                    <a:pt x="48" y="41"/>
                    <a:pt x="48" y="41"/>
                  </a:cubicBezTo>
                  <a:cubicBezTo>
                    <a:pt x="48" y="42"/>
                    <a:pt x="48" y="42"/>
                    <a:pt x="47" y="42"/>
                  </a:cubicBezTo>
                  <a:close/>
                  <a:moveTo>
                    <a:pt x="25" y="40"/>
                  </a:moveTo>
                  <a:cubicBezTo>
                    <a:pt x="25" y="40"/>
                    <a:pt x="24" y="41"/>
                    <a:pt x="24" y="41"/>
                  </a:cubicBezTo>
                  <a:cubicBezTo>
                    <a:pt x="24" y="42"/>
                    <a:pt x="25" y="42"/>
                    <a:pt x="25" y="42"/>
                  </a:cubicBezTo>
                  <a:cubicBezTo>
                    <a:pt x="26" y="42"/>
                    <a:pt x="27" y="42"/>
                    <a:pt x="27" y="41"/>
                  </a:cubicBezTo>
                  <a:cubicBezTo>
                    <a:pt x="27" y="41"/>
                    <a:pt x="26" y="40"/>
                    <a:pt x="25" y="40"/>
                  </a:cubicBezTo>
                  <a:close/>
                  <a:moveTo>
                    <a:pt x="30" y="40"/>
                  </a:moveTo>
                  <a:cubicBezTo>
                    <a:pt x="30" y="40"/>
                    <a:pt x="29" y="41"/>
                    <a:pt x="29" y="41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0"/>
                    <a:pt x="30" y="40"/>
                  </a:cubicBezTo>
                  <a:close/>
                  <a:moveTo>
                    <a:pt x="35" y="40"/>
                  </a:moveTo>
                  <a:cubicBezTo>
                    <a:pt x="34" y="40"/>
                    <a:pt x="34" y="41"/>
                    <a:pt x="33" y="41"/>
                  </a:cubicBezTo>
                  <a:cubicBezTo>
                    <a:pt x="34" y="42"/>
                    <a:pt x="34" y="42"/>
                    <a:pt x="35" y="42"/>
                  </a:cubicBezTo>
                  <a:cubicBezTo>
                    <a:pt x="35" y="42"/>
                    <a:pt x="36" y="42"/>
                    <a:pt x="36" y="41"/>
                  </a:cubicBezTo>
                  <a:cubicBezTo>
                    <a:pt x="36" y="41"/>
                    <a:pt x="35" y="40"/>
                    <a:pt x="35" y="40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78" name="椭圆 77"/>
          <p:cNvSpPr/>
          <p:nvPr/>
        </p:nvSpPr>
        <p:spPr>
          <a:xfrm flipH="1">
            <a:off x="5811941" y="367155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 flipH="1">
            <a:off x="5223634" y="32265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 flipH="1">
            <a:off x="5217741" y="410329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 flipH="1">
            <a:off x="6028595" y="436616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 flipH="1">
            <a:off x="6543766" y="366188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 flipH="1">
            <a:off x="6031414" y="295399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6538472" y="1324167"/>
            <a:ext cx="2610516" cy="1027332"/>
            <a:chOff x="6515612" y="1536257"/>
            <a:chExt cx="2610516" cy="1027332"/>
          </a:xfrm>
        </p:grpSpPr>
        <p:sp>
          <p:nvSpPr>
            <p:cNvPr id="85" name="矩形 84"/>
            <p:cNvSpPr/>
            <p:nvPr/>
          </p:nvSpPr>
          <p:spPr>
            <a:xfrm>
              <a:off x="6522198" y="1536257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6515612" y="1911103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021520" y="2949218"/>
            <a:ext cx="2610516" cy="1027332"/>
            <a:chOff x="7998660" y="3161308"/>
            <a:chExt cx="2610516" cy="1027332"/>
          </a:xfrm>
        </p:grpSpPr>
        <p:sp>
          <p:nvSpPr>
            <p:cNvPr id="88" name="矩形 87"/>
            <p:cNvSpPr/>
            <p:nvPr/>
          </p:nvSpPr>
          <p:spPr>
            <a:xfrm>
              <a:off x="8005246" y="3161308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7998660" y="3536154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281651" y="4870421"/>
            <a:ext cx="2610516" cy="1027332"/>
            <a:chOff x="7258791" y="5082511"/>
            <a:chExt cx="2610516" cy="1027332"/>
          </a:xfrm>
        </p:grpSpPr>
        <p:sp>
          <p:nvSpPr>
            <p:cNvPr id="91" name="矩形 90"/>
            <p:cNvSpPr/>
            <p:nvPr/>
          </p:nvSpPr>
          <p:spPr>
            <a:xfrm>
              <a:off x="7265377" y="5082511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7258791" y="5457357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471481" y="2648815"/>
            <a:ext cx="2603929" cy="1027332"/>
            <a:chOff x="1448621" y="2860905"/>
            <a:chExt cx="2603929" cy="1027332"/>
          </a:xfrm>
        </p:grpSpPr>
        <p:sp>
          <p:nvSpPr>
            <p:cNvPr id="94" name="矩形 93"/>
            <p:cNvSpPr/>
            <p:nvPr/>
          </p:nvSpPr>
          <p:spPr>
            <a:xfrm>
              <a:off x="1448621" y="2860905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95" name="矩形 94"/>
            <p:cNvSpPr/>
            <p:nvPr/>
          </p:nvSpPr>
          <p:spPr>
            <a:xfrm>
              <a:off x="1547590" y="3235751"/>
              <a:ext cx="2504960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853585" y="4721410"/>
            <a:ext cx="2603929" cy="1027332"/>
            <a:chOff x="1830725" y="4933500"/>
            <a:chExt cx="2603929" cy="1027332"/>
          </a:xfrm>
        </p:grpSpPr>
        <p:sp>
          <p:nvSpPr>
            <p:cNvPr id="97" name="矩形 96"/>
            <p:cNvSpPr/>
            <p:nvPr/>
          </p:nvSpPr>
          <p:spPr>
            <a:xfrm>
              <a:off x="1830725" y="4933500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98" name="矩形 97"/>
            <p:cNvSpPr/>
            <p:nvPr/>
          </p:nvSpPr>
          <p:spPr>
            <a:xfrm>
              <a:off x="1929694" y="5308346"/>
              <a:ext cx="2504960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</p:spTree>
  </p:cSld>
  <p:clrMapOvr>
    <a:masterClrMapping/>
  </p:clrMapOvr>
  <p:transition advTm="43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11" name="任意形状 10"/>
          <p:cNvSpPr/>
          <p:nvPr/>
        </p:nvSpPr>
        <p:spPr>
          <a:xfrm>
            <a:off x="1390974" y="3804801"/>
            <a:ext cx="2076683" cy="2040050"/>
          </a:xfrm>
          <a:custGeom>
            <a:avLst/>
            <a:gdLst>
              <a:gd name="connsiteX0" fmla="*/ 0 w 2076683"/>
              <a:gd name="connsiteY0" fmla="*/ 0 h 2040050"/>
              <a:gd name="connsiteX1" fmla="*/ 2076683 w 2076683"/>
              <a:gd name="connsiteY1" fmla="*/ 0 h 2040050"/>
              <a:gd name="connsiteX2" fmla="*/ 2076683 w 2076683"/>
              <a:gd name="connsiteY2" fmla="*/ 2040050 h 2040050"/>
              <a:gd name="connsiteX3" fmla="*/ 0 w 2076683"/>
              <a:gd name="connsiteY3" fmla="*/ 2040050 h 2040050"/>
              <a:gd name="connsiteX4" fmla="*/ 0 w 2076683"/>
              <a:gd name="connsiteY4" fmla="*/ 0 h 20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83" h="2040050">
                <a:moveTo>
                  <a:pt x="0" y="0"/>
                </a:moveTo>
                <a:lnTo>
                  <a:pt x="2076683" y="0"/>
                </a:lnTo>
                <a:lnTo>
                  <a:pt x="2076683" y="2040050"/>
                </a:lnTo>
                <a:lnTo>
                  <a:pt x="0" y="2040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15" name="矩形 14"/>
          <p:cNvSpPr/>
          <p:nvPr/>
        </p:nvSpPr>
        <p:spPr>
          <a:xfrm>
            <a:off x="3913617" y="3804801"/>
            <a:ext cx="2076683" cy="20400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9" name="任意形状 18"/>
          <p:cNvSpPr/>
          <p:nvPr/>
        </p:nvSpPr>
        <p:spPr>
          <a:xfrm>
            <a:off x="6436260" y="3804801"/>
            <a:ext cx="2076683" cy="2040050"/>
          </a:xfrm>
          <a:custGeom>
            <a:avLst/>
            <a:gdLst>
              <a:gd name="connsiteX0" fmla="*/ 0 w 2076683"/>
              <a:gd name="connsiteY0" fmla="*/ 0 h 2040050"/>
              <a:gd name="connsiteX1" fmla="*/ 2076683 w 2076683"/>
              <a:gd name="connsiteY1" fmla="*/ 0 h 2040050"/>
              <a:gd name="connsiteX2" fmla="*/ 2076683 w 2076683"/>
              <a:gd name="connsiteY2" fmla="*/ 2040050 h 2040050"/>
              <a:gd name="connsiteX3" fmla="*/ 0 w 2076683"/>
              <a:gd name="connsiteY3" fmla="*/ 2040050 h 2040050"/>
              <a:gd name="connsiteX4" fmla="*/ 0 w 2076683"/>
              <a:gd name="connsiteY4" fmla="*/ 0 h 20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83" h="2040050">
                <a:moveTo>
                  <a:pt x="0" y="0"/>
                </a:moveTo>
                <a:lnTo>
                  <a:pt x="2076683" y="0"/>
                </a:lnTo>
                <a:lnTo>
                  <a:pt x="2076683" y="2040050"/>
                </a:lnTo>
                <a:lnTo>
                  <a:pt x="0" y="2040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23" name="任意形状 22"/>
          <p:cNvSpPr/>
          <p:nvPr/>
        </p:nvSpPr>
        <p:spPr>
          <a:xfrm>
            <a:off x="8958903" y="3804801"/>
            <a:ext cx="2076683" cy="2040050"/>
          </a:xfrm>
          <a:custGeom>
            <a:avLst/>
            <a:gdLst>
              <a:gd name="connsiteX0" fmla="*/ 0 w 2076683"/>
              <a:gd name="connsiteY0" fmla="*/ 0 h 2040050"/>
              <a:gd name="connsiteX1" fmla="*/ 2076683 w 2076683"/>
              <a:gd name="connsiteY1" fmla="*/ 0 h 2040050"/>
              <a:gd name="connsiteX2" fmla="*/ 2076683 w 2076683"/>
              <a:gd name="connsiteY2" fmla="*/ 2040050 h 2040050"/>
              <a:gd name="connsiteX3" fmla="*/ 0 w 2076683"/>
              <a:gd name="connsiteY3" fmla="*/ 2040050 h 2040050"/>
              <a:gd name="connsiteX4" fmla="*/ 0 w 2076683"/>
              <a:gd name="connsiteY4" fmla="*/ 0 h 20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83" h="2040050">
                <a:moveTo>
                  <a:pt x="0" y="0"/>
                </a:moveTo>
                <a:lnTo>
                  <a:pt x="2076683" y="0"/>
                </a:lnTo>
                <a:lnTo>
                  <a:pt x="2076683" y="2040050"/>
                </a:lnTo>
                <a:lnTo>
                  <a:pt x="0" y="2040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grpSp>
        <p:nvGrpSpPr>
          <p:cNvPr id="25" name="组 24"/>
          <p:cNvGrpSpPr/>
          <p:nvPr/>
        </p:nvGrpSpPr>
        <p:grpSpPr>
          <a:xfrm>
            <a:off x="1268594" y="1457646"/>
            <a:ext cx="2193602" cy="4387205"/>
            <a:chOff x="1268594" y="1273496"/>
            <a:chExt cx="2193602" cy="4387205"/>
          </a:xfrm>
        </p:grpSpPr>
        <p:sp>
          <p:nvSpPr>
            <p:cNvPr id="9" name="直线连接符 8"/>
            <p:cNvSpPr/>
            <p:nvPr/>
          </p:nvSpPr>
          <p:spPr>
            <a:xfrm>
              <a:off x="1281294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任意形状 11"/>
            <p:cNvSpPr/>
            <p:nvPr/>
          </p:nvSpPr>
          <p:spPr>
            <a:xfrm>
              <a:off x="1268594" y="1273496"/>
              <a:ext cx="2193602" cy="438720"/>
            </a:xfrm>
            <a:custGeom>
              <a:avLst/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452324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3791237" y="1457646"/>
            <a:ext cx="2193602" cy="4387205"/>
            <a:chOff x="3791237" y="1273496"/>
            <a:chExt cx="2193602" cy="4387205"/>
          </a:xfrm>
        </p:grpSpPr>
        <p:sp>
          <p:nvSpPr>
            <p:cNvPr id="13" name="直线连接符 12"/>
            <p:cNvSpPr/>
            <p:nvPr/>
          </p:nvSpPr>
          <p:spPr>
            <a:xfrm>
              <a:off x="3803937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任意形状 15"/>
            <p:cNvSpPr/>
            <p:nvPr/>
          </p:nvSpPr>
          <p:spPr>
            <a:xfrm>
              <a:off x="3791237" y="1273496"/>
              <a:ext cx="2193602" cy="438720"/>
            </a:xfrm>
            <a:custGeom>
              <a:avLst/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74967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6313880" y="1457646"/>
            <a:ext cx="2193602" cy="4387205"/>
            <a:chOff x="6313880" y="1273496"/>
            <a:chExt cx="2193602" cy="4387205"/>
          </a:xfrm>
        </p:grpSpPr>
        <p:sp>
          <p:nvSpPr>
            <p:cNvPr id="17" name="直线连接符 16"/>
            <p:cNvSpPr/>
            <p:nvPr/>
          </p:nvSpPr>
          <p:spPr>
            <a:xfrm>
              <a:off x="6326580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任意形状 19"/>
            <p:cNvSpPr/>
            <p:nvPr/>
          </p:nvSpPr>
          <p:spPr>
            <a:xfrm>
              <a:off x="6313880" y="1273496"/>
              <a:ext cx="2193602" cy="438720"/>
            </a:xfrm>
            <a:custGeom>
              <a:avLst/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6497611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8836523" y="1457646"/>
            <a:ext cx="2193602" cy="4387205"/>
            <a:chOff x="8836523" y="1273496"/>
            <a:chExt cx="2193602" cy="4387205"/>
          </a:xfrm>
        </p:grpSpPr>
        <p:sp>
          <p:nvSpPr>
            <p:cNvPr id="21" name="直线连接符 20"/>
            <p:cNvSpPr/>
            <p:nvPr/>
          </p:nvSpPr>
          <p:spPr>
            <a:xfrm>
              <a:off x="8849223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形状 23"/>
            <p:cNvSpPr/>
            <p:nvPr/>
          </p:nvSpPr>
          <p:spPr>
            <a:xfrm>
              <a:off x="8836523" y="1273496"/>
              <a:ext cx="2193602" cy="438720"/>
            </a:xfrm>
            <a:custGeom>
              <a:avLst/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9020254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>
            <a:fillRect/>
          </a:stretch>
        </p:blipFill>
        <p:spPr>
          <a:xfrm>
            <a:off x="1423817" y="204552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>
            <a:fillRect/>
          </a:stretch>
        </p:blipFill>
        <p:spPr>
          <a:xfrm>
            <a:off x="3948579" y="204552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>
            <a:fillRect/>
          </a:stretch>
        </p:blipFill>
        <p:spPr>
          <a:xfrm>
            <a:off x="6469102" y="204552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>
            <a:fillRect/>
          </a:stretch>
        </p:blipFill>
        <p:spPr>
          <a:xfrm>
            <a:off x="8993864" y="204552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4" name="组 33"/>
          <p:cNvGrpSpPr/>
          <p:nvPr/>
        </p:nvGrpSpPr>
        <p:grpSpPr>
          <a:xfrm>
            <a:off x="1366577" y="3733504"/>
            <a:ext cx="2010337" cy="2092424"/>
            <a:chOff x="1390975" y="3549354"/>
            <a:chExt cx="2010337" cy="2092424"/>
          </a:xfrm>
        </p:grpSpPr>
        <p:sp>
          <p:nvSpPr>
            <p:cNvPr id="38" name="矩形 37"/>
            <p:cNvSpPr/>
            <p:nvPr/>
          </p:nvSpPr>
          <p:spPr>
            <a:xfrm>
              <a:off x="1390975" y="3887908"/>
              <a:ext cx="2010337" cy="175387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415372" y="3549354"/>
              <a:ext cx="1808480" cy="352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3895989" y="3733504"/>
            <a:ext cx="2010337" cy="2092424"/>
            <a:chOff x="1390975" y="3549354"/>
            <a:chExt cx="2010337" cy="2092424"/>
          </a:xfrm>
        </p:grpSpPr>
        <p:sp>
          <p:nvSpPr>
            <p:cNvPr id="42" name="矩形 41"/>
            <p:cNvSpPr/>
            <p:nvPr/>
          </p:nvSpPr>
          <p:spPr>
            <a:xfrm>
              <a:off x="1390975" y="3887908"/>
              <a:ext cx="2010337" cy="175387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415372" y="3549354"/>
              <a:ext cx="1808480" cy="352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6424116" y="3733504"/>
            <a:ext cx="2010337" cy="2092424"/>
            <a:chOff x="1390975" y="3549354"/>
            <a:chExt cx="2010337" cy="2092424"/>
          </a:xfrm>
        </p:grpSpPr>
        <p:sp>
          <p:nvSpPr>
            <p:cNvPr id="45" name="矩形 44"/>
            <p:cNvSpPr/>
            <p:nvPr/>
          </p:nvSpPr>
          <p:spPr>
            <a:xfrm>
              <a:off x="1390975" y="3887908"/>
              <a:ext cx="2010337" cy="175387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415372" y="3549354"/>
              <a:ext cx="1808480" cy="352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</a:p>
          </p:txBody>
        </p:sp>
      </p:grpSp>
      <p:grpSp>
        <p:nvGrpSpPr>
          <p:cNvPr id="47" name="组 46"/>
          <p:cNvGrpSpPr/>
          <p:nvPr/>
        </p:nvGrpSpPr>
        <p:grpSpPr>
          <a:xfrm>
            <a:off x="8953528" y="3733504"/>
            <a:ext cx="2010337" cy="2092424"/>
            <a:chOff x="1390975" y="3549354"/>
            <a:chExt cx="2010337" cy="2092424"/>
          </a:xfrm>
        </p:grpSpPr>
        <p:sp>
          <p:nvSpPr>
            <p:cNvPr id="48" name="矩形 47"/>
            <p:cNvSpPr/>
            <p:nvPr/>
          </p:nvSpPr>
          <p:spPr>
            <a:xfrm>
              <a:off x="1390975" y="3887908"/>
              <a:ext cx="2010337" cy="175387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415372" y="3549354"/>
              <a:ext cx="1808480" cy="352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</a:p>
          </p:txBody>
        </p:sp>
      </p:grpSp>
    </p:spTree>
  </p:cSld>
  <p:clrMapOvr>
    <a:masterClrMapping/>
  </p:clrMapOvr>
  <p:transition advTm="24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1" grpId="0" animBg="1"/>
      <p:bldP spid="1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椭圆 119"/>
          <p:cNvSpPr/>
          <p:nvPr/>
        </p:nvSpPr>
        <p:spPr>
          <a:xfrm>
            <a:off x="-362465" y="17216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-287261" y="2095947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-1137429" y="4319601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9588" y="6148430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487051" y="4202619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1040763" y="2545242"/>
            <a:ext cx="395208" cy="396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2543366" y="3675030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3645268" y="1652904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019262" y="1461399"/>
            <a:ext cx="296849" cy="2973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1435971" y="1027275"/>
            <a:ext cx="296849" cy="2973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2840215" y="-120771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1435970" y="-557904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7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1077718" y="4699018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4775135" y="469256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455401" y="-1764747"/>
            <a:ext cx="296849" cy="2973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4216317" y="-1072070"/>
            <a:ext cx="296849" cy="2973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4988975" y="2095947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6059382" y="2154940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6898791" y="107714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8536610" y="73351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>
            <a:off x="8714479" y="1234357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6997251" y="-684480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>
            <a:off x="10126429" y="561661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/>
          <p:cNvSpPr/>
          <p:nvPr/>
        </p:nvSpPr>
        <p:spPr>
          <a:xfrm>
            <a:off x="11650762" y="524050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/>
          <p:cNvSpPr/>
          <p:nvPr/>
        </p:nvSpPr>
        <p:spPr>
          <a:xfrm>
            <a:off x="12005815" y="1521412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>
            <a:off x="10518714" y="-715648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椭圆 173"/>
          <p:cNvSpPr/>
          <p:nvPr/>
        </p:nvSpPr>
        <p:spPr>
          <a:xfrm>
            <a:off x="5641999" y="4316365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椭圆 182"/>
          <p:cNvSpPr/>
          <p:nvPr/>
        </p:nvSpPr>
        <p:spPr>
          <a:xfrm>
            <a:off x="12475802" y="-380020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34" idx="5"/>
            <a:endCxn id="129" idx="0"/>
          </p:cNvCxnSpPr>
          <p:nvPr/>
        </p:nvCxnSpPr>
        <p:spPr>
          <a:xfrm>
            <a:off x="708777" y="-1510924"/>
            <a:ext cx="875619" cy="253819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131" idx="4"/>
            <a:endCxn id="129" idx="0"/>
          </p:cNvCxnSpPr>
          <p:nvPr/>
        </p:nvCxnSpPr>
        <p:spPr>
          <a:xfrm>
            <a:off x="1584395" y="-260533"/>
            <a:ext cx="1" cy="1287808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130" idx="3"/>
          </p:cNvCxnSpPr>
          <p:nvPr/>
        </p:nvCxnSpPr>
        <p:spPr>
          <a:xfrm flipH="1">
            <a:off x="1584394" y="217155"/>
            <a:ext cx="1313698" cy="789454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129" idx="2"/>
            <a:endCxn id="120" idx="5"/>
          </p:cNvCxnSpPr>
          <p:nvPr/>
        </p:nvCxnSpPr>
        <p:spPr>
          <a:xfrm flipH="1" flipV="1">
            <a:off x="-163117" y="216916"/>
            <a:ext cx="1599088" cy="95904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121" idx="7"/>
          </p:cNvCxnSpPr>
          <p:nvPr/>
        </p:nvCxnSpPr>
        <p:spPr>
          <a:xfrm flipH="1">
            <a:off x="-33885" y="1185607"/>
            <a:ext cx="1454138" cy="95388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125" idx="2"/>
            <a:endCxn id="121" idx="7"/>
          </p:cNvCxnSpPr>
          <p:nvPr/>
        </p:nvCxnSpPr>
        <p:spPr>
          <a:xfrm flipH="1" flipV="1">
            <a:off x="-33885" y="2139496"/>
            <a:ext cx="1074648" cy="603746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125" idx="0"/>
            <a:endCxn id="129" idx="4"/>
          </p:cNvCxnSpPr>
          <p:nvPr/>
        </p:nvCxnSpPr>
        <p:spPr>
          <a:xfrm flipV="1">
            <a:off x="1238367" y="1324647"/>
            <a:ext cx="346029" cy="122059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125" idx="0"/>
            <a:endCxn id="128" idx="3"/>
          </p:cNvCxnSpPr>
          <p:nvPr/>
        </p:nvCxnSpPr>
        <p:spPr>
          <a:xfrm flipV="1">
            <a:off x="1238367" y="1715222"/>
            <a:ext cx="824368" cy="83002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129" idx="5"/>
            <a:endCxn id="128" idx="2"/>
          </p:cNvCxnSpPr>
          <p:nvPr/>
        </p:nvCxnSpPr>
        <p:spPr>
          <a:xfrm>
            <a:off x="1689347" y="1281098"/>
            <a:ext cx="329915" cy="328987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125" idx="3"/>
            <a:endCxn id="124" idx="0"/>
          </p:cNvCxnSpPr>
          <p:nvPr/>
        </p:nvCxnSpPr>
        <p:spPr>
          <a:xfrm flipH="1">
            <a:off x="603827" y="2883249"/>
            <a:ext cx="494813" cy="131937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121" idx="5"/>
            <a:endCxn id="124" idx="1"/>
          </p:cNvCxnSpPr>
          <p:nvPr/>
        </p:nvCxnSpPr>
        <p:spPr>
          <a:xfrm>
            <a:off x="-33885" y="2349769"/>
            <a:ext cx="555139" cy="188711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124" idx="1"/>
            <a:endCxn id="122" idx="6"/>
          </p:cNvCxnSpPr>
          <p:nvPr/>
        </p:nvCxnSpPr>
        <p:spPr>
          <a:xfrm flipH="1">
            <a:off x="-903878" y="4236882"/>
            <a:ext cx="1425132" cy="19970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124" idx="3"/>
            <a:endCxn id="123" idx="0"/>
          </p:cNvCxnSpPr>
          <p:nvPr/>
        </p:nvCxnSpPr>
        <p:spPr>
          <a:xfrm flipH="1">
            <a:off x="126364" y="4402319"/>
            <a:ext cx="394890" cy="174611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stCxn id="132" idx="3"/>
            <a:endCxn id="123" idx="0"/>
          </p:cNvCxnSpPr>
          <p:nvPr/>
        </p:nvCxnSpPr>
        <p:spPr>
          <a:xfrm flipH="1">
            <a:off x="126364" y="4898718"/>
            <a:ext cx="985557" cy="124971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25" idx="4"/>
            <a:endCxn id="132" idx="0"/>
          </p:cNvCxnSpPr>
          <p:nvPr/>
        </p:nvCxnSpPr>
        <p:spPr>
          <a:xfrm flipH="1">
            <a:off x="1194494" y="2941242"/>
            <a:ext cx="43873" cy="1757776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126" idx="2"/>
            <a:endCxn id="124" idx="6"/>
          </p:cNvCxnSpPr>
          <p:nvPr/>
        </p:nvCxnSpPr>
        <p:spPr>
          <a:xfrm flipH="1">
            <a:off x="720602" y="3823716"/>
            <a:ext cx="1822764" cy="4958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126" idx="1"/>
            <a:endCxn id="125" idx="5"/>
          </p:cNvCxnSpPr>
          <p:nvPr/>
        </p:nvCxnSpPr>
        <p:spPr>
          <a:xfrm flipH="1" flipV="1">
            <a:off x="1378094" y="2883249"/>
            <a:ext cx="1208745" cy="83533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126" idx="0"/>
            <a:endCxn id="128" idx="4"/>
          </p:cNvCxnSpPr>
          <p:nvPr/>
        </p:nvCxnSpPr>
        <p:spPr>
          <a:xfrm flipH="1" flipV="1">
            <a:off x="2167687" y="1758771"/>
            <a:ext cx="524104" cy="191625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126" idx="7"/>
            <a:endCxn id="127" idx="3"/>
          </p:cNvCxnSpPr>
          <p:nvPr/>
        </p:nvCxnSpPr>
        <p:spPr>
          <a:xfrm flipV="1">
            <a:off x="2796742" y="1990830"/>
            <a:ext cx="906403" cy="172774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127" idx="0"/>
            <a:endCxn id="130" idx="4"/>
          </p:cNvCxnSpPr>
          <p:nvPr/>
        </p:nvCxnSpPr>
        <p:spPr>
          <a:xfrm flipH="1" flipV="1">
            <a:off x="3037819" y="275134"/>
            <a:ext cx="805053" cy="137777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133" idx="2"/>
            <a:endCxn id="128" idx="6"/>
          </p:cNvCxnSpPr>
          <p:nvPr/>
        </p:nvCxnSpPr>
        <p:spPr>
          <a:xfrm flipH="1">
            <a:off x="2316111" y="617942"/>
            <a:ext cx="2459024" cy="99214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>
            <a:stCxn id="127" idx="2"/>
            <a:endCxn id="129" idx="6"/>
          </p:cNvCxnSpPr>
          <p:nvPr/>
        </p:nvCxnSpPr>
        <p:spPr>
          <a:xfrm flipH="1" flipV="1">
            <a:off x="1732820" y="1175961"/>
            <a:ext cx="1912448" cy="674896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stCxn id="132" idx="7"/>
            <a:endCxn id="126" idx="3"/>
          </p:cNvCxnSpPr>
          <p:nvPr/>
        </p:nvCxnSpPr>
        <p:spPr>
          <a:xfrm flipV="1">
            <a:off x="1277066" y="3928852"/>
            <a:ext cx="1309773" cy="80442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>
            <a:stCxn id="127" idx="7"/>
            <a:endCxn id="133" idx="3"/>
          </p:cNvCxnSpPr>
          <p:nvPr/>
        </p:nvCxnSpPr>
        <p:spPr>
          <a:xfrm flipV="1">
            <a:off x="3982599" y="723078"/>
            <a:ext cx="836009" cy="98780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stCxn id="130" idx="7"/>
            <a:endCxn id="135" idx="3"/>
          </p:cNvCxnSpPr>
          <p:nvPr/>
        </p:nvCxnSpPr>
        <p:spPr>
          <a:xfrm flipV="1">
            <a:off x="3177546" y="-818247"/>
            <a:ext cx="1082244" cy="75545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stCxn id="131" idx="5"/>
            <a:endCxn id="130" idx="2"/>
          </p:cNvCxnSpPr>
          <p:nvPr/>
        </p:nvCxnSpPr>
        <p:spPr>
          <a:xfrm>
            <a:off x="1689346" y="-304082"/>
            <a:ext cx="1150869" cy="381264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>
            <a:stCxn id="130" idx="6"/>
            <a:endCxn id="133" idx="2"/>
          </p:cNvCxnSpPr>
          <p:nvPr/>
        </p:nvCxnSpPr>
        <p:spPr>
          <a:xfrm>
            <a:off x="3235423" y="77182"/>
            <a:ext cx="1539712" cy="54076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135" idx="4"/>
            <a:endCxn id="133" idx="1"/>
          </p:cNvCxnSpPr>
          <p:nvPr/>
        </p:nvCxnSpPr>
        <p:spPr>
          <a:xfrm>
            <a:off x="4364742" y="-774698"/>
            <a:ext cx="453866" cy="128750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127" idx="6"/>
            <a:endCxn id="136" idx="2"/>
          </p:cNvCxnSpPr>
          <p:nvPr/>
        </p:nvCxnSpPr>
        <p:spPr>
          <a:xfrm>
            <a:off x="4040476" y="1850857"/>
            <a:ext cx="948499" cy="36207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>
            <a:stCxn id="136" idx="6"/>
            <a:endCxn id="137" idx="3"/>
          </p:cNvCxnSpPr>
          <p:nvPr/>
        </p:nvCxnSpPr>
        <p:spPr>
          <a:xfrm>
            <a:off x="5222526" y="2212929"/>
            <a:ext cx="871059" cy="14171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26" idx="6"/>
            <a:endCxn id="136" idx="3"/>
          </p:cNvCxnSpPr>
          <p:nvPr/>
        </p:nvCxnSpPr>
        <p:spPr>
          <a:xfrm flipV="1">
            <a:off x="2840215" y="2295647"/>
            <a:ext cx="2182963" cy="152806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>
            <a:stCxn id="133" idx="5"/>
            <a:endCxn id="137" idx="1"/>
          </p:cNvCxnSpPr>
          <p:nvPr/>
        </p:nvCxnSpPr>
        <p:spPr>
          <a:xfrm>
            <a:off x="5028511" y="723078"/>
            <a:ext cx="1065074" cy="146612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stCxn id="138" idx="3"/>
            <a:endCxn id="137" idx="7"/>
          </p:cNvCxnSpPr>
          <p:nvPr/>
        </p:nvCxnSpPr>
        <p:spPr>
          <a:xfrm flipH="1">
            <a:off x="6258730" y="1330964"/>
            <a:ext cx="683534" cy="85823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144" idx="4"/>
            <a:endCxn id="138" idx="0"/>
          </p:cNvCxnSpPr>
          <p:nvPr/>
        </p:nvCxnSpPr>
        <p:spPr>
          <a:xfrm flipH="1">
            <a:off x="7047216" y="-387109"/>
            <a:ext cx="98460" cy="146425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stCxn id="133" idx="6"/>
          </p:cNvCxnSpPr>
          <p:nvPr/>
        </p:nvCxnSpPr>
        <p:spPr>
          <a:xfrm flipV="1">
            <a:off x="5071984" y="269556"/>
            <a:ext cx="3441972" cy="348386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>
            <a:stCxn id="133" idx="7"/>
            <a:endCxn id="144" idx="3"/>
          </p:cNvCxnSpPr>
          <p:nvPr/>
        </p:nvCxnSpPr>
        <p:spPr>
          <a:xfrm flipV="1">
            <a:off x="5028511" y="-430658"/>
            <a:ext cx="2012213" cy="94346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>
            <a:stCxn id="138" idx="6"/>
            <a:endCxn id="140" idx="2"/>
          </p:cNvCxnSpPr>
          <p:nvPr/>
        </p:nvCxnSpPr>
        <p:spPr>
          <a:xfrm>
            <a:off x="7195640" y="1225828"/>
            <a:ext cx="1518839" cy="15721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135" idx="5"/>
            <a:endCxn id="140" idx="1"/>
          </p:cNvCxnSpPr>
          <p:nvPr/>
        </p:nvCxnSpPr>
        <p:spPr>
          <a:xfrm>
            <a:off x="4469693" y="-818247"/>
            <a:ext cx="4288259" cy="209615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140" idx="6"/>
            <a:endCxn id="145" idx="3"/>
          </p:cNvCxnSpPr>
          <p:nvPr/>
        </p:nvCxnSpPr>
        <p:spPr>
          <a:xfrm flipV="1">
            <a:off x="9011328" y="761361"/>
            <a:ext cx="1149304" cy="62168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stCxn id="139" idx="6"/>
            <a:endCxn id="150" idx="3"/>
          </p:cNvCxnSpPr>
          <p:nvPr/>
        </p:nvCxnSpPr>
        <p:spPr>
          <a:xfrm flipV="1">
            <a:off x="8931818" y="-461826"/>
            <a:ext cx="1630369" cy="73313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stCxn id="145" idx="7"/>
            <a:endCxn id="150" idx="4"/>
          </p:cNvCxnSpPr>
          <p:nvPr/>
        </p:nvCxnSpPr>
        <p:spPr>
          <a:xfrm flipV="1">
            <a:off x="10325777" y="-418277"/>
            <a:ext cx="341362" cy="101420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140" idx="7"/>
            <a:endCxn id="150" idx="4"/>
          </p:cNvCxnSpPr>
          <p:nvPr/>
        </p:nvCxnSpPr>
        <p:spPr>
          <a:xfrm flipV="1">
            <a:off x="8967855" y="-418277"/>
            <a:ext cx="1699284" cy="169618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147" idx="2"/>
            <a:endCxn id="139" idx="6"/>
          </p:cNvCxnSpPr>
          <p:nvPr/>
        </p:nvCxnSpPr>
        <p:spPr>
          <a:xfrm flipH="1" flipV="1">
            <a:off x="8931818" y="271304"/>
            <a:ext cx="2718944" cy="40143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stCxn id="148" idx="1"/>
            <a:endCxn id="150" idx="5"/>
          </p:cNvCxnSpPr>
          <p:nvPr/>
        </p:nvCxnSpPr>
        <p:spPr>
          <a:xfrm flipH="1" flipV="1">
            <a:off x="10772090" y="-461826"/>
            <a:ext cx="1291602" cy="2041217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48" idx="1"/>
            <a:endCxn id="145" idx="6"/>
          </p:cNvCxnSpPr>
          <p:nvPr/>
        </p:nvCxnSpPr>
        <p:spPr>
          <a:xfrm flipH="1" flipV="1">
            <a:off x="10359980" y="678643"/>
            <a:ext cx="1703712" cy="900748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stCxn id="148" idx="1"/>
            <a:endCxn id="147" idx="5"/>
          </p:cNvCxnSpPr>
          <p:nvPr/>
        </p:nvCxnSpPr>
        <p:spPr>
          <a:xfrm flipH="1" flipV="1">
            <a:off x="11904138" y="777872"/>
            <a:ext cx="159554" cy="80151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39" idx="1"/>
            <a:endCxn id="144" idx="5"/>
          </p:cNvCxnSpPr>
          <p:nvPr/>
        </p:nvCxnSpPr>
        <p:spPr>
          <a:xfrm flipH="1" flipV="1">
            <a:off x="7250627" y="-430658"/>
            <a:ext cx="1343860" cy="561988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stCxn id="174" idx="0"/>
            <a:endCxn id="137" idx="4"/>
          </p:cNvCxnSpPr>
          <p:nvPr/>
        </p:nvCxnSpPr>
        <p:spPr>
          <a:xfrm flipV="1">
            <a:off x="5790424" y="2388903"/>
            <a:ext cx="385734" cy="192746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>
            <a:stCxn id="126" idx="5"/>
            <a:endCxn id="174" idx="2"/>
          </p:cNvCxnSpPr>
          <p:nvPr/>
        </p:nvCxnSpPr>
        <p:spPr>
          <a:xfrm>
            <a:off x="2796742" y="3928852"/>
            <a:ext cx="2845257" cy="53619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>
            <a:stCxn id="133" idx="5"/>
            <a:endCxn id="138" idx="2"/>
          </p:cNvCxnSpPr>
          <p:nvPr/>
        </p:nvCxnSpPr>
        <p:spPr>
          <a:xfrm>
            <a:off x="5028511" y="723078"/>
            <a:ext cx="1870280" cy="50275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>
            <a:stCxn id="183" idx="3"/>
            <a:endCxn id="147" idx="7"/>
          </p:cNvCxnSpPr>
          <p:nvPr/>
        </p:nvCxnSpPr>
        <p:spPr>
          <a:xfrm flipH="1">
            <a:off x="11904138" y="-126198"/>
            <a:ext cx="615137" cy="693797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文本框 150"/>
          <p:cNvSpPr txBox="1"/>
          <p:nvPr/>
        </p:nvSpPr>
        <p:spPr>
          <a:xfrm>
            <a:off x="3851920" y="2974729"/>
            <a:ext cx="196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153" name="椭圆 152"/>
          <p:cNvSpPr/>
          <p:nvPr/>
        </p:nvSpPr>
        <p:spPr>
          <a:xfrm>
            <a:off x="7597694" y="2780598"/>
            <a:ext cx="582756" cy="5827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BFDFE">
                  <a:alpha val="25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7597694" y="3591873"/>
            <a:ext cx="582756" cy="5827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BFDFE">
                  <a:alpha val="25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/>
          <p:cNvSpPr/>
          <p:nvPr/>
        </p:nvSpPr>
        <p:spPr>
          <a:xfrm>
            <a:off x="7597694" y="4403148"/>
            <a:ext cx="582756" cy="5827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BFDFE">
                  <a:alpha val="25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7597694" y="5214423"/>
            <a:ext cx="582756" cy="5827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BFDFE">
                  <a:alpha val="25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8582568" y="2804056"/>
            <a:ext cx="2357190" cy="495300"/>
            <a:chOff x="8858444" y="2013481"/>
            <a:chExt cx="2357190" cy="495300"/>
          </a:xfrm>
        </p:grpSpPr>
        <p:sp>
          <p:nvSpPr>
            <p:cNvPr id="164" name="矩形 163"/>
            <p:cNvSpPr/>
            <p:nvPr/>
          </p:nvSpPr>
          <p:spPr>
            <a:xfrm>
              <a:off x="8858444" y="2013481"/>
              <a:ext cx="2357190" cy="4953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8870160" y="2038139"/>
              <a:ext cx="23454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在此输入目录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582568" y="3621246"/>
            <a:ext cx="2357190" cy="495300"/>
            <a:chOff x="8859539" y="2817720"/>
            <a:chExt cx="2357190" cy="495300"/>
          </a:xfrm>
        </p:grpSpPr>
        <p:sp>
          <p:nvSpPr>
            <p:cNvPr id="166" name="矩形 165"/>
            <p:cNvSpPr/>
            <p:nvPr/>
          </p:nvSpPr>
          <p:spPr>
            <a:xfrm>
              <a:off x="8859539" y="2817720"/>
              <a:ext cx="2357190" cy="4953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8871255" y="2842378"/>
              <a:ext cx="23454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在此输入目录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82568" y="4438436"/>
            <a:ext cx="2357190" cy="495300"/>
            <a:chOff x="8858444" y="3567629"/>
            <a:chExt cx="2357190" cy="495300"/>
          </a:xfrm>
        </p:grpSpPr>
        <p:sp>
          <p:nvSpPr>
            <p:cNvPr id="168" name="矩形 167"/>
            <p:cNvSpPr/>
            <p:nvPr/>
          </p:nvSpPr>
          <p:spPr>
            <a:xfrm>
              <a:off x="8858444" y="3567629"/>
              <a:ext cx="2357190" cy="4953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8870160" y="3592287"/>
              <a:ext cx="23454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在此输入目录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82568" y="5255626"/>
            <a:ext cx="2357190" cy="495300"/>
            <a:chOff x="8846728" y="4295858"/>
            <a:chExt cx="2357190" cy="495300"/>
          </a:xfrm>
        </p:grpSpPr>
        <p:sp>
          <p:nvSpPr>
            <p:cNvPr id="170" name="矩形 169"/>
            <p:cNvSpPr/>
            <p:nvPr/>
          </p:nvSpPr>
          <p:spPr>
            <a:xfrm>
              <a:off x="8846728" y="4295858"/>
              <a:ext cx="2357190" cy="4953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8858444" y="4320516"/>
              <a:ext cx="23454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在此输入目录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40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7" grpId="0" bldLvl="0" animBg="1"/>
      <p:bldP spid="138" grpId="0" bldLvl="0" animBg="1"/>
      <p:bldP spid="139" grpId="0" bldLvl="0" animBg="1"/>
      <p:bldP spid="140" grpId="0" bldLvl="0" animBg="1"/>
      <p:bldP spid="144" grpId="0" bldLvl="0" animBg="1"/>
      <p:bldP spid="145" grpId="0" bldLvl="0" animBg="1"/>
      <p:bldP spid="147" grpId="0" bldLvl="0" animBg="1"/>
      <p:bldP spid="148" grpId="0" bldLvl="0" animBg="1"/>
      <p:bldP spid="150" grpId="0" bldLvl="0" animBg="1"/>
      <p:bldP spid="174" grpId="0" bldLvl="0" animBg="1"/>
      <p:bldP spid="183" grpId="0" bldLvl="0" animBg="1"/>
      <p:bldP spid="151" grpId="0"/>
      <p:bldP spid="153" grpId="0" bldLvl="0" animBg="1"/>
      <p:bldP spid="154" grpId="0" bldLvl="0" animBg="1"/>
      <p:bldP spid="157" grpId="0" bldLvl="0" animBg="1"/>
      <p:bldP spid="16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graphicFrame>
        <p:nvGraphicFramePr>
          <p:cNvPr id="43" name="图表 42"/>
          <p:cNvGraphicFramePr/>
          <p:nvPr/>
        </p:nvGraphicFramePr>
        <p:xfrm>
          <a:off x="966671" y="1718343"/>
          <a:ext cx="5697365" cy="379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矩形 43"/>
          <p:cNvSpPr/>
          <p:nvPr/>
        </p:nvSpPr>
        <p:spPr>
          <a:xfrm>
            <a:off x="7585358" y="2606940"/>
            <a:ext cx="3774283" cy="1992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45" name="椭圆 44"/>
          <p:cNvSpPr/>
          <p:nvPr/>
        </p:nvSpPr>
        <p:spPr>
          <a:xfrm flipH="1">
            <a:off x="2960318" y="283933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/>
          <p:cNvSpPr/>
          <p:nvPr/>
        </p:nvSpPr>
        <p:spPr>
          <a:xfrm flipH="1">
            <a:off x="1612262" y="245907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椭圆 46"/>
          <p:cNvSpPr/>
          <p:nvPr/>
        </p:nvSpPr>
        <p:spPr>
          <a:xfrm flipH="1">
            <a:off x="4314620" y="207592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椭圆 47"/>
          <p:cNvSpPr/>
          <p:nvPr/>
        </p:nvSpPr>
        <p:spPr>
          <a:xfrm flipH="1">
            <a:off x="5664898" y="260694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advTm="45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Graphic spid="43" grpId="0">
        <p:bldAsOne/>
      </p:bldGraphic>
      <p:bldP spid="44" grpId="0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34444" y="218395"/>
            <a:ext cx="2989943" cy="47028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0" b="1" dirty="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</a:rPr>
              <a:t>4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263308" y="2141707"/>
            <a:ext cx="4356801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50" name="椭圆 49"/>
          <p:cNvSpPr/>
          <p:nvPr/>
        </p:nvSpPr>
        <p:spPr>
          <a:xfrm>
            <a:off x="3966788" y="2962995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511231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203238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8516863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29635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>
            <a:stCxn id="50" idx="6"/>
          </p:cNvCxnSpPr>
          <p:nvPr/>
        </p:nvCxnSpPr>
        <p:spPr>
          <a:xfrm flipV="1">
            <a:off x="4263637" y="3125648"/>
            <a:ext cx="671649" cy="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1" idx="6"/>
            <a:endCxn id="52" idx="2"/>
          </p:cNvCxnSpPr>
          <p:nvPr/>
        </p:nvCxnSpPr>
        <p:spPr>
          <a:xfrm flipV="1">
            <a:off x="5507523" y="3228018"/>
            <a:ext cx="69596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2" idx="6"/>
            <a:endCxn id="57" idx="2"/>
          </p:cNvCxnSpPr>
          <p:nvPr/>
        </p:nvCxnSpPr>
        <p:spPr>
          <a:xfrm>
            <a:off x="6500087" y="3228018"/>
            <a:ext cx="79629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57" idx="6"/>
            <a:endCxn id="56" idx="2"/>
          </p:cNvCxnSpPr>
          <p:nvPr/>
        </p:nvCxnSpPr>
        <p:spPr>
          <a:xfrm flipV="1">
            <a:off x="7690928" y="3228018"/>
            <a:ext cx="82550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9098029" y="2484967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63" idx="3"/>
            <a:endCxn id="56" idx="7"/>
          </p:cNvCxnSpPr>
          <p:nvPr/>
        </p:nvCxnSpPr>
        <p:spPr>
          <a:xfrm flipH="1">
            <a:off x="8769826" y="2836228"/>
            <a:ext cx="386080" cy="2863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4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 bldLvl="0" animBg="1"/>
      <p:bldP spid="51" grpId="0" bldLvl="0" animBg="1"/>
      <p:bldP spid="52" grpId="0" bldLvl="0" animBg="1"/>
      <p:bldP spid="56" grpId="0" bldLvl="0" animBg="1"/>
      <p:bldP spid="57" grpId="0" bldLvl="0" animBg="1"/>
      <p:bldP spid="6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1297" r="38422" b="2787"/>
          <a:stretch>
            <a:fillRect/>
          </a:stretch>
        </p:blipFill>
        <p:spPr>
          <a:xfrm>
            <a:off x="7586345" y="920115"/>
            <a:ext cx="3825875" cy="5031105"/>
          </a:xfrm>
          <a:prstGeom prst="rect">
            <a:avLst/>
          </a:prstGeom>
          <a:solidFill>
            <a:schemeClr val="accent1"/>
          </a:solidFill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/>
          <p:cNvSpPr txBox="1"/>
          <p:nvPr/>
        </p:nvSpPr>
        <p:spPr>
          <a:xfrm>
            <a:off x="937720" y="2110964"/>
            <a:ext cx="582628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</a:rPr>
              <a:t>点击此处添加简短介绍，顶部“开始”面板中可以对字体、字号、颜色、行距等进行修改。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500" y="1678099"/>
            <a:ext cx="90498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69310" y="2397196"/>
            <a:ext cx="90498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矩形 7"/>
          <p:cNvSpPr/>
          <p:nvPr/>
        </p:nvSpPr>
        <p:spPr>
          <a:xfrm>
            <a:off x="968487" y="4074037"/>
            <a:ext cx="5795516" cy="12788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更改。标题数字等都可以通过点击和重新输入进行更改，顶部“开始”面板中可以对字体、字号、颜色、行距等进行修改。标题数字等都可以通过点击和重新输入进行更改。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9" name="矩形 8"/>
          <p:cNvSpPr/>
          <p:nvPr/>
        </p:nvSpPr>
        <p:spPr>
          <a:xfrm>
            <a:off x="968486" y="355082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</a:p>
        </p:txBody>
      </p:sp>
    </p:spTree>
  </p:cSld>
  <p:clrMapOvr>
    <a:masterClrMapping/>
  </p:clrMapOvr>
  <p:transition advTm="33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43" name="Freeform 13"/>
          <p:cNvSpPr/>
          <p:nvPr/>
        </p:nvSpPr>
        <p:spPr bwMode="auto">
          <a:xfrm>
            <a:off x="6092824" y="3343580"/>
            <a:ext cx="38100" cy="128588"/>
          </a:xfrm>
          <a:custGeom>
            <a:avLst/>
            <a:gdLst>
              <a:gd name="T0" fmla="*/ 2 w 3"/>
              <a:gd name="T1" fmla="*/ 10 h 10"/>
              <a:gd name="T2" fmla="*/ 3 w 3"/>
              <a:gd name="T3" fmla="*/ 0 h 10"/>
              <a:gd name="T4" fmla="*/ 0 w 3"/>
              <a:gd name="T5" fmla="*/ 0 h 10"/>
              <a:gd name="T6" fmla="*/ 0 w 3"/>
              <a:gd name="T7" fmla="*/ 10 h 10"/>
              <a:gd name="T8" fmla="*/ 2 w 3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0">
                <a:moveTo>
                  <a:pt x="2" y="1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2" y="10"/>
                  <a:pt x="2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14"/>
          <p:cNvSpPr/>
          <p:nvPr/>
        </p:nvSpPr>
        <p:spPr bwMode="auto">
          <a:xfrm>
            <a:off x="6156324" y="3343580"/>
            <a:ext cx="50800" cy="128588"/>
          </a:xfrm>
          <a:custGeom>
            <a:avLst/>
            <a:gdLst>
              <a:gd name="T0" fmla="*/ 1 w 4"/>
              <a:gd name="T1" fmla="*/ 0 h 10"/>
              <a:gd name="T2" fmla="*/ 0 w 4"/>
              <a:gd name="T3" fmla="*/ 10 h 10"/>
              <a:gd name="T4" fmla="*/ 2 w 4"/>
              <a:gd name="T5" fmla="*/ 10 h 10"/>
              <a:gd name="T6" fmla="*/ 4 w 4"/>
              <a:gd name="T7" fmla="*/ 1 h 10"/>
              <a:gd name="T8" fmla="*/ 1 w 4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1" y="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1" y="10"/>
                  <a:pt x="2" y="10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15"/>
          <p:cNvSpPr/>
          <p:nvPr/>
        </p:nvSpPr>
        <p:spPr bwMode="auto">
          <a:xfrm>
            <a:off x="6207124" y="3356280"/>
            <a:ext cx="63500" cy="128588"/>
          </a:xfrm>
          <a:custGeom>
            <a:avLst/>
            <a:gdLst>
              <a:gd name="T0" fmla="*/ 2 w 5"/>
              <a:gd name="T1" fmla="*/ 0 h 10"/>
              <a:gd name="T2" fmla="*/ 0 w 5"/>
              <a:gd name="T3" fmla="*/ 10 h 10"/>
              <a:gd name="T4" fmla="*/ 2 w 5"/>
              <a:gd name="T5" fmla="*/ 10 h 10"/>
              <a:gd name="T6" fmla="*/ 5 w 5"/>
              <a:gd name="T7" fmla="*/ 1 h 10"/>
              <a:gd name="T8" fmla="*/ 2 w 5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0">
                <a:moveTo>
                  <a:pt x="2" y="0"/>
                </a:move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2" y="10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16"/>
          <p:cNvSpPr/>
          <p:nvPr/>
        </p:nvSpPr>
        <p:spPr bwMode="auto">
          <a:xfrm>
            <a:off x="6257924" y="3381680"/>
            <a:ext cx="90488" cy="128588"/>
          </a:xfrm>
          <a:custGeom>
            <a:avLst/>
            <a:gdLst>
              <a:gd name="T0" fmla="*/ 4 w 7"/>
              <a:gd name="T1" fmla="*/ 0 h 10"/>
              <a:gd name="T2" fmla="*/ 0 w 7"/>
              <a:gd name="T3" fmla="*/ 9 h 10"/>
              <a:gd name="T4" fmla="*/ 2 w 7"/>
              <a:gd name="T5" fmla="*/ 10 h 10"/>
              <a:gd name="T6" fmla="*/ 7 w 7"/>
              <a:gd name="T7" fmla="*/ 1 h 10"/>
              <a:gd name="T8" fmla="*/ 4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4" y="0"/>
                </a:moveTo>
                <a:cubicBezTo>
                  <a:pt x="0" y="9"/>
                  <a:pt x="0" y="9"/>
                  <a:pt x="0" y="9"/>
                </a:cubicBezTo>
                <a:cubicBezTo>
                  <a:pt x="1" y="9"/>
                  <a:pt x="2" y="10"/>
                  <a:pt x="2" y="10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5" y="0"/>
                  <a:pt x="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17"/>
          <p:cNvSpPr/>
          <p:nvPr/>
        </p:nvSpPr>
        <p:spPr bwMode="auto">
          <a:xfrm>
            <a:off x="6308724" y="3407080"/>
            <a:ext cx="103188" cy="128588"/>
          </a:xfrm>
          <a:custGeom>
            <a:avLst/>
            <a:gdLst>
              <a:gd name="T0" fmla="*/ 5 w 8"/>
              <a:gd name="T1" fmla="*/ 0 h 10"/>
              <a:gd name="T2" fmla="*/ 0 w 8"/>
              <a:gd name="T3" fmla="*/ 9 h 10"/>
              <a:gd name="T4" fmla="*/ 2 w 8"/>
              <a:gd name="T5" fmla="*/ 10 h 10"/>
              <a:gd name="T6" fmla="*/ 8 w 8"/>
              <a:gd name="T7" fmla="*/ 2 h 10"/>
              <a:gd name="T8" fmla="*/ 5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5" y="0"/>
                </a:moveTo>
                <a:cubicBezTo>
                  <a:pt x="0" y="9"/>
                  <a:pt x="0" y="9"/>
                  <a:pt x="0" y="9"/>
                </a:cubicBezTo>
                <a:cubicBezTo>
                  <a:pt x="1" y="9"/>
                  <a:pt x="2" y="10"/>
                  <a:pt x="2" y="10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6" y="1"/>
                  <a:pt x="5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8"/>
          <p:cNvSpPr/>
          <p:nvPr/>
        </p:nvSpPr>
        <p:spPr bwMode="auto">
          <a:xfrm>
            <a:off x="6361112" y="3445180"/>
            <a:ext cx="101600" cy="128588"/>
          </a:xfrm>
          <a:custGeom>
            <a:avLst/>
            <a:gdLst>
              <a:gd name="T0" fmla="*/ 6 w 8"/>
              <a:gd name="T1" fmla="*/ 0 h 10"/>
              <a:gd name="T2" fmla="*/ 0 w 8"/>
              <a:gd name="T3" fmla="*/ 8 h 10"/>
              <a:gd name="T4" fmla="*/ 2 w 8"/>
              <a:gd name="T5" fmla="*/ 10 h 10"/>
              <a:gd name="T6" fmla="*/ 8 w 8"/>
              <a:gd name="T7" fmla="*/ 2 h 10"/>
              <a:gd name="T8" fmla="*/ 6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6" y="0"/>
                </a:moveTo>
                <a:cubicBezTo>
                  <a:pt x="0" y="8"/>
                  <a:pt x="0" y="8"/>
                  <a:pt x="0" y="8"/>
                </a:cubicBezTo>
                <a:cubicBezTo>
                  <a:pt x="1" y="9"/>
                  <a:pt x="1" y="9"/>
                  <a:pt x="2" y="10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7" y="1"/>
                  <a:pt x="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9"/>
          <p:cNvSpPr/>
          <p:nvPr/>
        </p:nvSpPr>
        <p:spPr bwMode="auto">
          <a:xfrm>
            <a:off x="6411912" y="3497567"/>
            <a:ext cx="101600" cy="114300"/>
          </a:xfrm>
          <a:custGeom>
            <a:avLst/>
            <a:gdLst>
              <a:gd name="T0" fmla="*/ 6 w 8"/>
              <a:gd name="T1" fmla="*/ 0 h 9"/>
              <a:gd name="T2" fmla="*/ 0 w 8"/>
              <a:gd name="T3" fmla="*/ 7 h 9"/>
              <a:gd name="T4" fmla="*/ 1 w 8"/>
              <a:gd name="T5" fmla="*/ 9 h 9"/>
              <a:gd name="T6" fmla="*/ 8 w 8"/>
              <a:gd name="T7" fmla="*/ 2 h 9"/>
              <a:gd name="T8" fmla="*/ 6 w 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6" y="0"/>
                </a:moveTo>
                <a:cubicBezTo>
                  <a:pt x="0" y="7"/>
                  <a:pt x="0" y="7"/>
                  <a:pt x="0" y="7"/>
                </a:cubicBezTo>
                <a:cubicBezTo>
                  <a:pt x="0" y="8"/>
                  <a:pt x="1" y="8"/>
                  <a:pt x="1" y="9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7" y="1"/>
                  <a:pt x="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0"/>
          <p:cNvSpPr/>
          <p:nvPr/>
        </p:nvSpPr>
        <p:spPr bwMode="auto">
          <a:xfrm>
            <a:off x="6450012" y="3548367"/>
            <a:ext cx="114300" cy="101600"/>
          </a:xfrm>
          <a:custGeom>
            <a:avLst/>
            <a:gdLst>
              <a:gd name="T0" fmla="*/ 7 w 9"/>
              <a:gd name="T1" fmla="*/ 0 h 8"/>
              <a:gd name="T2" fmla="*/ 0 w 9"/>
              <a:gd name="T3" fmla="*/ 7 h 8"/>
              <a:gd name="T4" fmla="*/ 1 w 9"/>
              <a:gd name="T5" fmla="*/ 8 h 8"/>
              <a:gd name="T6" fmla="*/ 9 w 9"/>
              <a:gd name="T7" fmla="*/ 3 h 8"/>
              <a:gd name="T8" fmla="*/ 7 w 9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7" y="0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8"/>
                  <a:pt x="1" y="8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8" y="1"/>
                  <a:pt x="7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1"/>
          <p:cNvSpPr/>
          <p:nvPr/>
        </p:nvSpPr>
        <p:spPr bwMode="auto">
          <a:xfrm>
            <a:off x="6475412" y="3611867"/>
            <a:ext cx="127000" cy="88900"/>
          </a:xfrm>
          <a:custGeom>
            <a:avLst/>
            <a:gdLst>
              <a:gd name="T0" fmla="*/ 9 w 10"/>
              <a:gd name="T1" fmla="*/ 0 h 7"/>
              <a:gd name="T2" fmla="*/ 0 w 10"/>
              <a:gd name="T3" fmla="*/ 5 h 7"/>
              <a:gd name="T4" fmla="*/ 2 w 10"/>
              <a:gd name="T5" fmla="*/ 7 h 7"/>
              <a:gd name="T6" fmla="*/ 10 w 10"/>
              <a:gd name="T7" fmla="*/ 2 h 7"/>
              <a:gd name="T8" fmla="*/ 9 w 10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">
                <a:moveTo>
                  <a:pt x="9" y="0"/>
                </a:move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7"/>
                  <a:pt x="2" y="7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9" y="1"/>
                  <a:pt x="9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22"/>
          <p:cNvSpPr/>
          <p:nvPr/>
        </p:nvSpPr>
        <p:spPr bwMode="auto">
          <a:xfrm>
            <a:off x="6513512" y="3675367"/>
            <a:ext cx="127000" cy="76200"/>
          </a:xfrm>
          <a:custGeom>
            <a:avLst/>
            <a:gdLst>
              <a:gd name="T0" fmla="*/ 8 w 10"/>
              <a:gd name="T1" fmla="*/ 0 h 6"/>
              <a:gd name="T2" fmla="*/ 0 w 10"/>
              <a:gd name="T3" fmla="*/ 4 h 6"/>
              <a:gd name="T4" fmla="*/ 0 w 10"/>
              <a:gd name="T5" fmla="*/ 6 h 6"/>
              <a:gd name="T6" fmla="*/ 10 w 10"/>
              <a:gd name="T7" fmla="*/ 3 h 6"/>
              <a:gd name="T8" fmla="*/ 8 w 10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8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2"/>
                  <a:pt x="9" y="1"/>
                  <a:pt x="8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3"/>
          <p:cNvSpPr/>
          <p:nvPr/>
        </p:nvSpPr>
        <p:spPr bwMode="auto">
          <a:xfrm>
            <a:off x="6526212" y="3738867"/>
            <a:ext cx="127000" cy="76200"/>
          </a:xfrm>
          <a:custGeom>
            <a:avLst/>
            <a:gdLst>
              <a:gd name="T0" fmla="*/ 10 w 10"/>
              <a:gd name="T1" fmla="*/ 0 h 6"/>
              <a:gd name="T2" fmla="*/ 0 w 10"/>
              <a:gd name="T3" fmla="*/ 3 h 6"/>
              <a:gd name="T4" fmla="*/ 1 w 10"/>
              <a:gd name="T5" fmla="*/ 6 h 6"/>
              <a:gd name="T6" fmla="*/ 10 w 10"/>
              <a:gd name="T7" fmla="*/ 3 h 6"/>
              <a:gd name="T8" fmla="*/ 10 w 10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10" y="0"/>
                </a:move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1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1"/>
                  <a:pt x="1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4"/>
          <p:cNvSpPr/>
          <p:nvPr/>
        </p:nvSpPr>
        <p:spPr bwMode="auto">
          <a:xfrm>
            <a:off x="6538912" y="3815067"/>
            <a:ext cx="127000" cy="50800"/>
          </a:xfrm>
          <a:custGeom>
            <a:avLst/>
            <a:gdLst>
              <a:gd name="T0" fmla="*/ 10 w 10"/>
              <a:gd name="T1" fmla="*/ 0 h 4"/>
              <a:gd name="T2" fmla="*/ 0 w 10"/>
              <a:gd name="T3" fmla="*/ 2 h 4"/>
              <a:gd name="T4" fmla="*/ 1 w 10"/>
              <a:gd name="T5" fmla="*/ 4 h 4"/>
              <a:gd name="T6" fmla="*/ 10 w 10"/>
              <a:gd name="T7" fmla="*/ 3 h 4"/>
              <a:gd name="T8" fmla="*/ 10 w 10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1"/>
                  <a:pt x="1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25"/>
          <p:cNvSpPr/>
          <p:nvPr/>
        </p:nvSpPr>
        <p:spPr bwMode="auto">
          <a:xfrm>
            <a:off x="6551612" y="3891267"/>
            <a:ext cx="127000" cy="25400"/>
          </a:xfrm>
          <a:custGeom>
            <a:avLst/>
            <a:gdLst>
              <a:gd name="T0" fmla="*/ 10 w 10"/>
              <a:gd name="T1" fmla="*/ 0 h 2"/>
              <a:gd name="T2" fmla="*/ 0 w 10"/>
              <a:gd name="T3" fmla="*/ 0 h 2"/>
              <a:gd name="T4" fmla="*/ 0 w 10"/>
              <a:gd name="T5" fmla="*/ 2 h 2"/>
              <a:gd name="T6" fmla="*/ 10 w 10"/>
              <a:gd name="T7" fmla="*/ 2 h 2"/>
              <a:gd name="T8" fmla="*/ 10 w 10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">
                <a:moveTo>
                  <a:pt x="1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26"/>
          <p:cNvSpPr/>
          <p:nvPr/>
        </p:nvSpPr>
        <p:spPr bwMode="auto">
          <a:xfrm>
            <a:off x="6551612" y="3954767"/>
            <a:ext cx="127000" cy="38100"/>
          </a:xfrm>
          <a:custGeom>
            <a:avLst/>
            <a:gdLst>
              <a:gd name="T0" fmla="*/ 10 w 10"/>
              <a:gd name="T1" fmla="*/ 0 h 3"/>
              <a:gd name="T2" fmla="*/ 0 w 10"/>
              <a:gd name="T3" fmla="*/ 0 h 3"/>
              <a:gd name="T4" fmla="*/ 0 w 10"/>
              <a:gd name="T5" fmla="*/ 2 h 3"/>
              <a:gd name="T6" fmla="*/ 9 w 10"/>
              <a:gd name="T7" fmla="*/ 3 h 3"/>
              <a:gd name="T8" fmla="*/ 10 w 10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3">
                <a:moveTo>
                  <a:pt x="1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1"/>
                  <a:pt x="1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27"/>
          <p:cNvSpPr/>
          <p:nvPr/>
        </p:nvSpPr>
        <p:spPr bwMode="auto">
          <a:xfrm>
            <a:off x="6538912" y="4005567"/>
            <a:ext cx="127000" cy="63500"/>
          </a:xfrm>
          <a:custGeom>
            <a:avLst/>
            <a:gdLst>
              <a:gd name="T0" fmla="*/ 10 w 10"/>
              <a:gd name="T1" fmla="*/ 2 h 5"/>
              <a:gd name="T2" fmla="*/ 0 w 10"/>
              <a:gd name="T3" fmla="*/ 0 h 5"/>
              <a:gd name="T4" fmla="*/ 0 w 10"/>
              <a:gd name="T5" fmla="*/ 2 h 5"/>
              <a:gd name="T6" fmla="*/ 9 w 10"/>
              <a:gd name="T7" fmla="*/ 5 h 5"/>
              <a:gd name="T8" fmla="*/ 10 w 10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5">
                <a:moveTo>
                  <a:pt x="10" y="2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9" y="5"/>
                  <a:pt x="9" y="5"/>
                  <a:pt x="9" y="5"/>
                </a:cubicBezTo>
                <a:cubicBezTo>
                  <a:pt x="10" y="4"/>
                  <a:pt x="10" y="3"/>
                  <a:pt x="10" y="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28"/>
          <p:cNvSpPr/>
          <p:nvPr/>
        </p:nvSpPr>
        <p:spPr bwMode="auto">
          <a:xfrm>
            <a:off x="6513512" y="4069067"/>
            <a:ext cx="139700" cy="63500"/>
          </a:xfrm>
          <a:custGeom>
            <a:avLst/>
            <a:gdLst>
              <a:gd name="T0" fmla="*/ 11 w 11"/>
              <a:gd name="T1" fmla="*/ 3 h 5"/>
              <a:gd name="T2" fmla="*/ 1 w 11"/>
              <a:gd name="T3" fmla="*/ 0 h 5"/>
              <a:gd name="T4" fmla="*/ 0 w 11"/>
              <a:gd name="T5" fmla="*/ 2 h 5"/>
              <a:gd name="T6" fmla="*/ 10 w 11"/>
              <a:gd name="T7" fmla="*/ 5 h 5"/>
              <a:gd name="T8" fmla="*/ 11 w 11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5">
                <a:moveTo>
                  <a:pt x="11" y="3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0" y="2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1" y="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29"/>
          <p:cNvSpPr/>
          <p:nvPr/>
        </p:nvSpPr>
        <p:spPr bwMode="auto">
          <a:xfrm>
            <a:off x="6500812" y="4119867"/>
            <a:ext cx="114300" cy="77788"/>
          </a:xfrm>
          <a:custGeom>
            <a:avLst/>
            <a:gdLst>
              <a:gd name="T0" fmla="*/ 9 w 9"/>
              <a:gd name="T1" fmla="*/ 4 h 6"/>
              <a:gd name="T2" fmla="*/ 1 w 9"/>
              <a:gd name="T3" fmla="*/ 0 h 6"/>
              <a:gd name="T4" fmla="*/ 0 w 9"/>
              <a:gd name="T5" fmla="*/ 2 h 6"/>
              <a:gd name="T6" fmla="*/ 8 w 9"/>
              <a:gd name="T7" fmla="*/ 6 h 6"/>
              <a:gd name="T8" fmla="*/ 9 w 9"/>
              <a:gd name="T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6">
                <a:moveTo>
                  <a:pt x="9" y="4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4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30"/>
          <p:cNvSpPr/>
          <p:nvPr/>
        </p:nvSpPr>
        <p:spPr bwMode="auto">
          <a:xfrm>
            <a:off x="6462712" y="4172255"/>
            <a:ext cx="127000" cy="88900"/>
          </a:xfrm>
          <a:custGeom>
            <a:avLst/>
            <a:gdLst>
              <a:gd name="T0" fmla="*/ 10 w 10"/>
              <a:gd name="T1" fmla="*/ 5 h 7"/>
              <a:gd name="T2" fmla="*/ 1 w 10"/>
              <a:gd name="T3" fmla="*/ 0 h 7"/>
              <a:gd name="T4" fmla="*/ 0 w 10"/>
              <a:gd name="T5" fmla="*/ 2 h 7"/>
              <a:gd name="T6" fmla="*/ 8 w 10"/>
              <a:gd name="T7" fmla="*/ 7 h 7"/>
              <a:gd name="T8" fmla="*/ 10 w 10"/>
              <a:gd name="T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">
                <a:moveTo>
                  <a:pt x="10" y="5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0" y="2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6"/>
                  <a:pt x="10" y="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31"/>
          <p:cNvSpPr/>
          <p:nvPr/>
        </p:nvSpPr>
        <p:spPr bwMode="auto">
          <a:xfrm>
            <a:off x="6424612" y="4210355"/>
            <a:ext cx="114300" cy="114300"/>
          </a:xfrm>
          <a:custGeom>
            <a:avLst/>
            <a:gdLst>
              <a:gd name="T0" fmla="*/ 9 w 9"/>
              <a:gd name="T1" fmla="*/ 7 h 9"/>
              <a:gd name="T2" fmla="*/ 2 w 9"/>
              <a:gd name="T3" fmla="*/ 0 h 9"/>
              <a:gd name="T4" fmla="*/ 0 w 9"/>
              <a:gd name="T5" fmla="*/ 2 h 9"/>
              <a:gd name="T6" fmla="*/ 7 w 9"/>
              <a:gd name="T7" fmla="*/ 9 h 9"/>
              <a:gd name="T8" fmla="*/ 9 w 9"/>
              <a:gd name="T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9" y="7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0" y="2"/>
                </a:cubicBezTo>
                <a:cubicBezTo>
                  <a:pt x="7" y="9"/>
                  <a:pt x="7" y="9"/>
                  <a:pt x="7" y="9"/>
                </a:cubicBezTo>
                <a:cubicBezTo>
                  <a:pt x="8" y="8"/>
                  <a:pt x="9" y="7"/>
                  <a:pt x="9" y="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32"/>
          <p:cNvSpPr/>
          <p:nvPr/>
        </p:nvSpPr>
        <p:spPr bwMode="auto">
          <a:xfrm>
            <a:off x="6386512" y="4261155"/>
            <a:ext cx="101600" cy="114300"/>
          </a:xfrm>
          <a:custGeom>
            <a:avLst/>
            <a:gdLst>
              <a:gd name="T0" fmla="*/ 8 w 8"/>
              <a:gd name="T1" fmla="*/ 7 h 9"/>
              <a:gd name="T2" fmla="*/ 2 w 8"/>
              <a:gd name="T3" fmla="*/ 0 h 9"/>
              <a:gd name="T4" fmla="*/ 0 w 8"/>
              <a:gd name="T5" fmla="*/ 1 h 9"/>
              <a:gd name="T6" fmla="*/ 6 w 8"/>
              <a:gd name="T7" fmla="*/ 9 h 9"/>
              <a:gd name="T8" fmla="*/ 8 w 8"/>
              <a:gd name="T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7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6" y="9"/>
                  <a:pt x="6" y="9"/>
                  <a:pt x="6" y="9"/>
                </a:cubicBezTo>
                <a:cubicBezTo>
                  <a:pt x="7" y="8"/>
                  <a:pt x="8" y="7"/>
                  <a:pt x="8" y="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33"/>
          <p:cNvSpPr/>
          <p:nvPr/>
        </p:nvSpPr>
        <p:spPr bwMode="auto">
          <a:xfrm>
            <a:off x="6335712" y="4286555"/>
            <a:ext cx="101600" cy="127000"/>
          </a:xfrm>
          <a:custGeom>
            <a:avLst/>
            <a:gdLst>
              <a:gd name="T0" fmla="*/ 8 w 8"/>
              <a:gd name="T1" fmla="*/ 8 h 10"/>
              <a:gd name="T2" fmla="*/ 2 w 8"/>
              <a:gd name="T3" fmla="*/ 0 h 10"/>
              <a:gd name="T4" fmla="*/ 0 w 8"/>
              <a:gd name="T5" fmla="*/ 2 h 10"/>
              <a:gd name="T6" fmla="*/ 6 w 8"/>
              <a:gd name="T7" fmla="*/ 10 h 10"/>
              <a:gd name="T8" fmla="*/ 8 w 8"/>
              <a:gd name="T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8"/>
                </a:move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0" y="2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7" y="9"/>
                  <a:pt x="8" y="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34"/>
          <p:cNvSpPr/>
          <p:nvPr/>
        </p:nvSpPr>
        <p:spPr bwMode="auto">
          <a:xfrm>
            <a:off x="6283324" y="4324655"/>
            <a:ext cx="90488" cy="127000"/>
          </a:xfrm>
          <a:custGeom>
            <a:avLst/>
            <a:gdLst>
              <a:gd name="T0" fmla="*/ 7 w 7"/>
              <a:gd name="T1" fmla="*/ 9 h 10"/>
              <a:gd name="T2" fmla="*/ 2 w 7"/>
              <a:gd name="T3" fmla="*/ 0 h 10"/>
              <a:gd name="T4" fmla="*/ 0 w 7"/>
              <a:gd name="T5" fmla="*/ 1 h 10"/>
              <a:gd name="T6" fmla="*/ 5 w 7"/>
              <a:gd name="T7" fmla="*/ 10 h 10"/>
              <a:gd name="T8" fmla="*/ 7 w 7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9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0" y="1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6" y="9"/>
                  <a:pt x="7" y="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35"/>
          <p:cNvSpPr/>
          <p:nvPr/>
        </p:nvSpPr>
        <p:spPr bwMode="auto">
          <a:xfrm>
            <a:off x="6232524" y="4350055"/>
            <a:ext cx="76200" cy="127000"/>
          </a:xfrm>
          <a:custGeom>
            <a:avLst/>
            <a:gdLst>
              <a:gd name="T0" fmla="*/ 6 w 6"/>
              <a:gd name="T1" fmla="*/ 9 h 10"/>
              <a:gd name="T2" fmla="*/ 2 w 6"/>
              <a:gd name="T3" fmla="*/ 0 h 10"/>
              <a:gd name="T4" fmla="*/ 0 w 6"/>
              <a:gd name="T5" fmla="*/ 1 h 10"/>
              <a:gd name="T6" fmla="*/ 3 w 6"/>
              <a:gd name="T7" fmla="*/ 10 h 10"/>
              <a:gd name="T8" fmla="*/ 6 w 6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9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1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5" y="9"/>
                  <a:pt x="6" y="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36"/>
          <p:cNvSpPr/>
          <p:nvPr/>
        </p:nvSpPr>
        <p:spPr bwMode="auto">
          <a:xfrm>
            <a:off x="6181724" y="4362755"/>
            <a:ext cx="50800" cy="127000"/>
          </a:xfrm>
          <a:custGeom>
            <a:avLst/>
            <a:gdLst>
              <a:gd name="T0" fmla="*/ 4 w 4"/>
              <a:gd name="T1" fmla="*/ 10 h 10"/>
              <a:gd name="T2" fmla="*/ 2 w 4"/>
              <a:gd name="T3" fmla="*/ 0 h 10"/>
              <a:gd name="T4" fmla="*/ 0 w 4"/>
              <a:gd name="T5" fmla="*/ 1 h 10"/>
              <a:gd name="T6" fmla="*/ 2 w 4"/>
              <a:gd name="T7" fmla="*/ 10 h 10"/>
              <a:gd name="T8" fmla="*/ 4 w 4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4" y="1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4" y="10"/>
                  <a:pt x="4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37"/>
          <p:cNvSpPr/>
          <p:nvPr/>
        </p:nvSpPr>
        <p:spPr bwMode="auto">
          <a:xfrm>
            <a:off x="6118224" y="4375455"/>
            <a:ext cx="50800" cy="127000"/>
          </a:xfrm>
          <a:custGeom>
            <a:avLst/>
            <a:gdLst>
              <a:gd name="T0" fmla="*/ 4 w 4"/>
              <a:gd name="T1" fmla="*/ 10 h 10"/>
              <a:gd name="T2" fmla="*/ 3 w 4"/>
              <a:gd name="T3" fmla="*/ 0 h 10"/>
              <a:gd name="T4" fmla="*/ 0 w 4"/>
              <a:gd name="T5" fmla="*/ 0 h 10"/>
              <a:gd name="T6" fmla="*/ 1 w 4"/>
              <a:gd name="T7" fmla="*/ 10 h 10"/>
              <a:gd name="T8" fmla="*/ 4 w 4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4" y="1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3" y="10"/>
                  <a:pt x="4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38"/>
          <p:cNvSpPr/>
          <p:nvPr/>
        </p:nvSpPr>
        <p:spPr bwMode="auto">
          <a:xfrm>
            <a:off x="6054724" y="4375455"/>
            <a:ext cx="38100" cy="127000"/>
          </a:xfrm>
          <a:custGeom>
            <a:avLst/>
            <a:gdLst>
              <a:gd name="T0" fmla="*/ 3 w 3"/>
              <a:gd name="T1" fmla="*/ 10 h 10"/>
              <a:gd name="T2" fmla="*/ 3 w 3"/>
              <a:gd name="T3" fmla="*/ 0 h 10"/>
              <a:gd name="T4" fmla="*/ 1 w 3"/>
              <a:gd name="T5" fmla="*/ 0 h 10"/>
              <a:gd name="T6" fmla="*/ 0 w 3"/>
              <a:gd name="T7" fmla="*/ 10 h 10"/>
              <a:gd name="T8" fmla="*/ 3 w 3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0">
                <a:moveTo>
                  <a:pt x="3" y="1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2" y="10"/>
                  <a:pt x="3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9"/>
          <p:cNvSpPr/>
          <p:nvPr/>
        </p:nvSpPr>
        <p:spPr bwMode="auto">
          <a:xfrm>
            <a:off x="5991224" y="4375455"/>
            <a:ext cx="50800" cy="127000"/>
          </a:xfrm>
          <a:custGeom>
            <a:avLst/>
            <a:gdLst>
              <a:gd name="T0" fmla="*/ 2 w 4"/>
              <a:gd name="T1" fmla="*/ 10 h 10"/>
              <a:gd name="T2" fmla="*/ 4 w 4"/>
              <a:gd name="T3" fmla="*/ 0 h 10"/>
              <a:gd name="T4" fmla="*/ 1 w 4"/>
              <a:gd name="T5" fmla="*/ 0 h 10"/>
              <a:gd name="T6" fmla="*/ 0 w 4"/>
              <a:gd name="T7" fmla="*/ 9 h 10"/>
              <a:gd name="T8" fmla="*/ 2 w 4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2" y="10"/>
                </a:move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0"/>
                  <a:pt x="2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40"/>
          <p:cNvSpPr/>
          <p:nvPr/>
        </p:nvSpPr>
        <p:spPr bwMode="auto">
          <a:xfrm>
            <a:off x="5915024" y="4362755"/>
            <a:ext cx="63500" cy="127000"/>
          </a:xfrm>
          <a:custGeom>
            <a:avLst/>
            <a:gdLst>
              <a:gd name="T0" fmla="*/ 3 w 5"/>
              <a:gd name="T1" fmla="*/ 10 h 10"/>
              <a:gd name="T2" fmla="*/ 5 w 5"/>
              <a:gd name="T3" fmla="*/ 0 h 10"/>
              <a:gd name="T4" fmla="*/ 3 w 5"/>
              <a:gd name="T5" fmla="*/ 0 h 10"/>
              <a:gd name="T6" fmla="*/ 0 w 5"/>
              <a:gd name="T7" fmla="*/ 9 h 10"/>
              <a:gd name="T8" fmla="*/ 3 w 5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0">
                <a:moveTo>
                  <a:pt x="3" y="1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2" y="10"/>
                  <a:pt x="3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41"/>
          <p:cNvSpPr/>
          <p:nvPr/>
        </p:nvSpPr>
        <p:spPr bwMode="auto">
          <a:xfrm>
            <a:off x="5851524" y="4337355"/>
            <a:ext cx="76200" cy="127000"/>
          </a:xfrm>
          <a:custGeom>
            <a:avLst/>
            <a:gdLst>
              <a:gd name="T0" fmla="*/ 2 w 6"/>
              <a:gd name="T1" fmla="*/ 10 h 10"/>
              <a:gd name="T2" fmla="*/ 6 w 6"/>
              <a:gd name="T3" fmla="*/ 1 h 10"/>
              <a:gd name="T4" fmla="*/ 4 w 6"/>
              <a:gd name="T5" fmla="*/ 0 h 10"/>
              <a:gd name="T6" fmla="*/ 0 w 6"/>
              <a:gd name="T7" fmla="*/ 9 h 10"/>
              <a:gd name="T8" fmla="*/ 2 w 6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2" y="10"/>
                </a:move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0"/>
                  <a:pt x="4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10"/>
                  <a:pt x="2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42"/>
          <p:cNvSpPr/>
          <p:nvPr/>
        </p:nvSpPr>
        <p:spPr bwMode="auto">
          <a:xfrm>
            <a:off x="5788024" y="4311955"/>
            <a:ext cx="88900" cy="127000"/>
          </a:xfrm>
          <a:custGeom>
            <a:avLst/>
            <a:gdLst>
              <a:gd name="T0" fmla="*/ 2 w 7"/>
              <a:gd name="T1" fmla="*/ 10 h 10"/>
              <a:gd name="T2" fmla="*/ 7 w 7"/>
              <a:gd name="T3" fmla="*/ 1 h 10"/>
              <a:gd name="T4" fmla="*/ 5 w 7"/>
              <a:gd name="T5" fmla="*/ 0 h 10"/>
              <a:gd name="T6" fmla="*/ 0 w 7"/>
              <a:gd name="T7" fmla="*/ 8 h 10"/>
              <a:gd name="T8" fmla="*/ 2 w 7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2" y="10"/>
                </a:moveTo>
                <a:cubicBezTo>
                  <a:pt x="7" y="1"/>
                  <a:pt x="7" y="1"/>
                  <a:pt x="7" y="1"/>
                </a:cubicBezTo>
                <a:cubicBezTo>
                  <a:pt x="6" y="0"/>
                  <a:pt x="6" y="0"/>
                  <a:pt x="5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2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43"/>
          <p:cNvSpPr/>
          <p:nvPr/>
        </p:nvSpPr>
        <p:spPr bwMode="auto">
          <a:xfrm>
            <a:off x="5724524" y="4273855"/>
            <a:ext cx="101600" cy="114300"/>
          </a:xfrm>
          <a:custGeom>
            <a:avLst/>
            <a:gdLst>
              <a:gd name="T0" fmla="*/ 2 w 8"/>
              <a:gd name="T1" fmla="*/ 9 h 9"/>
              <a:gd name="T2" fmla="*/ 8 w 8"/>
              <a:gd name="T3" fmla="*/ 1 h 9"/>
              <a:gd name="T4" fmla="*/ 6 w 8"/>
              <a:gd name="T5" fmla="*/ 0 h 9"/>
              <a:gd name="T6" fmla="*/ 0 w 8"/>
              <a:gd name="T7" fmla="*/ 8 h 9"/>
              <a:gd name="T8" fmla="*/ 2 w 8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2" y="9"/>
                </a:move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6" y="0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9"/>
                  <a:pt x="2" y="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44"/>
          <p:cNvSpPr/>
          <p:nvPr/>
        </p:nvSpPr>
        <p:spPr bwMode="auto">
          <a:xfrm>
            <a:off x="5672137" y="4235755"/>
            <a:ext cx="115888" cy="114300"/>
          </a:xfrm>
          <a:custGeom>
            <a:avLst/>
            <a:gdLst>
              <a:gd name="T0" fmla="*/ 2 w 9"/>
              <a:gd name="T1" fmla="*/ 9 h 9"/>
              <a:gd name="T2" fmla="*/ 9 w 9"/>
              <a:gd name="T3" fmla="*/ 2 h 9"/>
              <a:gd name="T4" fmla="*/ 7 w 9"/>
              <a:gd name="T5" fmla="*/ 0 h 9"/>
              <a:gd name="T6" fmla="*/ 0 w 9"/>
              <a:gd name="T7" fmla="*/ 7 h 9"/>
              <a:gd name="T8" fmla="*/ 2 w 9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2" y="9"/>
                </a:moveTo>
                <a:cubicBezTo>
                  <a:pt x="9" y="2"/>
                  <a:pt x="9" y="2"/>
                  <a:pt x="9" y="2"/>
                </a:cubicBezTo>
                <a:cubicBezTo>
                  <a:pt x="8" y="1"/>
                  <a:pt x="7" y="1"/>
                  <a:pt x="7" y="0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8"/>
                  <a:pt x="2" y="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45"/>
          <p:cNvSpPr/>
          <p:nvPr/>
        </p:nvSpPr>
        <p:spPr bwMode="auto">
          <a:xfrm>
            <a:off x="5621337" y="4197655"/>
            <a:ext cx="115888" cy="101600"/>
          </a:xfrm>
          <a:custGeom>
            <a:avLst/>
            <a:gdLst>
              <a:gd name="T0" fmla="*/ 2 w 9"/>
              <a:gd name="T1" fmla="*/ 8 h 8"/>
              <a:gd name="T2" fmla="*/ 9 w 9"/>
              <a:gd name="T3" fmla="*/ 1 h 8"/>
              <a:gd name="T4" fmla="*/ 8 w 9"/>
              <a:gd name="T5" fmla="*/ 0 h 8"/>
              <a:gd name="T6" fmla="*/ 0 w 9"/>
              <a:gd name="T7" fmla="*/ 5 h 8"/>
              <a:gd name="T8" fmla="*/ 2 w 9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2" y="8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0"/>
                  <a:pt x="8" y="0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7"/>
                  <a:pt x="2" y="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46"/>
          <p:cNvSpPr/>
          <p:nvPr/>
        </p:nvSpPr>
        <p:spPr bwMode="auto">
          <a:xfrm>
            <a:off x="5583237" y="4145267"/>
            <a:ext cx="128588" cy="90488"/>
          </a:xfrm>
          <a:custGeom>
            <a:avLst/>
            <a:gdLst>
              <a:gd name="T0" fmla="*/ 2 w 10"/>
              <a:gd name="T1" fmla="*/ 7 h 7"/>
              <a:gd name="T2" fmla="*/ 10 w 10"/>
              <a:gd name="T3" fmla="*/ 2 h 7"/>
              <a:gd name="T4" fmla="*/ 9 w 10"/>
              <a:gd name="T5" fmla="*/ 0 h 7"/>
              <a:gd name="T6" fmla="*/ 0 w 10"/>
              <a:gd name="T7" fmla="*/ 4 h 7"/>
              <a:gd name="T8" fmla="*/ 2 w 10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">
                <a:moveTo>
                  <a:pt x="2" y="7"/>
                </a:moveTo>
                <a:cubicBezTo>
                  <a:pt x="10" y="2"/>
                  <a:pt x="10" y="2"/>
                  <a:pt x="10" y="2"/>
                </a:cubicBezTo>
                <a:cubicBezTo>
                  <a:pt x="9" y="1"/>
                  <a:pt x="9" y="0"/>
                  <a:pt x="9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47"/>
          <p:cNvSpPr/>
          <p:nvPr/>
        </p:nvSpPr>
        <p:spPr bwMode="auto">
          <a:xfrm>
            <a:off x="5557837" y="4094467"/>
            <a:ext cx="128588" cy="77788"/>
          </a:xfrm>
          <a:custGeom>
            <a:avLst/>
            <a:gdLst>
              <a:gd name="T0" fmla="*/ 1 w 10"/>
              <a:gd name="T1" fmla="*/ 6 h 6"/>
              <a:gd name="T2" fmla="*/ 10 w 10"/>
              <a:gd name="T3" fmla="*/ 2 h 6"/>
              <a:gd name="T4" fmla="*/ 9 w 10"/>
              <a:gd name="T5" fmla="*/ 0 h 6"/>
              <a:gd name="T6" fmla="*/ 0 w 10"/>
              <a:gd name="T7" fmla="*/ 3 h 6"/>
              <a:gd name="T8" fmla="*/ 1 w 10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1" y="6"/>
                </a:moveTo>
                <a:cubicBezTo>
                  <a:pt x="10" y="2"/>
                  <a:pt x="10" y="2"/>
                  <a:pt x="10" y="2"/>
                </a:cubicBezTo>
                <a:cubicBezTo>
                  <a:pt x="9" y="1"/>
                  <a:pt x="9" y="0"/>
                  <a:pt x="9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5"/>
                  <a:pt x="1" y="6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48"/>
          <p:cNvSpPr/>
          <p:nvPr/>
        </p:nvSpPr>
        <p:spPr bwMode="auto">
          <a:xfrm>
            <a:off x="5532437" y="4030967"/>
            <a:ext cx="127000" cy="76200"/>
          </a:xfrm>
          <a:custGeom>
            <a:avLst/>
            <a:gdLst>
              <a:gd name="T0" fmla="*/ 1 w 10"/>
              <a:gd name="T1" fmla="*/ 6 h 6"/>
              <a:gd name="T2" fmla="*/ 10 w 10"/>
              <a:gd name="T3" fmla="*/ 3 h 6"/>
              <a:gd name="T4" fmla="*/ 9 w 10"/>
              <a:gd name="T5" fmla="*/ 0 h 6"/>
              <a:gd name="T6" fmla="*/ 0 w 10"/>
              <a:gd name="T7" fmla="*/ 3 h 6"/>
              <a:gd name="T8" fmla="*/ 1 w 10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1" y="6"/>
                </a:move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1"/>
                  <a:pt x="9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5"/>
                  <a:pt x="1" y="6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49"/>
          <p:cNvSpPr/>
          <p:nvPr/>
        </p:nvSpPr>
        <p:spPr bwMode="auto">
          <a:xfrm>
            <a:off x="5519737" y="3980167"/>
            <a:ext cx="127000" cy="50800"/>
          </a:xfrm>
          <a:custGeom>
            <a:avLst/>
            <a:gdLst>
              <a:gd name="T0" fmla="*/ 0 w 10"/>
              <a:gd name="T1" fmla="*/ 4 h 4"/>
              <a:gd name="T2" fmla="*/ 10 w 10"/>
              <a:gd name="T3" fmla="*/ 2 h 4"/>
              <a:gd name="T4" fmla="*/ 10 w 10"/>
              <a:gd name="T5" fmla="*/ 0 h 4"/>
              <a:gd name="T6" fmla="*/ 0 w 10"/>
              <a:gd name="T7" fmla="*/ 1 h 4"/>
              <a:gd name="T8" fmla="*/ 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0" y="4"/>
                </a:move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0" y="4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0"/>
          <p:cNvSpPr/>
          <p:nvPr/>
        </p:nvSpPr>
        <p:spPr bwMode="auto">
          <a:xfrm>
            <a:off x="5507037" y="3916667"/>
            <a:ext cx="127000" cy="38100"/>
          </a:xfrm>
          <a:custGeom>
            <a:avLst/>
            <a:gdLst>
              <a:gd name="T0" fmla="*/ 0 w 10"/>
              <a:gd name="T1" fmla="*/ 3 h 3"/>
              <a:gd name="T2" fmla="*/ 10 w 10"/>
              <a:gd name="T3" fmla="*/ 3 h 3"/>
              <a:gd name="T4" fmla="*/ 10 w 10"/>
              <a:gd name="T5" fmla="*/ 0 h 3"/>
              <a:gd name="T6" fmla="*/ 0 w 10"/>
              <a:gd name="T7" fmla="*/ 0 h 3"/>
              <a:gd name="T8" fmla="*/ 0 w 10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3">
                <a:moveTo>
                  <a:pt x="0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1"/>
                  <a:pt x="1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1"/>
          <p:cNvSpPr/>
          <p:nvPr/>
        </p:nvSpPr>
        <p:spPr bwMode="auto">
          <a:xfrm>
            <a:off x="5507037" y="3853167"/>
            <a:ext cx="139700" cy="38100"/>
          </a:xfrm>
          <a:custGeom>
            <a:avLst/>
            <a:gdLst>
              <a:gd name="T0" fmla="*/ 0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 w 11"/>
              <a:gd name="T7" fmla="*/ 0 h 3"/>
              <a:gd name="T8" fmla="*/ 0 w 11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3">
                <a:moveTo>
                  <a:pt x="0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2"/>
                  <a:pt x="1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2"/>
                  <a:pt x="0" y="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52"/>
          <p:cNvSpPr/>
          <p:nvPr/>
        </p:nvSpPr>
        <p:spPr bwMode="auto">
          <a:xfrm>
            <a:off x="5519737" y="3776967"/>
            <a:ext cx="127000" cy="63500"/>
          </a:xfrm>
          <a:custGeom>
            <a:avLst/>
            <a:gdLst>
              <a:gd name="T0" fmla="*/ 0 w 10"/>
              <a:gd name="T1" fmla="*/ 3 h 5"/>
              <a:gd name="T2" fmla="*/ 10 w 10"/>
              <a:gd name="T3" fmla="*/ 5 h 5"/>
              <a:gd name="T4" fmla="*/ 10 w 10"/>
              <a:gd name="T5" fmla="*/ 3 h 5"/>
              <a:gd name="T6" fmla="*/ 1 w 10"/>
              <a:gd name="T7" fmla="*/ 0 h 5"/>
              <a:gd name="T8" fmla="*/ 0 w 10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5">
                <a:moveTo>
                  <a:pt x="0" y="3"/>
                </a:move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3"/>
                  <a:pt x="10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53"/>
          <p:cNvSpPr/>
          <p:nvPr/>
        </p:nvSpPr>
        <p:spPr bwMode="auto">
          <a:xfrm>
            <a:off x="5545137" y="3713467"/>
            <a:ext cx="127000" cy="63500"/>
          </a:xfrm>
          <a:custGeom>
            <a:avLst/>
            <a:gdLst>
              <a:gd name="T0" fmla="*/ 0 w 10"/>
              <a:gd name="T1" fmla="*/ 2 h 5"/>
              <a:gd name="T2" fmla="*/ 9 w 10"/>
              <a:gd name="T3" fmla="*/ 5 h 5"/>
              <a:gd name="T4" fmla="*/ 10 w 10"/>
              <a:gd name="T5" fmla="*/ 3 h 5"/>
              <a:gd name="T6" fmla="*/ 1 w 10"/>
              <a:gd name="T7" fmla="*/ 0 h 5"/>
              <a:gd name="T8" fmla="*/ 0 w 10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5">
                <a:moveTo>
                  <a:pt x="0" y="2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10" y="4"/>
                  <a:pt x="10" y="3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54"/>
          <p:cNvSpPr/>
          <p:nvPr/>
        </p:nvSpPr>
        <p:spPr bwMode="auto">
          <a:xfrm>
            <a:off x="5570537" y="3637267"/>
            <a:ext cx="128588" cy="88900"/>
          </a:xfrm>
          <a:custGeom>
            <a:avLst/>
            <a:gdLst>
              <a:gd name="T0" fmla="*/ 0 w 10"/>
              <a:gd name="T1" fmla="*/ 3 h 7"/>
              <a:gd name="T2" fmla="*/ 9 w 10"/>
              <a:gd name="T3" fmla="*/ 7 h 7"/>
              <a:gd name="T4" fmla="*/ 10 w 10"/>
              <a:gd name="T5" fmla="*/ 5 h 7"/>
              <a:gd name="T6" fmla="*/ 1 w 10"/>
              <a:gd name="T7" fmla="*/ 0 h 7"/>
              <a:gd name="T8" fmla="*/ 0 w 10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">
                <a:moveTo>
                  <a:pt x="0" y="3"/>
                </a:move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6"/>
                  <a:pt x="10" y="5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55"/>
          <p:cNvSpPr/>
          <p:nvPr/>
        </p:nvSpPr>
        <p:spPr bwMode="auto">
          <a:xfrm>
            <a:off x="5608637" y="3586467"/>
            <a:ext cx="115888" cy="88900"/>
          </a:xfrm>
          <a:custGeom>
            <a:avLst/>
            <a:gdLst>
              <a:gd name="T0" fmla="*/ 0 w 9"/>
              <a:gd name="T1" fmla="*/ 2 h 7"/>
              <a:gd name="T2" fmla="*/ 8 w 9"/>
              <a:gd name="T3" fmla="*/ 7 h 7"/>
              <a:gd name="T4" fmla="*/ 9 w 9"/>
              <a:gd name="T5" fmla="*/ 5 h 7"/>
              <a:gd name="T6" fmla="*/ 1 w 9"/>
              <a:gd name="T7" fmla="*/ 0 h 7"/>
              <a:gd name="T8" fmla="*/ 0 w 9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0" y="2"/>
                </a:move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5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6"/>
          <p:cNvSpPr/>
          <p:nvPr/>
        </p:nvSpPr>
        <p:spPr bwMode="auto">
          <a:xfrm>
            <a:off x="5646737" y="3522967"/>
            <a:ext cx="115888" cy="114300"/>
          </a:xfrm>
          <a:custGeom>
            <a:avLst/>
            <a:gdLst>
              <a:gd name="T0" fmla="*/ 0 w 9"/>
              <a:gd name="T1" fmla="*/ 2 h 9"/>
              <a:gd name="T2" fmla="*/ 7 w 9"/>
              <a:gd name="T3" fmla="*/ 9 h 9"/>
              <a:gd name="T4" fmla="*/ 9 w 9"/>
              <a:gd name="T5" fmla="*/ 7 h 9"/>
              <a:gd name="T6" fmla="*/ 2 w 9"/>
              <a:gd name="T7" fmla="*/ 0 h 9"/>
              <a:gd name="T8" fmla="*/ 0 w 9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0" y="2"/>
                </a:moveTo>
                <a:cubicBezTo>
                  <a:pt x="7" y="9"/>
                  <a:pt x="7" y="9"/>
                  <a:pt x="7" y="9"/>
                </a:cubicBezTo>
                <a:cubicBezTo>
                  <a:pt x="8" y="8"/>
                  <a:pt x="8" y="7"/>
                  <a:pt x="9" y="7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0" y="2"/>
                  <a:pt x="0" y="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7"/>
          <p:cNvSpPr/>
          <p:nvPr/>
        </p:nvSpPr>
        <p:spPr bwMode="auto">
          <a:xfrm>
            <a:off x="5699124" y="3472167"/>
            <a:ext cx="101600" cy="114300"/>
          </a:xfrm>
          <a:custGeom>
            <a:avLst/>
            <a:gdLst>
              <a:gd name="T0" fmla="*/ 0 w 8"/>
              <a:gd name="T1" fmla="*/ 2 h 9"/>
              <a:gd name="T2" fmla="*/ 7 w 8"/>
              <a:gd name="T3" fmla="*/ 9 h 9"/>
              <a:gd name="T4" fmla="*/ 8 w 8"/>
              <a:gd name="T5" fmla="*/ 8 h 9"/>
              <a:gd name="T6" fmla="*/ 2 w 8"/>
              <a:gd name="T7" fmla="*/ 0 h 9"/>
              <a:gd name="T8" fmla="*/ 0 w 8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0" y="2"/>
                </a:move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8"/>
                  <a:pt x="8" y="8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8"/>
          <p:cNvSpPr/>
          <p:nvPr/>
        </p:nvSpPr>
        <p:spPr bwMode="auto">
          <a:xfrm>
            <a:off x="5749924" y="3432480"/>
            <a:ext cx="101600" cy="115888"/>
          </a:xfrm>
          <a:custGeom>
            <a:avLst/>
            <a:gdLst>
              <a:gd name="T0" fmla="*/ 0 w 8"/>
              <a:gd name="T1" fmla="*/ 1 h 9"/>
              <a:gd name="T2" fmla="*/ 6 w 8"/>
              <a:gd name="T3" fmla="*/ 9 h 9"/>
              <a:gd name="T4" fmla="*/ 8 w 8"/>
              <a:gd name="T5" fmla="*/ 8 h 9"/>
              <a:gd name="T6" fmla="*/ 3 w 8"/>
              <a:gd name="T7" fmla="*/ 0 h 9"/>
              <a:gd name="T8" fmla="*/ 0 w 8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0" y="1"/>
                </a:moveTo>
                <a:cubicBezTo>
                  <a:pt x="6" y="9"/>
                  <a:pt x="6" y="9"/>
                  <a:pt x="6" y="9"/>
                </a:cubicBezTo>
                <a:cubicBezTo>
                  <a:pt x="7" y="9"/>
                  <a:pt x="7" y="9"/>
                  <a:pt x="8" y="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59"/>
          <p:cNvSpPr/>
          <p:nvPr/>
        </p:nvSpPr>
        <p:spPr bwMode="auto">
          <a:xfrm>
            <a:off x="5813424" y="3394380"/>
            <a:ext cx="88900" cy="128588"/>
          </a:xfrm>
          <a:custGeom>
            <a:avLst/>
            <a:gdLst>
              <a:gd name="T0" fmla="*/ 0 w 7"/>
              <a:gd name="T1" fmla="*/ 1 h 10"/>
              <a:gd name="T2" fmla="*/ 5 w 7"/>
              <a:gd name="T3" fmla="*/ 10 h 10"/>
              <a:gd name="T4" fmla="*/ 7 w 7"/>
              <a:gd name="T5" fmla="*/ 9 h 10"/>
              <a:gd name="T6" fmla="*/ 3 w 7"/>
              <a:gd name="T7" fmla="*/ 0 h 10"/>
              <a:gd name="T8" fmla="*/ 0 w 7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0" y="1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7" y="9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60"/>
          <p:cNvSpPr/>
          <p:nvPr/>
        </p:nvSpPr>
        <p:spPr bwMode="auto">
          <a:xfrm>
            <a:off x="5876924" y="3368980"/>
            <a:ext cx="76200" cy="128588"/>
          </a:xfrm>
          <a:custGeom>
            <a:avLst/>
            <a:gdLst>
              <a:gd name="T0" fmla="*/ 0 w 6"/>
              <a:gd name="T1" fmla="*/ 1 h 10"/>
              <a:gd name="T2" fmla="*/ 4 w 6"/>
              <a:gd name="T3" fmla="*/ 10 h 10"/>
              <a:gd name="T4" fmla="*/ 6 w 6"/>
              <a:gd name="T5" fmla="*/ 9 h 10"/>
              <a:gd name="T6" fmla="*/ 3 w 6"/>
              <a:gd name="T7" fmla="*/ 0 h 10"/>
              <a:gd name="T8" fmla="*/ 0 w 6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0" y="1"/>
                </a:move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6" y="9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61"/>
          <p:cNvSpPr/>
          <p:nvPr/>
        </p:nvSpPr>
        <p:spPr bwMode="auto">
          <a:xfrm>
            <a:off x="5953124" y="3356280"/>
            <a:ext cx="50800" cy="128588"/>
          </a:xfrm>
          <a:custGeom>
            <a:avLst/>
            <a:gdLst>
              <a:gd name="T0" fmla="*/ 0 w 4"/>
              <a:gd name="T1" fmla="*/ 0 h 10"/>
              <a:gd name="T2" fmla="*/ 2 w 4"/>
              <a:gd name="T3" fmla="*/ 10 h 10"/>
              <a:gd name="T4" fmla="*/ 4 w 4"/>
              <a:gd name="T5" fmla="*/ 9 h 10"/>
              <a:gd name="T6" fmla="*/ 3 w 4"/>
              <a:gd name="T7" fmla="*/ 0 h 10"/>
              <a:gd name="T8" fmla="*/ 0 w 4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0" y="0"/>
                </a:move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4" y="9"/>
                  <a:pt x="4" y="9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62"/>
          <p:cNvSpPr/>
          <p:nvPr/>
        </p:nvSpPr>
        <p:spPr bwMode="auto">
          <a:xfrm>
            <a:off x="6016624" y="3343580"/>
            <a:ext cx="50800" cy="128588"/>
          </a:xfrm>
          <a:custGeom>
            <a:avLst/>
            <a:gdLst>
              <a:gd name="T0" fmla="*/ 0 w 4"/>
              <a:gd name="T1" fmla="*/ 0 h 10"/>
              <a:gd name="T2" fmla="*/ 2 w 4"/>
              <a:gd name="T3" fmla="*/ 10 h 10"/>
              <a:gd name="T4" fmla="*/ 4 w 4"/>
              <a:gd name="T5" fmla="*/ 10 h 10"/>
              <a:gd name="T6" fmla="*/ 3 w 4"/>
              <a:gd name="T7" fmla="*/ 0 h 10"/>
              <a:gd name="T8" fmla="*/ 0 w 4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0" y="0"/>
                </a:move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10"/>
                  <a:pt x="4" y="1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5592186" y="3545745"/>
            <a:ext cx="1007627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85%</a:t>
            </a:r>
            <a:endParaRPr lang="zh-CN" altLang="en-US" sz="32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3728499" y="3328150"/>
            <a:ext cx="1839400" cy="1272918"/>
            <a:chOff x="5456437" y="1541462"/>
            <a:chExt cx="1839400" cy="1272918"/>
          </a:xfrm>
        </p:grpSpPr>
        <p:grpSp>
          <p:nvGrpSpPr>
            <p:cNvPr id="95" name="组合 94"/>
            <p:cNvGrpSpPr/>
            <p:nvPr/>
          </p:nvGrpSpPr>
          <p:grpSpPr>
            <a:xfrm>
              <a:off x="5456437" y="1541462"/>
              <a:ext cx="1839400" cy="1272918"/>
              <a:chOff x="5456437" y="1541462"/>
              <a:chExt cx="1839400" cy="1272918"/>
            </a:xfrm>
          </p:grpSpPr>
          <p:sp>
            <p:nvSpPr>
              <p:cNvPr id="97" name="Freeform 125"/>
              <p:cNvSpPr/>
              <p:nvPr/>
            </p:nvSpPr>
            <p:spPr bwMode="auto">
              <a:xfrm>
                <a:off x="5456437" y="1541462"/>
                <a:ext cx="1839400" cy="1272918"/>
              </a:xfrm>
              <a:custGeom>
                <a:avLst/>
                <a:gdLst>
                  <a:gd name="T0" fmla="*/ 63 w 116"/>
                  <a:gd name="T1" fmla="*/ 73 h 80"/>
                  <a:gd name="T2" fmla="*/ 116 w 116"/>
                  <a:gd name="T3" fmla="*/ 40 h 80"/>
                  <a:gd name="T4" fmla="*/ 63 w 116"/>
                  <a:gd name="T5" fmla="*/ 8 h 80"/>
                  <a:gd name="T6" fmla="*/ 58 w 116"/>
                  <a:gd name="T7" fmla="*/ 4 h 80"/>
                  <a:gd name="T8" fmla="*/ 40 w 116"/>
                  <a:gd name="T9" fmla="*/ 0 h 80"/>
                  <a:gd name="T10" fmla="*/ 0 w 116"/>
                  <a:gd name="T11" fmla="*/ 40 h 80"/>
                  <a:gd name="T12" fmla="*/ 40 w 116"/>
                  <a:gd name="T13" fmla="*/ 80 h 80"/>
                  <a:gd name="T14" fmla="*/ 58 w 116"/>
                  <a:gd name="T15" fmla="*/ 76 h 80"/>
                  <a:gd name="T16" fmla="*/ 63 w 116"/>
                  <a:gd name="T17" fmla="*/ 7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80">
                    <a:moveTo>
                      <a:pt x="63" y="73"/>
                    </a:moveTo>
                    <a:cubicBezTo>
                      <a:pt x="116" y="40"/>
                      <a:pt x="116" y="40"/>
                      <a:pt x="116" y="4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2"/>
                      <a:pt x="47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47" y="80"/>
                      <a:pt x="53" y="79"/>
                      <a:pt x="58" y="76"/>
                    </a:cubicBezTo>
                    <a:lnTo>
                      <a:pt x="63" y="73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6"/>
              <p:cNvSpPr/>
              <p:nvPr/>
            </p:nvSpPr>
            <p:spPr bwMode="auto">
              <a:xfrm>
                <a:off x="5573242" y="1648094"/>
                <a:ext cx="1559491" cy="1059654"/>
              </a:xfrm>
              <a:custGeom>
                <a:avLst/>
                <a:gdLst>
                  <a:gd name="T0" fmla="*/ 98 w 98"/>
                  <a:gd name="T1" fmla="*/ 33 h 67"/>
                  <a:gd name="T2" fmla="*/ 49 w 98"/>
                  <a:gd name="T3" fmla="*/ 3 h 67"/>
                  <a:gd name="T4" fmla="*/ 34 w 98"/>
                  <a:gd name="T5" fmla="*/ 0 h 67"/>
                  <a:gd name="T6" fmla="*/ 0 w 98"/>
                  <a:gd name="T7" fmla="*/ 33 h 67"/>
                  <a:gd name="T8" fmla="*/ 34 w 98"/>
                  <a:gd name="T9" fmla="*/ 67 h 67"/>
                  <a:gd name="T10" fmla="*/ 49 w 98"/>
                  <a:gd name="T11" fmla="*/ 64 h 67"/>
                  <a:gd name="T12" fmla="*/ 98 w 98"/>
                  <a:gd name="T13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67">
                    <a:moveTo>
                      <a:pt x="98" y="33"/>
                    </a:moveTo>
                    <a:cubicBezTo>
                      <a:pt x="49" y="3"/>
                      <a:pt x="49" y="3"/>
                      <a:pt x="49" y="3"/>
                    </a:cubicBezTo>
                    <a:cubicBezTo>
                      <a:pt x="44" y="1"/>
                      <a:pt x="39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39" y="67"/>
                      <a:pt x="44" y="66"/>
                      <a:pt x="49" y="64"/>
                    </a:cubicBezTo>
                    <a:lnTo>
                      <a:pt x="98" y="33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5694521" y="1762423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04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451286" y="1603050"/>
            <a:ext cx="1286247" cy="1839400"/>
            <a:chOff x="6376138" y="2731074"/>
            <a:chExt cx="1286247" cy="1839400"/>
          </a:xfrm>
        </p:grpSpPr>
        <p:grpSp>
          <p:nvGrpSpPr>
            <p:cNvPr id="100" name="组合 99"/>
            <p:cNvGrpSpPr/>
            <p:nvPr/>
          </p:nvGrpSpPr>
          <p:grpSpPr>
            <a:xfrm>
              <a:off x="6376138" y="2731074"/>
              <a:ext cx="1286247" cy="1839400"/>
              <a:chOff x="6376138" y="2731074"/>
              <a:chExt cx="1286247" cy="1839400"/>
            </a:xfrm>
          </p:grpSpPr>
          <p:sp>
            <p:nvSpPr>
              <p:cNvPr id="102" name="Freeform 129"/>
              <p:cNvSpPr/>
              <p:nvPr/>
            </p:nvSpPr>
            <p:spPr bwMode="auto">
              <a:xfrm>
                <a:off x="6376138" y="2731074"/>
                <a:ext cx="1286247" cy="1839400"/>
              </a:xfrm>
              <a:custGeom>
                <a:avLst/>
                <a:gdLst>
                  <a:gd name="T0" fmla="*/ 8 w 81"/>
                  <a:gd name="T1" fmla="*/ 64 h 116"/>
                  <a:gd name="T2" fmla="*/ 41 w 81"/>
                  <a:gd name="T3" fmla="*/ 116 h 116"/>
                  <a:gd name="T4" fmla="*/ 73 w 81"/>
                  <a:gd name="T5" fmla="*/ 64 h 116"/>
                  <a:gd name="T6" fmla="*/ 76 w 81"/>
                  <a:gd name="T7" fmla="*/ 58 h 116"/>
                  <a:gd name="T8" fmla="*/ 81 w 81"/>
                  <a:gd name="T9" fmla="*/ 40 h 116"/>
                  <a:gd name="T10" fmla="*/ 41 w 81"/>
                  <a:gd name="T11" fmla="*/ 0 h 116"/>
                  <a:gd name="T12" fmla="*/ 0 w 81"/>
                  <a:gd name="T13" fmla="*/ 40 h 116"/>
                  <a:gd name="T14" fmla="*/ 5 w 81"/>
                  <a:gd name="T15" fmla="*/ 58 h 116"/>
                  <a:gd name="T16" fmla="*/ 8 w 81"/>
                  <a:gd name="T17" fmla="*/ 6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16">
                    <a:moveTo>
                      <a:pt x="8" y="64"/>
                    </a:moveTo>
                    <a:cubicBezTo>
                      <a:pt x="41" y="116"/>
                      <a:pt x="41" y="116"/>
                      <a:pt x="41" y="116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9" y="53"/>
                      <a:pt x="81" y="47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7"/>
                      <a:pt x="2" y="53"/>
                      <a:pt x="5" y="58"/>
                    </a:cubicBezTo>
                    <a:lnTo>
                      <a:pt x="8" y="64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Freeform 130"/>
              <p:cNvSpPr/>
              <p:nvPr/>
            </p:nvSpPr>
            <p:spPr bwMode="auto">
              <a:xfrm>
                <a:off x="6486102" y="2838945"/>
                <a:ext cx="1066319" cy="1559491"/>
              </a:xfrm>
              <a:custGeom>
                <a:avLst/>
                <a:gdLst>
                  <a:gd name="T0" fmla="*/ 34 w 67"/>
                  <a:gd name="T1" fmla="*/ 98 h 98"/>
                  <a:gd name="T2" fmla="*/ 64 w 67"/>
                  <a:gd name="T3" fmla="*/ 50 h 98"/>
                  <a:gd name="T4" fmla="*/ 67 w 67"/>
                  <a:gd name="T5" fmla="*/ 34 h 98"/>
                  <a:gd name="T6" fmla="*/ 34 w 67"/>
                  <a:gd name="T7" fmla="*/ 0 h 98"/>
                  <a:gd name="T8" fmla="*/ 0 w 67"/>
                  <a:gd name="T9" fmla="*/ 34 h 98"/>
                  <a:gd name="T10" fmla="*/ 3 w 67"/>
                  <a:gd name="T11" fmla="*/ 50 h 98"/>
                  <a:gd name="T12" fmla="*/ 34 w 67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98">
                    <a:moveTo>
                      <a:pt x="34" y="98"/>
                    </a:moveTo>
                    <a:cubicBezTo>
                      <a:pt x="64" y="50"/>
                      <a:pt x="64" y="50"/>
                      <a:pt x="64" y="50"/>
                    </a:cubicBezTo>
                    <a:cubicBezTo>
                      <a:pt x="66" y="45"/>
                      <a:pt x="67" y="40"/>
                      <a:pt x="67" y="34"/>
                    </a:cubicBezTo>
                    <a:cubicBezTo>
                      <a:pt x="67" y="16"/>
                      <a:pt x="52" y="0"/>
                      <a:pt x="34" y="0"/>
                    </a:cubicBezTo>
                    <a:cubicBezTo>
                      <a:pt x="15" y="0"/>
                      <a:pt x="0" y="16"/>
                      <a:pt x="0" y="34"/>
                    </a:cubicBezTo>
                    <a:cubicBezTo>
                      <a:pt x="0" y="40"/>
                      <a:pt x="1" y="45"/>
                      <a:pt x="3" y="50"/>
                    </a:cubicBezTo>
                    <a:lnTo>
                      <a:pt x="34" y="98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1" name="文本框 100"/>
            <p:cNvSpPr txBox="1"/>
            <p:nvPr/>
          </p:nvSpPr>
          <p:spPr>
            <a:xfrm>
              <a:off x="6551828" y="2993054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</a:rPr>
                <a:t>01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568100" y="3280319"/>
            <a:ext cx="1852729" cy="1272918"/>
            <a:chOff x="4776659" y="3824051"/>
            <a:chExt cx="1852729" cy="1272918"/>
          </a:xfrm>
        </p:grpSpPr>
        <p:grpSp>
          <p:nvGrpSpPr>
            <p:cNvPr id="105" name="组合 104"/>
            <p:cNvGrpSpPr/>
            <p:nvPr/>
          </p:nvGrpSpPr>
          <p:grpSpPr>
            <a:xfrm>
              <a:off x="4776659" y="3824051"/>
              <a:ext cx="1852729" cy="1272918"/>
              <a:chOff x="4776659" y="3824051"/>
              <a:chExt cx="1852729" cy="1272918"/>
            </a:xfrm>
          </p:grpSpPr>
          <p:sp>
            <p:nvSpPr>
              <p:cNvPr id="107" name="Freeform 127"/>
              <p:cNvSpPr/>
              <p:nvPr/>
            </p:nvSpPr>
            <p:spPr bwMode="auto">
              <a:xfrm>
                <a:off x="4776659" y="3824051"/>
                <a:ext cx="1852729" cy="1272918"/>
              </a:xfrm>
              <a:custGeom>
                <a:avLst/>
                <a:gdLst>
                  <a:gd name="T0" fmla="*/ 53 w 117"/>
                  <a:gd name="T1" fmla="*/ 7 h 80"/>
                  <a:gd name="T2" fmla="*/ 0 w 117"/>
                  <a:gd name="T3" fmla="*/ 40 h 80"/>
                  <a:gd name="T4" fmla="*/ 53 w 117"/>
                  <a:gd name="T5" fmla="*/ 72 h 80"/>
                  <a:gd name="T6" fmla="*/ 58 w 117"/>
                  <a:gd name="T7" fmla="*/ 75 h 80"/>
                  <a:gd name="T8" fmla="*/ 77 w 117"/>
                  <a:gd name="T9" fmla="*/ 80 h 80"/>
                  <a:gd name="T10" fmla="*/ 117 w 117"/>
                  <a:gd name="T11" fmla="*/ 40 h 80"/>
                  <a:gd name="T12" fmla="*/ 77 w 117"/>
                  <a:gd name="T13" fmla="*/ 0 h 80"/>
                  <a:gd name="T14" fmla="*/ 58 w 117"/>
                  <a:gd name="T15" fmla="*/ 4 h 80"/>
                  <a:gd name="T16" fmla="*/ 53 w 117"/>
                  <a:gd name="T17" fmla="*/ 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80">
                    <a:moveTo>
                      <a:pt x="53" y="7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64" y="78"/>
                      <a:pt x="70" y="80"/>
                      <a:pt x="77" y="80"/>
                    </a:cubicBezTo>
                    <a:cubicBezTo>
                      <a:pt x="99" y="80"/>
                      <a:pt x="117" y="62"/>
                      <a:pt x="117" y="40"/>
                    </a:cubicBezTo>
                    <a:cubicBezTo>
                      <a:pt x="117" y="18"/>
                      <a:pt x="99" y="0"/>
                      <a:pt x="77" y="0"/>
                    </a:cubicBezTo>
                    <a:cubicBezTo>
                      <a:pt x="70" y="0"/>
                      <a:pt x="64" y="1"/>
                      <a:pt x="58" y="4"/>
                    </a:cubicBez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28"/>
              <p:cNvSpPr/>
              <p:nvPr/>
            </p:nvSpPr>
            <p:spPr bwMode="auto">
              <a:xfrm>
                <a:off x="4971404" y="3920686"/>
                <a:ext cx="1559491" cy="1079648"/>
              </a:xfrm>
              <a:custGeom>
                <a:avLst/>
                <a:gdLst>
                  <a:gd name="T0" fmla="*/ 0 w 98"/>
                  <a:gd name="T1" fmla="*/ 34 h 68"/>
                  <a:gd name="T2" fmla="*/ 49 w 98"/>
                  <a:gd name="T3" fmla="*/ 64 h 68"/>
                  <a:gd name="T4" fmla="*/ 64 w 98"/>
                  <a:gd name="T5" fmla="*/ 68 h 68"/>
                  <a:gd name="T6" fmla="*/ 98 w 98"/>
                  <a:gd name="T7" fmla="*/ 34 h 68"/>
                  <a:gd name="T8" fmla="*/ 64 w 98"/>
                  <a:gd name="T9" fmla="*/ 0 h 68"/>
                  <a:gd name="T10" fmla="*/ 49 w 98"/>
                  <a:gd name="T11" fmla="*/ 4 h 68"/>
                  <a:gd name="T12" fmla="*/ 0 w 98"/>
                  <a:gd name="T13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68">
                    <a:moveTo>
                      <a:pt x="0" y="34"/>
                    </a:moveTo>
                    <a:cubicBezTo>
                      <a:pt x="49" y="64"/>
                      <a:pt x="49" y="64"/>
                      <a:pt x="49" y="64"/>
                    </a:cubicBezTo>
                    <a:cubicBezTo>
                      <a:pt x="53" y="66"/>
                      <a:pt x="59" y="68"/>
                      <a:pt x="64" y="68"/>
                    </a:cubicBezTo>
                    <a:cubicBezTo>
                      <a:pt x="83" y="68"/>
                      <a:pt x="98" y="53"/>
                      <a:pt x="98" y="34"/>
                    </a:cubicBezTo>
                    <a:cubicBezTo>
                      <a:pt x="98" y="15"/>
                      <a:pt x="83" y="0"/>
                      <a:pt x="64" y="0"/>
                    </a:cubicBezTo>
                    <a:cubicBezTo>
                      <a:pt x="59" y="0"/>
                      <a:pt x="53" y="1"/>
                      <a:pt x="49" y="4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文本框 105"/>
            <p:cNvSpPr txBox="1"/>
            <p:nvPr/>
          </p:nvSpPr>
          <p:spPr>
            <a:xfrm>
              <a:off x="5551235" y="4045012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02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465576" y="4469117"/>
            <a:ext cx="1286247" cy="1839400"/>
            <a:chOff x="4376790" y="2177921"/>
            <a:chExt cx="1286247" cy="1839400"/>
          </a:xfrm>
        </p:grpSpPr>
        <p:grpSp>
          <p:nvGrpSpPr>
            <p:cNvPr id="110" name="组合 109"/>
            <p:cNvGrpSpPr/>
            <p:nvPr/>
          </p:nvGrpSpPr>
          <p:grpSpPr>
            <a:xfrm>
              <a:off x="4376790" y="2177921"/>
              <a:ext cx="1286247" cy="1839400"/>
              <a:chOff x="4376790" y="2177921"/>
              <a:chExt cx="1286247" cy="1839400"/>
            </a:xfrm>
          </p:grpSpPr>
          <p:sp>
            <p:nvSpPr>
              <p:cNvPr id="112" name="Freeform 123"/>
              <p:cNvSpPr/>
              <p:nvPr/>
            </p:nvSpPr>
            <p:spPr bwMode="auto">
              <a:xfrm>
                <a:off x="4376790" y="2177921"/>
                <a:ext cx="1286247" cy="1839400"/>
              </a:xfrm>
              <a:custGeom>
                <a:avLst/>
                <a:gdLst>
                  <a:gd name="T0" fmla="*/ 73 w 81"/>
                  <a:gd name="T1" fmla="*/ 53 h 116"/>
                  <a:gd name="T2" fmla="*/ 40 w 81"/>
                  <a:gd name="T3" fmla="*/ 0 h 116"/>
                  <a:gd name="T4" fmla="*/ 8 w 81"/>
                  <a:gd name="T5" fmla="*/ 53 h 116"/>
                  <a:gd name="T6" fmla="*/ 5 w 81"/>
                  <a:gd name="T7" fmla="*/ 58 h 116"/>
                  <a:gd name="T8" fmla="*/ 0 w 81"/>
                  <a:gd name="T9" fmla="*/ 76 h 116"/>
                  <a:gd name="T10" fmla="*/ 40 w 81"/>
                  <a:gd name="T11" fmla="*/ 116 h 116"/>
                  <a:gd name="T12" fmla="*/ 81 w 81"/>
                  <a:gd name="T13" fmla="*/ 76 h 116"/>
                  <a:gd name="T14" fmla="*/ 76 w 81"/>
                  <a:gd name="T15" fmla="*/ 58 h 116"/>
                  <a:gd name="T16" fmla="*/ 73 w 81"/>
                  <a:gd name="T17" fmla="*/ 5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16">
                    <a:moveTo>
                      <a:pt x="73" y="53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63"/>
                      <a:pt x="0" y="70"/>
                      <a:pt x="0" y="76"/>
                    </a:cubicBezTo>
                    <a:cubicBezTo>
                      <a:pt x="0" y="98"/>
                      <a:pt x="18" y="116"/>
                      <a:pt x="40" y="116"/>
                    </a:cubicBezTo>
                    <a:cubicBezTo>
                      <a:pt x="63" y="116"/>
                      <a:pt x="81" y="98"/>
                      <a:pt x="81" y="76"/>
                    </a:cubicBezTo>
                    <a:cubicBezTo>
                      <a:pt x="81" y="70"/>
                      <a:pt x="79" y="63"/>
                      <a:pt x="76" y="58"/>
                    </a:cubicBezTo>
                    <a:lnTo>
                      <a:pt x="73" y="53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Freeform 124"/>
              <p:cNvSpPr/>
              <p:nvPr/>
            </p:nvSpPr>
            <p:spPr bwMode="auto">
              <a:xfrm>
                <a:off x="4480089" y="2369334"/>
                <a:ext cx="1079648" cy="1552827"/>
              </a:xfrm>
              <a:custGeom>
                <a:avLst/>
                <a:gdLst>
                  <a:gd name="T0" fmla="*/ 34 w 68"/>
                  <a:gd name="T1" fmla="*/ 0 h 98"/>
                  <a:gd name="T2" fmla="*/ 4 w 68"/>
                  <a:gd name="T3" fmla="*/ 49 h 98"/>
                  <a:gd name="T4" fmla="*/ 0 w 68"/>
                  <a:gd name="T5" fmla="*/ 65 h 98"/>
                  <a:gd name="T6" fmla="*/ 34 w 68"/>
                  <a:gd name="T7" fmla="*/ 98 h 98"/>
                  <a:gd name="T8" fmla="*/ 68 w 68"/>
                  <a:gd name="T9" fmla="*/ 65 h 98"/>
                  <a:gd name="T10" fmla="*/ 64 w 68"/>
                  <a:gd name="T11" fmla="*/ 49 h 98"/>
                  <a:gd name="T12" fmla="*/ 34 w 6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98">
                    <a:moveTo>
                      <a:pt x="34" y="0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2" y="54"/>
                      <a:pt x="0" y="59"/>
                      <a:pt x="0" y="65"/>
                    </a:cubicBezTo>
                    <a:cubicBezTo>
                      <a:pt x="0" y="83"/>
                      <a:pt x="15" y="98"/>
                      <a:pt x="34" y="98"/>
                    </a:cubicBezTo>
                    <a:cubicBezTo>
                      <a:pt x="53" y="98"/>
                      <a:pt x="68" y="83"/>
                      <a:pt x="68" y="65"/>
                    </a:cubicBezTo>
                    <a:cubicBezTo>
                      <a:pt x="68" y="59"/>
                      <a:pt x="67" y="54"/>
                      <a:pt x="64" y="49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文本框 110"/>
            <p:cNvSpPr txBox="1"/>
            <p:nvPr/>
          </p:nvSpPr>
          <p:spPr>
            <a:xfrm>
              <a:off x="4552480" y="2885056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</a:rPr>
                <a:t>03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4" name="椭圆 113"/>
          <p:cNvSpPr/>
          <p:nvPr/>
        </p:nvSpPr>
        <p:spPr>
          <a:xfrm>
            <a:off x="5911115" y="428425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5916000" y="320748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 flipH="1">
            <a:off x="5366788" y="377811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 flipH="1">
            <a:off x="6454079" y="373405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6997251" y="1671303"/>
            <a:ext cx="3122565" cy="1020006"/>
            <a:chOff x="6968991" y="1710921"/>
            <a:chExt cx="3122565" cy="1020006"/>
          </a:xfrm>
        </p:grpSpPr>
        <p:sp>
          <p:nvSpPr>
            <p:cNvPr id="119" name="矩形 118"/>
            <p:cNvSpPr/>
            <p:nvPr/>
          </p:nvSpPr>
          <p:spPr>
            <a:xfrm>
              <a:off x="6975578" y="1710921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6968991" y="2085767"/>
              <a:ext cx="312256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2086549" y="1726322"/>
            <a:ext cx="3122565" cy="1020006"/>
            <a:chOff x="2086549" y="1726322"/>
            <a:chExt cx="3122565" cy="1020006"/>
          </a:xfrm>
        </p:grpSpPr>
        <p:sp>
          <p:nvSpPr>
            <p:cNvPr id="122" name="矩形 121"/>
            <p:cNvSpPr/>
            <p:nvPr/>
          </p:nvSpPr>
          <p:spPr>
            <a:xfrm>
              <a:off x="2605185" y="1726322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2086549" y="2101168"/>
              <a:ext cx="312256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040724" y="4901836"/>
            <a:ext cx="3122565" cy="1020006"/>
            <a:chOff x="7040724" y="4901836"/>
            <a:chExt cx="3122565" cy="1020006"/>
          </a:xfrm>
        </p:grpSpPr>
        <p:sp>
          <p:nvSpPr>
            <p:cNvPr id="125" name="矩形 124"/>
            <p:cNvSpPr/>
            <p:nvPr/>
          </p:nvSpPr>
          <p:spPr>
            <a:xfrm>
              <a:off x="7047311" y="4901836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7040724" y="5276682"/>
              <a:ext cx="312256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2047523" y="4900032"/>
            <a:ext cx="3122565" cy="1020006"/>
            <a:chOff x="2047523" y="4900032"/>
            <a:chExt cx="3122565" cy="1020006"/>
          </a:xfrm>
        </p:grpSpPr>
        <p:sp>
          <p:nvSpPr>
            <p:cNvPr id="128" name="矩形 127"/>
            <p:cNvSpPr/>
            <p:nvPr/>
          </p:nvSpPr>
          <p:spPr>
            <a:xfrm>
              <a:off x="2566159" y="4900032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2047523" y="5274878"/>
              <a:ext cx="312256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</p:spTree>
  </p:cSld>
  <p:clrMapOvr>
    <a:masterClrMapping/>
  </p:clrMapOvr>
  <p:transition advTm="52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/>
      <p:bldP spid="114" grpId="0" bldLvl="0" animBg="1"/>
      <p:bldP spid="115" grpId="0" bldLvl="0" animBg="1"/>
      <p:bldP spid="116" grpId="0" bldLvl="0" animBg="1"/>
      <p:bldP spid="11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16906" r="30494" b="41165"/>
          <a:stretch>
            <a:fillRect/>
          </a:stretch>
        </p:blipFill>
        <p:spPr>
          <a:xfrm>
            <a:off x="0" y="1224328"/>
            <a:ext cx="8475260" cy="293184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矩形 50"/>
          <p:cNvSpPr/>
          <p:nvPr/>
        </p:nvSpPr>
        <p:spPr>
          <a:xfrm>
            <a:off x="943499" y="4862254"/>
            <a:ext cx="2850582" cy="12788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2" name="矩形 51"/>
          <p:cNvSpPr/>
          <p:nvPr/>
        </p:nvSpPr>
        <p:spPr>
          <a:xfrm>
            <a:off x="967896" y="4523700"/>
            <a:ext cx="1808480" cy="3524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1600" b="1" kern="0" dirty="0">
                <a:solidFill>
                  <a:schemeClr val="accent1"/>
                </a:solidFill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4711419" y="4862254"/>
            <a:ext cx="2850582" cy="12788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5" name="矩形 54"/>
          <p:cNvSpPr/>
          <p:nvPr/>
        </p:nvSpPr>
        <p:spPr>
          <a:xfrm>
            <a:off x="4735816" y="4523700"/>
            <a:ext cx="1808480" cy="3524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1600" b="1" kern="0" dirty="0">
                <a:solidFill>
                  <a:schemeClr val="accent1"/>
                </a:solidFill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57" name="矩形 56"/>
          <p:cNvSpPr/>
          <p:nvPr/>
        </p:nvSpPr>
        <p:spPr>
          <a:xfrm>
            <a:off x="8479338" y="4862254"/>
            <a:ext cx="2850582" cy="12788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8" name="矩形 57"/>
          <p:cNvSpPr/>
          <p:nvPr/>
        </p:nvSpPr>
        <p:spPr>
          <a:xfrm>
            <a:off x="8503735" y="4523700"/>
            <a:ext cx="1808480" cy="3524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1600" b="1" kern="0" dirty="0">
                <a:solidFill>
                  <a:schemeClr val="accent1"/>
                </a:solidFill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8475260" y="1237152"/>
            <a:ext cx="3716740" cy="291901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907034" y="2150515"/>
            <a:ext cx="2877017" cy="151638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883209" y="1663772"/>
            <a:ext cx="2214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</a:p>
        </p:txBody>
      </p:sp>
    </p:spTree>
  </p:cSld>
  <p:clrMapOvr>
    <a:masterClrMapping/>
  </p:clrMapOvr>
  <p:transition advTm="25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51" grpId="0"/>
      <p:bldP spid="52" grpId="0" animBg="1"/>
      <p:bldP spid="54" grpId="0"/>
      <p:bldP spid="55" grpId="0" animBg="1"/>
      <p:bldP spid="57" grpId="0"/>
      <p:bldP spid="58" grpId="0" animBg="1"/>
      <p:bldP spid="13" grpId="0" animBg="1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43" name="椭圆 42"/>
          <p:cNvSpPr/>
          <p:nvPr/>
        </p:nvSpPr>
        <p:spPr>
          <a:xfrm flipH="1">
            <a:off x="2458722" y="266874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椭圆 43"/>
          <p:cNvSpPr/>
          <p:nvPr/>
        </p:nvSpPr>
        <p:spPr>
          <a:xfrm>
            <a:off x="1811254" y="2021276"/>
            <a:ext cx="1654936" cy="1654936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5" name="图表 44"/>
          <p:cNvGraphicFramePr/>
          <p:nvPr/>
        </p:nvGraphicFramePr>
        <p:xfrm>
          <a:off x="1178440" y="1448656"/>
          <a:ext cx="2899666" cy="280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椭圆 45"/>
          <p:cNvSpPr/>
          <p:nvPr/>
        </p:nvSpPr>
        <p:spPr>
          <a:xfrm flipH="1">
            <a:off x="5890374" y="266874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椭圆 46"/>
          <p:cNvSpPr/>
          <p:nvPr/>
        </p:nvSpPr>
        <p:spPr>
          <a:xfrm>
            <a:off x="5242906" y="2021276"/>
            <a:ext cx="1654936" cy="1654936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8" name="图表 47"/>
          <p:cNvGraphicFramePr/>
          <p:nvPr/>
        </p:nvGraphicFramePr>
        <p:xfrm>
          <a:off x="4609305" y="1447327"/>
          <a:ext cx="2899666" cy="280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椭圆 48"/>
          <p:cNvSpPr/>
          <p:nvPr/>
        </p:nvSpPr>
        <p:spPr>
          <a:xfrm flipH="1">
            <a:off x="9416830" y="266874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椭圆 49"/>
          <p:cNvSpPr/>
          <p:nvPr/>
        </p:nvSpPr>
        <p:spPr>
          <a:xfrm>
            <a:off x="8769362" y="2021276"/>
            <a:ext cx="1654936" cy="1654936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1" name="图表 50"/>
          <p:cNvGraphicFramePr/>
          <p:nvPr/>
        </p:nvGraphicFramePr>
        <p:xfrm>
          <a:off x="8146997" y="1445665"/>
          <a:ext cx="2899666" cy="280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2" name="组合 51"/>
          <p:cNvGrpSpPr/>
          <p:nvPr/>
        </p:nvGrpSpPr>
        <p:grpSpPr>
          <a:xfrm>
            <a:off x="1769391" y="4231867"/>
            <a:ext cx="2603929" cy="1296866"/>
            <a:chOff x="1732561" y="4547820"/>
            <a:chExt cx="2603929" cy="1296866"/>
          </a:xfrm>
        </p:grpSpPr>
        <p:sp>
          <p:nvSpPr>
            <p:cNvPr id="53" name="矩形 52"/>
            <p:cNvSpPr/>
            <p:nvPr/>
          </p:nvSpPr>
          <p:spPr>
            <a:xfrm>
              <a:off x="1732561" y="4547820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1732561" y="4922666"/>
              <a:ext cx="215911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42906" y="4231867"/>
            <a:ext cx="2603929" cy="1296866"/>
            <a:chOff x="5206076" y="4620189"/>
            <a:chExt cx="2603929" cy="1296866"/>
          </a:xfrm>
        </p:grpSpPr>
        <p:sp>
          <p:nvSpPr>
            <p:cNvPr id="56" name="矩形 55"/>
            <p:cNvSpPr/>
            <p:nvPr/>
          </p:nvSpPr>
          <p:spPr>
            <a:xfrm>
              <a:off x="5206076" y="4620189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5206076" y="4995035"/>
              <a:ext cx="215911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716421" y="4231867"/>
            <a:ext cx="2603929" cy="1296866"/>
            <a:chOff x="8679591" y="4697251"/>
            <a:chExt cx="2603929" cy="1296866"/>
          </a:xfrm>
        </p:grpSpPr>
        <p:sp>
          <p:nvSpPr>
            <p:cNvPr id="59" name="矩形 58"/>
            <p:cNvSpPr/>
            <p:nvPr/>
          </p:nvSpPr>
          <p:spPr>
            <a:xfrm>
              <a:off x="8679591" y="4697251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8679591" y="5072097"/>
              <a:ext cx="215911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2686929" y="2324282"/>
            <a:ext cx="1500689" cy="768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charset="0"/>
              </a:rPr>
              <a:t>33%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144431" y="2324791"/>
            <a:ext cx="1500689" cy="768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charset="0"/>
              </a:rPr>
              <a:t>45%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673953" y="2324791"/>
            <a:ext cx="1500689" cy="768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charset="0"/>
              </a:rPr>
              <a:t>50%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charset="0"/>
            </a:endParaRPr>
          </a:p>
        </p:txBody>
      </p:sp>
    </p:spTree>
  </p:cSld>
  <p:clrMapOvr>
    <a:masterClrMapping/>
  </p:clrMapOvr>
  <p:transition advTm="32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3" grpId="0" bldLvl="0" animBg="1"/>
      <p:bldP spid="44" grpId="0" bldLvl="0" animBg="1"/>
      <p:bldGraphic spid="45" grpId="0">
        <p:bldAsOne/>
      </p:bldGraphic>
      <p:bldP spid="46" grpId="0" bldLvl="0" animBg="1"/>
      <p:bldP spid="47" grpId="0" bldLvl="0" animBg="1"/>
      <p:bldGraphic spid="48" grpId="0">
        <p:bldAsOne/>
      </p:bldGraphic>
      <p:bldP spid="49" grpId="0" bldLvl="0" animBg="1"/>
      <p:bldP spid="50" grpId="0" bldLvl="0" animBg="1"/>
      <p:bldGraphic spid="51" grpId="0">
        <p:bldAsOne/>
      </p:bldGraphic>
      <p:bldP spid="61" grpId="0"/>
      <p:bldP spid="62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6090425" y="1907636"/>
            <a:ext cx="25160" cy="3636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5"/>
          <p:cNvSpPr>
            <a:spLocks noEditPoints="1"/>
          </p:cNvSpPr>
          <p:nvPr/>
        </p:nvSpPr>
        <p:spPr bwMode="auto">
          <a:xfrm>
            <a:off x="6408252" y="1750024"/>
            <a:ext cx="256659" cy="465892"/>
          </a:xfrm>
          <a:custGeom>
            <a:avLst/>
            <a:gdLst>
              <a:gd name="T0" fmla="*/ 38 w 77"/>
              <a:gd name="T1" fmla="*/ 136 h 140"/>
              <a:gd name="T2" fmla="*/ 33 w 77"/>
              <a:gd name="T3" fmla="*/ 131 h 140"/>
              <a:gd name="T4" fmla="*/ 38 w 77"/>
              <a:gd name="T5" fmla="*/ 126 h 140"/>
              <a:gd name="T6" fmla="*/ 43 w 77"/>
              <a:gd name="T7" fmla="*/ 131 h 140"/>
              <a:gd name="T8" fmla="*/ 38 w 77"/>
              <a:gd name="T9" fmla="*/ 136 h 140"/>
              <a:gd name="T10" fmla="*/ 6 w 77"/>
              <a:gd name="T11" fmla="*/ 122 h 140"/>
              <a:gd name="T12" fmla="*/ 6 w 77"/>
              <a:gd name="T13" fmla="*/ 18 h 140"/>
              <a:gd name="T14" fmla="*/ 70 w 77"/>
              <a:gd name="T15" fmla="*/ 18 h 140"/>
              <a:gd name="T16" fmla="*/ 70 w 77"/>
              <a:gd name="T17" fmla="*/ 122 h 140"/>
              <a:gd name="T18" fmla="*/ 6 w 77"/>
              <a:gd name="T19" fmla="*/ 122 h 140"/>
              <a:gd name="T20" fmla="*/ 63 w 77"/>
              <a:gd name="T21" fmla="*/ 0 h 140"/>
              <a:gd name="T22" fmla="*/ 13 w 77"/>
              <a:gd name="T23" fmla="*/ 0 h 140"/>
              <a:gd name="T24" fmla="*/ 0 w 77"/>
              <a:gd name="T25" fmla="*/ 13 h 140"/>
              <a:gd name="T26" fmla="*/ 0 w 77"/>
              <a:gd name="T27" fmla="*/ 127 h 140"/>
              <a:gd name="T28" fmla="*/ 13 w 77"/>
              <a:gd name="T29" fmla="*/ 140 h 140"/>
              <a:gd name="T30" fmla="*/ 63 w 77"/>
              <a:gd name="T31" fmla="*/ 140 h 140"/>
              <a:gd name="T32" fmla="*/ 77 w 77"/>
              <a:gd name="T33" fmla="*/ 127 h 140"/>
              <a:gd name="T34" fmla="*/ 77 w 77"/>
              <a:gd name="T35" fmla="*/ 13 h 140"/>
              <a:gd name="T36" fmla="*/ 63 w 77"/>
              <a:gd name="T3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140">
                <a:moveTo>
                  <a:pt x="38" y="136"/>
                </a:moveTo>
                <a:cubicBezTo>
                  <a:pt x="36" y="136"/>
                  <a:pt x="33" y="134"/>
                  <a:pt x="33" y="131"/>
                </a:cubicBezTo>
                <a:cubicBezTo>
                  <a:pt x="33" y="128"/>
                  <a:pt x="36" y="126"/>
                  <a:pt x="38" y="126"/>
                </a:cubicBezTo>
                <a:cubicBezTo>
                  <a:pt x="41" y="126"/>
                  <a:pt x="43" y="128"/>
                  <a:pt x="43" y="131"/>
                </a:cubicBezTo>
                <a:cubicBezTo>
                  <a:pt x="43" y="134"/>
                  <a:pt x="41" y="136"/>
                  <a:pt x="38" y="136"/>
                </a:cubicBezTo>
                <a:moveTo>
                  <a:pt x="6" y="122"/>
                </a:moveTo>
                <a:cubicBezTo>
                  <a:pt x="6" y="18"/>
                  <a:pt x="6" y="18"/>
                  <a:pt x="6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6" y="122"/>
                  <a:pt x="6" y="122"/>
                  <a:pt x="6" y="122"/>
                </a:cubicBezTo>
                <a:moveTo>
                  <a:pt x="63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4"/>
                  <a:pt x="6" y="140"/>
                  <a:pt x="13" y="140"/>
                </a:cubicBezTo>
                <a:cubicBezTo>
                  <a:pt x="63" y="140"/>
                  <a:pt x="63" y="140"/>
                  <a:pt x="63" y="140"/>
                </a:cubicBezTo>
                <a:cubicBezTo>
                  <a:pt x="71" y="140"/>
                  <a:pt x="77" y="134"/>
                  <a:pt x="77" y="127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6"/>
                  <a:pt x="71" y="0"/>
                  <a:pt x="63" y="0"/>
                </a:cubicBezTo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6434907" y="4085757"/>
            <a:ext cx="359882" cy="437994"/>
            <a:chOff x="5695954" y="3406775"/>
            <a:chExt cx="409576" cy="498475"/>
          </a:xfrm>
          <a:solidFill>
            <a:schemeClr val="bg1">
              <a:alpha val="80000"/>
            </a:schemeClr>
          </a:solidFill>
        </p:grpSpPr>
        <p:sp>
          <p:nvSpPr>
            <p:cNvPr id="46" name="Freeform 6"/>
            <p:cNvSpPr/>
            <p:nvPr/>
          </p:nvSpPr>
          <p:spPr bwMode="auto">
            <a:xfrm>
              <a:off x="5881692" y="3513138"/>
              <a:ext cx="90488" cy="85725"/>
            </a:xfrm>
            <a:custGeom>
              <a:avLst/>
              <a:gdLst>
                <a:gd name="T0" fmla="*/ 13 w 24"/>
                <a:gd name="T1" fmla="*/ 0 h 23"/>
                <a:gd name="T2" fmla="*/ 10 w 24"/>
                <a:gd name="T3" fmla="*/ 1 h 23"/>
                <a:gd name="T4" fmla="*/ 3 w 24"/>
                <a:gd name="T5" fmla="*/ 7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1 w 24"/>
                <a:gd name="T15" fmla="*/ 16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10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5729292" y="3622675"/>
              <a:ext cx="92075" cy="85725"/>
            </a:xfrm>
            <a:custGeom>
              <a:avLst/>
              <a:gdLst>
                <a:gd name="T0" fmla="*/ 13 w 24"/>
                <a:gd name="T1" fmla="*/ 0 h 23"/>
                <a:gd name="T2" fmla="*/ 11 w 24"/>
                <a:gd name="T3" fmla="*/ 1 h 23"/>
                <a:gd name="T4" fmla="*/ 3 w 24"/>
                <a:gd name="T5" fmla="*/ 6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2 w 24"/>
                <a:gd name="T15" fmla="*/ 16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1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10" y="23"/>
                    <a:pt x="11" y="23"/>
                  </a:cubicBezTo>
                  <a:cubicBezTo>
                    <a:pt x="12" y="23"/>
                    <a:pt x="13" y="22"/>
                    <a:pt x="14" y="2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5789617" y="3459163"/>
              <a:ext cx="92075" cy="87313"/>
            </a:xfrm>
            <a:custGeom>
              <a:avLst/>
              <a:gdLst>
                <a:gd name="T0" fmla="*/ 13 w 24"/>
                <a:gd name="T1" fmla="*/ 0 h 23"/>
                <a:gd name="T2" fmla="*/ 10 w 24"/>
                <a:gd name="T3" fmla="*/ 1 h 23"/>
                <a:gd name="T4" fmla="*/ 3 w 24"/>
                <a:gd name="T5" fmla="*/ 6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1 w 24"/>
                <a:gd name="T15" fmla="*/ 16 h 23"/>
                <a:gd name="T16" fmla="*/ 23 w 24"/>
                <a:gd name="T17" fmla="*/ 9 h 23"/>
                <a:gd name="T18" fmla="*/ 17 w 24"/>
                <a:gd name="T19" fmla="*/ 2 h 23"/>
                <a:gd name="T20" fmla="*/ 13 w 2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9" y="23"/>
                    <a:pt x="11" y="23"/>
                  </a:cubicBezTo>
                  <a:cubicBezTo>
                    <a:pt x="12" y="23"/>
                    <a:pt x="13" y="22"/>
                    <a:pt x="14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4" y="15"/>
                    <a:pt x="24" y="12"/>
                    <a:pt x="23" y="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"/>
            <p:cNvSpPr/>
            <p:nvPr/>
          </p:nvSpPr>
          <p:spPr bwMode="auto">
            <a:xfrm>
              <a:off x="5713417" y="3513138"/>
              <a:ext cx="92075" cy="85725"/>
            </a:xfrm>
            <a:custGeom>
              <a:avLst/>
              <a:gdLst>
                <a:gd name="T0" fmla="*/ 13 w 24"/>
                <a:gd name="T1" fmla="*/ 0 h 23"/>
                <a:gd name="T2" fmla="*/ 10 w 24"/>
                <a:gd name="T3" fmla="*/ 1 h 23"/>
                <a:gd name="T4" fmla="*/ 3 w 24"/>
                <a:gd name="T5" fmla="*/ 7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2 w 24"/>
                <a:gd name="T15" fmla="*/ 17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10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"/>
            <p:cNvSpPr/>
            <p:nvPr/>
          </p:nvSpPr>
          <p:spPr bwMode="auto">
            <a:xfrm>
              <a:off x="5695954" y="3406775"/>
              <a:ext cx="90488" cy="87313"/>
            </a:xfrm>
            <a:custGeom>
              <a:avLst/>
              <a:gdLst>
                <a:gd name="T0" fmla="*/ 13 w 24"/>
                <a:gd name="T1" fmla="*/ 0 h 23"/>
                <a:gd name="T2" fmla="*/ 10 w 24"/>
                <a:gd name="T3" fmla="*/ 1 h 23"/>
                <a:gd name="T4" fmla="*/ 2 w 24"/>
                <a:gd name="T5" fmla="*/ 7 h 23"/>
                <a:gd name="T6" fmla="*/ 1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3 w 24"/>
                <a:gd name="T13" fmla="*/ 22 h 23"/>
                <a:gd name="T14" fmla="*/ 21 w 24"/>
                <a:gd name="T15" fmla="*/ 16 h 23"/>
                <a:gd name="T16" fmla="*/ 22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8"/>
                    <a:pt x="0" y="11"/>
                    <a:pt x="1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9" y="23"/>
                    <a:pt x="11" y="23"/>
                  </a:cubicBezTo>
                  <a:cubicBezTo>
                    <a:pt x="11" y="23"/>
                    <a:pt x="12" y="23"/>
                    <a:pt x="13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5"/>
                    <a:pt x="24" y="12"/>
                    <a:pt x="22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1"/>
            <p:cNvSpPr/>
            <p:nvPr/>
          </p:nvSpPr>
          <p:spPr bwMode="auto">
            <a:xfrm>
              <a:off x="5976942" y="3557588"/>
              <a:ext cx="95250" cy="87313"/>
            </a:xfrm>
            <a:custGeom>
              <a:avLst/>
              <a:gdLst>
                <a:gd name="T0" fmla="*/ 14 w 25"/>
                <a:gd name="T1" fmla="*/ 0 h 23"/>
                <a:gd name="T2" fmla="*/ 11 w 25"/>
                <a:gd name="T3" fmla="*/ 1 h 23"/>
                <a:gd name="T4" fmla="*/ 3 w 25"/>
                <a:gd name="T5" fmla="*/ 7 h 23"/>
                <a:gd name="T6" fmla="*/ 2 w 25"/>
                <a:gd name="T7" fmla="*/ 13 h 23"/>
                <a:gd name="T8" fmla="*/ 8 w 25"/>
                <a:gd name="T9" fmla="*/ 21 h 23"/>
                <a:gd name="T10" fmla="*/ 11 w 25"/>
                <a:gd name="T11" fmla="*/ 23 h 23"/>
                <a:gd name="T12" fmla="*/ 14 w 25"/>
                <a:gd name="T13" fmla="*/ 22 h 23"/>
                <a:gd name="T14" fmla="*/ 22 w 25"/>
                <a:gd name="T15" fmla="*/ 16 h 23"/>
                <a:gd name="T16" fmla="*/ 23 w 25"/>
                <a:gd name="T17" fmla="*/ 10 h 23"/>
                <a:gd name="T18" fmla="*/ 17 w 25"/>
                <a:gd name="T19" fmla="*/ 2 h 23"/>
                <a:gd name="T20" fmla="*/ 14 w 25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3">
                  <a:moveTo>
                    <a:pt x="14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10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5"/>
                    <a:pt x="25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2"/>
            <p:cNvSpPr/>
            <p:nvPr/>
          </p:nvSpPr>
          <p:spPr bwMode="auto">
            <a:xfrm>
              <a:off x="5748342" y="3724275"/>
              <a:ext cx="90488" cy="87313"/>
            </a:xfrm>
            <a:custGeom>
              <a:avLst/>
              <a:gdLst>
                <a:gd name="T0" fmla="*/ 13 w 24"/>
                <a:gd name="T1" fmla="*/ 0 h 23"/>
                <a:gd name="T2" fmla="*/ 11 w 24"/>
                <a:gd name="T3" fmla="*/ 1 h 23"/>
                <a:gd name="T4" fmla="*/ 3 w 24"/>
                <a:gd name="T5" fmla="*/ 6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2 w 24"/>
                <a:gd name="T15" fmla="*/ 16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1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10" y="23"/>
                    <a:pt x="11" y="23"/>
                  </a:cubicBezTo>
                  <a:cubicBezTo>
                    <a:pt x="12" y="23"/>
                    <a:pt x="13" y="22"/>
                    <a:pt x="14" y="2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5805492" y="3565525"/>
              <a:ext cx="90488" cy="87313"/>
            </a:xfrm>
            <a:custGeom>
              <a:avLst/>
              <a:gdLst>
                <a:gd name="T0" fmla="*/ 13 w 24"/>
                <a:gd name="T1" fmla="*/ 0 h 23"/>
                <a:gd name="T2" fmla="*/ 10 w 24"/>
                <a:gd name="T3" fmla="*/ 1 h 23"/>
                <a:gd name="T4" fmla="*/ 3 w 24"/>
                <a:gd name="T5" fmla="*/ 7 h 23"/>
                <a:gd name="T6" fmla="*/ 2 w 24"/>
                <a:gd name="T7" fmla="*/ 14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2 w 24"/>
                <a:gd name="T15" fmla="*/ 17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1"/>
                    <a:pt x="10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3"/>
                    <a:pt x="10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"/>
            <p:cNvSpPr/>
            <p:nvPr/>
          </p:nvSpPr>
          <p:spPr bwMode="auto">
            <a:xfrm>
              <a:off x="5900742" y="3614738"/>
              <a:ext cx="95250" cy="82550"/>
            </a:xfrm>
            <a:custGeom>
              <a:avLst/>
              <a:gdLst>
                <a:gd name="T0" fmla="*/ 14 w 25"/>
                <a:gd name="T1" fmla="*/ 0 h 22"/>
                <a:gd name="T2" fmla="*/ 11 w 25"/>
                <a:gd name="T3" fmla="*/ 0 h 22"/>
                <a:gd name="T4" fmla="*/ 3 w 25"/>
                <a:gd name="T5" fmla="*/ 6 h 22"/>
                <a:gd name="T6" fmla="*/ 2 w 25"/>
                <a:gd name="T7" fmla="*/ 13 h 22"/>
                <a:gd name="T8" fmla="*/ 8 w 25"/>
                <a:gd name="T9" fmla="*/ 20 h 22"/>
                <a:gd name="T10" fmla="*/ 11 w 25"/>
                <a:gd name="T11" fmla="*/ 22 h 22"/>
                <a:gd name="T12" fmla="*/ 14 w 25"/>
                <a:gd name="T13" fmla="*/ 21 h 22"/>
                <a:gd name="T14" fmla="*/ 22 w 25"/>
                <a:gd name="T15" fmla="*/ 16 h 22"/>
                <a:gd name="T16" fmla="*/ 23 w 25"/>
                <a:gd name="T17" fmla="*/ 9 h 22"/>
                <a:gd name="T18" fmla="*/ 17 w 25"/>
                <a:gd name="T19" fmla="*/ 2 h 22"/>
                <a:gd name="T20" fmla="*/ 14 w 25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2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10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4"/>
                    <a:pt x="25" y="11"/>
                    <a:pt x="23" y="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5824542" y="3667125"/>
              <a:ext cx="90488" cy="87313"/>
            </a:xfrm>
            <a:custGeom>
              <a:avLst/>
              <a:gdLst>
                <a:gd name="T0" fmla="*/ 13 w 24"/>
                <a:gd name="T1" fmla="*/ 0 h 23"/>
                <a:gd name="T2" fmla="*/ 11 w 24"/>
                <a:gd name="T3" fmla="*/ 1 h 23"/>
                <a:gd name="T4" fmla="*/ 3 w 24"/>
                <a:gd name="T5" fmla="*/ 7 h 23"/>
                <a:gd name="T6" fmla="*/ 2 w 24"/>
                <a:gd name="T7" fmla="*/ 14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2 w 24"/>
                <a:gd name="T15" fmla="*/ 17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1"/>
                    <a:pt x="11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3"/>
                    <a:pt x="10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5957892" y="3686175"/>
              <a:ext cx="90488" cy="87313"/>
            </a:xfrm>
            <a:custGeom>
              <a:avLst/>
              <a:gdLst>
                <a:gd name="T0" fmla="*/ 13 w 24"/>
                <a:gd name="T1" fmla="*/ 0 h 23"/>
                <a:gd name="T2" fmla="*/ 11 w 24"/>
                <a:gd name="T3" fmla="*/ 1 h 23"/>
                <a:gd name="T4" fmla="*/ 3 w 24"/>
                <a:gd name="T5" fmla="*/ 7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2 w 24"/>
                <a:gd name="T15" fmla="*/ 17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2" y="0"/>
                    <a:pt x="11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10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7"/>
            <p:cNvSpPr/>
            <p:nvPr/>
          </p:nvSpPr>
          <p:spPr bwMode="auto">
            <a:xfrm>
              <a:off x="5881692" y="3743325"/>
              <a:ext cx="90488" cy="87313"/>
            </a:xfrm>
            <a:custGeom>
              <a:avLst/>
              <a:gdLst>
                <a:gd name="T0" fmla="*/ 13 w 24"/>
                <a:gd name="T1" fmla="*/ 0 h 23"/>
                <a:gd name="T2" fmla="*/ 10 w 24"/>
                <a:gd name="T3" fmla="*/ 1 h 23"/>
                <a:gd name="T4" fmla="*/ 3 w 24"/>
                <a:gd name="T5" fmla="*/ 7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1 w 24"/>
                <a:gd name="T15" fmla="*/ 16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9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6015042" y="3765550"/>
              <a:ext cx="90488" cy="84138"/>
            </a:xfrm>
            <a:custGeom>
              <a:avLst/>
              <a:gdLst>
                <a:gd name="T0" fmla="*/ 14 w 24"/>
                <a:gd name="T1" fmla="*/ 0 h 22"/>
                <a:gd name="T2" fmla="*/ 11 w 24"/>
                <a:gd name="T3" fmla="*/ 1 h 22"/>
                <a:gd name="T4" fmla="*/ 3 w 24"/>
                <a:gd name="T5" fmla="*/ 6 h 22"/>
                <a:gd name="T6" fmla="*/ 2 w 24"/>
                <a:gd name="T7" fmla="*/ 13 h 22"/>
                <a:gd name="T8" fmla="*/ 7 w 24"/>
                <a:gd name="T9" fmla="*/ 20 h 22"/>
                <a:gd name="T10" fmla="*/ 11 w 24"/>
                <a:gd name="T11" fmla="*/ 22 h 22"/>
                <a:gd name="T12" fmla="*/ 14 w 24"/>
                <a:gd name="T13" fmla="*/ 22 h 22"/>
                <a:gd name="T14" fmla="*/ 22 w 24"/>
                <a:gd name="T15" fmla="*/ 16 h 22"/>
                <a:gd name="T16" fmla="*/ 23 w 24"/>
                <a:gd name="T17" fmla="*/ 9 h 22"/>
                <a:gd name="T18" fmla="*/ 17 w 24"/>
                <a:gd name="T19" fmla="*/ 2 h 22"/>
                <a:gd name="T20" fmla="*/ 14 w 24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14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2"/>
                    <a:pt x="10" y="22"/>
                    <a:pt x="11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4"/>
                    <a:pt x="24" y="11"/>
                    <a:pt x="23" y="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0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9"/>
            <p:cNvSpPr/>
            <p:nvPr/>
          </p:nvSpPr>
          <p:spPr bwMode="auto">
            <a:xfrm>
              <a:off x="5938842" y="3822700"/>
              <a:ext cx="90488" cy="82550"/>
            </a:xfrm>
            <a:custGeom>
              <a:avLst/>
              <a:gdLst>
                <a:gd name="T0" fmla="*/ 13 w 24"/>
                <a:gd name="T1" fmla="*/ 0 h 22"/>
                <a:gd name="T2" fmla="*/ 10 w 24"/>
                <a:gd name="T3" fmla="*/ 0 h 22"/>
                <a:gd name="T4" fmla="*/ 3 w 24"/>
                <a:gd name="T5" fmla="*/ 6 h 22"/>
                <a:gd name="T6" fmla="*/ 2 w 24"/>
                <a:gd name="T7" fmla="*/ 13 h 22"/>
                <a:gd name="T8" fmla="*/ 7 w 24"/>
                <a:gd name="T9" fmla="*/ 20 h 22"/>
                <a:gd name="T10" fmla="*/ 11 w 24"/>
                <a:gd name="T11" fmla="*/ 22 h 22"/>
                <a:gd name="T12" fmla="*/ 14 w 24"/>
                <a:gd name="T13" fmla="*/ 22 h 22"/>
                <a:gd name="T14" fmla="*/ 22 w 24"/>
                <a:gd name="T15" fmla="*/ 16 h 22"/>
                <a:gd name="T16" fmla="*/ 23 w 24"/>
                <a:gd name="T17" fmla="*/ 9 h 22"/>
                <a:gd name="T18" fmla="*/ 17 w 24"/>
                <a:gd name="T19" fmla="*/ 2 h 22"/>
                <a:gd name="T20" fmla="*/ 13 w 24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13" y="0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2"/>
                    <a:pt x="10" y="22"/>
                    <a:pt x="11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4"/>
                    <a:pt x="24" y="11"/>
                    <a:pt x="23" y="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Freeform 20"/>
          <p:cNvSpPr>
            <a:spLocks noEditPoints="1"/>
          </p:cNvSpPr>
          <p:nvPr/>
        </p:nvSpPr>
        <p:spPr bwMode="auto">
          <a:xfrm>
            <a:off x="5487700" y="5333136"/>
            <a:ext cx="253869" cy="471472"/>
          </a:xfrm>
          <a:custGeom>
            <a:avLst/>
            <a:gdLst>
              <a:gd name="T0" fmla="*/ 38 w 76"/>
              <a:gd name="T1" fmla="*/ 130 h 142"/>
              <a:gd name="T2" fmla="*/ 32 w 76"/>
              <a:gd name="T3" fmla="*/ 124 h 142"/>
              <a:gd name="T4" fmla="*/ 38 w 76"/>
              <a:gd name="T5" fmla="*/ 118 h 142"/>
              <a:gd name="T6" fmla="*/ 44 w 76"/>
              <a:gd name="T7" fmla="*/ 124 h 142"/>
              <a:gd name="T8" fmla="*/ 38 w 76"/>
              <a:gd name="T9" fmla="*/ 130 h 142"/>
              <a:gd name="T10" fmla="*/ 12 w 76"/>
              <a:gd name="T11" fmla="*/ 68 h 142"/>
              <a:gd name="T12" fmla="*/ 10 w 76"/>
              <a:gd name="T13" fmla="*/ 67 h 142"/>
              <a:gd name="T14" fmla="*/ 10 w 76"/>
              <a:gd name="T15" fmla="*/ 61 h 142"/>
              <a:gd name="T16" fmla="*/ 12 w 76"/>
              <a:gd name="T17" fmla="*/ 59 h 142"/>
              <a:gd name="T18" fmla="*/ 66 w 76"/>
              <a:gd name="T19" fmla="*/ 59 h 142"/>
              <a:gd name="T20" fmla="*/ 67 w 76"/>
              <a:gd name="T21" fmla="*/ 61 h 142"/>
              <a:gd name="T22" fmla="*/ 67 w 76"/>
              <a:gd name="T23" fmla="*/ 67 h 142"/>
              <a:gd name="T24" fmla="*/ 66 w 76"/>
              <a:gd name="T25" fmla="*/ 68 h 142"/>
              <a:gd name="T26" fmla="*/ 12 w 76"/>
              <a:gd name="T27" fmla="*/ 68 h 142"/>
              <a:gd name="T28" fmla="*/ 12 w 76"/>
              <a:gd name="T29" fmla="*/ 53 h 142"/>
              <a:gd name="T30" fmla="*/ 10 w 76"/>
              <a:gd name="T31" fmla="*/ 51 h 142"/>
              <a:gd name="T32" fmla="*/ 10 w 76"/>
              <a:gd name="T33" fmla="*/ 45 h 142"/>
              <a:gd name="T34" fmla="*/ 12 w 76"/>
              <a:gd name="T35" fmla="*/ 43 h 142"/>
              <a:gd name="T36" fmla="*/ 66 w 76"/>
              <a:gd name="T37" fmla="*/ 43 h 142"/>
              <a:gd name="T38" fmla="*/ 67 w 76"/>
              <a:gd name="T39" fmla="*/ 45 h 142"/>
              <a:gd name="T40" fmla="*/ 67 w 76"/>
              <a:gd name="T41" fmla="*/ 51 h 142"/>
              <a:gd name="T42" fmla="*/ 66 w 76"/>
              <a:gd name="T43" fmla="*/ 53 h 142"/>
              <a:gd name="T44" fmla="*/ 12 w 76"/>
              <a:gd name="T45" fmla="*/ 53 h 142"/>
              <a:gd name="T46" fmla="*/ 12 w 76"/>
              <a:gd name="T47" fmla="*/ 36 h 142"/>
              <a:gd name="T48" fmla="*/ 10 w 76"/>
              <a:gd name="T49" fmla="*/ 34 h 142"/>
              <a:gd name="T50" fmla="*/ 10 w 76"/>
              <a:gd name="T51" fmla="*/ 28 h 142"/>
              <a:gd name="T52" fmla="*/ 12 w 76"/>
              <a:gd name="T53" fmla="*/ 27 h 142"/>
              <a:gd name="T54" fmla="*/ 66 w 76"/>
              <a:gd name="T55" fmla="*/ 27 h 142"/>
              <a:gd name="T56" fmla="*/ 67 w 76"/>
              <a:gd name="T57" fmla="*/ 28 h 142"/>
              <a:gd name="T58" fmla="*/ 67 w 76"/>
              <a:gd name="T59" fmla="*/ 34 h 142"/>
              <a:gd name="T60" fmla="*/ 66 w 76"/>
              <a:gd name="T61" fmla="*/ 36 h 142"/>
              <a:gd name="T62" fmla="*/ 12 w 76"/>
              <a:gd name="T63" fmla="*/ 36 h 142"/>
              <a:gd name="T64" fmla="*/ 12 w 76"/>
              <a:gd name="T65" fmla="*/ 19 h 142"/>
              <a:gd name="T66" fmla="*/ 10 w 76"/>
              <a:gd name="T67" fmla="*/ 18 h 142"/>
              <a:gd name="T68" fmla="*/ 10 w 76"/>
              <a:gd name="T69" fmla="*/ 12 h 142"/>
              <a:gd name="T70" fmla="*/ 12 w 76"/>
              <a:gd name="T71" fmla="*/ 10 h 142"/>
              <a:gd name="T72" fmla="*/ 66 w 76"/>
              <a:gd name="T73" fmla="*/ 10 h 142"/>
              <a:gd name="T74" fmla="*/ 67 w 76"/>
              <a:gd name="T75" fmla="*/ 12 h 142"/>
              <a:gd name="T76" fmla="*/ 67 w 76"/>
              <a:gd name="T77" fmla="*/ 18 h 142"/>
              <a:gd name="T78" fmla="*/ 66 w 76"/>
              <a:gd name="T79" fmla="*/ 19 h 142"/>
              <a:gd name="T80" fmla="*/ 12 w 76"/>
              <a:gd name="T81" fmla="*/ 19 h 142"/>
              <a:gd name="T82" fmla="*/ 68 w 76"/>
              <a:gd name="T83" fmla="*/ 0 h 142"/>
              <a:gd name="T84" fmla="*/ 8 w 76"/>
              <a:gd name="T85" fmla="*/ 0 h 142"/>
              <a:gd name="T86" fmla="*/ 0 w 76"/>
              <a:gd name="T87" fmla="*/ 8 h 142"/>
              <a:gd name="T88" fmla="*/ 0 w 76"/>
              <a:gd name="T89" fmla="*/ 134 h 142"/>
              <a:gd name="T90" fmla="*/ 8 w 76"/>
              <a:gd name="T91" fmla="*/ 142 h 142"/>
              <a:gd name="T92" fmla="*/ 68 w 76"/>
              <a:gd name="T93" fmla="*/ 142 h 142"/>
              <a:gd name="T94" fmla="*/ 76 w 76"/>
              <a:gd name="T95" fmla="*/ 134 h 142"/>
              <a:gd name="T96" fmla="*/ 76 w 76"/>
              <a:gd name="T97" fmla="*/ 8 h 142"/>
              <a:gd name="T98" fmla="*/ 68 w 76"/>
              <a:gd name="T9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6" h="142">
                <a:moveTo>
                  <a:pt x="38" y="130"/>
                </a:moveTo>
                <a:cubicBezTo>
                  <a:pt x="35" y="130"/>
                  <a:pt x="32" y="127"/>
                  <a:pt x="32" y="124"/>
                </a:cubicBezTo>
                <a:cubicBezTo>
                  <a:pt x="32" y="121"/>
                  <a:pt x="35" y="118"/>
                  <a:pt x="38" y="118"/>
                </a:cubicBezTo>
                <a:cubicBezTo>
                  <a:pt x="41" y="118"/>
                  <a:pt x="44" y="121"/>
                  <a:pt x="44" y="124"/>
                </a:cubicBezTo>
                <a:cubicBezTo>
                  <a:pt x="44" y="127"/>
                  <a:pt x="41" y="130"/>
                  <a:pt x="38" y="130"/>
                </a:cubicBezTo>
                <a:moveTo>
                  <a:pt x="12" y="68"/>
                </a:moveTo>
                <a:cubicBezTo>
                  <a:pt x="11" y="68"/>
                  <a:pt x="10" y="67"/>
                  <a:pt x="10" y="67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0"/>
                  <a:pt x="11" y="59"/>
                  <a:pt x="12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0"/>
                  <a:pt x="67" y="61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67"/>
                  <a:pt x="67" y="68"/>
                  <a:pt x="66" y="68"/>
                </a:cubicBezTo>
                <a:cubicBezTo>
                  <a:pt x="12" y="68"/>
                  <a:pt x="12" y="68"/>
                  <a:pt x="12" y="68"/>
                </a:cubicBezTo>
                <a:moveTo>
                  <a:pt x="12" y="53"/>
                </a:moveTo>
                <a:cubicBezTo>
                  <a:pt x="11" y="53"/>
                  <a:pt x="10" y="52"/>
                  <a:pt x="10" y="51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4"/>
                  <a:pt x="11" y="43"/>
                  <a:pt x="12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7" y="44"/>
                  <a:pt x="67" y="45"/>
                </a:cubicBezTo>
                <a:cubicBezTo>
                  <a:pt x="67" y="51"/>
                  <a:pt x="67" y="51"/>
                  <a:pt x="67" y="51"/>
                </a:cubicBezTo>
                <a:cubicBezTo>
                  <a:pt x="67" y="52"/>
                  <a:pt x="67" y="53"/>
                  <a:pt x="66" y="53"/>
                </a:cubicBezTo>
                <a:cubicBezTo>
                  <a:pt x="12" y="53"/>
                  <a:pt x="12" y="53"/>
                  <a:pt x="12" y="53"/>
                </a:cubicBezTo>
                <a:moveTo>
                  <a:pt x="12" y="36"/>
                </a:moveTo>
                <a:cubicBezTo>
                  <a:pt x="11" y="36"/>
                  <a:pt x="10" y="35"/>
                  <a:pt x="10" y="34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7"/>
                  <a:pt x="11" y="27"/>
                  <a:pt x="12" y="27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7"/>
                  <a:pt x="67" y="27"/>
                  <a:pt x="67" y="28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5"/>
                  <a:pt x="67" y="36"/>
                  <a:pt x="66" y="36"/>
                </a:cubicBezTo>
                <a:cubicBezTo>
                  <a:pt x="12" y="36"/>
                  <a:pt x="12" y="36"/>
                  <a:pt x="12" y="36"/>
                </a:cubicBezTo>
                <a:moveTo>
                  <a:pt x="12" y="19"/>
                </a:moveTo>
                <a:cubicBezTo>
                  <a:pt x="11" y="19"/>
                  <a:pt x="10" y="19"/>
                  <a:pt x="10" y="18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11" y="10"/>
                  <a:pt x="12" y="10"/>
                </a:cubicBezTo>
                <a:cubicBezTo>
                  <a:pt x="66" y="10"/>
                  <a:pt x="66" y="10"/>
                  <a:pt x="66" y="10"/>
                </a:cubicBezTo>
                <a:cubicBezTo>
                  <a:pt x="67" y="10"/>
                  <a:pt x="67" y="11"/>
                  <a:pt x="67" y="12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9"/>
                  <a:pt x="67" y="19"/>
                  <a:pt x="66" y="19"/>
                </a:cubicBezTo>
                <a:cubicBezTo>
                  <a:pt x="12" y="19"/>
                  <a:pt x="12" y="19"/>
                  <a:pt x="12" y="19"/>
                </a:cubicBezTo>
                <a:moveTo>
                  <a:pt x="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8"/>
                  <a:pt x="4" y="142"/>
                  <a:pt x="8" y="142"/>
                </a:cubicBezTo>
                <a:cubicBezTo>
                  <a:pt x="68" y="142"/>
                  <a:pt x="68" y="142"/>
                  <a:pt x="68" y="142"/>
                </a:cubicBezTo>
                <a:cubicBezTo>
                  <a:pt x="72" y="142"/>
                  <a:pt x="76" y="138"/>
                  <a:pt x="76" y="134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"/>
                  <a:pt x="72" y="0"/>
                  <a:pt x="68" y="0"/>
                </a:cubicBezTo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5427553" y="2912143"/>
            <a:ext cx="467193" cy="436888"/>
            <a:chOff x="5312875" y="2765212"/>
            <a:chExt cx="467193" cy="436888"/>
          </a:xfrm>
          <a:solidFill>
            <a:schemeClr val="bg1">
              <a:alpha val="80000"/>
            </a:schemeClr>
          </a:solidFill>
        </p:grpSpPr>
        <p:sp>
          <p:nvSpPr>
            <p:cNvPr id="62" name="Freeform 116"/>
            <p:cNvSpPr>
              <a:spLocks noEditPoints="1"/>
            </p:cNvSpPr>
            <p:nvPr/>
          </p:nvSpPr>
          <p:spPr bwMode="auto">
            <a:xfrm>
              <a:off x="5312875" y="2765212"/>
              <a:ext cx="196978" cy="436888"/>
            </a:xfrm>
            <a:custGeom>
              <a:avLst/>
              <a:gdLst>
                <a:gd name="T0" fmla="*/ 6 w 33"/>
                <a:gd name="T1" fmla="*/ 64 h 73"/>
                <a:gd name="T2" fmla="*/ 10 w 33"/>
                <a:gd name="T3" fmla="*/ 69 h 73"/>
                <a:gd name="T4" fmla="*/ 14 w 33"/>
                <a:gd name="T5" fmla="*/ 69 h 73"/>
                <a:gd name="T6" fmla="*/ 19 w 33"/>
                <a:gd name="T7" fmla="*/ 64 h 73"/>
                <a:gd name="T8" fmla="*/ 14 w 33"/>
                <a:gd name="T9" fmla="*/ 69 h 73"/>
                <a:gd name="T10" fmla="*/ 22 w 33"/>
                <a:gd name="T11" fmla="*/ 64 h 73"/>
                <a:gd name="T12" fmla="*/ 27 w 33"/>
                <a:gd name="T13" fmla="*/ 69 h 73"/>
                <a:gd name="T14" fmla="*/ 6 w 33"/>
                <a:gd name="T15" fmla="*/ 61 h 73"/>
                <a:gd name="T16" fmla="*/ 10 w 33"/>
                <a:gd name="T17" fmla="*/ 56 h 73"/>
                <a:gd name="T18" fmla="*/ 6 w 33"/>
                <a:gd name="T19" fmla="*/ 61 h 73"/>
                <a:gd name="T20" fmla="*/ 14 w 33"/>
                <a:gd name="T21" fmla="*/ 56 h 73"/>
                <a:gd name="T22" fmla="*/ 19 w 33"/>
                <a:gd name="T23" fmla="*/ 61 h 73"/>
                <a:gd name="T24" fmla="*/ 22 w 33"/>
                <a:gd name="T25" fmla="*/ 61 h 73"/>
                <a:gd name="T26" fmla="*/ 27 w 33"/>
                <a:gd name="T27" fmla="*/ 56 h 73"/>
                <a:gd name="T28" fmla="*/ 22 w 33"/>
                <a:gd name="T29" fmla="*/ 61 h 73"/>
                <a:gd name="T30" fmla="*/ 6 w 33"/>
                <a:gd name="T31" fmla="*/ 48 h 73"/>
                <a:gd name="T32" fmla="*/ 10 w 33"/>
                <a:gd name="T33" fmla="*/ 53 h 73"/>
                <a:gd name="T34" fmla="*/ 14 w 33"/>
                <a:gd name="T35" fmla="*/ 53 h 73"/>
                <a:gd name="T36" fmla="*/ 19 w 33"/>
                <a:gd name="T37" fmla="*/ 48 h 73"/>
                <a:gd name="T38" fmla="*/ 14 w 33"/>
                <a:gd name="T39" fmla="*/ 53 h 73"/>
                <a:gd name="T40" fmla="*/ 22 w 33"/>
                <a:gd name="T41" fmla="*/ 48 h 73"/>
                <a:gd name="T42" fmla="*/ 27 w 33"/>
                <a:gd name="T43" fmla="*/ 53 h 73"/>
                <a:gd name="T44" fmla="*/ 6 w 33"/>
                <a:gd name="T45" fmla="*/ 45 h 73"/>
                <a:gd name="T46" fmla="*/ 10 w 33"/>
                <a:gd name="T47" fmla="*/ 40 h 73"/>
                <a:gd name="T48" fmla="*/ 6 w 33"/>
                <a:gd name="T49" fmla="*/ 45 h 73"/>
                <a:gd name="T50" fmla="*/ 14 w 33"/>
                <a:gd name="T51" fmla="*/ 40 h 73"/>
                <a:gd name="T52" fmla="*/ 19 w 33"/>
                <a:gd name="T53" fmla="*/ 45 h 73"/>
                <a:gd name="T54" fmla="*/ 22 w 33"/>
                <a:gd name="T55" fmla="*/ 45 h 73"/>
                <a:gd name="T56" fmla="*/ 27 w 33"/>
                <a:gd name="T57" fmla="*/ 40 h 73"/>
                <a:gd name="T58" fmla="*/ 22 w 33"/>
                <a:gd name="T59" fmla="*/ 45 h 73"/>
                <a:gd name="T60" fmla="*/ 6 w 33"/>
                <a:gd name="T61" fmla="*/ 7 h 73"/>
                <a:gd name="T62" fmla="*/ 27 w 33"/>
                <a:gd name="T63" fmla="*/ 36 h 73"/>
                <a:gd name="T64" fmla="*/ 27 w 33"/>
                <a:gd name="T65" fmla="*/ 0 h 73"/>
                <a:gd name="T66" fmla="*/ 0 w 33"/>
                <a:gd name="T67" fmla="*/ 6 h 73"/>
                <a:gd name="T68" fmla="*/ 6 w 33"/>
                <a:gd name="T69" fmla="*/ 73 h 73"/>
                <a:gd name="T70" fmla="*/ 33 w 33"/>
                <a:gd name="T71" fmla="*/ 67 h 73"/>
                <a:gd name="T72" fmla="*/ 27 w 33"/>
                <a:gd name="T7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73">
                  <a:moveTo>
                    <a:pt x="6" y="69"/>
                  </a:moveTo>
                  <a:cubicBezTo>
                    <a:pt x="6" y="64"/>
                    <a:pt x="6" y="64"/>
                    <a:pt x="6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6" y="69"/>
                    <a:pt x="6" y="69"/>
                    <a:pt x="6" y="69"/>
                  </a:cubicBezTo>
                  <a:moveTo>
                    <a:pt x="14" y="69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4" y="69"/>
                    <a:pt x="14" y="69"/>
                    <a:pt x="14" y="69"/>
                  </a:cubicBezTo>
                  <a:moveTo>
                    <a:pt x="22" y="69"/>
                  </a:moveTo>
                  <a:cubicBezTo>
                    <a:pt x="22" y="64"/>
                    <a:pt x="22" y="64"/>
                    <a:pt x="2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2" y="69"/>
                    <a:pt x="22" y="69"/>
                    <a:pt x="22" y="69"/>
                  </a:cubicBezTo>
                  <a:moveTo>
                    <a:pt x="6" y="61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6" y="61"/>
                    <a:pt x="6" y="61"/>
                    <a:pt x="6" y="61"/>
                  </a:cubicBezTo>
                  <a:moveTo>
                    <a:pt x="14" y="61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4" y="61"/>
                    <a:pt x="14" y="61"/>
                    <a:pt x="14" y="61"/>
                  </a:cubicBezTo>
                  <a:moveTo>
                    <a:pt x="22" y="61"/>
                  </a:moveTo>
                  <a:cubicBezTo>
                    <a:pt x="22" y="56"/>
                    <a:pt x="22" y="56"/>
                    <a:pt x="22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2" y="61"/>
                    <a:pt x="22" y="61"/>
                    <a:pt x="22" y="61"/>
                  </a:cubicBezTo>
                  <a:moveTo>
                    <a:pt x="6" y="53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6" y="53"/>
                    <a:pt x="6" y="53"/>
                    <a:pt x="6" y="53"/>
                  </a:cubicBezTo>
                  <a:moveTo>
                    <a:pt x="14" y="53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4" y="53"/>
                    <a:pt x="14" y="53"/>
                    <a:pt x="14" y="53"/>
                  </a:cubicBezTo>
                  <a:moveTo>
                    <a:pt x="22" y="53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2" y="53"/>
                    <a:pt x="22" y="53"/>
                    <a:pt x="22" y="53"/>
                  </a:cubicBezTo>
                  <a:moveTo>
                    <a:pt x="6" y="45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6" y="45"/>
                    <a:pt x="6" y="45"/>
                    <a:pt x="6" y="45"/>
                  </a:cubicBezTo>
                  <a:moveTo>
                    <a:pt x="14" y="45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4" y="45"/>
                    <a:pt x="14" y="45"/>
                    <a:pt x="14" y="45"/>
                  </a:cubicBezTo>
                  <a:moveTo>
                    <a:pt x="22" y="45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2" y="45"/>
                    <a:pt x="22" y="45"/>
                    <a:pt x="22" y="45"/>
                  </a:cubicBezTo>
                  <a:moveTo>
                    <a:pt x="6" y="3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2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0" y="73"/>
                    <a:pt x="33" y="70"/>
                    <a:pt x="33" y="6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0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7"/>
            <p:cNvSpPr/>
            <p:nvPr/>
          </p:nvSpPr>
          <p:spPr bwMode="auto">
            <a:xfrm>
              <a:off x="5570462" y="2919258"/>
              <a:ext cx="47983" cy="113642"/>
            </a:xfrm>
            <a:custGeom>
              <a:avLst/>
              <a:gdLst>
                <a:gd name="T0" fmla="*/ 3 w 8"/>
                <a:gd name="T1" fmla="*/ 0 h 19"/>
                <a:gd name="T2" fmla="*/ 0 w 8"/>
                <a:gd name="T3" fmla="*/ 3 h 19"/>
                <a:gd name="T4" fmla="*/ 0 w 8"/>
                <a:gd name="T5" fmla="*/ 16 h 19"/>
                <a:gd name="T6" fmla="*/ 3 w 8"/>
                <a:gd name="T7" fmla="*/ 19 h 19"/>
                <a:gd name="T8" fmla="*/ 3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7"/>
                    <a:pt x="3" y="12"/>
                    <a:pt x="0" y="16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7" y="14"/>
                    <a:pt x="8" y="6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8"/>
            <p:cNvSpPr/>
            <p:nvPr/>
          </p:nvSpPr>
          <p:spPr bwMode="auto">
            <a:xfrm>
              <a:off x="5600766" y="2891480"/>
              <a:ext cx="70710" cy="179301"/>
            </a:xfrm>
            <a:custGeom>
              <a:avLst/>
              <a:gdLst>
                <a:gd name="T0" fmla="*/ 4 w 12"/>
                <a:gd name="T1" fmla="*/ 0 h 30"/>
                <a:gd name="T2" fmla="*/ 1 w 12"/>
                <a:gd name="T3" fmla="*/ 3 h 30"/>
                <a:gd name="T4" fmla="*/ 0 w 12"/>
                <a:gd name="T5" fmla="*/ 27 h 30"/>
                <a:gd name="T6" fmla="*/ 3 w 12"/>
                <a:gd name="T7" fmla="*/ 30 h 30"/>
                <a:gd name="T8" fmla="*/ 4 w 1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0">
                  <a:moveTo>
                    <a:pt x="4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7" y="10"/>
                    <a:pt x="7" y="20"/>
                    <a:pt x="0" y="27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1" y="22"/>
                    <a:pt x="12" y="9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9"/>
            <p:cNvSpPr/>
            <p:nvPr/>
          </p:nvSpPr>
          <p:spPr bwMode="auto">
            <a:xfrm>
              <a:off x="5636121" y="2861176"/>
              <a:ext cx="88388" cy="244961"/>
            </a:xfrm>
            <a:custGeom>
              <a:avLst/>
              <a:gdLst>
                <a:gd name="T0" fmla="*/ 4 w 15"/>
                <a:gd name="T1" fmla="*/ 0 h 41"/>
                <a:gd name="T2" fmla="*/ 1 w 15"/>
                <a:gd name="T3" fmla="*/ 3 h 41"/>
                <a:gd name="T4" fmla="*/ 0 w 15"/>
                <a:gd name="T5" fmla="*/ 38 h 41"/>
                <a:gd name="T6" fmla="*/ 2 w 15"/>
                <a:gd name="T7" fmla="*/ 41 h 41"/>
                <a:gd name="T8" fmla="*/ 4 w 1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1">
                  <a:moveTo>
                    <a:pt x="4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0" y="13"/>
                    <a:pt x="9" y="29"/>
                    <a:pt x="0" y="3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4" y="30"/>
                    <a:pt x="15" y="1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20"/>
            <p:cNvSpPr/>
            <p:nvPr/>
          </p:nvSpPr>
          <p:spPr bwMode="auto">
            <a:xfrm>
              <a:off x="5666426" y="2830871"/>
              <a:ext cx="113642" cy="315671"/>
            </a:xfrm>
            <a:custGeom>
              <a:avLst/>
              <a:gdLst>
                <a:gd name="T0" fmla="*/ 5 w 19"/>
                <a:gd name="T1" fmla="*/ 0 h 53"/>
                <a:gd name="T2" fmla="*/ 2 w 19"/>
                <a:gd name="T3" fmla="*/ 2 h 53"/>
                <a:gd name="T4" fmla="*/ 0 w 19"/>
                <a:gd name="T5" fmla="*/ 49 h 53"/>
                <a:gd name="T6" fmla="*/ 3 w 19"/>
                <a:gd name="T7" fmla="*/ 53 h 53"/>
                <a:gd name="T8" fmla="*/ 5 w 1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3">
                  <a:moveTo>
                    <a:pt x="5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4" y="16"/>
                    <a:pt x="13" y="37"/>
                    <a:pt x="0" y="49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7" y="39"/>
                    <a:pt x="19" y="15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511601" y="2585128"/>
            <a:ext cx="2610516" cy="1296866"/>
            <a:chOff x="8511601" y="2882308"/>
            <a:chExt cx="2610516" cy="1296866"/>
          </a:xfrm>
        </p:grpSpPr>
        <p:sp>
          <p:nvSpPr>
            <p:cNvPr id="68" name="矩形 67"/>
            <p:cNvSpPr/>
            <p:nvPr/>
          </p:nvSpPr>
          <p:spPr>
            <a:xfrm>
              <a:off x="8511601" y="2882308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8511601" y="3257154"/>
              <a:ext cx="261051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168530" y="1443566"/>
            <a:ext cx="2603929" cy="1296866"/>
            <a:chOff x="1168530" y="1740746"/>
            <a:chExt cx="2603929" cy="1296866"/>
          </a:xfrm>
        </p:grpSpPr>
        <p:sp>
          <p:nvSpPr>
            <p:cNvPr id="71" name="矩形 70"/>
            <p:cNvSpPr/>
            <p:nvPr/>
          </p:nvSpPr>
          <p:spPr>
            <a:xfrm>
              <a:off x="1168530" y="1740746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1267499" y="2115592"/>
              <a:ext cx="2504960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155830" y="3784562"/>
            <a:ext cx="2603929" cy="1296866"/>
            <a:chOff x="1155830" y="4081742"/>
            <a:chExt cx="2603929" cy="1296866"/>
          </a:xfrm>
        </p:grpSpPr>
        <p:sp>
          <p:nvSpPr>
            <p:cNvPr id="74" name="矩形 73"/>
            <p:cNvSpPr/>
            <p:nvPr/>
          </p:nvSpPr>
          <p:spPr>
            <a:xfrm>
              <a:off x="1155830" y="4081742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1254799" y="4456588"/>
              <a:ext cx="2504960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524301" y="4961472"/>
            <a:ext cx="2610516" cy="1296866"/>
            <a:chOff x="8524301" y="5258652"/>
            <a:chExt cx="2610516" cy="1296866"/>
          </a:xfrm>
        </p:grpSpPr>
        <p:sp>
          <p:nvSpPr>
            <p:cNvPr id="77" name="矩形 76"/>
            <p:cNvSpPr/>
            <p:nvPr/>
          </p:nvSpPr>
          <p:spPr>
            <a:xfrm>
              <a:off x="8524301" y="5258652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8524301" y="5633498"/>
              <a:ext cx="261051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sp>
        <p:nvSpPr>
          <p:cNvPr id="79" name="椭圆 78"/>
          <p:cNvSpPr/>
          <p:nvPr/>
        </p:nvSpPr>
        <p:spPr>
          <a:xfrm flipH="1">
            <a:off x="5933041" y="175328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0" name="椭圆 79"/>
          <p:cNvSpPr/>
          <p:nvPr/>
        </p:nvSpPr>
        <p:spPr>
          <a:xfrm flipH="1">
            <a:off x="5933041" y="292121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" name="椭圆 80"/>
          <p:cNvSpPr/>
          <p:nvPr/>
        </p:nvSpPr>
        <p:spPr>
          <a:xfrm flipH="1">
            <a:off x="5933041" y="411493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2" name="椭圆 81"/>
          <p:cNvSpPr/>
          <p:nvPr/>
        </p:nvSpPr>
        <p:spPr>
          <a:xfrm flipH="1">
            <a:off x="5933041" y="530755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3868463" y="1488685"/>
            <a:ext cx="2087303" cy="914607"/>
            <a:chOff x="3868463" y="1785865"/>
            <a:chExt cx="2087303" cy="914607"/>
          </a:xfrm>
        </p:grpSpPr>
        <p:sp>
          <p:nvSpPr>
            <p:cNvPr id="84" name="Freeform 11"/>
            <p:cNvSpPr/>
            <p:nvPr/>
          </p:nvSpPr>
          <p:spPr bwMode="auto">
            <a:xfrm>
              <a:off x="3868463" y="1785865"/>
              <a:ext cx="2087303" cy="914607"/>
            </a:xfrm>
            <a:custGeom>
              <a:avLst/>
              <a:gdLst>
                <a:gd name="T0" fmla="*/ 1133 w 1133"/>
                <a:gd name="T1" fmla="*/ 217 h 497"/>
                <a:gd name="T2" fmla="*/ 860 w 1133"/>
                <a:gd name="T3" fmla="*/ 0 h 497"/>
                <a:gd name="T4" fmla="*/ 0 w 1133"/>
                <a:gd name="T5" fmla="*/ 0 h 497"/>
                <a:gd name="T6" fmla="*/ 0 w 1133"/>
                <a:gd name="T7" fmla="*/ 215 h 497"/>
                <a:gd name="T8" fmla="*/ 33 w 1133"/>
                <a:gd name="T9" fmla="*/ 246 h 497"/>
                <a:gd name="T10" fmla="*/ 0 w 1133"/>
                <a:gd name="T11" fmla="*/ 270 h 497"/>
                <a:gd name="T12" fmla="*/ 0 w 1133"/>
                <a:gd name="T13" fmla="*/ 497 h 497"/>
                <a:gd name="T14" fmla="*/ 850 w 1133"/>
                <a:gd name="T15" fmla="*/ 497 h 497"/>
                <a:gd name="T16" fmla="*/ 1121 w 1133"/>
                <a:gd name="T17" fmla="*/ 286 h 497"/>
                <a:gd name="T18" fmla="*/ 1133 w 1133"/>
                <a:gd name="T19" fmla="*/ 225 h 497"/>
                <a:gd name="T20" fmla="*/ 1133 w 1133"/>
                <a:gd name="T21" fmla="*/ 217 h 497"/>
                <a:gd name="connsiteX0" fmla="*/ 10000 w 10001"/>
                <a:gd name="connsiteY0" fmla="*/ 4366 h 10000"/>
                <a:gd name="connsiteX1" fmla="*/ 7590 w 10001"/>
                <a:gd name="connsiteY1" fmla="*/ 0 h 10000"/>
                <a:gd name="connsiteX2" fmla="*/ 0 w 10001"/>
                <a:gd name="connsiteY2" fmla="*/ 0 h 10000"/>
                <a:gd name="connsiteX3" fmla="*/ 0 w 10001"/>
                <a:gd name="connsiteY3" fmla="*/ 4326 h 10000"/>
                <a:gd name="connsiteX4" fmla="*/ 291 w 10001"/>
                <a:gd name="connsiteY4" fmla="*/ 4950 h 10000"/>
                <a:gd name="connsiteX5" fmla="*/ 0 w 10001"/>
                <a:gd name="connsiteY5" fmla="*/ 5433 h 10000"/>
                <a:gd name="connsiteX6" fmla="*/ 0 w 10001"/>
                <a:gd name="connsiteY6" fmla="*/ 10000 h 10000"/>
                <a:gd name="connsiteX7" fmla="*/ 7502 w 10001"/>
                <a:gd name="connsiteY7" fmla="*/ 10000 h 10000"/>
                <a:gd name="connsiteX8" fmla="*/ 10001 w 10001"/>
                <a:gd name="connsiteY8" fmla="*/ 5602 h 10000"/>
                <a:gd name="connsiteX9" fmla="*/ 10000 w 10001"/>
                <a:gd name="connsiteY9" fmla="*/ 4527 h 10000"/>
                <a:gd name="connsiteX10" fmla="*/ 10000 w 10001"/>
                <a:gd name="connsiteY10" fmla="*/ 4366 h 10000"/>
                <a:gd name="connsiteX0-1" fmla="*/ 10000 w 10307"/>
                <a:gd name="connsiteY0-2" fmla="*/ 4366 h 10000"/>
                <a:gd name="connsiteX1-3" fmla="*/ 7590 w 10307"/>
                <a:gd name="connsiteY1-4" fmla="*/ 0 h 10000"/>
                <a:gd name="connsiteX2-5" fmla="*/ 0 w 10307"/>
                <a:gd name="connsiteY2-6" fmla="*/ 0 h 10000"/>
                <a:gd name="connsiteX3-7" fmla="*/ 0 w 10307"/>
                <a:gd name="connsiteY3-8" fmla="*/ 4326 h 10000"/>
                <a:gd name="connsiteX4-9" fmla="*/ 291 w 10307"/>
                <a:gd name="connsiteY4-10" fmla="*/ 4950 h 10000"/>
                <a:gd name="connsiteX5-11" fmla="*/ 0 w 10307"/>
                <a:gd name="connsiteY5-12" fmla="*/ 5433 h 10000"/>
                <a:gd name="connsiteX6-13" fmla="*/ 0 w 10307"/>
                <a:gd name="connsiteY6-14" fmla="*/ 10000 h 10000"/>
                <a:gd name="connsiteX7-15" fmla="*/ 7502 w 10307"/>
                <a:gd name="connsiteY7-16" fmla="*/ 10000 h 10000"/>
                <a:gd name="connsiteX8-17" fmla="*/ 10001 w 10307"/>
                <a:gd name="connsiteY8-18" fmla="*/ 5602 h 10000"/>
                <a:gd name="connsiteX9-19" fmla="*/ 10000 w 10307"/>
                <a:gd name="connsiteY9-20" fmla="*/ 4366 h 10000"/>
                <a:gd name="connsiteX0-21" fmla="*/ 10000 w 10001"/>
                <a:gd name="connsiteY0-22" fmla="*/ 4366 h 10000"/>
                <a:gd name="connsiteX1-23" fmla="*/ 7590 w 10001"/>
                <a:gd name="connsiteY1-24" fmla="*/ 0 h 10000"/>
                <a:gd name="connsiteX2-25" fmla="*/ 0 w 10001"/>
                <a:gd name="connsiteY2-26" fmla="*/ 0 h 10000"/>
                <a:gd name="connsiteX3-27" fmla="*/ 0 w 10001"/>
                <a:gd name="connsiteY3-28" fmla="*/ 4326 h 10000"/>
                <a:gd name="connsiteX4-29" fmla="*/ 291 w 10001"/>
                <a:gd name="connsiteY4-30" fmla="*/ 4950 h 10000"/>
                <a:gd name="connsiteX5-31" fmla="*/ 0 w 10001"/>
                <a:gd name="connsiteY5-32" fmla="*/ 5433 h 10000"/>
                <a:gd name="connsiteX6-33" fmla="*/ 0 w 10001"/>
                <a:gd name="connsiteY6-34" fmla="*/ 10000 h 10000"/>
                <a:gd name="connsiteX7-35" fmla="*/ 7502 w 10001"/>
                <a:gd name="connsiteY7-36" fmla="*/ 10000 h 10000"/>
                <a:gd name="connsiteX8-37" fmla="*/ 10001 w 10001"/>
                <a:gd name="connsiteY8-38" fmla="*/ 5602 h 10000"/>
                <a:gd name="connsiteX9-39" fmla="*/ 10000 w 10001"/>
                <a:gd name="connsiteY9-40" fmla="*/ 4366 h 10000"/>
                <a:gd name="connsiteX0-41" fmla="*/ 10010 w 10010"/>
                <a:gd name="connsiteY0-42" fmla="*/ 4709 h 10000"/>
                <a:gd name="connsiteX1-43" fmla="*/ 7590 w 10010"/>
                <a:gd name="connsiteY1-44" fmla="*/ 0 h 10000"/>
                <a:gd name="connsiteX2-45" fmla="*/ 0 w 10010"/>
                <a:gd name="connsiteY2-46" fmla="*/ 0 h 10000"/>
                <a:gd name="connsiteX3-47" fmla="*/ 0 w 10010"/>
                <a:gd name="connsiteY3-48" fmla="*/ 4326 h 10000"/>
                <a:gd name="connsiteX4-49" fmla="*/ 291 w 10010"/>
                <a:gd name="connsiteY4-50" fmla="*/ 4950 h 10000"/>
                <a:gd name="connsiteX5-51" fmla="*/ 0 w 10010"/>
                <a:gd name="connsiteY5-52" fmla="*/ 5433 h 10000"/>
                <a:gd name="connsiteX6-53" fmla="*/ 0 w 10010"/>
                <a:gd name="connsiteY6-54" fmla="*/ 10000 h 10000"/>
                <a:gd name="connsiteX7-55" fmla="*/ 7502 w 10010"/>
                <a:gd name="connsiteY7-56" fmla="*/ 10000 h 10000"/>
                <a:gd name="connsiteX8-57" fmla="*/ 10001 w 10010"/>
                <a:gd name="connsiteY8-58" fmla="*/ 5602 h 10000"/>
                <a:gd name="connsiteX9-59" fmla="*/ 10010 w 10010"/>
                <a:gd name="connsiteY9-60" fmla="*/ 4709 h 10000"/>
                <a:gd name="connsiteX0-61" fmla="*/ 10010 w 10011"/>
                <a:gd name="connsiteY0-62" fmla="*/ 4709 h 10000"/>
                <a:gd name="connsiteX1-63" fmla="*/ 7590 w 10011"/>
                <a:gd name="connsiteY1-64" fmla="*/ 0 h 10000"/>
                <a:gd name="connsiteX2-65" fmla="*/ 0 w 10011"/>
                <a:gd name="connsiteY2-66" fmla="*/ 0 h 10000"/>
                <a:gd name="connsiteX3-67" fmla="*/ 0 w 10011"/>
                <a:gd name="connsiteY3-68" fmla="*/ 4326 h 10000"/>
                <a:gd name="connsiteX4-69" fmla="*/ 291 w 10011"/>
                <a:gd name="connsiteY4-70" fmla="*/ 4950 h 10000"/>
                <a:gd name="connsiteX5-71" fmla="*/ 0 w 10011"/>
                <a:gd name="connsiteY5-72" fmla="*/ 5433 h 10000"/>
                <a:gd name="connsiteX6-73" fmla="*/ 0 w 10011"/>
                <a:gd name="connsiteY6-74" fmla="*/ 10000 h 10000"/>
                <a:gd name="connsiteX7-75" fmla="*/ 7502 w 10011"/>
                <a:gd name="connsiteY7-76" fmla="*/ 10000 h 10000"/>
                <a:gd name="connsiteX8-77" fmla="*/ 10011 w 10011"/>
                <a:gd name="connsiteY8-78" fmla="*/ 5442 h 10000"/>
                <a:gd name="connsiteX9-79" fmla="*/ 10010 w 10011"/>
                <a:gd name="connsiteY9-80" fmla="*/ 4709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11" h="10000">
                  <a:moveTo>
                    <a:pt x="10010" y="4709"/>
                  </a:moveTo>
                  <a:lnTo>
                    <a:pt x="7590" y="0"/>
                  </a:lnTo>
                  <a:lnTo>
                    <a:pt x="0" y="0"/>
                  </a:lnTo>
                  <a:lnTo>
                    <a:pt x="0" y="4326"/>
                  </a:lnTo>
                  <a:lnTo>
                    <a:pt x="291" y="4950"/>
                  </a:lnTo>
                  <a:lnTo>
                    <a:pt x="0" y="5433"/>
                  </a:lnTo>
                  <a:lnTo>
                    <a:pt x="0" y="10000"/>
                  </a:lnTo>
                  <a:lnTo>
                    <a:pt x="7502" y="10000"/>
                  </a:lnTo>
                  <a:lnTo>
                    <a:pt x="10011" y="5442"/>
                  </a:lnTo>
                  <a:cubicBezTo>
                    <a:pt x="10011" y="5030"/>
                    <a:pt x="10010" y="5121"/>
                    <a:pt x="10010" y="4709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4777842" y="1882571"/>
              <a:ext cx="755751" cy="751554"/>
              <a:chOff x="4268788" y="1928813"/>
              <a:chExt cx="571500" cy="568326"/>
            </a:xfrm>
            <a:solidFill>
              <a:schemeClr val="bg1">
                <a:alpha val="80000"/>
              </a:schemeClr>
            </a:solidFill>
          </p:grpSpPr>
          <p:sp>
            <p:nvSpPr>
              <p:cNvPr id="88" name="Freeform 35"/>
              <p:cNvSpPr/>
              <p:nvPr/>
            </p:nvSpPr>
            <p:spPr bwMode="auto">
              <a:xfrm>
                <a:off x="4554538" y="1928813"/>
                <a:ext cx="19050" cy="23813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0 h 6"/>
                  <a:gd name="T4" fmla="*/ 0 w 5"/>
                  <a:gd name="T5" fmla="*/ 0 h 6"/>
                  <a:gd name="T6" fmla="*/ 0 w 5"/>
                  <a:gd name="T7" fmla="*/ 6 h 6"/>
                  <a:gd name="T8" fmla="*/ 5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3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6"/>
              <p:cNvSpPr/>
              <p:nvPr/>
            </p:nvSpPr>
            <p:spPr bwMode="auto">
              <a:xfrm>
                <a:off x="4603750" y="1933576"/>
                <a:ext cx="22225" cy="25400"/>
              </a:xfrm>
              <a:custGeom>
                <a:avLst/>
                <a:gdLst>
                  <a:gd name="T0" fmla="*/ 1 w 6"/>
                  <a:gd name="T1" fmla="*/ 0 h 7"/>
                  <a:gd name="T2" fmla="*/ 0 w 6"/>
                  <a:gd name="T3" fmla="*/ 6 h 7"/>
                  <a:gd name="T4" fmla="*/ 4 w 6"/>
                  <a:gd name="T5" fmla="*/ 7 h 7"/>
                  <a:gd name="T6" fmla="*/ 6 w 6"/>
                  <a:gd name="T7" fmla="*/ 1 h 7"/>
                  <a:gd name="T8" fmla="*/ 1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7"/>
              <p:cNvSpPr/>
              <p:nvPr/>
            </p:nvSpPr>
            <p:spPr bwMode="auto">
              <a:xfrm>
                <a:off x="4648200" y="1947863"/>
                <a:ext cx="26988" cy="26988"/>
              </a:xfrm>
              <a:custGeom>
                <a:avLst/>
                <a:gdLst>
                  <a:gd name="T0" fmla="*/ 3 w 7"/>
                  <a:gd name="T1" fmla="*/ 0 h 7"/>
                  <a:gd name="T2" fmla="*/ 0 w 7"/>
                  <a:gd name="T3" fmla="*/ 6 h 7"/>
                  <a:gd name="T4" fmla="*/ 4 w 7"/>
                  <a:gd name="T5" fmla="*/ 7 h 7"/>
                  <a:gd name="T6" fmla="*/ 7 w 7"/>
                  <a:gd name="T7" fmla="*/ 2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8"/>
              <p:cNvSpPr/>
              <p:nvPr/>
            </p:nvSpPr>
            <p:spPr bwMode="auto">
              <a:xfrm>
                <a:off x="4694238" y="1970088"/>
                <a:ext cx="25400" cy="30163"/>
              </a:xfrm>
              <a:custGeom>
                <a:avLst/>
                <a:gdLst>
                  <a:gd name="T0" fmla="*/ 3 w 7"/>
                  <a:gd name="T1" fmla="*/ 0 h 8"/>
                  <a:gd name="T2" fmla="*/ 0 w 7"/>
                  <a:gd name="T3" fmla="*/ 5 h 8"/>
                  <a:gd name="T4" fmla="*/ 3 w 7"/>
                  <a:gd name="T5" fmla="*/ 8 h 8"/>
                  <a:gd name="T6" fmla="*/ 7 w 7"/>
                  <a:gd name="T7" fmla="*/ 3 h 8"/>
                  <a:gd name="T8" fmla="*/ 3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8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9"/>
              <p:cNvSpPr/>
              <p:nvPr/>
            </p:nvSpPr>
            <p:spPr bwMode="auto">
              <a:xfrm>
                <a:off x="4730750" y="2000251"/>
                <a:ext cx="30163" cy="30163"/>
              </a:xfrm>
              <a:custGeom>
                <a:avLst/>
                <a:gdLst>
                  <a:gd name="T0" fmla="*/ 4 w 8"/>
                  <a:gd name="T1" fmla="*/ 0 h 8"/>
                  <a:gd name="T2" fmla="*/ 0 w 8"/>
                  <a:gd name="T3" fmla="*/ 5 h 8"/>
                  <a:gd name="T4" fmla="*/ 3 w 8"/>
                  <a:gd name="T5" fmla="*/ 8 h 8"/>
                  <a:gd name="T6" fmla="*/ 8 w 8"/>
                  <a:gd name="T7" fmla="*/ 4 h 8"/>
                  <a:gd name="T8" fmla="*/ 4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0"/>
              <p:cNvSpPr/>
              <p:nvPr/>
            </p:nvSpPr>
            <p:spPr bwMode="auto">
              <a:xfrm>
                <a:off x="4765675" y="2041526"/>
                <a:ext cx="30163" cy="26988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2 w 8"/>
                  <a:gd name="T5" fmla="*/ 7 h 7"/>
                  <a:gd name="T6" fmla="*/ 8 w 8"/>
                  <a:gd name="T7" fmla="*/ 4 h 7"/>
                  <a:gd name="T8" fmla="*/ 5 w 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2"/>
                      <a:pt x="6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41"/>
              <p:cNvSpPr/>
              <p:nvPr/>
            </p:nvSpPr>
            <p:spPr bwMode="auto">
              <a:xfrm>
                <a:off x="4791075" y="2087563"/>
                <a:ext cx="26988" cy="25400"/>
              </a:xfrm>
              <a:custGeom>
                <a:avLst/>
                <a:gdLst>
                  <a:gd name="T0" fmla="*/ 5 w 7"/>
                  <a:gd name="T1" fmla="*/ 0 h 7"/>
                  <a:gd name="T2" fmla="*/ 0 w 7"/>
                  <a:gd name="T3" fmla="*/ 3 h 7"/>
                  <a:gd name="T4" fmla="*/ 1 w 7"/>
                  <a:gd name="T5" fmla="*/ 7 h 7"/>
                  <a:gd name="T6" fmla="*/ 7 w 7"/>
                  <a:gd name="T7" fmla="*/ 4 h 7"/>
                  <a:gd name="T8" fmla="*/ 5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6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2"/>
              <p:cNvSpPr/>
              <p:nvPr/>
            </p:nvSpPr>
            <p:spPr bwMode="auto">
              <a:xfrm>
                <a:off x="4806950" y="2136776"/>
                <a:ext cx="25400" cy="22225"/>
              </a:xfrm>
              <a:custGeom>
                <a:avLst/>
                <a:gdLst>
                  <a:gd name="T0" fmla="*/ 6 w 7"/>
                  <a:gd name="T1" fmla="*/ 0 h 6"/>
                  <a:gd name="T2" fmla="*/ 0 w 7"/>
                  <a:gd name="T3" fmla="*/ 2 h 6"/>
                  <a:gd name="T4" fmla="*/ 1 w 7"/>
                  <a:gd name="T5" fmla="*/ 6 h 6"/>
                  <a:gd name="T6" fmla="*/ 7 w 7"/>
                  <a:gd name="T7" fmla="*/ 4 h 6"/>
                  <a:gd name="T8" fmla="*/ 6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43"/>
              <p:cNvSpPr/>
              <p:nvPr/>
            </p:nvSpPr>
            <p:spPr bwMode="auto">
              <a:xfrm>
                <a:off x="4818063" y="2189163"/>
                <a:ext cx="22225" cy="19050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0 w 6"/>
                  <a:gd name="T5" fmla="*/ 5 h 5"/>
                  <a:gd name="T6" fmla="*/ 6 w 6"/>
                  <a:gd name="T7" fmla="*/ 4 h 5"/>
                  <a:gd name="T8" fmla="*/ 6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44"/>
              <p:cNvSpPr/>
              <p:nvPr/>
            </p:nvSpPr>
            <p:spPr bwMode="auto">
              <a:xfrm>
                <a:off x="4814888" y="2238376"/>
                <a:ext cx="25400" cy="17463"/>
              </a:xfrm>
              <a:custGeom>
                <a:avLst/>
                <a:gdLst>
                  <a:gd name="T0" fmla="*/ 7 w 7"/>
                  <a:gd name="T1" fmla="*/ 1 h 5"/>
                  <a:gd name="T2" fmla="*/ 1 w 7"/>
                  <a:gd name="T3" fmla="*/ 0 h 5"/>
                  <a:gd name="T4" fmla="*/ 0 w 7"/>
                  <a:gd name="T5" fmla="*/ 4 h 5"/>
                  <a:gd name="T6" fmla="*/ 6 w 7"/>
                  <a:gd name="T7" fmla="*/ 5 h 5"/>
                  <a:gd name="T8" fmla="*/ 7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7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5"/>
              <p:cNvSpPr/>
              <p:nvPr/>
            </p:nvSpPr>
            <p:spPr bwMode="auto">
              <a:xfrm>
                <a:off x="4802188" y="2286001"/>
                <a:ext cx="26988" cy="23813"/>
              </a:xfrm>
              <a:custGeom>
                <a:avLst/>
                <a:gdLst>
                  <a:gd name="T0" fmla="*/ 7 w 7"/>
                  <a:gd name="T1" fmla="*/ 1 h 6"/>
                  <a:gd name="T2" fmla="*/ 1 w 7"/>
                  <a:gd name="T3" fmla="*/ 0 h 6"/>
                  <a:gd name="T4" fmla="*/ 0 w 7"/>
                  <a:gd name="T5" fmla="*/ 4 h 6"/>
                  <a:gd name="T6" fmla="*/ 6 w 7"/>
                  <a:gd name="T7" fmla="*/ 6 h 6"/>
                  <a:gd name="T8" fmla="*/ 7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4"/>
                      <a:pt x="7" y="3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46"/>
              <p:cNvSpPr/>
              <p:nvPr/>
            </p:nvSpPr>
            <p:spPr bwMode="auto">
              <a:xfrm>
                <a:off x="4779963" y="2332038"/>
                <a:ext cx="30163" cy="25400"/>
              </a:xfrm>
              <a:custGeom>
                <a:avLst/>
                <a:gdLst>
                  <a:gd name="T0" fmla="*/ 8 w 8"/>
                  <a:gd name="T1" fmla="*/ 3 h 7"/>
                  <a:gd name="T2" fmla="*/ 3 w 8"/>
                  <a:gd name="T3" fmla="*/ 0 h 7"/>
                  <a:gd name="T4" fmla="*/ 0 w 8"/>
                  <a:gd name="T5" fmla="*/ 3 h 7"/>
                  <a:gd name="T6" fmla="*/ 6 w 8"/>
                  <a:gd name="T7" fmla="*/ 7 h 7"/>
                  <a:gd name="T8" fmla="*/ 8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5"/>
                      <a:pt x="8" y="4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47"/>
              <p:cNvSpPr/>
              <p:nvPr/>
            </p:nvSpPr>
            <p:spPr bwMode="auto">
              <a:xfrm>
                <a:off x="4754563" y="2373313"/>
                <a:ext cx="30163" cy="25400"/>
              </a:xfrm>
              <a:custGeom>
                <a:avLst/>
                <a:gdLst>
                  <a:gd name="T0" fmla="*/ 8 w 8"/>
                  <a:gd name="T1" fmla="*/ 3 h 7"/>
                  <a:gd name="T2" fmla="*/ 3 w 8"/>
                  <a:gd name="T3" fmla="*/ 0 h 7"/>
                  <a:gd name="T4" fmla="*/ 0 w 8"/>
                  <a:gd name="T5" fmla="*/ 3 h 7"/>
                  <a:gd name="T6" fmla="*/ 5 w 8"/>
                  <a:gd name="T7" fmla="*/ 7 h 7"/>
                  <a:gd name="T8" fmla="*/ 8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7" y="5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48"/>
              <p:cNvSpPr/>
              <p:nvPr/>
            </p:nvSpPr>
            <p:spPr bwMode="auto">
              <a:xfrm>
                <a:off x="4719638" y="2406651"/>
                <a:ext cx="26988" cy="30163"/>
              </a:xfrm>
              <a:custGeom>
                <a:avLst/>
                <a:gdLst>
                  <a:gd name="T0" fmla="*/ 7 w 7"/>
                  <a:gd name="T1" fmla="*/ 5 h 8"/>
                  <a:gd name="T2" fmla="*/ 3 w 7"/>
                  <a:gd name="T3" fmla="*/ 0 h 8"/>
                  <a:gd name="T4" fmla="*/ 0 w 7"/>
                  <a:gd name="T5" fmla="*/ 3 h 8"/>
                  <a:gd name="T6" fmla="*/ 4 w 7"/>
                  <a:gd name="T7" fmla="*/ 8 h 8"/>
                  <a:gd name="T8" fmla="*/ 7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49"/>
              <p:cNvSpPr/>
              <p:nvPr/>
            </p:nvSpPr>
            <p:spPr bwMode="auto">
              <a:xfrm>
                <a:off x="4678363" y="2436813"/>
                <a:ext cx="26988" cy="30163"/>
              </a:xfrm>
              <a:custGeom>
                <a:avLst/>
                <a:gdLst>
                  <a:gd name="T0" fmla="*/ 7 w 7"/>
                  <a:gd name="T1" fmla="*/ 5 h 8"/>
                  <a:gd name="T2" fmla="*/ 4 w 7"/>
                  <a:gd name="T3" fmla="*/ 0 h 8"/>
                  <a:gd name="T4" fmla="*/ 0 w 7"/>
                  <a:gd name="T5" fmla="*/ 2 h 8"/>
                  <a:gd name="T6" fmla="*/ 3 w 7"/>
                  <a:gd name="T7" fmla="*/ 8 h 8"/>
                  <a:gd name="T8" fmla="*/ 7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50"/>
              <p:cNvSpPr/>
              <p:nvPr/>
            </p:nvSpPr>
            <p:spPr bwMode="auto">
              <a:xfrm>
                <a:off x="4633913" y="2459038"/>
                <a:ext cx="25400" cy="26988"/>
              </a:xfrm>
              <a:custGeom>
                <a:avLst/>
                <a:gdLst>
                  <a:gd name="T0" fmla="*/ 7 w 7"/>
                  <a:gd name="T1" fmla="*/ 6 h 7"/>
                  <a:gd name="T2" fmla="*/ 4 w 7"/>
                  <a:gd name="T3" fmla="*/ 0 h 7"/>
                  <a:gd name="T4" fmla="*/ 0 w 7"/>
                  <a:gd name="T5" fmla="*/ 1 h 7"/>
                  <a:gd name="T6" fmla="*/ 2 w 7"/>
                  <a:gd name="T7" fmla="*/ 7 h 7"/>
                  <a:gd name="T8" fmla="*/ 7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6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7"/>
                      <a:pt x="5" y="6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51"/>
              <p:cNvSpPr/>
              <p:nvPr/>
            </p:nvSpPr>
            <p:spPr bwMode="auto">
              <a:xfrm>
                <a:off x="4587875" y="2470151"/>
                <a:ext cx="19050" cy="26988"/>
              </a:xfrm>
              <a:custGeom>
                <a:avLst/>
                <a:gdLst>
                  <a:gd name="T0" fmla="*/ 5 w 5"/>
                  <a:gd name="T1" fmla="*/ 6 h 7"/>
                  <a:gd name="T2" fmla="*/ 4 w 5"/>
                  <a:gd name="T3" fmla="*/ 0 h 7"/>
                  <a:gd name="T4" fmla="*/ 0 w 5"/>
                  <a:gd name="T5" fmla="*/ 1 h 7"/>
                  <a:gd name="T6" fmla="*/ 1 w 5"/>
                  <a:gd name="T7" fmla="*/ 7 h 7"/>
                  <a:gd name="T8" fmla="*/ 5 w 5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6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4" y="7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52"/>
              <p:cNvSpPr/>
              <p:nvPr/>
            </p:nvSpPr>
            <p:spPr bwMode="auto">
              <a:xfrm>
                <a:off x="4540250" y="2474913"/>
                <a:ext cx="14288" cy="222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3" y="6"/>
                      <a:pt x="4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53"/>
              <p:cNvSpPr/>
              <p:nvPr/>
            </p:nvSpPr>
            <p:spPr bwMode="auto">
              <a:xfrm>
                <a:off x="4487863" y="2466976"/>
                <a:ext cx="17463" cy="26988"/>
              </a:xfrm>
              <a:custGeom>
                <a:avLst/>
                <a:gdLst>
                  <a:gd name="T0" fmla="*/ 4 w 5"/>
                  <a:gd name="T1" fmla="*/ 7 h 7"/>
                  <a:gd name="T2" fmla="*/ 5 w 5"/>
                  <a:gd name="T3" fmla="*/ 1 h 7"/>
                  <a:gd name="T4" fmla="*/ 1 w 5"/>
                  <a:gd name="T5" fmla="*/ 0 h 7"/>
                  <a:gd name="T6" fmla="*/ 0 w 5"/>
                  <a:gd name="T7" fmla="*/ 6 h 7"/>
                  <a:gd name="T8" fmla="*/ 4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0"/>
                      <a:pt x="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3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54"/>
              <p:cNvSpPr/>
              <p:nvPr/>
            </p:nvSpPr>
            <p:spPr bwMode="auto">
              <a:xfrm>
                <a:off x="4438650" y="2452688"/>
                <a:ext cx="22225" cy="25400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1 h 7"/>
                  <a:gd name="T4" fmla="*/ 2 w 6"/>
                  <a:gd name="T5" fmla="*/ 0 h 7"/>
                  <a:gd name="T6" fmla="*/ 0 w 6"/>
                  <a:gd name="T7" fmla="*/ 6 h 7"/>
                  <a:gd name="T8" fmla="*/ 4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5"/>
              <p:cNvSpPr/>
              <p:nvPr/>
            </p:nvSpPr>
            <p:spPr bwMode="auto">
              <a:xfrm>
                <a:off x="4389438" y="2425701"/>
                <a:ext cx="30163" cy="30163"/>
              </a:xfrm>
              <a:custGeom>
                <a:avLst/>
                <a:gdLst>
                  <a:gd name="T0" fmla="*/ 4 w 8"/>
                  <a:gd name="T1" fmla="*/ 8 h 8"/>
                  <a:gd name="T2" fmla="*/ 8 w 8"/>
                  <a:gd name="T3" fmla="*/ 3 h 8"/>
                  <a:gd name="T4" fmla="*/ 4 w 8"/>
                  <a:gd name="T5" fmla="*/ 0 h 8"/>
                  <a:gd name="T6" fmla="*/ 0 w 8"/>
                  <a:gd name="T7" fmla="*/ 6 h 8"/>
                  <a:gd name="T8" fmla="*/ 4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3" y="7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56"/>
              <p:cNvSpPr/>
              <p:nvPr/>
            </p:nvSpPr>
            <p:spPr bwMode="auto">
              <a:xfrm>
                <a:off x="4351338" y="2395538"/>
                <a:ext cx="26988" cy="30163"/>
              </a:xfrm>
              <a:custGeom>
                <a:avLst/>
                <a:gdLst>
                  <a:gd name="T0" fmla="*/ 3 w 7"/>
                  <a:gd name="T1" fmla="*/ 8 h 8"/>
                  <a:gd name="T2" fmla="*/ 7 w 7"/>
                  <a:gd name="T3" fmla="*/ 3 h 8"/>
                  <a:gd name="T4" fmla="*/ 4 w 7"/>
                  <a:gd name="T5" fmla="*/ 0 h 8"/>
                  <a:gd name="T6" fmla="*/ 0 w 7"/>
                  <a:gd name="T7" fmla="*/ 4 h 8"/>
                  <a:gd name="T8" fmla="*/ 3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8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6"/>
                      <a:pt x="2" y="7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57"/>
              <p:cNvSpPr/>
              <p:nvPr/>
            </p:nvSpPr>
            <p:spPr bwMode="auto">
              <a:xfrm>
                <a:off x="4318000" y="2357438"/>
                <a:ext cx="30163" cy="26988"/>
              </a:xfrm>
              <a:custGeom>
                <a:avLst/>
                <a:gdLst>
                  <a:gd name="T0" fmla="*/ 3 w 8"/>
                  <a:gd name="T1" fmla="*/ 7 h 7"/>
                  <a:gd name="T2" fmla="*/ 8 w 8"/>
                  <a:gd name="T3" fmla="*/ 3 h 7"/>
                  <a:gd name="T4" fmla="*/ 5 w 8"/>
                  <a:gd name="T5" fmla="*/ 0 h 7"/>
                  <a:gd name="T6" fmla="*/ 0 w 8"/>
                  <a:gd name="T7" fmla="*/ 3 h 7"/>
                  <a:gd name="T8" fmla="*/ 3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2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58"/>
              <p:cNvSpPr/>
              <p:nvPr/>
            </p:nvSpPr>
            <p:spPr bwMode="auto">
              <a:xfrm>
                <a:off x="4291013" y="2316163"/>
                <a:ext cx="30163" cy="23813"/>
              </a:xfrm>
              <a:custGeom>
                <a:avLst/>
                <a:gdLst>
                  <a:gd name="T0" fmla="*/ 2 w 8"/>
                  <a:gd name="T1" fmla="*/ 6 h 6"/>
                  <a:gd name="T2" fmla="*/ 8 w 8"/>
                  <a:gd name="T3" fmla="*/ 4 h 6"/>
                  <a:gd name="T4" fmla="*/ 6 w 8"/>
                  <a:gd name="T5" fmla="*/ 0 h 6"/>
                  <a:gd name="T6" fmla="*/ 0 w 8"/>
                  <a:gd name="T7" fmla="*/ 2 h 6"/>
                  <a:gd name="T8" fmla="*/ 2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2" y="5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59"/>
              <p:cNvSpPr/>
              <p:nvPr/>
            </p:nvSpPr>
            <p:spPr bwMode="auto">
              <a:xfrm>
                <a:off x="4276725" y="2268538"/>
                <a:ext cx="25400" cy="22225"/>
              </a:xfrm>
              <a:custGeom>
                <a:avLst/>
                <a:gdLst>
                  <a:gd name="T0" fmla="*/ 1 w 7"/>
                  <a:gd name="T1" fmla="*/ 6 h 6"/>
                  <a:gd name="T2" fmla="*/ 7 w 7"/>
                  <a:gd name="T3" fmla="*/ 5 h 6"/>
                  <a:gd name="T4" fmla="*/ 6 w 7"/>
                  <a:gd name="T5" fmla="*/ 0 h 6"/>
                  <a:gd name="T6" fmla="*/ 0 w 7"/>
                  <a:gd name="T7" fmla="*/ 2 h 6"/>
                  <a:gd name="T8" fmla="*/ 1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6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3"/>
                      <a:pt x="7" y="2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60"/>
              <p:cNvSpPr/>
              <p:nvPr/>
            </p:nvSpPr>
            <p:spPr bwMode="auto">
              <a:xfrm>
                <a:off x="4268788" y="2222501"/>
                <a:ext cx="26988" cy="19050"/>
              </a:xfrm>
              <a:custGeom>
                <a:avLst/>
                <a:gdLst>
                  <a:gd name="T0" fmla="*/ 1 w 7"/>
                  <a:gd name="T1" fmla="*/ 5 h 5"/>
                  <a:gd name="T2" fmla="*/ 7 w 7"/>
                  <a:gd name="T3" fmla="*/ 4 h 5"/>
                  <a:gd name="T4" fmla="*/ 7 w 7"/>
                  <a:gd name="T5" fmla="*/ 0 h 5"/>
                  <a:gd name="T6" fmla="*/ 0 w 7"/>
                  <a:gd name="T7" fmla="*/ 0 h 5"/>
                  <a:gd name="T8" fmla="*/ 1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1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61"/>
              <p:cNvSpPr/>
              <p:nvPr/>
            </p:nvSpPr>
            <p:spPr bwMode="auto">
              <a:xfrm>
                <a:off x="4273550" y="2170113"/>
                <a:ext cx="25400" cy="19050"/>
              </a:xfrm>
              <a:custGeom>
                <a:avLst/>
                <a:gdLst>
                  <a:gd name="T0" fmla="*/ 0 w 7"/>
                  <a:gd name="T1" fmla="*/ 4 h 5"/>
                  <a:gd name="T2" fmla="*/ 6 w 7"/>
                  <a:gd name="T3" fmla="*/ 5 h 5"/>
                  <a:gd name="T4" fmla="*/ 7 w 7"/>
                  <a:gd name="T5" fmla="*/ 1 h 5"/>
                  <a:gd name="T6" fmla="*/ 0 w 7"/>
                  <a:gd name="T7" fmla="*/ 0 h 5"/>
                  <a:gd name="T8" fmla="*/ 0 w 7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62"/>
              <p:cNvSpPr/>
              <p:nvPr/>
            </p:nvSpPr>
            <p:spPr bwMode="auto">
              <a:xfrm>
                <a:off x="4279900" y="2117726"/>
                <a:ext cx="30163" cy="22225"/>
              </a:xfrm>
              <a:custGeom>
                <a:avLst/>
                <a:gdLst>
                  <a:gd name="T0" fmla="*/ 0 w 8"/>
                  <a:gd name="T1" fmla="*/ 5 h 6"/>
                  <a:gd name="T2" fmla="*/ 6 w 8"/>
                  <a:gd name="T3" fmla="*/ 6 h 6"/>
                  <a:gd name="T4" fmla="*/ 8 w 8"/>
                  <a:gd name="T5" fmla="*/ 2 h 6"/>
                  <a:gd name="T6" fmla="*/ 2 w 8"/>
                  <a:gd name="T7" fmla="*/ 0 h 6"/>
                  <a:gd name="T8" fmla="*/ 0 w 8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5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4"/>
                      <a:pt x="8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63"/>
              <p:cNvSpPr/>
              <p:nvPr/>
            </p:nvSpPr>
            <p:spPr bwMode="auto">
              <a:xfrm>
                <a:off x="4298950" y="2068513"/>
                <a:ext cx="30163" cy="26988"/>
              </a:xfrm>
              <a:custGeom>
                <a:avLst/>
                <a:gdLst>
                  <a:gd name="T0" fmla="*/ 0 w 8"/>
                  <a:gd name="T1" fmla="*/ 5 h 7"/>
                  <a:gd name="T2" fmla="*/ 6 w 8"/>
                  <a:gd name="T3" fmla="*/ 7 h 7"/>
                  <a:gd name="T4" fmla="*/ 8 w 8"/>
                  <a:gd name="T5" fmla="*/ 4 h 7"/>
                  <a:gd name="T6" fmla="*/ 2 w 8"/>
                  <a:gd name="T7" fmla="*/ 0 h 7"/>
                  <a:gd name="T8" fmla="*/ 0 w 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5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64"/>
              <p:cNvSpPr/>
              <p:nvPr/>
            </p:nvSpPr>
            <p:spPr bwMode="auto">
              <a:xfrm>
                <a:off x="4329113" y="2027238"/>
                <a:ext cx="26988" cy="30163"/>
              </a:xfrm>
              <a:custGeom>
                <a:avLst/>
                <a:gdLst>
                  <a:gd name="T0" fmla="*/ 0 w 7"/>
                  <a:gd name="T1" fmla="*/ 4 h 8"/>
                  <a:gd name="T2" fmla="*/ 5 w 7"/>
                  <a:gd name="T3" fmla="*/ 8 h 8"/>
                  <a:gd name="T4" fmla="*/ 7 w 7"/>
                  <a:gd name="T5" fmla="*/ 4 h 8"/>
                  <a:gd name="T6" fmla="*/ 3 w 7"/>
                  <a:gd name="T7" fmla="*/ 0 h 8"/>
                  <a:gd name="T8" fmla="*/ 0 w 7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6" y="6"/>
                      <a:pt x="7" y="5"/>
                      <a:pt x="7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65"/>
              <p:cNvSpPr/>
              <p:nvPr/>
            </p:nvSpPr>
            <p:spPr bwMode="auto">
              <a:xfrm>
                <a:off x="4362450" y="1989138"/>
                <a:ext cx="30163" cy="30163"/>
              </a:xfrm>
              <a:custGeom>
                <a:avLst/>
                <a:gdLst>
                  <a:gd name="T0" fmla="*/ 0 w 8"/>
                  <a:gd name="T1" fmla="*/ 3 h 8"/>
                  <a:gd name="T2" fmla="*/ 4 w 8"/>
                  <a:gd name="T3" fmla="*/ 8 h 8"/>
                  <a:gd name="T4" fmla="*/ 8 w 8"/>
                  <a:gd name="T5" fmla="*/ 5 h 8"/>
                  <a:gd name="T6" fmla="*/ 4 w 8"/>
                  <a:gd name="T7" fmla="*/ 0 h 8"/>
                  <a:gd name="T8" fmla="*/ 0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3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7" y="6"/>
                      <a:pt x="8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66"/>
              <p:cNvSpPr/>
              <p:nvPr/>
            </p:nvSpPr>
            <p:spPr bwMode="auto">
              <a:xfrm>
                <a:off x="4403725" y="1963738"/>
                <a:ext cx="26988" cy="25400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7 h 7"/>
                  <a:gd name="T4" fmla="*/ 7 w 7"/>
                  <a:gd name="T5" fmla="*/ 5 h 7"/>
                  <a:gd name="T6" fmla="*/ 4 w 7"/>
                  <a:gd name="T7" fmla="*/ 0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6"/>
                      <a:pt x="7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67"/>
              <p:cNvSpPr/>
              <p:nvPr/>
            </p:nvSpPr>
            <p:spPr bwMode="auto">
              <a:xfrm>
                <a:off x="4452938" y="1941513"/>
                <a:ext cx="22225" cy="28575"/>
              </a:xfrm>
              <a:custGeom>
                <a:avLst/>
                <a:gdLst>
                  <a:gd name="T0" fmla="*/ 0 w 6"/>
                  <a:gd name="T1" fmla="*/ 2 h 8"/>
                  <a:gd name="T2" fmla="*/ 2 w 6"/>
                  <a:gd name="T3" fmla="*/ 8 h 8"/>
                  <a:gd name="T4" fmla="*/ 6 w 6"/>
                  <a:gd name="T5" fmla="*/ 6 h 8"/>
                  <a:gd name="T6" fmla="*/ 4 w 6"/>
                  <a:gd name="T7" fmla="*/ 0 h 8"/>
                  <a:gd name="T8" fmla="*/ 0 w 6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8"/>
              <p:cNvSpPr/>
              <p:nvPr/>
            </p:nvSpPr>
            <p:spPr bwMode="auto">
              <a:xfrm>
                <a:off x="4502150" y="1928813"/>
                <a:ext cx="22225" cy="26988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7 h 7"/>
                  <a:gd name="T4" fmla="*/ 6 w 6"/>
                  <a:gd name="T5" fmla="*/ 6 h 7"/>
                  <a:gd name="T6" fmla="*/ 5 w 6"/>
                  <a:gd name="T7" fmla="*/ 0 h 7"/>
                  <a:gd name="T8" fmla="*/ 0 w 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3" y="7"/>
                      <a:pt x="4" y="7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6" name="矩形 85"/>
            <p:cNvSpPr/>
            <p:nvPr/>
          </p:nvSpPr>
          <p:spPr>
            <a:xfrm>
              <a:off x="4820140" y="2088305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</a:rPr>
                <a:t>50%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924155" y="1825873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01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3822793" y="3838681"/>
            <a:ext cx="2111012" cy="920128"/>
            <a:chOff x="3822793" y="4135861"/>
            <a:chExt cx="2111012" cy="920128"/>
          </a:xfrm>
        </p:grpSpPr>
        <p:sp>
          <p:nvSpPr>
            <p:cNvPr id="123" name="Freeform 9"/>
            <p:cNvSpPr/>
            <p:nvPr/>
          </p:nvSpPr>
          <p:spPr bwMode="auto">
            <a:xfrm>
              <a:off x="3854035" y="4135861"/>
              <a:ext cx="2079770" cy="920128"/>
            </a:xfrm>
            <a:custGeom>
              <a:avLst/>
              <a:gdLst>
                <a:gd name="T0" fmla="*/ 1133 w 1133"/>
                <a:gd name="T1" fmla="*/ 218 h 500"/>
                <a:gd name="T2" fmla="*/ 860 w 1133"/>
                <a:gd name="T3" fmla="*/ 0 h 500"/>
                <a:gd name="T4" fmla="*/ 0 w 1133"/>
                <a:gd name="T5" fmla="*/ 0 h 500"/>
                <a:gd name="T6" fmla="*/ 0 w 1133"/>
                <a:gd name="T7" fmla="*/ 216 h 500"/>
                <a:gd name="T8" fmla="*/ 33 w 1133"/>
                <a:gd name="T9" fmla="*/ 246 h 500"/>
                <a:gd name="T10" fmla="*/ 0 w 1133"/>
                <a:gd name="T11" fmla="*/ 270 h 500"/>
                <a:gd name="T12" fmla="*/ 0 w 1133"/>
                <a:gd name="T13" fmla="*/ 500 h 500"/>
                <a:gd name="T14" fmla="*/ 850 w 1133"/>
                <a:gd name="T15" fmla="*/ 500 h 500"/>
                <a:gd name="T16" fmla="*/ 1121 w 1133"/>
                <a:gd name="T17" fmla="*/ 287 h 500"/>
                <a:gd name="T18" fmla="*/ 1133 w 1133"/>
                <a:gd name="T19" fmla="*/ 225 h 500"/>
                <a:gd name="T20" fmla="*/ 1133 w 1133"/>
                <a:gd name="T21" fmla="*/ 218 h 500"/>
                <a:gd name="connsiteX0" fmla="*/ 10000 w 10000"/>
                <a:gd name="connsiteY0" fmla="*/ 4500 h 10000"/>
                <a:gd name="connsiteX1" fmla="*/ 7590 w 10000"/>
                <a:gd name="connsiteY1" fmla="*/ 0 h 10000"/>
                <a:gd name="connsiteX2" fmla="*/ 0 w 10000"/>
                <a:gd name="connsiteY2" fmla="*/ 0 h 10000"/>
                <a:gd name="connsiteX3" fmla="*/ 0 w 10000"/>
                <a:gd name="connsiteY3" fmla="*/ 4320 h 10000"/>
                <a:gd name="connsiteX4" fmla="*/ 291 w 10000"/>
                <a:gd name="connsiteY4" fmla="*/ 4920 h 10000"/>
                <a:gd name="connsiteX5" fmla="*/ 0 w 10000"/>
                <a:gd name="connsiteY5" fmla="*/ 5400 h 10000"/>
                <a:gd name="connsiteX6" fmla="*/ 0 w 10000"/>
                <a:gd name="connsiteY6" fmla="*/ 10000 h 10000"/>
                <a:gd name="connsiteX7" fmla="*/ 7502 w 10000"/>
                <a:gd name="connsiteY7" fmla="*/ 10000 h 10000"/>
                <a:gd name="connsiteX8" fmla="*/ 9894 w 10000"/>
                <a:gd name="connsiteY8" fmla="*/ 5740 h 10000"/>
                <a:gd name="connsiteX9" fmla="*/ 10000 w 10000"/>
                <a:gd name="connsiteY9" fmla="*/ 4500 h 10000"/>
                <a:gd name="connsiteX0-1" fmla="*/ 9950 w 9950"/>
                <a:gd name="connsiteY0-2" fmla="*/ 4568 h 10000"/>
                <a:gd name="connsiteX1-3" fmla="*/ 7590 w 9950"/>
                <a:gd name="connsiteY1-4" fmla="*/ 0 h 10000"/>
                <a:gd name="connsiteX2-5" fmla="*/ 0 w 9950"/>
                <a:gd name="connsiteY2-6" fmla="*/ 0 h 10000"/>
                <a:gd name="connsiteX3-7" fmla="*/ 0 w 9950"/>
                <a:gd name="connsiteY3-8" fmla="*/ 4320 h 10000"/>
                <a:gd name="connsiteX4-9" fmla="*/ 291 w 9950"/>
                <a:gd name="connsiteY4-10" fmla="*/ 4920 h 10000"/>
                <a:gd name="connsiteX5-11" fmla="*/ 0 w 9950"/>
                <a:gd name="connsiteY5-12" fmla="*/ 5400 h 10000"/>
                <a:gd name="connsiteX6-13" fmla="*/ 0 w 9950"/>
                <a:gd name="connsiteY6-14" fmla="*/ 10000 h 10000"/>
                <a:gd name="connsiteX7-15" fmla="*/ 7502 w 9950"/>
                <a:gd name="connsiteY7-16" fmla="*/ 10000 h 10000"/>
                <a:gd name="connsiteX8-17" fmla="*/ 9894 w 9950"/>
                <a:gd name="connsiteY8-18" fmla="*/ 5740 h 10000"/>
                <a:gd name="connsiteX9-19" fmla="*/ 9950 w 9950"/>
                <a:gd name="connsiteY9-20" fmla="*/ 4568 h 10000"/>
                <a:gd name="connsiteX0-21" fmla="*/ 10000 w 10032"/>
                <a:gd name="connsiteY0-22" fmla="*/ 4568 h 10000"/>
                <a:gd name="connsiteX1-23" fmla="*/ 7628 w 10032"/>
                <a:gd name="connsiteY1-24" fmla="*/ 0 h 10000"/>
                <a:gd name="connsiteX2-25" fmla="*/ 0 w 10032"/>
                <a:gd name="connsiteY2-26" fmla="*/ 0 h 10000"/>
                <a:gd name="connsiteX3-27" fmla="*/ 0 w 10032"/>
                <a:gd name="connsiteY3-28" fmla="*/ 4320 h 10000"/>
                <a:gd name="connsiteX4-29" fmla="*/ 292 w 10032"/>
                <a:gd name="connsiteY4-30" fmla="*/ 4920 h 10000"/>
                <a:gd name="connsiteX5-31" fmla="*/ 0 w 10032"/>
                <a:gd name="connsiteY5-32" fmla="*/ 5400 h 10000"/>
                <a:gd name="connsiteX6-33" fmla="*/ 0 w 10032"/>
                <a:gd name="connsiteY6-34" fmla="*/ 10000 h 10000"/>
                <a:gd name="connsiteX7-35" fmla="*/ 7540 w 10032"/>
                <a:gd name="connsiteY7-36" fmla="*/ 10000 h 10000"/>
                <a:gd name="connsiteX8-37" fmla="*/ 10025 w 10032"/>
                <a:gd name="connsiteY8-38" fmla="*/ 5331 h 10000"/>
                <a:gd name="connsiteX9-39" fmla="*/ 10000 w 10032"/>
                <a:gd name="connsiteY9-40" fmla="*/ 4568 h 10000"/>
                <a:gd name="connsiteX0-41" fmla="*/ 10000 w 10025"/>
                <a:gd name="connsiteY0-42" fmla="*/ 4568 h 10000"/>
                <a:gd name="connsiteX1-43" fmla="*/ 7628 w 10025"/>
                <a:gd name="connsiteY1-44" fmla="*/ 0 h 10000"/>
                <a:gd name="connsiteX2-45" fmla="*/ 0 w 10025"/>
                <a:gd name="connsiteY2-46" fmla="*/ 0 h 10000"/>
                <a:gd name="connsiteX3-47" fmla="*/ 0 w 10025"/>
                <a:gd name="connsiteY3-48" fmla="*/ 4320 h 10000"/>
                <a:gd name="connsiteX4-49" fmla="*/ 292 w 10025"/>
                <a:gd name="connsiteY4-50" fmla="*/ 4920 h 10000"/>
                <a:gd name="connsiteX5-51" fmla="*/ 0 w 10025"/>
                <a:gd name="connsiteY5-52" fmla="*/ 5400 h 10000"/>
                <a:gd name="connsiteX6-53" fmla="*/ 0 w 10025"/>
                <a:gd name="connsiteY6-54" fmla="*/ 10000 h 10000"/>
                <a:gd name="connsiteX7-55" fmla="*/ 7540 w 10025"/>
                <a:gd name="connsiteY7-56" fmla="*/ 10000 h 10000"/>
                <a:gd name="connsiteX8-57" fmla="*/ 10025 w 10025"/>
                <a:gd name="connsiteY8-58" fmla="*/ 5331 h 10000"/>
                <a:gd name="connsiteX9-59" fmla="*/ 10000 w 10025"/>
                <a:gd name="connsiteY9-60" fmla="*/ 4568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25" h="10000">
                  <a:moveTo>
                    <a:pt x="10000" y="4568"/>
                  </a:moveTo>
                  <a:lnTo>
                    <a:pt x="7628" y="0"/>
                  </a:lnTo>
                  <a:lnTo>
                    <a:pt x="0" y="0"/>
                  </a:lnTo>
                  <a:lnTo>
                    <a:pt x="0" y="4320"/>
                  </a:lnTo>
                  <a:lnTo>
                    <a:pt x="292" y="4920"/>
                  </a:lnTo>
                  <a:lnTo>
                    <a:pt x="0" y="5400"/>
                  </a:lnTo>
                  <a:lnTo>
                    <a:pt x="0" y="10000"/>
                  </a:lnTo>
                  <a:lnTo>
                    <a:pt x="7540" y="10000"/>
                  </a:lnTo>
                  <a:lnTo>
                    <a:pt x="10025" y="5331"/>
                  </a:lnTo>
                  <a:cubicBezTo>
                    <a:pt x="10017" y="5077"/>
                    <a:pt x="10008" y="4822"/>
                    <a:pt x="10000" y="45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4749916" y="4202824"/>
              <a:ext cx="789068" cy="791548"/>
              <a:chOff x="4362450" y="3609976"/>
              <a:chExt cx="504826" cy="506413"/>
            </a:xfrm>
            <a:solidFill>
              <a:schemeClr val="bg1">
                <a:alpha val="80000"/>
              </a:schemeClr>
            </a:solidFill>
          </p:grpSpPr>
          <p:sp>
            <p:nvSpPr>
              <p:cNvPr id="127" name="Freeform 14"/>
              <p:cNvSpPr/>
              <p:nvPr/>
            </p:nvSpPr>
            <p:spPr bwMode="auto">
              <a:xfrm>
                <a:off x="4441825" y="3643313"/>
                <a:ext cx="142875" cy="71438"/>
              </a:xfrm>
              <a:custGeom>
                <a:avLst/>
                <a:gdLst>
                  <a:gd name="T0" fmla="*/ 0 w 38"/>
                  <a:gd name="T1" fmla="*/ 9 h 19"/>
                  <a:gd name="T2" fmla="*/ 38 w 38"/>
                  <a:gd name="T3" fmla="*/ 19 h 19"/>
                  <a:gd name="T4" fmla="*/ 12 w 38"/>
                  <a:gd name="T5" fmla="*/ 0 h 19"/>
                  <a:gd name="T6" fmla="*/ 0 w 38"/>
                  <a:gd name="T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9">
                    <a:moveTo>
                      <a:pt x="0" y="9"/>
                    </a:moveTo>
                    <a:cubicBezTo>
                      <a:pt x="38" y="19"/>
                      <a:pt x="38" y="19"/>
                      <a:pt x="38" y="1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3"/>
                      <a:pt x="4" y="6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"/>
              <p:cNvSpPr/>
              <p:nvPr/>
            </p:nvSpPr>
            <p:spPr bwMode="auto">
              <a:xfrm>
                <a:off x="4505325" y="3616326"/>
                <a:ext cx="136525" cy="98425"/>
              </a:xfrm>
              <a:custGeom>
                <a:avLst/>
                <a:gdLst>
                  <a:gd name="T0" fmla="*/ 0 w 36"/>
                  <a:gd name="T1" fmla="*/ 5 h 26"/>
                  <a:gd name="T2" fmla="*/ 36 w 36"/>
                  <a:gd name="T3" fmla="*/ 26 h 26"/>
                  <a:gd name="T4" fmla="*/ 16 w 36"/>
                  <a:gd name="T5" fmla="*/ 0 h 26"/>
                  <a:gd name="T6" fmla="*/ 0 w 36"/>
                  <a:gd name="T7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6">
                    <a:moveTo>
                      <a:pt x="0" y="5"/>
                    </a:moveTo>
                    <a:cubicBezTo>
                      <a:pt x="36" y="26"/>
                      <a:pt x="36" y="26"/>
                      <a:pt x="36" y="26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1"/>
                      <a:pt x="5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6"/>
              <p:cNvSpPr/>
              <p:nvPr/>
            </p:nvSpPr>
            <p:spPr bwMode="auto">
              <a:xfrm>
                <a:off x="4587875" y="3609976"/>
                <a:ext cx="101600" cy="120650"/>
              </a:xfrm>
              <a:custGeom>
                <a:avLst/>
                <a:gdLst>
                  <a:gd name="T0" fmla="*/ 0 w 27"/>
                  <a:gd name="T1" fmla="*/ 1 h 32"/>
                  <a:gd name="T2" fmla="*/ 27 w 27"/>
                  <a:gd name="T3" fmla="*/ 32 h 32"/>
                  <a:gd name="T4" fmla="*/ 18 w 27"/>
                  <a:gd name="T5" fmla="*/ 1 h 32"/>
                  <a:gd name="T6" fmla="*/ 7 w 27"/>
                  <a:gd name="T7" fmla="*/ 0 h 32"/>
                  <a:gd name="T8" fmla="*/ 0 w 27"/>
                  <a:gd name="T9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2">
                    <a:moveTo>
                      <a:pt x="0" y="1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4" y="1"/>
                      <a:pt x="11" y="0"/>
                      <a:pt x="7" y="0"/>
                    </a:cubicBezTo>
                    <a:cubicBezTo>
                      <a:pt x="5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7"/>
              <p:cNvSpPr/>
              <p:nvPr/>
            </p:nvSpPr>
            <p:spPr bwMode="auto">
              <a:xfrm>
                <a:off x="4678363" y="3621088"/>
                <a:ext cx="60325" cy="134938"/>
              </a:xfrm>
              <a:custGeom>
                <a:avLst/>
                <a:gdLst>
                  <a:gd name="T0" fmla="*/ 0 w 16"/>
                  <a:gd name="T1" fmla="*/ 0 h 36"/>
                  <a:gd name="T2" fmla="*/ 14 w 16"/>
                  <a:gd name="T3" fmla="*/ 36 h 36"/>
                  <a:gd name="T4" fmla="*/ 16 w 16"/>
                  <a:gd name="T5" fmla="*/ 6 h 36"/>
                  <a:gd name="T6" fmla="*/ 0 w 1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0" y="0"/>
                    </a:move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3"/>
                      <a:pt x="6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8"/>
              <p:cNvSpPr/>
              <p:nvPr/>
            </p:nvSpPr>
            <p:spPr bwMode="auto">
              <a:xfrm>
                <a:off x="4757738" y="3659188"/>
                <a:ext cx="49213" cy="134938"/>
              </a:xfrm>
              <a:custGeom>
                <a:avLst/>
                <a:gdLst>
                  <a:gd name="T0" fmla="*/ 0 w 13"/>
                  <a:gd name="T1" fmla="*/ 0 h 36"/>
                  <a:gd name="T2" fmla="*/ 2 w 13"/>
                  <a:gd name="T3" fmla="*/ 36 h 36"/>
                  <a:gd name="T4" fmla="*/ 13 w 13"/>
                  <a:gd name="T5" fmla="*/ 11 h 36"/>
                  <a:gd name="T6" fmla="*/ 0 w 13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0" y="0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9" y="6"/>
                      <a:pt x="5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9"/>
              <p:cNvSpPr/>
              <p:nvPr/>
            </p:nvSpPr>
            <p:spPr bwMode="auto">
              <a:xfrm>
                <a:off x="4779963" y="3717926"/>
                <a:ext cx="68263" cy="120650"/>
              </a:xfrm>
              <a:custGeom>
                <a:avLst/>
                <a:gdLst>
                  <a:gd name="T0" fmla="*/ 11 w 18"/>
                  <a:gd name="T1" fmla="*/ 0 h 32"/>
                  <a:gd name="T2" fmla="*/ 0 w 18"/>
                  <a:gd name="T3" fmla="*/ 32 h 32"/>
                  <a:gd name="T4" fmla="*/ 18 w 18"/>
                  <a:gd name="T5" fmla="*/ 13 h 32"/>
                  <a:gd name="T6" fmla="*/ 11 w 1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2">
                    <a:moveTo>
                      <a:pt x="11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8"/>
                      <a:pt x="14" y="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20"/>
              <p:cNvSpPr/>
              <p:nvPr/>
            </p:nvSpPr>
            <p:spPr bwMode="auto">
              <a:xfrm>
                <a:off x="4779963" y="3789363"/>
                <a:ext cx="87313" cy="98425"/>
              </a:xfrm>
              <a:custGeom>
                <a:avLst/>
                <a:gdLst>
                  <a:gd name="T0" fmla="*/ 20 w 23"/>
                  <a:gd name="T1" fmla="*/ 0 h 26"/>
                  <a:gd name="T2" fmla="*/ 0 w 23"/>
                  <a:gd name="T3" fmla="*/ 26 h 26"/>
                  <a:gd name="T4" fmla="*/ 23 w 23"/>
                  <a:gd name="T5" fmla="*/ 13 h 26"/>
                  <a:gd name="T6" fmla="*/ 20 w 23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6">
                    <a:moveTo>
                      <a:pt x="2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8"/>
                      <a:pt x="21" y="4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1"/>
              <p:cNvSpPr/>
              <p:nvPr/>
            </p:nvSpPr>
            <p:spPr bwMode="auto">
              <a:xfrm>
                <a:off x="4765675" y="3860801"/>
                <a:ext cx="101600" cy="71438"/>
              </a:xfrm>
              <a:custGeom>
                <a:avLst/>
                <a:gdLst>
                  <a:gd name="T0" fmla="*/ 27 w 27"/>
                  <a:gd name="T1" fmla="*/ 0 h 19"/>
                  <a:gd name="T2" fmla="*/ 0 w 27"/>
                  <a:gd name="T3" fmla="*/ 19 h 19"/>
                  <a:gd name="T4" fmla="*/ 26 w 27"/>
                  <a:gd name="T5" fmla="*/ 12 h 19"/>
                  <a:gd name="T6" fmla="*/ 27 w 27"/>
                  <a:gd name="T7" fmla="*/ 1 h 19"/>
                  <a:gd name="T8" fmla="*/ 27 w 2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9"/>
                      <a:pt x="27" y="5"/>
                      <a:pt x="27" y="1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2"/>
              <p:cNvSpPr/>
              <p:nvPr/>
            </p:nvSpPr>
            <p:spPr bwMode="auto">
              <a:xfrm>
                <a:off x="4735513" y="3929063"/>
                <a:ext cx="123825" cy="44450"/>
              </a:xfrm>
              <a:custGeom>
                <a:avLst/>
                <a:gdLst>
                  <a:gd name="T0" fmla="*/ 33 w 33"/>
                  <a:gd name="T1" fmla="*/ 0 h 12"/>
                  <a:gd name="T2" fmla="*/ 0 w 33"/>
                  <a:gd name="T3" fmla="*/ 11 h 12"/>
                  <a:gd name="T4" fmla="*/ 28 w 33"/>
                  <a:gd name="T5" fmla="*/ 12 h 12"/>
                  <a:gd name="T6" fmla="*/ 33 w 3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2">
                    <a:moveTo>
                      <a:pt x="33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30" y="8"/>
                      <a:pt x="32" y="5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3"/>
              <p:cNvSpPr/>
              <p:nvPr/>
            </p:nvSpPr>
            <p:spPr bwMode="auto">
              <a:xfrm>
                <a:off x="4694238" y="3992563"/>
                <a:ext cx="138113" cy="41275"/>
              </a:xfrm>
              <a:custGeom>
                <a:avLst/>
                <a:gdLst>
                  <a:gd name="T0" fmla="*/ 37 w 37"/>
                  <a:gd name="T1" fmla="*/ 0 h 11"/>
                  <a:gd name="T2" fmla="*/ 0 w 37"/>
                  <a:gd name="T3" fmla="*/ 2 h 11"/>
                  <a:gd name="T4" fmla="*/ 29 w 37"/>
                  <a:gd name="T5" fmla="*/ 11 h 11"/>
                  <a:gd name="T6" fmla="*/ 37 w 37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1">
                    <a:moveTo>
                      <a:pt x="37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2" y="8"/>
                      <a:pt x="34" y="4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4"/>
              <p:cNvSpPr/>
              <p:nvPr/>
            </p:nvSpPr>
            <p:spPr bwMode="auto">
              <a:xfrm>
                <a:off x="4641850" y="4014788"/>
                <a:ext cx="142875" cy="68263"/>
              </a:xfrm>
              <a:custGeom>
                <a:avLst/>
                <a:gdLst>
                  <a:gd name="T0" fmla="*/ 38 w 38"/>
                  <a:gd name="T1" fmla="*/ 9 h 18"/>
                  <a:gd name="T2" fmla="*/ 0 w 38"/>
                  <a:gd name="T3" fmla="*/ 0 h 18"/>
                  <a:gd name="T4" fmla="*/ 26 w 38"/>
                  <a:gd name="T5" fmla="*/ 18 h 18"/>
                  <a:gd name="T6" fmla="*/ 38 w 38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8">
                    <a:moveTo>
                      <a:pt x="38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31" y="16"/>
                      <a:pt x="35" y="13"/>
                      <a:pt x="3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5"/>
              <p:cNvSpPr/>
              <p:nvPr/>
            </p:nvSpPr>
            <p:spPr bwMode="auto">
              <a:xfrm>
                <a:off x="4587875" y="4014788"/>
                <a:ext cx="131763" cy="98425"/>
              </a:xfrm>
              <a:custGeom>
                <a:avLst/>
                <a:gdLst>
                  <a:gd name="T0" fmla="*/ 35 w 35"/>
                  <a:gd name="T1" fmla="*/ 21 h 26"/>
                  <a:gd name="T2" fmla="*/ 0 w 35"/>
                  <a:gd name="T3" fmla="*/ 0 h 26"/>
                  <a:gd name="T4" fmla="*/ 20 w 35"/>
                  <a:gd name="T5" fmla="*/ 26 h 26"/>
                  <a:gd name="T6" fmla="*/ 35 w 35"/>
                  <a:gd name="T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6">
                    <a:moveTo>
                      <a:pt x="35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5" y="25"/>
                      <a:pt x="30" y="23"/>
                      <a:pt x="3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6"/>
              <p:cNvSpPr/>
              <p:nvPr/>
            </p:nvSpPr>
            <p:spPr bwMode="auto">
              <a:xfrm>
                <a:off x="4540250" y="4000501"/>
                <a:ext cx="101600" cy="115888"/>
              </a:xfrm>
              <a:custGeom>
                <a:avLst/>
                <a:gdLst>
                  <a:gd name="T0" fmla="*/ 27 w 27"/>
                  <a:gd name="T1" fmla="*/ 31 h 31"/>
                  <a:gd name="T2" fmla="*/ 0 w 27"/>
                  <a:gd name="T3" fmla="*/ 0 h 31"/>
                  <a:gd name="T4" fmla="*/ 9 w 27"/>
                  <a:gd name="T5" fmla="*/ 30 h 31"/>
                  <a:gd name="T6" fmla="*/ 20 w 27"/>
                  <a:gd name="T7" fmla="*/ 31 h 31"/>
                  <a:gd name="T8" fmla="*/ 27 w 27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27" y="3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13" y="31"/>
                      <a:pt x="16" y="31"/>
                      <a:pt x="20" y="31"/>
                    </a:cubicBezTo>
                    <a:cubicBezTo>
                      <a:pt x="22" y="31"/>
                      <a:pt x="25" y="31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27"/>
              <p:cNvSpPr/>
              <p:nvPr/>
            </p:nvSpPr>
            <p:spPr bwMode="auto">
              <a:xfrm>
                <a:off x="4491038" y="3973513"/>
                <a:ext cx="60325" cy="136525"/>
              </a:xfrm>
              <a:custGeom>
                <a:avLst/>
                <a:gdLst>
                  <a:gd name="T0" fmla="*/ 16 w 16"/>
                  <a:gd name="T1" fmla="*/ 36 h 36"/>
                  <a:gd name="T2" fmla="*/ 1 w 16"/>
                  <a:gd name="T3" fmla="*/ 0 h 36"/>
                  <a:gd name="T4" fmla="*/ 0 w 16"/>
                  <a:gd name="T5" fmla="*/ 29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32"/>
                      <a:pt x="10" y="34"/>
                      <a:pt x="1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8"/>
              <p:cNvSpPr/>
              <p:nvPr/>
            </p:nvSpPr>
            <p:spPr bwMode="auto">
              <a:xfrm>
                <a:off x="4422775" y="3932238"/>
                <a:ext cx="46038" cy="139700"/>
              </a:xfrm>
              <a:custGeom>
                <a:avLst/>
                <a:gdLst>
                  <a:gd name="T0" fmla="*/ 12 w 12"/>
                  <a:gd name="T1" fmla="*/ 37 h 37"/>
                  <a:gd name="T2" fmla="*/ 11 w 12"/>
                  <a:gd name="T3" fmla="*/ 0 h 37"/>
                  <a:gd name="T4" fmla="*/ 0 w 12"/>
                  <a:gd name="T5" fmla="*/ 26 h 37"/>
                  <a:gd name="T6" fmla="*/ 12 w 1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7">
                    <a:moveTo>
                      <a:pt x="12" y="37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30"/>
                      <a:pt x="8" y="3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9"/>
              <p:cNvSpPr/>
              <p:nvPr/>
            </p:nvSpPr>
            <p:spPr bwMode="auto">
              <a:xfrm>
                <a:off x="4381500" y="3887788"/>
                <a:ext cx="68263" cy="123825"/>
              </a:xfrm>
              <a:custGeom>
                <a:avLst/>
                <a:gdLst>
                  <a:gd name="T0" fmla="*/ 7 w 18"/>
                  <a:gd name="T1" fmla="*/ 33 h 33"/>
                  <a:gd name="T2" fmla="*/ 18 w 18"/>
                  <a:gd name="T3" fmla="*/ 0 h 33"/>
                  <a:gd name="T4" fmla="*/ 0 w 18"/>
                  <a:gd name="T5" fmla="*/ 20 h 33"/>
                  <a:gd name="T6" fmla="*/ 7 w 18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3">
                    <a:moveTo>
                      <a:pt x="7" y="33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5"/>
                      <a:pt x="4" y="29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30"/>
              <p:cNvSpPr/>
              <p:nvPr/>
            </p:nvSpPr>
            <p:spPr bwMode="auto">
              <a:xfrm>
                <a:off x="4362450" y="3843338"/>
                <a:ext cx="82550" cy="96838"/>
              </a:xfrm>
              <a:custGeom>
                <a:avLst/>
                <a:gdLst>
                  <a:gd name="T0" fmla="*/ 3 w 22"/>
                  <a:gd name="T1" fmla="*/ 26 h 26"/>
                  <a:gd name="T2" fmla="*/ 22 w 22"/>
                  <a:gd name="T3" fmla="*/ 0 h 26"/>
                  <a:gd name="T4" fmla="*/ 0 w 22"/>
                  <a:gd name="T5" fmla="*/ 13 h 26"/>
                  <a:gd name="T6" fmla="*/ 3 w 22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6">
                    <a:moveTo>
                      <a:pt x="3" y="26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1" y="22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31"/>
              <p:cNvSpPr/>
              <p:nvPr/>
            </p:nvSpPr>
            <p:spPr bwMode="auto">
              <a:xfrm>
                <a:off x="4362450" y="3797301"/>
                <a:ext cx="101600" cy="71438"/>
              </a:xfrm>
              <a:custGeom>
                <a:avLst/>
                <a:gdLst>
                  <a:gd name="T0" fmla="*/ 0 w 27"/>
                  <a:gd name="T1" fmla="*/ 19 h 19"/>
                  <a:gd name="T2" fmla="*/ 27 w 27"/>
                  <a:gd name="T3" fmla="*/ 0 h 19"/>
                  <a:gd name="T4" fmla="*/ 1 w 27"/>
                  <a:gd name="T5" fmla="*/ 6 h 19"/>
                  <a:gd name="T6" fmla="*/ 0 w 27"/>
                  <a:gd name="T7" fmla="*/ 18 h 19"/>
                  <a:gd name="T8" fmla="*/ 0 w 2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0" y="19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0"/>
                      <a:pt x="0" y="14"/>
                      <a:pt x="0" y="18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2"/>
              <p:cNvSpPr/>
              <p:nvPr/>
            </p:nvSpPr>
            <p:spPr bwMode="auto">
              <a:xfrm>
                <a:off x="4370388" y="3752851"/>
                <a:ext cx="123825" cy="44450"/>
              </a:xfrm>
              <a:custGeom>
                <a:avLst/>
                <a:gdLst>
                  <a:gd name="T0" fmla="*/ 0 w 33"/>
                  <a:gd name="T1" fmla="*/ 12 h 12"/>
                  <a:gd name="T2" fmla="*/ 33 w 33"/>
                  <a:gd name="T3" fmla="*/ 2 h 12"/>
                  <a:gd name="T4" fmla="*/ 4 w 33"/>
                  <a:gd name="T5" fmla="*/ 0 h 12"/>
                  <a:gd name="T6" fmla="*/ 0 w 33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2">
                    <a:moveTo>
                      <a:pt x="0" y="12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4"/>
                      <a:pt x="1" y="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3"/>
              <p:cNvSpPr/>
              <p:nvPr/>
            </p:nvSpPr>
            <p:spPr bwMode="auto">
              <a:xfrm>
                <a:off x="4397375" y="3692526"/>
                <a:ext cx="138113" cy="41275"/>
              </a:xfrm>
              <a:custGeom>
                <a:avLst/>
                <a:gdLst>
                  <a:gd name="T0" fmla="*/ 0 w 37"/>
                  <a:gd name="T1" fmla="*/ 11 h 11"/>
                  <a:gd name="T2" fmla="*/ 37 w 37"/>
                  <a:gd name="T3" fmla="*/ 10 h 11"/>
                  <a:gd name="T4" fmla="*/ 8 w 37"/>
                  <a:gd name="T5" fmla="*/ 0 h 11"/>
                  <a:gd name="T6" fmla="*/ 0 w 37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1">
                    <a:moveTo>
                      <a:pt x="0" y="11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4"/>
                      <a:pt x="2" y="7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5" name="矩形 124"/>
            <p:cNvSpPr/>
            <p:nvPr/>
          </p:nvSpPr>
          <p:spPr>
            <a:xfrm>
              <a:off x="4822284" y="4442195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</a:rPr>
                <a:t>40%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3822793" y="4176616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03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6275363" y="2664267"/>
            <a:ext cx="2154977" cy="920128"/>
            <a:chOff x="6275363" y="2961447"/>
            <a:chExt cx="2154977" cy="920128"/>
          </a:xfrm>
        </p:grpSpPr>
        <p:sp>
          <p:nvSpPr>
            <p:cNvPr id="149" name="Freeform 5"/>
            <p:cNvSpPr/>
            <p:nvPr/>
          </p:nvSpPr>
          <p:spPr bwMode="auto">
            <a:xfrm>
              <a:off x="6275363" y="2961447"/>
              <a:ext cx="2082679" cy="920128"/>
            </a:xfrm>
            <a:custGeom>
              <a:avLst/>
              <a:gdLst>
                <a:gd name="T0" fmla="*/ 0 w 1134"/>
                <a:gd name="T1" fmla="*/ 220 h 500"/>
                <a:gd name="T2" fmla="*/ 274 w 1134"/>
                <a:gd name="T3" fmla="*/ 0 h 500"/>
                <a:gd name="T4" fmla="*/ 1134 w 1134"/>
                <a:gd name="T5" fmla="*/ 0 h 500"/>
                <a:gd name="T6" fmla="*/ 1134 w 1134"/>
                <a:gd name="T7" fmla="*/ 216 h 500"/>
                <a:gd name="T8" fmla="*/ 1100 w 1134"/>
                <a:gd name="T9" fmla="*/ 249 h 500"/>
                <a:gd name="T10" fmla="*/ 1134 w 1134"/>
                <a:gd name="T11" fmla="*/ 272 h 500"/>
                <a:gd name="T12" fmla="*/ 1134 w 1134"/>
                <a:gd name="T13" fmla="*/ 500 h 500"/>
                <a:gd name="T14" fmla="*/ 283 w 1134"/>
                <a:gd name="T15" fmla="*/ 500 h 500"/>
                <a:gd name="T16" fmla="*/ 12 w 1134"/>
                <a:gd name="T17" fmla="*/ 287 h 500"/>
                <a:gd name="T18" fmla="*/ 0 w 1134"/>
                <a:gd name="T19" fmla="*/ 225 h 500"/>
                <a:gd name="T20" fmla="*/ 0 w 1134"/>
                <a:gd name="T21" fmla="*/ 220 h 500"/>
                <a:gd name="connsiteX0" fmla="*/ 251 w 10251"/>
                <a:gd name="connsiteY0" fmla="*/ 4400 h 10000"/>
                <a:gd name="connsiteX1" fmla="*/ 2667 w 10251"/>
                <a:gd name="connsiteY1" fmla="*/ 0 h 10000"/>
                <a:gd name="connsiteX2" fmla="*/ 10251 w 10251"/>
                <a:gd name="connsiteY2" fmla="*/ 0 h 10000"/>
                <a:gd name="connsiteX3" fmla="*/ 10251 w 10251"/>
                <a:gd name="connsiteY3" fmla="*/ 4320 h 10000"/>
                <a:gd name="connsiteX4" fmla="*/ 9951 w 10251"/>
                <a:gd name="connsiteY4" fmla="*/ 4980 h 10000"/>
                <a:gd name="connsiteX5" fmla="*/ 10251 w 10251"/>
                <a:gd name="connsiteY5" fmla="*/ 5440 h 10000"/>
                <a:gd name="connsiteX6" fmla="*/ 10251 w 10251"/>
                <a:gd name="connsiteY6" fmla="*/ 10000 h 10000"/>
                <a:gd name="connsiteX7" fmla="*/ 2747 w 10251"/>
                <a:gd name="connsiteY7" fmla="*/ 10000 h 10000"/>
                <a:gd name="connsiteX8" fmla="*/ 357 w 10251"/>
                <a:gd name="connsiteY8" fmla="*/ 5740 h 10000"/>
                <a:gd name="connsiteX9" fmla="*/ 251 w 10251"/>
                <a:gd name="connsiteY9" fmla="*/ 4400 h 10000"/>
                <a:gd name="connsiteX0-1" fmla="*/ 292 w 10292"/>
                <a:gd name="connsiteY0-2" fmla="*/ 4400 h 10000"/>
                <a:gd name="connsiteX1-3" fmla="*/ 2708 w 10292"/>
                <a:gd name="connsiteY1-4" fmla="*/ 0 h 10000"/>
                <a:gd name="connsiteX2-5" fmla="*/ 10292 w 10292"/>
                <a:gd name="connsiteY2-6" fmla="*/ 0 h 10000"/>
                <a:gd name="connsiteX3-7" fmla="*/ 10292 w 10292"/>
                <a:gd name="connsiteY3-8" fmla="*/ 4320 h 10000"/>
                <a:gd name="connsiteX4-9" fmla="*/ 9992 w 10292"/>
                <a:gd name="connsiteY4-10" fmla="*/ 4980 h 10000"/>
                <a:gd name="connsiteX5-11" fmla="*/ 10292 w 10292"/>
                <a:gd name="connsiteY5-12" fmla="*/ 5440 h 10000"/>
                <a:gd name="connsiteX6-13" fmla="*/ 10292 w 10292"/>
                <a:gd name="connsiteY6-14" fmla="*/ 10000 h 10000"/>
                <a:gd name="connsiteX7-15" fmla="*/ 2788 w 10292"/>
                <a:gd name="connsiteY7-16" fmla="*/ 10000 h 10000"/>
                <a:gd name="connsiteX8-17" fmla="*/ 308 w 10292"/>
                <a:gd name="connsiteY8-18" fmla="*/ 5513 h 10000"/>
                <a:gd name="connsiteX9-19" fmla="*/ 292 w 10292"/>
                <a:gd name="connsiteY9-20" fmla="*/ 4400 h 10000"/>
                <a:gd name="connsiteX0-21" fmla="*/ 0 w 10000"/>
                <a:gd name="connsiteY0-22" fmla="*/ 4400 h 10000"/>
                <a:gd name="connsiteX1-23" fmla="*/ 2416 w 10000"/>
                <a:gd name="connsiteY1-24" fmla="*/ 0 h 10000"/>
                <a:gd name="connsiteX2-25" fmla="*/ 10000 w 10000"/>
                <a:gd name="connsiteY2-26" fmla="*/ 0 h 10000"/>
                <a:gd name="connsiteX3-27" fmla="*/ 10000 w 10000"/>
                <a:gd name="connsiteY3-28" fmla="*/ 4320 h 10000"/>
                <a:gd name="connsiteX4-29" fmla="*/ 9700 w 10000"/>
                <a:gd name="connsiteY4-30" fmla="*/ 4980 h 10000"/>
                <a:gd name="connsiteX5-31" fmla="*/ 10000 w 10000"/>
                <a:gd name="connsiteY5-32" fmla="*/ 5440 h 10000"/>
                <a:gd name="connsiteX6-33" fmla="*/ 10000 w 10000"/>
                <a:gd name="connsiteY6-34" fmla="*/ 10000 h 10000"/>
                <a:gd name="connsiteX7-35" fmla="*/ 2496 w 10000"/>
                <a:gd name="connsiteY7-36" fmla="*/ 10000 h 10000"/>
                <a:gd name="connsiteX8-37" fmla="*/ 16 w 10000"/>
                <a:gd name="connsiteY8-38" fmla="*/ 5513 h 10000"/>
                <a:gd name="connsiteX9-39" fmla="*/ 0 w 10000"/>
                <a:gd name="connsiteY9-40" fmla="*/ 4400 h 10000"/>
                <a:gd name="connsiteX0-41" fmla="*/ 6 w 9986"/>
                <a:gd name="connsiteY0-42" fmla="*/ 4355 h 10000"/>
                <a:gd name="connsiteX1-43" fmla="*/ 2402 w 9986"/>
                <a:gd name="connsiteY1-44" fmla="*/ 0 h 10000"/>
                <a:gd name="connsiteX2-45" fmla="*/ 9986 w 9986"/>
                <a:gd name="connsiteY2-46" fmla="*/ 0 h 10000"/>
                <a:gd name="connsiteX3-47" fmla="*/ 9986 w 9986"/>
                <a:gd name="connsiteY3-48" fmla="*/ 4320 h 10000"/>
                <a:gd name="connsiteX4-49" fmla="*/ 9686 w 9986"/>
                <a:gd name="connsiteY4-50" fmla="*/ 4980 h 10000"/>
                <a:gd name="connsiteX5-51" fmla="*/ 9986 w 9986"/>
                <a:gd name="connsiteY5-52" fmla="*/ 5440 h 10000"/>
                <a:gd name="connsiteX6-53" fmla="*/ 9986 w 9986"/>
                <a:gd name="connsiteY6-54" fmla="*/ 10000 h 10000"/>
                <a:gd name="connsiteX7-55" fmla="*/ 2482 w 9986"/>
                <a:gd name="connsiteY7-56" fmla="*/ 10000 h 10000"/>
                <a:gd name="connsiteX8-57" fmla="*/ 2 w 9986"/>
                <a:gd name="connsiteY8-58" fmla="*/ 5513 h 10000"/>
                <a:gd name="connsiteX9-59" fmla="*/ 6 w 9986"/>
                <a:gd name="connsiteY9-60" fmla="*/ 4355 h 10000"/>
                <a:gd name="connsiteX0-61" fmla="*/ 6 w 10000"/>
                <a:gd name="connsiteY0-62" fmla="*/ 4355 h 10000"/>
                <a:gd name="connsiteX1-63" fmla="*/ 2405 w 10000"/>
                <a:gd name="connsiteY1-64" fmla="*/ 0 h 10000"/>
                <a:gd name="connsiteX2-65" fmla="*/ 10000 w 10000"/>
                <a:gd name="connsiteY2-66" fmla="*/ 0 h 10000"/>
                <a:gd name="connsiteX3-67" fmla="*/ 10000 w 10000"/>
                <a:gd name="connsiteY3-68" fmla="*/ 4320 h 10000"/>
                <a:gd name="connsiteX4-69" fmla="*/ 9700 w 10000"/>
                <a:gd name="connsiteY4-70" fmla="*/ 4980 h 10000"/>
                <a:gd name="connsiteX5-71" fmla="*/ 10000 w 10000"/>
                <a:gd name="connsiteY5-72" fmla="*/ 5440 h 10000"/>
                <a:gd name="connsiteX6-73" fmla="*/ 10000 w 10000"/>
                <a:gd name="connsiteY6-74" fmla="*/ 10000 h 10000"/>
                <a:gd name="connsiteX7-75" fmla="*/ 2485 w 10000"/>
                <a:gd name="connsiteY7-76" fmla="*/ 10000 h 10000"/>
                <a:gd name="connsiteX8-77" fmla="*/ 2 w 10000"/>
                <a:gd name="connsiteY8-78" fmla="*/ 5490 h 10000"/>
                <a:gd name="connsiteX9-79" fmla="*/ 6 w 10000"/>
                <a:gd name="connsiteY9-80" fmla="*/ 4355 h 10000"/>
                <a:gd name="connsiteX0-81" fmla="*/ 6 w 10000"/>
                <a:gd name="connsiteY0-82" fmla="*/ 4491 h 10000"/>
                <a:gd name="connsiteX1-83" fmla="*/ 2405 w 10000"/>
                <a:gd name="connsiteY1-84" fmla="*/ 0 h 10000"/>
                <a:gd name="connsiteX2-85" fmla="*/ 10000 w 10000"/>
                <a:gd name="connsiteY2-86" fmla="*/ 0 h 10000"/>
                <a:gd name="connsiteX3-87" fmla="*/ 10000 w 10000"/>
                <a:gd name="connsiteY3-88" fmla="*/ 4320 h 10000"/>
                <a:gd name="connsiteX4-89" fmla="*/ 9700 w 10000"/>
                <a:gd name="connsiteY4-90" fmla="*/ 4980 h 10000"/>
                <a:gd name="connsiteX5-91" fmla="*/ 10000 w 10000"/>
                <a:gd name="connsiteY5-92" fmla="*/ 5440 h 10000"/>
                <a:gd name="connsiteX6-93" fmla="*/ 10000 w 10000"/>
                <a:gd name="connsiteY6-94" fmla="*/ 10000 h 10000"/>
                <a:gd name="connsiteX7-95" fmla="*/ 2485 w 10000"/>
                <a:gd name="connsiteY7-96" fmla="*/ 10000 h 10000"/>
                <a:gd name="connsiteX8-97" fmla="*/ 2 w 10000"/>
                <a:gd name="connsiteY8-98" fmla="*/ 5490 h 10000"/>
                <a:gd name="connsiteX9-99" fmla="*/ 6 w 10000"/>
                <a:gd name="connsiteY9-100" fmla="*/ 4491 h 10000"/>
                <a:gd name="connsiteX0-101" fmla="*/ 6 w 10000"/>
                <a:gd name="connsiteY0-102" fmla="*/ 4491 h 10000"/>
                <a:gd name="connsiteX1-103" fmla="*/ 2405 w 10000"/>
                <a:gd name="connsiteY1-104" fmla="*/ 0 h 10000"/>
                <a:gd name="connsiteX2-105" fmla="*/ 10000 w 10000"/>
                <a:gd name="connsiteY2-106" fmla="*/ 0 h 10000"/>
                <a:gd name="connsiteX3-107" fmla="*/ 10000 w 10000"/>
                <a:gd name="connsiteY3-108" fmla="*/ 4320 h 10000"/>
                <a:gd name="connsiteX4-109" fmla="*/ 9700 w 10000"/>
                <a:gd name="connsiteY4-110" fmla="*/ 4980 h 10000"/>
                <a:gd name="connsiteX5-111" fmla="*/ 10000 w 10000"/>
                <a:gd name="connsiteY5-112" fmla="*/ 5440 h 10000"/>
                <a:gd name="connsiteX6-113" fmla="*/ 10000 w 10000"/>
                <a:gd name="connsiteY6-114" fmla="*/ 10000 h 10000"/>
                <a:gd name="connsiteX7-115" fmla="*/ 2485 w 10000"/>
                <a:gd name="connsiteY7-116" fmla="*/ 10000 h 10000"/>
                <a:gd name="connsiteX8-117" fmla="*/ 2 w 10000"/>
                <a:gd name="connsiteY8-118" fmla="*/ 5354 h 10000"/>
                <a:gd name="connsiteX9-119" fmla="*/ 6 w 10000"/>
                <a:gd name="connsiteY9-120" fmla="*/ 4491 h 10000"/>
                <a:gd name="connsiteX0-121" fmla="*/ 0 w 9994"/>
                <a:gd name="connsiteY0-122" fmla="*/ 4491 h 10000"/>
                <a:gd name="connsiteX1-123" fmla="*/ 2399 w 9994"/>
                <a:gd name="connsiteY1-124" fmla="*/ 0 h 10000"/>
                <a:gd name="connsiteX2-125" fmla="*/ 9994 w 9994"/>
                <a:gd name="connsiteY2-126" fmla="*/ 0 h 10000"/>
                <a:gd name="connsiteX3-127" fmla="*/ 9994 w 9994"/>
                <a:gd name="connsiteY3-128" fmla="*/ 4320 h 10000"/>
                <a:gd name="connsiteX4-129" fmla="*/ 9694 w 9994"/>
                <a:gd name="connsiteY4-130" fmla="*/ 4980 h 10000"/>
                <a:gd name="connsiteX5-131" fmla="*/ 9994 w 9994"/>
                <a:gd name="connsiteY5-132" fmla="*/ 5440 h 10000"/>
                <a:gd name="connsiteX6-133" fmla="*/ 9994 w 9994"/>
                <a:gd name="connsiteY6-134" fmla="*/ 10000 h 10000"/>
                <a:gd name="connsiteX7-135" fmla="*/ 2479 w 9994"/>
                <a:gd name="connsiteY7-136" fmla="*/ 10000 h 10000"/>
                <a:gd name="connsiteX8-137" fmla="*/ 6 w 9994"/>
                <a:gd name="connsiteY8-138" fmla="*/ 5309 h 10000"/>
                <a:gd name="connsiteX9-139" fmla="*/ 0 w 9994"/>
                <a:gd name="connsiteY9-140" fmla="*/ 4491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994" h="10000">
                  <a:moveTo>
                    <a:pt x="0" y="4491"/>
                  </a:moveTo>
                  <a:lnTo>
                    <a:pt x="2399" y="0"/>
                  </a:lnTo>
                  <a:lnTo>
                    <a:pt x="9994" y="0"/>
                  </a:lnTo>
                  <a:lnTo>
                    <a:pt x="9994" y="4320"/>
                  </a:lnTo>
                  <a:lnTo>
                    <a:pt x="9694" y="4980"/>
                  </a:lnTo>
                  <a:lnTo>
                    <a:pt x="9994" y="5440"/>
                  </a:lnTo>
                  <a:lnTo>
                    <a:pt x="9994" y="10000"/>
                  </a:lnTo>
                  <a:lnTo>
                    <a:pt x="2479" y="10000"/>
                  </a:lnTo>
                  <a:lnTo>
                    <a:pt x="6" y="5309"/>
                  </a:lnTo>
                  <a:cubicBezTo>
                    <a:pt x="1" y="4938"/>
                    <a:pt x="5" y="4862"/>
                    <a:pt x="0" y="449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>
              <a:off x="6682414" y="3046333"/>
              <a:ext cx="764286" cy="762218"/>
              <a:chOff x="6242050" y="2763838"/>
              <a:chExt cx="587376" cy="585788"/>
            </a:xfrm>
            <a:solidFill>
              <a:schemeClr val="bg1">
                <a:alpha val="80000"/>
              </a:schemeClr>
            </a:solidFill>
          </p:grpSpPr>
          <p:sp>
            <p:nvSpPr>
              <p:cNvPr id="153" name="Freeform 82"/>
              <p:cNvSpPr/>
              <p:nvPr/>
            </p:nvSpPr>
            <p:spPr bwMode="auto">
              <a:xfrm>
                <a:off x="6313488" y="2813051"/>
                <a:ext cx="101600" cy="63500"/>
              </a:xfrm>
              <a:custGeom>
                <a:avLst/>
                <a:gdLst>
                  <a:gd name="T0" fmla="*/ 15 w 27"/>
                  <a:gd name="T1" fmla="*/ 0 h 17"/>
                  <a:gd name="T2" fmla="*/ 0 w 27"/>
                  <a:gd name="T3" fmla="*/ 13 h 17"/>
                  <a:gd name="T4" fmla="*/ 15 w 27"/>
                  <a:gd name="T5" fmla="*/ 17 h 17"/>
                  <a:gd name="T6" fmla="*/ 27 w 27"/>
                  <a:gd name="T7" fmla="*/ 9 h 17"/>
                  <a:gd name="T8" fmla="*/ 15 w 2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7">
                    <a:moveTo>
                      <a:pt x="15" y="0"/>
                    </a:moveTo>
                    <a:cubicBezTo>
                      <a:pt x="10" y="4"/>
                      <a:pt x="5" y="8"/>
                      <a:pt x="0" y="13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9" y="14"/>
                      <a:pt x="23" y="11"/>
                      <a:pt x="27" y="9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83"/>
              <p:cNvSpPr/>
              <p:nvPr/>
            </p:nvSpPr>
            <p:spPr bwMode="auto">
              <a:xfrm>
                <a:off x="6384925" y="2774951"/>
                <a:ext cx="106363" cy="60325"/>
              </a:xfrm>
              <a:custGeom>
                <a:avLst/>
                <a:gdLst>
                  <a:gd name="T0" fmla="*/ 0 w 28"/>
                  <a:gd name="T1" fmla="*/ 8 h 16"/>
                  <a:gd name="T2" fmla="*/ 13 w 28"/>
                  <a:gd name="T3" fmla="*/ 16 h 16"/>
                  <a:gd name="T4" fmla="*/ 28 w 28"/>
                  <a:gd name="T5" fmla="*/ 11 h 16"/>
                  <a:gd name="T6" fmla="*/ 19 w 28"/>
                  <a:gd name="T7" fmla="*/ 0 h 16"/>
                  <a:gd name="T8" fmla="*/ 0 w 28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0" y="8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8" y="14"/>
                      <a:pt x="23" y="12"/>
                      <a:pt x="28" y="1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2" y="2"/>
                      <a:pt x="6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84"/>
              <p:cNvSpPr/>
              <p:nvPr/>
            </p:nvSpPr>
            <p:spPr bwMode="auto">
              <a:xfrm>
                <a:off x="6472238" y="2763838"/>
                <a:ext cx="101600" cy="52388"/>
              </a:xfrm>
              <a:custGeom>
                <a:avLst/>
                <a:gdLst>
                  <a:gd name="T0" fmla="*/ 0 w 27"/>
                  <a:gd name="T1" fmla="*/ 2 h 14"/>
                  <a:gd name="T2" fmla="*/ 11 w 27"/>
                  <a:gd name="T3" fmla="*/ 13 h 14"/>
                  <a:gd name="T4" fmla="*/ 17 w 27"/>
                  <a:gd name="T5" fmla="*/ 13 h 14"/>
                  <a:gd name="T6" fmla="*/ 27 w 27"/>
                  <a:gd name="T7" fmla="*/ 14 h 14"/>
                  <a:gd name="T8" fmla="*/ 23 w 27"/>
                  <a:gd name="T9" fmla="*/ 0 h 14"/>
                  <a:gd name="T10" fmla="*/ 17 w 27"/>
                  <a:gd name="T11" fmla="*/ 0 h 14"/>
                  <a:gd name="T12" fmla="*/ 0 w 27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0" y="2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3"/>
                      <a:pt x="15" y="13"/>
                      <a:pt x="17" y="13"/>
                    </a:cubicBezTo>
                    <a:cubicBezTo>
                      <a:pt x="21" y="13"/>
                      <a:pt x="24" y="13"/>
                      <a:pt x="27" y="14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1" y="0"/>
                      <a:pt x="6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85"/>
              <p:cNvSpPr/>
              <p:nvPr/>
            </p:nvSpPr>
            <p:spPr bwMode="auto">
              <a:xfrm>
                <a:off x="6573838" y="2763838"/>
                <a:ext cx="85725" cy="82550"/>
              </a:xfrm>
              <a:custGeom>
                <a:avLst/>
                <a:gdLst>
                  <a:gd name="T0" fmla="*/ 0 w 23"/>
                  <a:gd name="T1" fmla="*/ 0 h 22"/>
                  <a:gd name="T2" fmla="*/ 6 w 23"/>
                  <a:gd name="T3" fmla="*/ 15 h 22"/>
                  <a:gd name="T4" fmla="*/ 22 w 23"/>
                  <a:gd name="T5" fmla="*/ 22 h 22"/>
                  <a:gd name="T6" fmla="*/ 23 w 23"/>
                  <a:gd name="T7" fmla="*/ 7 h 22"/>
                  <a:gd name="T8" fmla="*/ 0 w 23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0" y="0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12" y="17"/>
                      <a:pt x="17" y="19"/>
                      <a:pt x="22" y="2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6" y="4"/>
                      <a:pt x="8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86"/>
              <p:cNvSpPr/>
              <p:nvPr/>
            </p:nvSpPr>
            <p:spPr bwMode="auto">
              <a:xfrm>
                <a:off x="6670675" y="2797176"/>
                <a:ext cx="68263" cy="98425"/>
              </a:xfrm>
              <a:custGeom>
                <a:avLst/>
                <a:gdLst>
                  <a:gd name="T0" fmla="*/ 0 w 18"/>
                  <a:gd name="T1" fmla="*/ 0 h 26"/>
                  <a:gd name="T2" fmla="*/ 1 w 18"/>
                  <a:gd name="T3" fmla="*/ 16 h 26"/>
                  <a:gd name="T4" fmla="*/ 13 w 18"/>
                  <a:gd name="T5" fmla="*/ 26 h 26"/>
                  <a:gd name="T6" fmla="*/ 18 w 18"/>
                  <a:gd name="T7" fmla="*/ 13 h 26"/>
                  <a:gd name="T8" fmla="*/ 0 w 1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0" y="0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5" y="19"/>
                      <a:pt x="9" y="22"/>
                      <a:pt x="13" y="26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3" y="8"/>
                      <a:pt x="7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87"/>
              <p:cNvSpPr/>
              <p:nvPr/>
            </p:nvSpPr>
            <p:spPr bwMode="auto">
              <a:xfrm>
                <a:off x="6735763" y="2857501"/>
                <a:ext cx="58738" cy="106363"/>
              </a:xfrm>
              <a:custGeom>
                <a:avLst/>
                <a:gdLst>
                  <a:gd name="T0" fmla="*/ 5 w 16"/>
                  <a:gd name="T1" fmla="*/ 0 h 28"/>
                  <a:gd name="T2" fmla="*/ 0 w 16"/>
                  <a:gd name="T3" fmla="*/ 15 h 28"/>
                  <a:gd name="T4" fmla="*/ 7 w 16"/>
                  <a:gd name="T5" fmla="*/ 28 h 28"/>
                  <a:gd name="T6" fmla="*/ 16 w 16"/>
                  <a:gd name="T7" fmla="*/ 17 h 28"/>
                  <a:gd name="T8" fmla="*/ 5 w 1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5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2" y="19"/>
                      <a:pt x="5" y="23"/>
                      <a:pt x="7" y="2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3" y="11"/>
                      <a:pt x="9" y="5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88"/>
              <p:cNvSpPr/>
              <p:nvPr/>
            </p:nvSpPr>
            <p:spPr bwMode="auto">
              <a:xfrm>
                <a:off x="6769100" y="2936876"/>
                <a:ext cx="55563" cy="93663"/>
              </a:xfrm>
              <a:custGeom>
                <a:avLst/>
                <a:gdLst>
                  <a:gd name="T0" fmla="*/ 9 w 15"/>
                  <a:gd name="T1" fmla="*/ 0 h 25"/>
                  <a:gd name="T2" fmla="*/ 0 w 15"/>
                  <a:gd name="T3" fmla="*/ 12 h 25"/>
                  <a:gd name="T4" fmla="*/ 2 w 15"/>
                  <a:gd name="T5" fmla="*/ 25 h 25"/>
                  <a:gd name="T6" fmla="*/ 15 w 15"/>
                  <a:gd name="T7" fmla="*/ 18 h 25"/>
                  <a:gd name="T8" fmla="*/ 9 w 1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5">
                    <a:moveTo>
                      <a:pt x="9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6"/>
                      <a:pt x="2" y="21"/>
                      <a:pt x="2" y="25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11"/>
                      <a:pt x="12" y="5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89"/>
              <p:cNvSpPr/>
              <p:nvPr/>
            </p:nvSpPr>
            <p:spPr bwMode="auto">
              <a:xfrm>
                <a:off x="6777038" y="3019426"/>
                <a:ext cx="52388" cy="79375"/>
              </a:xfrm>
              <a:custGeom>
                <a:avLst/>
                <a:gdLst>
                  <a:gd name="T0" fmla="*/ 14 w 14"/>
                  <a:gd name="T1" fmla="*/ 0 h 21"/>
                  <a:gd name="T2" fmla="*/ 1 w 14"/>
                  <a:gd name="T3" fmla="*/ 9 h 21"/>
                  <a:gd name="T4" fmla="*/ 1 w 14"/>
                  <a:gd name="T5" fmla="*/ 10 h 21"/>
                  <a:gd name="T6" fmla="*/ 0 w 14"/>
                  <a:gd name="T7" fmla="*/ 21 h 21"/>
                  <a:gd name="T8" fmla="*/ 14 w 14"/>
                  <a:gd name="T9" fmla="*/ 17 h 21"/>
                  <a:gd name="T10" fmla="*/ 14 w 14"/>
                  <a:gd name="T11" fmla="*/ 10 h 21"/>
                  <a:gd name="T12" fmla="*/ 14 w 14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0" y="17"/>
                      <a:pt x="0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5"/>
                      <a:pt x="14" y="12"/>
                      <a:pt x="14" y="10"/>
                    </a:cubicBezTo>
                    <a:cubicBezTo>
                      <a:pt x="14" y="6"/>
                      <a:pt x="14" y="3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90"/>
              <p:cNvSpPr/>
              <p:nvPr/>
            </p:nvSpPr>
            <p:spPr bwMode="auto">
              <a:xfrm>
                <a:off x="6753225" y="3101976"/>
                <a:ext cx="71438" cy="63500"/>
              </a:xfrm>
              <a:custGeom>
                <a:avLst/>
                <a:gdLst>
                  <a:gd name="T0" fmla="*/ 19 w 19"/>
                  <a:gd name="T1" fmla="*/ 0 h 17"/>
                  <a:gd name="T2" fmla="*/ 4 w 19"/>
                  <a:gd name="T3" fmla="*/ 5 h 17"/>
                  <a:gd name="T4" fmla="*/ 0 w 19"/>
                  <a:gd name="T5" fmla="*/ 16 h 17"/>
                  <a:gd name="T6" fmla="*/ 15 w 19"/>
                  <a:gd name="T7" fmla="*/ 17 h 17"/>
                  <a:gd name="T8" fmla="*/ 19 w 1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9" y="0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3" y="9"/>
                      <a:pt x="2" y="12"/>
                      <a:pt x="0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1"/>
                      <a:pt x="18" y="6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91"/>
              <p:cNvSpPr/>
              <p:nvPr/>
            </p:nvSpPr>
            <p:spPr bwMode="auto">
              <a:xfrm>
                <a:off x="6716713" y="3176588"/>
                <a:ext cx="85725" cy="60325"/>
              </a:xfrm>
              <a:custGeom>
                <a:avLst/>
                <a:gdLst>
                  <a:gd name="T0" fmla="*/ 23 w 23"/>
                  <a:gd name="T1" fmla="*/ 0 h 16"/>
                  <a:gd name="T2" fmla="*/ 8 w 23"/>
                  <a:gd name="T3" fmla="*/ 1 h 16"/>
                  <a:gd name="T4" fmla="*/ 0 w 23"/>
                  <a:gd name="T5" fmla="*/ 11 h 16"/>
                  <a:gd name="T6" fmla="*/ 13 w 23"/>
                  <a:gd name="T7" fmla="*/ 16 h 16"/>
                  <a:gd name="T8" fmla="*/ 23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23" y="0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5" y="5"/>
                      <a:pt x="3" y="8"/>
                      <a:pt x="0" y="11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7" y="11"/>
                      <a:pt x="20" y="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92"/>
              <p:cNvSpPr/>
              <p:nvPr/>
            </p:nvSpPr>
            <p:spPr bwMode="auto">
              <a:xfrm>
                <a:off x="6656388" y="3233738"/>
                <a:ext cx="101600" cy="63500"/>
              </a:xfrm>
              <a:custGeom>
                <a:avLst/>
                <a:gdLst>
                  <a:gd name="T0" fmla="*/ 27 w 27"/>
                  <a:gd name="T1" fmla="*/ 4 h 17"/>
                  <a:gd name="T2" fmla="*/ 12 w 27"/>
                  <a:gd name="T3" fmla="*/ 0 h 17"/>
                  <a:gd name="T4" fmla="*/ 0 w 27"/>
                  <a:gd name="T5" fmla="*/ 9 h 17"/>
                  <a:gd name="T6" fmla="*/ 12 w 27"/>
                  <a:gd name="T7" fmla="*/ 17 h 17"/>
                  <a:gd name="T8" fmla="*/ 27 w 27"/>
                  <a:gd name="T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7">
                    <a:moveTo>
                      <a:pt x="27" y="4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4"/>
                      <a:pt x="4" y="6"/>
                      <a:pt x="0" y="9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7" y="13"/>
                      <a:pt x="22" y="9"/>
                      <a:pt x="2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93"/>
              <p:cNvSpPr/>
              <p:nvPr/>
            </p:nvSpPr>
            <p:spPr bwMode="auto">
              <a:xfrm>
                <a:off x="6580188" y="3275013"/>
                <a:ext cx="109538" cy="63500"/>
              </a:xfrm>
              <a:custGeom>
                <a:avLst/>
                <a:gdLst>
                  <a:gd name="T0" fmla="*/ 29 w 29"/>
                  <a:gd name="T1" fmla="*/ 8 h 17"/>
                  <a:gd name="T2" fmla="*/ 15 w 29"/>
                  <a:gd name="T3" fmla="*/ 0 h 17"/>
                  <a:gd name="T4" fmla="*/ 0 w 29"/>
                  <a:gd name="T5" fmla="*/ 5 h 17"/>
                  <a:gd name="T6" fmla="*/ 9 w 29"/>
                  <a:gd name="T7" fmla="*/ 17 h 17"/>
                  <a:gd name="T8" fmla="*/ 29 w 29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7">
                    <a:moveTo>
                      <a:pt x="29" y="8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1" y="3"/>
                      <a:pt x="6" y="4"/>
                      <a:pt x="0" y="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6" y="15"/>
                      <a:pt x="23" y="12"/>
                      <a:pt x="2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94"/>
              <p:cNvSpPr/>
              <p:nvPr/>
            </p:nvSpPr>
            <p:spPr bwMode="auto">
              <a:xfrm>
                <a:off x="6497638" y="3297238"/>
                <a:ext cx="101600" cy="52388"/>
              </a:xfrm>
              <a:custGeom>
                <a:avLst/>
                <a:gdLst>
                  <a:gd name="T0" fmla="*/ 27 w 27"/>
                  <a:gd name="T1" fmla="*/ 12 h 14"/>
                  <a:gd name="T2" fmla="*/ 17 w 27"/>
                  <a:gd name="T3" fmla="*/ 0 h 14"/>
                  <a:gd name="T4" fmla="*/ 10 w 27"/>
                  <a:gd name="T5" fmla="*/ 0 h 14"/>
                  <a:gd name="T6" fmla="*/ 0 w 27"/>
                  <a:gd name="T7" fmla="*/ 0 h 14"/>
                  <a:gd name="T8" fmla="*/ 4 w 27"/>
                  <a:gd name="T9" fmla="*/ 13 h 14"/>
                  <a:gd name="T10" fmla="*/ 10 w 27"/>
                  <a:gd name="T11" fmla="*/ 14 h 14"/>
                  <a:gd name="T12" fmla="*/ 27 w 27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7" y="12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2" y="0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4"/>
                      <a:pt x="8" y="14"/>
                      <a:pt x="10" y="14"/>
                    </a:cubicBezTo>
                    <a:cubicBezTo>
                      <a:pt x="16" y="14"/>
                      <a:pt x="22" y="13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95"/>
              <p:cNvSpPr/>
              <p:nvPr/>
            </p:nvSpPr>
            <p:spPr bwMode="auto">
              <a:xfrm>
                <a:off x="6415088" y="3267076"/>
                <a:ext cx="82550" cy="79375"/>
              </a:xfrm>
              <a:custGeom>
                <a:avLst/>
                <a:gdLst>
                  <a:gd name="T0" fmla="*/ 22 w 22"/>
                  <a:gd name="T1" fmla="*/ 21 h 21"/>
                  <a:gd name="T2" fmla="*/ 16 w 22"/>
                  <a:gd name="T3" fmla="*/ 6 h 21"/>
                  <a:gd name="T4" fmla="*/ 0 w 22"/>
                  <a:gd name="T5" fmla="*/ 0 h 21"/>
                  <a:gd name="T6" fmla="*/ 0 w 22"/>
                  <a:gd name="T7" fmla="*/ 15 h 21"/>
                  <a:gd name="T8" fmla="*/ 22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2" y="21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0" y="5"/>
                      <a:pt x="5" y="3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7" y="18"/>
                      <a:pt x="14" y="20"/>
                      <a:pt x="2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96"/>
              <p:cNvSpPr/>
              <p:nvPr/>
            </p:nvSpPr>
            <p:spPr bwMode="auto">
              <a:xfrm>
                <a:off x="6332538" y="3214688"/>
                <a:ext cx="68263" cy="101600"/>
              </a:xfrm>
              <a:custGeom>
                <a:avLst/>
                <a:gdLst>
                  <a:gd name="T0" fmla="*/ 18 w 18"/>
                  <a:gd name="T1" fmla="*/ 27 h 27"/>
                  <a:gd name="T2" fmla="*/ 17 w 18"/>
                  <a:gd name="T3" fmla="*/ 11 h 27"/>
                  <a:gd name="T4" fmla="*/ 5 w 18"/>
                  <a:gd name="T5" fmla="*/ 0 h 27"/>
                  <a:gd name="T6" fmla="*/ 0 w 18"/>
                  <a:gd name="T7" fmla="*/ 14 h 27"/>
                  <a:gd name="T8" fmla="*/ 18 w 1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8" y="27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8"/>
                      <a:pt x="9" y="4"/>
                      <a:pt x="5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9"/>
                      <a:pt x="11" y="23"/>
                      <a:pt x="18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97"/>
              <p:cNvSpPr/>
              <p:nvPr/>
            </p:nvSpPr>
            <p:spPr bwMode="auto">
              <a:xfrm>
                <a:off x="6276975" y="3151188"/>
                <a:ext cx="63500" cy="101600"/>
              </a:xfrm>
              <a:custGeom>
                <a:avLst/>
                <a:gdLst>
                  <a:gd name="T0" fmla="*/ 12 w 17"/>
                  <a:gd name="T1" fmla="*/ 27 h 27"/>
                  <a:gd name="T2" fmla="*/ 17 w 17"/>
                  <a:gd name="T3" fmla="*/ 12 h 27"/>
                  <a:gd name="T4" fmla="*/ 10 w 17"/>
                  <a:gd name="T5" fmla="*/ 0 h 27"/>
                  <a:gd name="T6" fmla="*/ 0 w 17"/>
                  <a:gd name="T7" fmla="*/ 11 h 27"/>
                  <a:gd name="T8" fmla="*/ 12 w 17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12" y="27"/>
                    </a:move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8"/>
                      <a:pt x="12" y="4"/>
                      <a:pt x="1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7"/>
                      <a:pt x="7" y="22"/>
                      <a:pt x="1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98"/>
              <p:cNvSpPr/>
              <p:nvPr/>
            </p:nvSpPr>
            <p:spPr bwMode="auto">
              <a:xfrm>
                <a:off x="6246813" y="3082926"/>
                <a:ext cx="55563" cy="93663"/>
              </a:xfrm>
              <a:custGeom>
                <a:avLst/>
                <a:gdLst>
                  <a:gd name="T0" fmla="*/ 6 w 15"/>
                  <a:gd name="T1" fmla="*/ 25 h 25"/>
                  <a:gd name="T2" fmla="*/ 15 w 15"/>
                  <a:gd name="T3" fmla="*/ 12 h 25"/>
                  <a:gd name="T4" fmla="*/ 13 w 15"/>
                  <a:gd name="T5" fmla="*/ 0 h 25"/>
                  <a:gd name="T6" fmla="*/ 0 w 15"/>
                  <a:gd name="T7" fmla="*/ 7 h 25"/>
                  <a:gd name="T8" fmla="*/ 6 w 1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5">
                    <a:moveTo>
                      <a:pt x="6" y="25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8"/>
                      <a:pt x="13" y="4"/>
                      <a:pt x="13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3"/>
                      <a:pt x="3" y="19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99"/>
              <p:cNvSpPr/>
              <p:nvPr/>
            </p:nvSpPr>
            <p:spPr bwMode="auto">
              <a:xfrm>
                <a:off x="6242050" y="3016251"/>
                <a:ext cx="52388" cy="77788"/>
              </a:xfrm>
              <a:custGeom>
                <a:avLst/>
                <a:gdLst>
                  <a:gd name="T0" fmla="*/ 1 w 14"/>
                  <a:gd name="T1" fmla="*/ 21 h 21"/>
                  <a:gd name="T2" fmla="*/ 13 w 14"/>
                  <a:gd name="T3" fmla="*/ 12 h 21"/>
                  <a:gd name="T4" fmla="*/ 13 w 14"/>
                  <a:gd name="T5" fmla="*/ 11 h 21"/>
                  <a:gd name="T6" fmla="*/ 14 w 14"/>
                  <a:gd name="T7" fmla="*/ 0 h 21"/>
                  <a:gd name="T8" fmla="*/ 0 w 14"/>
                  <a:gd name="T9" fmla="*/ 3 h 21"/>
                  <a:gd name="T10" fmla="*/ 0 w 14"/>
                  <a:gd name="T11" fmla="*/ 11 h 21"/>
                  <a:gd name="T12" fmla="*/ 1 w 14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1">
                    <a:moveTo>
                      <a:pt x="1" y="21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7"/>
                      <a:pt x="14" y="3"/>
                      <a:pt x="14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0" y="8"/>
                      <a:pt x="0" y="11"/>
                    </a:cubicBezTo>
                    <a:cubicBezTo>
                      <a:pt x="0" y="14"/>
                      <a:pt x="0" y="17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00"/>
              <p:cNvSpPr/>
              <p:nvPr/>
            </p:nvSpPr>
            <p:spPr bwMode="auto">
              <a:xfrm>
                <a:off x="6246813" y="2947988"/>
                <a:ext cx="71438" cy="63500"/>
              </a:xfrm>
              <a:custGeom>
                <a:avLst/>
                <a:gdLst>
                  <a:gd name="T0" fmla="*/ 0 w 19"/>
                  <a:gd name="T1" fmla="*/ 17 h 17"/>
                  <a:gd name="T2" fmla="*/ 15 w 19"/>
                  <a:gd name="T3" fmla="*/ 12 h 17"/>
                  <a:gd name="T4" fmla="*/ 19 w 19"/>
                  <a:gd name="T5" fmla="*/ 0 h 17"/>
                  <a:gd name="T6" fmla="*/ 5 w 19"/>
                  <a:gd name="T7" fmla="*/ 0 h 17"/>
                  <a:gd name="T8" fmla="*/ 0 w 1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8"/>
                      <a:pt x="17" y="4"/>
                      <a:pt x="1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11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01"/>
              <p:cNvSpPr/>
              <p:nvPr/>
            </p:nvSpPr>
            <p:spPr bwMode="auto">
              <a:xfrm>
                <a:off x="6269038" y="2873376"/>
                <a:ext cx="85725" cy="60325"/>
              </a:xfrm>
              <a:custGeom>
                <a:avLst/>
                <a:gdLst>
                  <a:gd name="T0" fmla="*/ 0 w 23"/>
                  <a:gd name="T1" fmla="*/ 16 h 16"/>
                  <a:gd name="T2" fmla="*/ 16 w 23"/>
                  <a:gd name="T3" fmla="*/ 16 h 16"/>
                  <a:gd name="T4" fmla="*/ 23 w 23"/>
                  <a:gd name="T5" fmla="*/ 5 h 16"/>
                  <a:gd name="T6" fmla="*/ 10 w 23"/>
                  <a:gd name="T7" fmla="*/ 0 h 16"/>
                  <a:gd name="T8" fmla="*/ 0 w 2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0" y="1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8" y="12"/>
                      <a:pt x="21" y="8"/>
                      <a:pt x="23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5"/>
                      <a:pt x="3" y="10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1" name="矩形 150"/>
            <p:cNvSpPr/>
            <p:nvPr/>
          </p:nvSpPr>
          <p:spPr>
            <a:xfrm>
              <a:off x="6735437" y="3253054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</a:rPr>
                <a:t>60%</a:t>
              </a:r>
              <a:endParaRPr lang="zh-CN" altLang="en-US" dirty="0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7495473" y="3006889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02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6273559" y="5025290"/>
            <a:ext cx="2128321" cy="914607"/>
            <a:chOff x="6273559" y="5322470"/>
            <a:chExt cx="2128321" cy="914607"/>
          </a:xfrm>
        </p:grpSpPr>
        <p:sp>
          <p:nvSpPr>
            <p:cNvPr id="174" name="Freeform 7"/>
            <p:cNvSpPr/>
            <p:nvPr/>
          </p:nvSpPr>
          <p:spPr bwMode="auto">
            <a:xfrm>
              <a:off x="6273559" y="5322470"/>
              <a:ext cx="2089805" cy="914607"/>
            </a:xfrm>
            <a:custGeom>
              <a:avLst/>
              <a:gdLst>
                <a:gd name="T0" fmla="*/ 0 w 1133"/>
                <a:gd name="T1" fmla="*/ 218 h 497"/>
                <a:gd name="T2" fmla="*/ 275 w 1133"/>
                <a:gd name="T3" fmla="*/ 0 h 497"/>
                <a:gd name="T4" fmla="*/ 1133 w 1133"/>
                <a:gd name="T5" fmla="*/ 0 h 497"/>
                <a:gd name="T6" fmla="*/ 1133 w 1133"/>
                <a:gd name="T7" fmla="*/ 213 h 497"/>
                <a:gd name="T8" fmla="*/ 1099 w 1133"/>
                <a:gd name="T9" fmla="*/ 246 h 497"/>
                <a:gd name="T10" fmla="*/ 1133 w 1133"/>
                <a:gd name="T11" fmla="*/ 270 h 497"/>
                <a:gd name="T12" fmla="*/ 1133 w 1133"/>
                <a:gd name="T13" fmla="*/ 497 h 497"/>
                <a:gd name="T14" fmla="*/ 282 w 1133"/>
                <a:gd name="T15" fmla="*/ 497 h 497"/>
                <a:gd name="T16" fmla="*/ 11 w 1133"/>
                <a:gd name="T17" fmla="*/ 287 h 497"/>
                <a:gd name="T18" fmla="*/ 0 w 1133"/>
                <a:gd name="T19" fmla="*/ 225 h 497"/>
                <a:gd name="T20" fmla="*/ 0 w 1133"/>
                <a:gd name="T21" fmla="*/ 218 h 497"/>
                <a:gd name="connsiteX0" fmla="*/ 255 w 10255"/>
                <a:gd name="connsiteY0" fmla="*/ 4386 h 10000"/>
                <a:gd name="connsiteX1" fmla="*/ 2682 w 10255"/>
                <a:gd name="connsiteY1" fmla="*/ 0 h 10000"/>
                <a:gd name="connsiteX2" fmla="*/ 10255 w 10255"/>
                <a:gd name="connsiteY2" fmla="*/ 0 h 10000"/>
                <a:gd name="connsiteX3" fmla="*/ 10255 w 10255"/>
                <a:gd name="connsiteY3" fmla="*/ 4286 h 10000"/>
                <a:gd name="connsiteX4" fmla="*/ 9955 w 10255"/>
                <a:gd name="connsiteY4" fmla="*/ 4950 h 10000"/>
                <a:gd name="connsiteX5" fmla="*/ 10255 w 10255"/>
                <a:gd name="connsiteY5" fmla="*/ 5433 h 10000"/>
                <a:gd name="connsiteX6" fmla="*/ 10255 w 10255"/>
                <a:gd name="connsiteY6" fmla="*/ 10000 h 10000"/>
                <a:gd name="connsiteX7" fmla="*/ 2744 w 10255"/>
                <a:gd name="connsiteY7" fmla="*/ 10000 h 10000"/>
                <a:gd name="connsiteX8" fmla="*/ 352 w 10255"/>
                <a:gd name="connsiteY8" fmla="*/ 5775 h 10000"/>
                <a:gd name="connsiteX9" fmla="*/ 255 w 10255"/>
                <a:gd name="connsiteY9" fmla="*/ 4386 h 10000"/>
                <a:gd name="connsiteX0-1" fmla="*/ 251 w 10261"/>
                <a:gd name="connsiteY0-2" fmla="*/ 4683 h 10000"/>
                <a:gd name="connsiteX1-3" fmla="*/ 2688 w 10261"/>
                <a:gd name="connsiteY1-4" fmla="*/ 0 h 10000"/>
                <a:gd name="connsiteX2-5" fmla="*/ 10261 w 10261"/>
                <a:gd name="connsiteY2-6" fmla="*/ 0 h 10000"/>
                <a:gd name="connsiteX3-7" fmla="*/ 10261 w 10261"/>
                <a:gd name="connsiteY3-8" fmla="*/ 4286 h 10000"/>
                <a:gd name="connsiteX4-9" fmla="*/ 9961 w 10261"/>
                <a:gd name="connsiteY4-10" fmla="*/ 4950 h 10000"/>
                <a:gd name="connsiteX5-11" fmla="*/ 10261 w 10261"/>
                <a:gd name="connsiteY5-12" fmla="*/ 5433 h 10000"/>
                <a:gd name="connsiteX6-13" fmla="*/ 10261 w 10261"/>
                <a:gd name="connsiteY6-14" fmla="*/ 10000 h 10000"/>
                <a:gd name="connsiteX7-15" fmla="*/ 2750 w 10261"/>
                <a:gd name="connsiteY7-16" fmla="*/ 10000 h 10000"/>
                <a:gd name="connsiteX8-17" fmla="*/ 358 w 10261"/>
                <a:gd name="connsiteY8-18" fmla="*/ 5775 h 10000"/>
                <a:gd name="connsiteX9-19" fmla="*/ 251 w 10261"/>
                <a:gd name="connsiteY9-20" fmla="*/ 4683 h 10000"/>
                <a:gd name="connsiteX0-21" fmla="*/ 292 w 10302"/>
                <a:gd name="connsiteY0-22" fmla="*/ 4683 h 10000"/>
                <a:gd name="connsiteX1-23" fmla="*/ 2729 w 10302"/>
                <a:gd name="connsiteY1-24" fmla="*/ 0 h 10000"/>
                <a:gd name="connsiteX2-25" fmla="*/ 10302 w 10302"/>
                <a:gd name="connsiteY2-26" fmla="*/ 0 h 10000"/>
                <a:gd name="connsiteX3-27" fmla="*/ 10302 w 10302"/>
                <a:gd name="connsiteY3-28" fmla="*/ 4286 h 10000"/>
                <a:gd name="connsiteX4-29" fmla="*/ 10002 w 10302"/>
                <a:gd name="connsiteY4-30" fmla="*/ 4950 h 10000"/>
                <a:gd name="connsiteX5-31" fmla="*/ 10302 w 10302"/>
                <a:gd name="connsiteY5-32" fmla="*/ 5433 h 10000"/>
                <a:gd name="connsiteX6-33" fmla="*/ 10302 w 10302"/>
                <a:gd name="connsiteY6-34" fmla="*/ 10000 h 10000"/>
                <a:gd name="connsiteX7-35" fmla="*/ 2791 w 10302"/>
                <a:gd name="connsiteY7-36" fmla="*/ 10000 h 10000"/>
                <a:gd name="connsiteX8-37" fmla="*/ 309 w 10302"/>
                <a:gd name="connsiteY8-38" fmla="*/ 5455 h 10000"/>
                <a:gd name="connsiteX9-39" fmla="*/ 292 w 10302"/>
                <a:gd name="connsiteY9-40" fmla="*/ 4683 h 10000"/>
                <a:gd name="connsiteX0-41" fmla="*/ 0 w 10010"/>
                <a:gd name="connsiteY0-42" fmla="*/ 4683 h 10000"/>
                <a:gd name="connsiteX1-43" fmla="*/ 2437 w 10010"/>
                <a:gd name="connsiteY1-44" fmla="*/ 0 h 10000"/>
                <a:gd name="connsiteX2-45" fmla="*/ 10010 w 10010"/>
                <a:gd name="connsiteY2-46" fmla="*/ 0 h 10000"/>
                <a:gd name="connsiteX3-47" fmla="*/ 10010 w 10010"/>
                <a:gd name="connsiteY3-48" fmla="*/ 4286 h 10000"/>
                <a:gd name="connsiteX4-49" fmla="*/ 9710 w 10010"/>
                <a:gd name="connsiteY4-50" fmla="*/ 4950 h 10000"/>
                <a:gd name="connsiteX5-51" fmla="*/ 10010 w 10010"/>
                <a:gd name="connsiteY5-52" fmla="*/ 5433 h 10000"/>
                <a:gd name="connsiteX6-53" fmla="*/ 10010 w 10010"/>
                <a:gd name="connsiteY6-54" fmla="*/ 10000 h 10000"/>
                <a:gd name="connsiteX7-55" fmla="*/ 2499 w 10010"/>
                <a:gd name="connsiteY7-56" fmla="*/ 10000 h 10000"/>
                <a:gd name="connsiteX8-57" fmla="*/ 17 w 10010"/>
                <a:gd name="connsiteY8-58" fmla="*/ 5455 h 10000"/>
                <a:gd name="connsiteX9-59" fmla="*/ 0 w 10010"/>
                <a:gd name="connsiteY9-60" fmla="*/ 4683 h 10000"/>
                <a:gd name="connsiteX0-61" fmla="*/ 4 w 10014"/>
                <a:gd name="connsiteY0-62" fmla="*/ 4683 h 10000"/>
                <a:gd name="connsiteX1-63" fmla="*/ 2441 w 10014"/>
                <a:gd name="connsiteY1-64" fmla="*/ 0 h 10000"/>
                <a:gd name="connsiteX2-65" fmla="*/ 10014 w 10014"/>
                <a:gd name="connsiteY2-66" fmla="*/ 0 h 10000"/>
                <a:gd name="connsiteX3-67" fmla="*/ 10014 w 10014"/>
                <a:gd name="connsiteY3-68" fmla="*/ 4286 h 10000"/>
                <a:gd name="connsiteX4-69" fmla="*/ 9714 w 10014"/>
                <a:gd name="connsiteY4-70" fmla="*/ 4950 h 10000"/>
                <a:gd name="connsiteX5-71" fmla="*/ 10014 w 10014"/>
                <a:gd name="connsiteY5-72" fmla="*/ 5433 h 10000"/>
                <a:gd name="connsiteX6-73" fmla="*/ 10014 w 10014"/>
                <a:gd name="connsiteY6-74" fmla="*/ 10000 h 10000"/>
                <a:gd name="connsiteX7-75" fmla="*/ 2503 w 10014"/>
                <a:gd name="connsiteY7-76" fmla="*/ 10000 h 10000"/>
                <a:gd name="connsiteX8-77" fmla="*/ 1 w 10014"/>
                <a:gd name="connsiteY8-78" fmla="*/ 5432 h 10000"/>
                <a:gd name="connsiteX9-79" fmla="*/ 4 w 10014"/>
                <a:gd name="connsiteY9-80" fmla="*/ 4683 h 10000"/>
                <a:gd name="connsiteX0-81" fmla="*/ 13 w 10023"/>
                <a:gd name="connsiteY0-82" fmla="*/ 4683 h 10000"/>
                <a:gd name="connsiteX1-83" fmla="*/ 2450 w 10023"/>
                <a:gd name="connsiteY1-84" fmla="*/ 0 h 10000"/>
                <a:gd name="connsiteX2-85" fmla="*/ 10023 w 10023"/>
                <a:gd name="connsiteY2-86" fmla="*/ 0 h 10000"/>
                <a:gd name="connsiteX3-87" fmla="*/ 10023 w 10023"/>
                <a:gd name="connsiteY3-88" fmla="*/ 4286 h 10000"/>
                <a:gd name="connsiteX4-89" fmla="*/ 9723 w 10023"/>
                <a:gd name="connsiteY4-90" fmla="*/ 4950 h 10000"/>
                <a:gd name="connsiteX5-91" fmla="*/ 10023 w 10023"/>
                <a:gd name="connsiteY5-92" fmla="*/ 5433 h 10000"/>
                <a:gd name="connsiteX6-93" fmla="*/ 10023 w 10023"/>
                <a:gd name="connsiteY6-94" fmla="*/ 10000 h 10000"/>
                <a:gd name="connsiteX7-95" fmla="*/ 2512 w 10023"/>
                <a:gd name="connsiteY7-96" fmla="*/ 10000 h 10000"/>
                <a:gd name="connsiteX8-97" fmla="*/ 0 w 10023"/>
                <a:gd name="connsiteY8-98" fmla="*/ 5363 h 10000"/>
                <a:gd name="connsiteX9-99" fmla="*/ 13 w 10023"/>
                <a:gd name="connsiteY9-100" fmla="*/ 468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23" h="10000">
                  <a:moveTo>
                    <a:pt x="13" y="4683"/>
                  </a:moveTo>
                  <a:lnTo>
                    <a:pt x="2450" y="0"/>
                  </a:lnTo>
                  <a:lnTo>
                    <a:pt x="10023" y="0"/>
                  </a:lnTo>
                  <a:lnTo>
                    <a:pt x="10023" y="4286"/>
                  </a:lnTo>
                  <a:lnTo>
                    <a:pt x="9723" y="4950"/>
                  </a:lnTo>
                  <a:lnTo>
                    <a:pt x="10023" y="5433"/>
                  </a:lnTo>
                  <a:lnTo>
                    <a:pt x="10023" y="10000"/>
                  </a:lnTo>
                  <a:lnTo>
                    <a:pt x="2512" y="10000"/>
                  </a:lnTo>
                  <a:lnTo>
                    <a:pt x="0" y="5363"/>
                  </a:lnTo>
                  <a:cubicBezTo>
                    <a:pt x="-6" y="5106"/>
                    <a:pt x="19" y="4940"/>
                    <a:pt x="13" y="468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5" name="组合 174"/>
            <p:cNvGrpSpPr/>
            <p:nvPr/>
          </p:nvGrpSpPr>
          <p:grpSpPr>
            <a:xfrm>
              <a:off x="6730230" y="5401492"/>
              <a:ext cx="760624" cy="760625"/>
              <a:chOff x="6269038" y="4500563"/>
              <a:chExt cx="530225" cy="530226"/>
            </a:xfrm>
            <a:solidFill>
              <a:schemeClr val="bg1">
                <a:alpha val="80000"/>
              </a:schemeClr>
            </a:solidFill>
          </p:grpSpPr>
          <p:sp>
            <p:nvSpPr>
              <p:cNvPr id="178" name="Freeform 69"/>
              <p:cNvSpPr/>
              <p:nvPr/>
            </p:nvSpPr>
            <p:spPr bwMode="auto">
              <a:xfrm>
                <a:off x="6538913" y="4500563"/>
                <a:ext cx="120650" cy="90488"/>
              </a:xfrm>
              <a:custGeom>
                <a:avLst/>
                <a:gdLst>
                  <a:gd name="T0" fmla="*/ 23 w 32"/>
                  <a:gd name="T1" fmla="*/ 24 h 24"/>
                  <a:gd name="T2" fmla="*/ 32 w 32"/>
                  <a:gd name="T3" fmla="*/ 9 h 24"/>
                  <a:gd name="T4" fmla="*/ 0 w 32"/>
                  <a:gd name="T5" fmla="*/ 0 h 24"/>
                  <a:gd name="T6" fmla="*/ 1 w 32"/>
                  <a:gd name="T7" fmla="*/ 17 h 24"/>
                  <a:gd name="T8" fmla="*/ 23 w 32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23" y="24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23" y="3"/>
                      <a:pt x="12" y="0"/>
                      <a:pt x="0" y="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9" y="18"/>
                      <a:pt x="17" y="20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70"/>
              <p:cNvSpPr/>
              <p:nvPr/>
            </p:nvSpPr>
            <p:spPr bwMode="auto">
              <a:xfrm>
                <a:off x="6640513" y="4538663"/>
                <a:ext cx="120650" cy="119063"/>
              </a:xfrm>
              <a:custGeom>
                <a:avLst/>
                <a:gdLst>
                  <a:gd name="T0" fmla="*/ 8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24 h 32"/>
                  <a:gd name="T8" fmla="*/ 8 w 3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8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20"/>
                      <a:pt x="12" y="26"/>
                      <a:pt x="16" y="32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26" y="15"/>
                      <a:pt x="18" y="6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71"/>
              <p:cNvSpPr/>
              <p:nvPr/>
            </p:nvSpPr>
            <p:spPr bwMode="auto">
              <a:xfrm>
                <a:off x="6711950" y="4638676"/>
                <a:ext cx="87313" cy="120650"/>
              </a:xfrm>
              <a:custGeom>
                <a:avLst/>
                <a:gdLst>
                  <a:gd name="T0" fmla="*/ 14 w 23"/>
                  <a:gd name="T1" fmla="*/ 0 h 32"/>
                  <a:gd name="T2" fmla="*/ 0 w 23"/>
                  <a:gd name="T3" fmla="*/ 10 h 32"/>
                  <a:gd name="T4" fmla="*/ 5 w 23"/>
                  <a:gd name="T5" fmla="*/ 32 h 32"/>
                  <a:gd name="T6" fmla="*/ 23 w 23"/>
                  <a:gd name="T7" fmla="*/ 32 h 32"/>
                  <a:gd name="T8" fmla="*/ 14 w 23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2">
                    <a:moveTo>
                      <a:pt x="14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6"/>
                      <a:pt x="5" y="24"/>
                      <a:pt x="5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21"/>
                      <a:pt x="19" y="1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72"/>
              <p:cNvSpPr/>
              <p:nvPr/>
            </p:nvSpPr>
            <p:spPr bwMode="auto">
              <a:xfrm>
                <a:off x="6708775" y="4775201"/>
                <a:ext cx="90488" cy="119063"/>
              </a:xfrm>
              <a:custGeom>
                <a:avLst/>
                <a:gdLst>
                  <a:gd name="T0" fmla="*/ 24 w 24"/>
                  <a:gd name="T1" fmla="*/ 0 h 32"/>
                  <a:gd name="T2" fmla="*/ 6 w 24"/>
                  <a:gd name="T3" fmla="*/ 1 h 32"/>
                  <a:gd name="T4" fmla="*/ 0 w 24"/>
                  <a:gd name="T5" fmla="*/ 23 h 32"/>
                  <a:gd name="T6" fmla="*/ 15 w 24"/>
                  <a:gd name="T7" fmla="*/ 32 h 32"/>
                  <a:gd name="T8" fmla="*/ 24 w 2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24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9"/>
                      <a:pt x="3" y="16"/>
                      <a:pt x="0" y="2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20" y="22"/>
                      <a:pt x="23" y="1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73"/>
              <p:cNvSpPr/>
              <p:nvPr/>
            </p:nvSpPr>
            <p:spPr bwMode="auto">
              <a:xfrm>
                <a:off x="6637338" y="4876801"/>
                <a:ext cx="120650" cy="115888"/>
              </a:xfrm>
              <a:custGeom>
                <a:avLst/>
                <a:gdLst>
                  <a:gd name="T0" fmla="*/ 32 w 32"/>
                  <a:gd name="T1" fmla="*/ 8 h 31"/>
                  <a:gd name="T2" fmla="*/ 16 w 32"/>
                  <a:gd name="T3" fmla="*/ 0 h 31"/>
                  <a:gd name="T4" fmla="*/ 0 w 32"/>
                  <a:gd name="T5" fmla="*/ 16 h 31"/>
                  <a:gd name="T6" fmla="*/ 8 w 32"/>
                  <a:gd name="T7" fmla="*/ 31 h 31"/>
                  <a:gd name="T8" fmla="*/ 32 w 32"/>
                  <a:gd name="T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8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6"/>
                      <a:pt x="6" y="12"/>
                      <a:pt x="0" y="1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8" y="25"/>
                      <a:pt x="26" y="17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74"/>
              <p:cNvSpPr/>
              <p:nvPr/>
            </p:nvSpPr>
            <p:spPr bwMode="auto">
              <a:xfrm>
                <a:off x="6535738" y="4943476"/>
                <a:ext cx="120650" cy="87313"/>
              </a:xfrm>
              <a:custGeom>
                <a:avLst/>
                <a:gdLst>
                  <a:gd name="T0" fmla="*/ 32 w 32"/>
                  <a:gd name="T1" fmla="*/ 15 h 23"/>
                  <a:gd name="T2" fmla="*/ 23 w 32"/>
                  <a:gd name="T3" fmla="*/ 0 h 23"/>
                  <a:gd name="T4" fmla="*/ 1 w 32"/>
                  <a:gd name="T5" fmla="*/ 5 h 23"/>
                  <a:gd name="T6" fmla="*/ 0 w 32"/>
                  <a:gd name="T7" fmla="*/ 23 h 23"/>
                  <a:gd name="T8" fmla="*/ 32 w 32"/>
                  <a:gd name="T9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3">
                    <a:moveTo>
                      <a:pt x="32" y="15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3"/>
                      <a:pt x="9" y="5"/>
                      <a:pt x="1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2" y="23"/>
                      <a:pt x="23" y="20"/>
                      <a:pt x="3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75"/>
              <p:cNvSpPr/>
              <p:nvPr/>
            </p:nvSpPr>
            <p:spPr bwMode="auto">
              <a:xfrm>
                <a:off x="6403975" y="4940301"/>
                <a:ext cx="120650" cy="90488"/>
              </a:xfrm>
              <a:custGeom>
                <a:avLst/>
                <a:gdLst>
                  <a:gd name="T0" fmla="*/ 32 w 32"/>
                  <a:gd name="T1" fmla="*/ 24 h 24"/>
                  <a:gd name="T2" fmla="*/ 31 w 32"/>
                  <a:gd name="T3" fmla="*/ 6 h 24"/>
                  <a:gd name="T4" fmla="*/ 9 w 32"/>
                  <a:gd name="T5" fmla="*/ 0 h 24"/>
                  <a:gd name="T6" fmla="*/ 0 w 32"/>
                  <a:gd name="T7" fmla="*/ 15 h 24"/>
                  <a:gd name="T8" fmla="*/ 32 w 32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24"/>
                    </a:moveTo>
                    <a:cubicBezTo>
                      <a:pt x="31" y="6"/>
                      <a:pt x="31" y="6"/>
                      <a:pt x="31" y="6"/>
                    </a:cubicBezTo>
                    <a:cubicBezTo>
                      <a:pt x="23" y="6"/>
                      <a:pt x="16" y="4"/>
                      <a:pt x="9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20"/>
                      <a:pt x="20" y="24"/>
                      <a:pt x="3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76"/>
              <p:cNvSpPr/>
              <p:nvPr/>
            </p:nvSpPr>
            <p:spPr bwMode="auto">
              <a:xfrm>
                <a:off x="6307138" y="4868863"/>
                <a:ext cx="115888" cy="120650"/>
              </a:xfrm>
              <a:custGeom>
                <a:avLst/>
                <a:gdLst>
                  <a:gd name="T0" fmla="*/ 23 w 31"/>
                  <a:gd name="T1" fmla="*/ 32 h 32"/>
                  <a:gd name="T2" fmla="*/ 31 w 31"/>
                  <a:gd name="T3" fmla="*/ 17 h 32"/>
                  <a:gd name="T4" fmla="*/ 15 w 31"/>
                  <a:gd name="T5" fmla="*/ 0 h 32"/>
                  <a:gd name="T6" fmla="*/ 0 w 31"/>
                  <a:gd name="T7" fmla="*/ 9 h 32"/>
                  <a:gd name="T8" fmla="*/ 23 w 3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3" y="32"/>
                    </a:moveTo>
                    <a:cubicBezTo>
                      <a:pt x="31" y="17"/>
                      <a:pt x="31" y="17"/>
                      <a:pt x="31" y="17"/>
                    </a:cubicBezTo>
                    <a:cubicBezTo>
                      <a:pt x="24" y="12"/>
                      <a:pt x="19" y="7"/>
                      <a:pt x="15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18"/>
                      <a:pt x="13" y="26"/>
                      <a:pt x="23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77"/>
              <p:cNvSpPr/>
              <p:nvPr/>
            </p:nvSpPr>
            <p:spPr bwMode="auto">
              <a:xfrm>
                <a:off x="6269038" y="4767263"/>
                <a:ext cx="85725" cy="123825"/>
              </a:xfrm>
              <a:custGeom>
                <a:avLst/>
                <a:gdLst>
                  <a:gd name="T0" fmla="*/ 8 w 23"/>
                  <a:gd name="T1" fmla="*/ 33 h 33"/>
                  <a:gd name="T2" fmla="*/ 23 w 23"/>
                  <a:gd name="T3" fmla="*/ 23 h 33"/>
                  <a:gd name="T4" fmla="*/ 17 w 23"/>
                  <a:gd name="T5" fmla="*/ 1 h 33"/>
                  <a:gd name="T6" fmla="*/ 0 w 23"/>
                  <a:gd name="T7" fmla="*/ 0 h 33"/>
                  <a:gd name="T8" fmla="*/ 8 w 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3">
                    <a:moveTo>
                      <a:pt x="8" y="33"/>
                    </a:moveTo>
                    <a:cubicBezTo>
                      <a:pt x="23" y="23"/>
                      <a:pt x="23" y="23"/>
                      <a:pt x="23" y="23"/>
                    </a:cubicBezTo>
                    <a:cubicBezTo>
                      <a:pt x="19" y="16"/>
                      <a:pt x="17" y="9"/>
                      <a:pt x="17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3" y="23"/>
                      <a:pt x="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78"/>
              <p:cNvSpPr/>
              <p:nvPr/>
            </p:nvSpPr>
            <p:spPr bwMode="auto">
              <a:xfrm>
                <a:off x="6269038" y="4635501"/>
                <a:ext cx="85725" cy="120650"/>
              </a:xfrm>
              <a:custGeom>
                <a:avLst/>
                <a:gdLst>
                  <a:gd name="T0" fmla="*/ 0 w 23"/>
                  <a:gd name="T1" fmla="*/ 32 h 32"/>
                  <a:gd name="T2" fmla="*/ 17 w 23"/>
                  <a:gd name="T3" fmla="*/ 31 h 32"/>
                  <a:gd name="T4" fmla="*/ 23 w 23"/>
                  <a:gd name="T5" fmla="*/ 9 h 32"/>
                  <a:gd name="T6" fmla="*/ 8 w 23"/>
                  <a:gd name="T7" fmla="*/ 0 h 32"/>
                  <a:gd name="T8" fmla="*/ 0 w 2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2">
                    <a:moveTo>
                      <a:pt x="0" y="32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23"/>
                      <a:pt x="20" y="16"/>
                      <a:pt x="23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10"/>
                      <a:pt x="0" y="20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9"/>
              <p:cNvSpPr/>
              <p:nvPr/>
            </p:nvSpPr>
            <p:spPr bwMode="auto">
              <a:xfrm>
                <a:off x="6307138" y="4538663"/>
                <a:ext cx="119063" cy="115888"/>
              </a:xfrm>
              <a:custGeom>
                <a:avLst/>
                <a:gdLst>
                  <a:gd name="T0" fmla="*/ 0 w 32"/>
                  <a:gd name="T1" fmla="*/ 23 h 31"/>
                  <a:gd name="T2" fmla="*/ 16 w 32"/>
                  <a:gd name="T3" fmla="*/ 31 h 31"/>
                  <a:gd name="T4" fmla="*/ 32 w 32"/>
                  <a:gd name="T5" fmla="*/ 15 h 31"/>
                  <a:gd name="T6" fmla="*/ 24 w 32"/>
                  <a:gd name="T7" fmla="*/ 0 h 31"/>
                  <a:gd name="T8" fmla="*/ 0 w 32"/>
                  <a:gd name="T9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0" y="23"/>
                    </a:moveTo>
                    <a:cubicBezTo>
                      <a:pt x="16" y="31"/>
                      <a:pt x="16" y="31"/>
                      <a:pt x="16" y="31"/>
                    </a:cubicBezTo>
                    <a:cubicBezTo>
                      <a:pt x="20" y="25"/>
                      <a:pt x="26" y="19"/>
                      <a:pt x="32" y="1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4" y="6"/>
                      <a:pt x="6" y="1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80"/>
              <p:cNvSpPr/>
              <p:nvPr/>
            </p:nvSpPr>
            <p:spPr bwMode="auto">
              <a:xfrm>
                <a:off x="6408738" y="4500563"/>
                <a:ext cx="119063" cy="85725"/>
              </a:xfrm>
              <a:custGeom>
                <a:avLst/>
                <a:gdLst>
                  <a:gd name="T0" fmla="*/ 0 w 32"/>
                  <a:gd name="T1" fmla="*/ 8 h 23"/>
                  <a:gd name="T2" fmla="*/ 9 w 32"/>
                  <a:gd name="T3" fmla="*/ 23 h 23"/>
                  <a:gd name="T4" fmla="*/ 31 w 32"/>
                  <a:gd name="T5" fmla="*/ 17 h 23"/>
                  <a:gd name="T6" fmla="*/ 32 w 32"/>
                  <a:gd name="T7" fmla="*/ 0 h 23"/>
                  <a:gd name="T8" fmla="*/ 0 w 32"/>
                  <a:gd name="T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3">
                    <a:moveTo>
                      <a:pt x="0" y="8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16" y="20"/>
                      <a:pt x="24" y="18"/>
                      <a:pt x="31" y="17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0"/>
                      <a:pt x="9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6" name="矩形 175"/>
            <p:cNvSpPr/>
            <p:nvPr/>
          </p:nvSpPr>
          <p:spPr>
            <a:xfrm>
              <a:off x="6772152" y="5593395"/>
              <a:ext cx="676492" cy="3790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</a:rPr>
                <a:t>70%</a:t>
              </a:r>
              <a:endParaRPr lang="zh-CN" altLang="en-US" dirty="0"/>
            </a:p>
          </p:txBody>
        </p:sp>
        <p:sp>
          <p:nvSpPr>
            <p:cNvPr id="177" name="文本框 176"/>
            <p:cNvSpPr txBox="1"/>
            <p:nvPr/>
          </p:nvSpPr>
          <p:spPr>
            <a:xfrm>
              <a:off x="7467013" y="5381670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04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56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3" grpId="0" bldLvl="0" animBg="1"/>
      <p:bldP spid="44" grpId="0" bldLvl="0" animBg="1"/>
      <p:bldP spid="60" grpId="0" bldLvl="0" animBg="1"/>
      <p:bldP spid="79" grpId="0" bldLvl="0" animBg="1"/>
      <p:bldP spid="80" grpId="0" bldLvl="0" animBg="1"/>
      <p:bldP spid="81" grpId="0" bldLvl="0" animBg="1"/>
      <p:bldP spid="8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组合 108"/>
          <p:cNvGrpSpPr/>
          <p:nvPr/>
        </p:nvGrpSpPr>
        <p:grpSpPr>
          <a:xfrm>
            <a:off x="7172800" y="2923210"/>
            <a:ext cx="623405" cy="546805"/>
            <a:chOff x="14344650" y="-2063655"/>
            <a:chExt cx="2655698" cy="2329383"/>
          </a:xfrm>
          <a:solidFill>
            <a:schemeClr val="bg1">
              <a:alpha val="60000"/>
            </a:schemeClr>
          </a:solidFill>
        </p:grpSpPr>
        <p:sp>
          <p:nvSpPr>
            <p:cNvPr id="130" name="椭圆 129"/>
            <p:cNvSpPr/>
            <p:nvPr/>
          </p:nvSpPr>
          <p:spPr>
            <a:xfrm>
              <a:off x="14344650" y="-879233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14668500" y="-2933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15101049" y="-863905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15266898" y="-1111155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15419298" y="-2063655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15781248" y="-583186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16390848" y="-711505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椭圆 136"/>
            <p:cNvSpPr/>
            <p:nvPr/>
          </p:nvSpPr>
          <p:spPr>
            <a:xfrm>
              <a:off x="16509179" y="-133432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15770046" y="113328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16847948" y="-1236009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40" name="直接连接符 139"/>
            <p:cNvCxnSpPr>
              <a:stCxn id="132" idx="7"/>
              <a:endCxn id="133" idx="3"/>
            </p:cNvCxnSpPr>
            <p:nvPr/>
          </p:nvCxnSpPr>
          <p:spPr>
            <a:xfrm flipV="1">
              <a:off x="15231131" y="-981073"/>
              <a:ext cx="58085" cy="139486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组合 109"/>
          <p:cNvGrpSpPr/>
          <p:nvPr/>
        </p:nvGrpSpPr>
        <p:grpSpPr>
          <a:xfrm>
            <a:off x="7190688" y="2926609"/>
            <a:ext cx="587482" cy="511019"/>
            <a:chOff x="14491853" y="-2049174"/>
            <a:chExt cx="2502668" cy="2176934"/>
          </a:xfrm>
        </p:grpSpPr>
        <p:cxnSp>
          <p:nvCxnSpPr>
            <p:cNvPr id="111" name="直接连接符 110"/>
            <p:cNvCxnSpPr>
              <a:stCxn id="134" idx="3"/>
              <a:endCxn id="130" idx="7"/>
            </p:cNvCxnSpPr>
            <p:nvPr/>
          </p:nvCxnSpPr>
          <p:spPr>
            <a:xfrm flipH="1">
              <a:off x="14546894" y="-1995400"/>
              <a:ext cx="965718" cy="1076626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>
              <a:stCxn id="130" idx="4"/>
              <a:endCxn id="131" idx="0"/>
            </p:cNvCxnSpPr>
            <p:nvPr/>
          </p:nvCxnSpPr>
          <p:spPr>
            <a:xfrm>
              <a:off x="14491853" y="-788661"/>
              <a:ext cx="321906" cy="724964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>
              <a:stCxn id="131" idx="6"/>
              <a:endCxn id="138" idx="2"/>
            </p:cNvCxnSpPr>
            <p:nvPr/>
          </p:nvCxnSpPr>
          <p:spPr>
            <a:xfrm>
              <a:off x="14889195" y="11441"/>
              <a:ext cx="952193" cy="116319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>
              <a:stCxn id="138" idx="7"/>
              <a:endCxn id="137" idx="2"/>
            </p:cNvCxnSpPr>
            <p:nvPr/>
          </p:nvCxnSpPr>
          <p:spPr>
            <a:xfrm flipV="1">
              <a:off x="15971130" y="-118247"/>
              <a:ext cx="608646" cy="192061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>
              <a:stCxn id="137" idx="0"/>
              <a:endCxn id="139" idx="4"/>
            </p:cNvCxnSpPr>
            <p:nvPr/>
          </p:nvCxnSpPr>
          <p:spPr>
            <a:xfrm flipV="1">
              <a:off x="16656384" y="-1144748"/>
              <a:ext cx="338137" cy="952192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39" idx="1"/>
              <a:endCxn id="134" idx="6"/>
            </p:cNvCxnSpPr>
            <p:nvPr/>
          </p:nvCxnSpPr>
          <p:spPr>
            <a:xfrm flipH="1" flipV="1">
              <a:off x="15642822" y="-2049174"/>
              <a:ext cx="1298445" cy="773656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>
              <a:stCxn id="134" idx="4"/>
              <a:endCxn id="133" idx="0"/>
            </p:cNvCxnSpPr>
            <p:nvPr/>
          </p:nvCxnSpPr>
          <p:spPr>
            <a:xfrm flipH="1">
              <a:off x="15415014" y="-1973082"/>
              <a:ext cx="151485" cy="803412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>
              <a:stCxn id="134" idx="5"/>
              <a:endCxn id="135" idx="0"/>
            </p:cNvCxnSpPr>
            <p:nvPr/>
          </p:nvCxnSpPr>
          <p:spPr>
            <a:xfrm>
              <a:off x="15620380" y="-1995400"/>
              <a:ext cx="308381" cy="1352545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>
              <a:stCxn id="135" idx="1"/>
              <a:endCxn id="133" idx="5"/>
            </p:cNvCxnSpPr>
            <p:nvPr/>
          </p:nvCxnSpPr>
          <p:spPr>
            <a:xfrm flipH="1" flipV="1">
              <a:off x="15468805" y="-1039280"/>
              <a:ext cx="405764" cy="419289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35" idx="7"/>
              <a:endCxn id="136" idx="2"/>
            </p:cNvCxnSpPr>
            <p:nvPr/>
          </p:nvCxnSpPr>
          <p:spPr>
            <a:xfrm flipV="1">
              <a:off x="15982334" y="-695733"/>
              <a:ext cx="478802" cy="75743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>
              <a:stCxn id="136" idx="7"/>
              <a:endCxn id="139" idx="3"/>
            </p:cNvCxnSpPr>
            <p:nvPr/>
          </p:nvCxnSpPr>
          <p:spPr>
            <a:xfrm flipV="1">
              <a:off x="16591930" y="-1167600"/>
              <a:ext cx="348957" cy="416584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>
              <a:stCxn id="136" idx="4"/>
              <a:endCxn id="137" idx="1"/>
            </p:cNvCxnSpPr>
            <p:nvPr/>
          </p:nvCxnSpPr>
          <p:spPr>
            <a:xfrm>
              <a:off x="16538050" y="-620933"/>
              <a:ext cx="64922" cy="449045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>
              <a:stCxn id="137" idx="2"/>
              <a:endCxn id="135" idx="5"/>
            </p:cNvCxnSpPr>
            <p:nvPr/>
          </p:nvCxnSpPr>
          <p:spPr>
            <a:xfrm flipH="1" flipV="1">
              <a:off x="15982356" y="-511297"/>
              <a:ext cx="597826" cy="394943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>
              <a:stCxn id="135" idx="7"/>
              <a:endCxn id="139" idx="2"/>
            </p:cNvCxnSpPr>
            <p:nvPr/>
          </p:nvCxnSpPr>
          <p:spPr>
            <a:xfrm flipV="1">
              <a:off x="15982334" y="-1220521"/>
              <a:ext cx="935962" cy="600530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35" idx="4"/>
              <a:endCxn id="138" idx="0"/>
            </p:cNvCxnSpPr>
            <p:nvPr/>
          </p:nvCxnSpPr>
          <p:spPr>
            <a:xfrm flipH="1">
              <a:off x="15917633" y="-489908"/>
              <a:ext cx="10820" cy="543723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>
              <a:stCxn id="138" idx="1"/>
              <a:endCxn id="132" idx="5"/>
            </p:cNvCxnSpPr>
            <p:nvPr/>
          </p:nvCxnSpPr>
          <p:spPr>
            <a:xfrm flipH="1" flipV="1">
              <a:off x="15300704" y="-794519"/>
              <a:ext cx="562659" cy="868334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>
              <a:stCxn id="132" idx="2"/>
              <a:endCxn id="130" idx="6"/>
            </p:cNvCxnSpPr>
            <p:nvPr/>
          </p:nvCxnSpPr>
          <p:spPr>
            <a:xfrm flipH="1" flipV="1">
              <a:off x="14568813" y="-863057"/>
              <a:ext cx="603236" cy="16231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>
              <a:stCxn id="132" idx="3"/>
              <a:endCxn id="131" idx="7"/>
            </p:cNvCxnSpPr>
            <p:nvPr/>
          </p:nvCxnSpPr>
          <p:spPr>
            <a:xfrm flipH="1">
              <a:off x="14867051" y="-792947"/>
              <a:ext cx="324611" cy="752015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>
              <a:stCxn id="132" idx="0"/>
              <a:endCxn id="133" idx="3"/>
            </p:cNvCxnSpPr>
            <p:nvPr/>
          </p:nvCxnSpPr>
          <p:spPr>
            <a:xfrm flipV="1">
              <a:off x="15245548" y="-1039348"/>
              <a:ext cx="113614" cy="116319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983247" y="2936393"/>
            <a:ext cx="2022937" cy="440055"/>
            <a:chOff x="1859682" y="5380508"/>
            <a:chExt cx="2022937" cy="440055"/>
          </a:xfrm>
        </p:grpSpPr>
        <p:sp>
          <p:nvSpPr>
            <p:cNvPr id="107" name="矩形 106"/>
            <p:cNvSpPr/>
            <p:nvPr/>
          </p:nvSpPr>
          <p:spPr>
            <a:xfrm>
              <a:off x="1902600" y="5380508"/>
              <a:ext cx="1876425" cy="440055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1859682" y="5397830"/>
              <a:ext cx="2022937" cy="368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汇报人：</a:t>
              </a:r>
              <a:r>
                <a:rPr lang="en-US" altLang="zh-CN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xiazaii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5" name="文本框 144"/>
          <p:cNvSpPr txBox="1"/>
          <p:nvPr/>
        </p:nvSpPr>
        <p:spPr>
          <a:xfrm>
            <a:off x="4272915" y="1643380"/>
            <a:ext cx="3619500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感谢大家</a:t>
            </a:r>
          </a:p>
        </p:txBody>
      </p:sp>
      <p:cxnSp>
        <p:nvCxnSpPr>
          <p:cNvPr id="146" name="直接连接符 145"/>
          <p:cNvCxnSpPr/>
          <p:nvPr/>
        </p:nvCxnSpPr>
        <p:spPr>
          <a:xfrm>
            <a:off x="4273253" y="2697983"/>
            <a:ext cx="3528000" cy="0"/>
          </a:xfrm>
          <a:prstGeom prst="line">
            <a:avLst/>
          </a:prstGeom>
          <a:ln w="285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2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34444" y="218395"/>
            <a:ext cx="2989943" cy="47028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0000" b="1" dirty="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</a:rPr>
              <a:t>1</a:t>
            </a:r>
            <a:endParaRPr lang="zh-CN" altLang="en-US" sz="30000" b="1" dirty="0">
              <a:ln>
                <a:solidFill>
                  <a:schemeClr val="bg1">
                    <a:alpha val="50000"/>
                  </a:schemeClr>
                </a:solidFill>
              </a:ln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63308" y="2141707"/>
            <a:ext cx="4356801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50" name="椭圆 49"/>
          <p:cNvSpPr/>
          <p:nvPr/>
        </p:nvSpPr>
        <p:spPr>
          <a:xfrm>
            <a:off x="3966788" y="2962995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511231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203238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8516863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29635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>
            <a:stCxn id="50" idx="6"/>
          </p:cNvCxnSpPr>
          <p:nvPr/>
        </p:nvCxnSpPr>
        <p:spPr>
          <a:xfrm flipV="1">
            <a:off x="4263637" y="3125648"/>
            <a:ext cx="671649" cy="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1" idx="6"/>
            <a:endCxn id="52" idx="2"/>
          </p:cNvCxnSpPr>
          <p:nvPr/>
        </p:nvCxnSpPr>
        <p:spPr>
          <a:xfrm flipV="1">
            <a:off x="5507523" y="3228018"/>
            <a:ext cx="69596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2" idx="6"/>
            <a:endCxn id="57" idx="2"/>
          </p:cNvCxnSpPr>
          <p:nvPr/>
        </p:nvCxnSpPr>
        <p:spPr>
          <a:xfrm>
            <a:off x="6500087" y="3228018"/>
            <a:ext cx="79629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57" idx="6"/>
            <a:endCxn id="56" idx="2"/>
          </p:cNvCxnSpPr>
          <p:nvPr/>
        </p:nvCxnSpPr>
        <p:spPr>
          <a:xfrm flipV="1">
            <a:off x="7690928" y="3228018"/>
            <a:ext cx="82550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9098029" y="2484967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63" idx="3"/>
            <a:endCxn id="56" idx="7"/>
          </p:cNvCxnSpPr>
          <p:nvPr/>
        </p:nvCxnSpPr>
        <p:spPr>
          <a:xfrm flipH="1">
            <a:off x="8769826" y="2836228"/>
            <a:ext cx="386080" cy="2863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2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 bldLvl="0" animBg="1"/>
      <p:bldP spid="51" grpId="0" bldLvl="0" animBg="1"/>
      <p:bldP spid="52" grpId="0" bldLvl="0" animBg="1"/>
      <p:bldP spid="56" grpId="0" bldLvl="0" animBg="1"/>
      <p:bldP spid="57" grpId="0" bldLvl="0" animBg="1"/>
      <p:bldP spid="6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grpSp>
        <p:nvGrpSpPr>
          <p:cNvPr id="27" name="组 26"/>
          <p:cNvGrpSpPr/>
          <p:nvPr/>
        </p:nvGrpSpPr>
        <p:grpSpPr>
          <a:xfrm>
            <a:off x="6584077" y="1473110"/>
            <a:ext cx="4916260" cy="1218574"/>
            <a:chOff x="6584077" y="1299745"/>
            <a:chExt cx="4916260" cy="1218574"/>
          </a:xfrm>
        </p:grpSpPr>
        <p:sp>
          <p:nvSpPr>
            <p:cNvPr id="28" name="矩形 27"/>
            <p:cNvSpPr/>
            <p:nvPr/>
          </p:nvSpPr>
          <p:spPr>
            <a:xfrm>
              <a:off x="6607902" y="1714409"/>
              <a:ext cx="4892435" cy="80391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6584077" y="1299745"/>
              <a:ext cx="2214880" cy="417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5130711" y="1473111"/>
            <a:ext cx="1227196" cy="1227194"/>
            <a:chOff x="4888524" y="1547446"/>
            <a:chExt cx="1383323" cy="1383323"/>
          </a:xfrm>
        </p:grpSpPr>
        <p:sp>
          <p:nvSpPr>
            <p:cNvPr id="3" name="菱形 2"/>
            <p:cNvSpPr/>
            <p:nvPr/>
          </p:nvSpPr>
          <p:spPr>
            <a:xfrm>
              <a:off x="4888524" y="1547446"/>
              <a:ext cx="1383323" cy="1383323"/>
            </a:xfrm>
            <a:prstGeom prst="diamond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5272992" y="1998417"/>
              <a:ext cx="614386" cy="448022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809454" y="1516005"/>
            <a:ext cx="11240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6600" kern="0">
                <a:solidFill>
                  <a:schemeClr val="bg1"/>
                </a:solidFill>
                <a:ea typeface="微软雅黑" panose="020B0503020204020204" charset="-122"/>
              </a:rPr>
              <a:t>01</a:t>
            </a:r>
            <a:endParaRPr lang="en-US" altLang="zh-CN" sz="6600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933480" y="1760465"/>
            <a:ext cx="21565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CLICK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HERE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TO</a:t>
            </a:r>
            <a:endParaRPr lang="zh-CN" altLang="en-US" sz="1400" b="1" kern="0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defTabSz="1218565">
              <a:lnSpc>
                <a:spcPct val="13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ADD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YOUR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TITLE</a:t>
            </a:r>
          </a:p>
        </p:txBody>
      </p:sp>
      <p:cxnSp>
        <p:nvCxnSpPr>
          <p:cNvPr id="6" name="直线连接符 5"/>
          <p:cNvCxnSpPr/>
          <p:nvPr/>
        </p:nvCxnSpPr>
        <p:spPr>
          <a:xfrm>
            <a:off x="3671242" y="2086708"/>
            <a:ext cx="1207477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 33"/>
          <p:cNvGrpSpPr/>
          <p:nvPr/>
        </p:nvGrpSpPr>
        <p:grpSpPr>
          <a:xfrm>
            <a:off x="6584077" y="2979049"/>
            <a:ext cx="4916260" cy="1218574"/>
            <a:chOff x="6584077" y="1299745"/>
            <a:chExt cx="4916260" cy="1218574"/>
          </a:xfrm>
        </p:grpSpPr>
        <p:sp>
          <p:nvSpPr>
            <p:cNvPr id="41" name="矩形 40"/>
            <p:cNvSpPr/>
            <p:nvPr/>
          </p:nvSpPr>
          <p:spPr>
            <a:xfrm>
              <a:off x="6607902" y="1714409"/>
              <a:ext cx="4892435" cy="80391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584077" y="1299745"/>
              <a:ext cx="2214880" cy="417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5130711" y="2979050"/>
            <a:ext cx="1227196" cy="1227194"/>
            <a:chOff x="4888524" y="1547446"/>
            <a:chExt cx="1383323" cy="1383323"/>
          </a:xfrm>
        </p:grpSpPr>
        <p:sp>
          <p:nvSpPr>
            <p:cNvPr id="39" name="菱形 38"/>
            <p:cNvSpPr/>
            <p:nvPr/>
          </p:nvSpPr>
          <p:spPr>
            <a:xfrm>
              <a:off x="4888524" y="1547446"/>
              <a:ext cx="1383323" cy="1383323"/>
            </a:xfrm>
            <a:prstGeom prst="diamond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5272992" y="1998417"/>
              <a:ext cx="614386" cy="448022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809454" y="3021944"/>
            <a:ext cx="11240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6600" kern="0" dirty="0">
                <a:solidFill>
                  <a:schemeClr val="bg1"/>
                </a:solidFill>
                <a:ea typeface="微软雅黑" panose="020B0503020204020204" charset="-122"/>
              </a:rPr>
              <a:t>02</a:t>
            </a:r>
          </a:p>
        </p:txBody>
      </p:sp>
      <p:sp>
        <p:nvSpPr>
          <p:cNvPr id="37" name="矩形 36"/>
          <p:cNvSpPr/>
          <p:nvPr/>
        </p:nvSpPr>
        <p:spPr>
          <a:xfrm>
            <a:off x="1933480" y="3266404"/>
            <a:ext cx="21565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CLICK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HERE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TO</a:t>
            </a:r>
            <a:endParaRPr lang="zh-CN" altLang="en-US" sz="1400" b="1" kern="0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defTabSz="1218565">
              <a:lnSpc>
                <a:spcPct val="13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ADD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YOUR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TITLE</a:t>
            </a:r>
          </a:p>
        </p:txBody>
      </p:sp>
      <p:cxnSp>
        <p:nvCxnSpPr>
          <p:cNvPr id="38" name="直线连接符 37"/>
          <p:cNvCxnSpPr/>
          <p:nvPr/>
        </p:nvCxnSpPr>
        <p:spPr>
          <a:xfrm>
            <a:off x="3671242" y="3592647"/>
            <a:ext cx="1207477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 43"/>
          <p:cNvGrpSpPr/>
          <p:nvPr/>
        </p:nvGrpSpPr>
        <p:grpSpPr>
          <a:xfrm>
            <a:off x="6584077" y="4484987"/>
            <a:ext cx="4916260" cy="1218574"/>
            <a:chOff x="6584077" y="1299745"/>
            <a:chExt cx="4916260" cy="1218574"/>
          </a:xfrm>
        </p:grpSpPr>
        <p:sp>
          <p:nvSpPr>
            <p:cNvPr id="51" name="矩形 50"/>
            <p:cNvSpPr/>
            <p:nvPr/>
          </p:nvSpPr>
          <p:spPr>
            <a:xfrm>
              <a:off x="6607902" y="1714409"/>
              <a:ext cx="4892435" cy="80391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6584077" y="1299745"/>
              <a:ext cx="2214880" cy="417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</a:p>
          </p:txBody>
        </p:sp>
      </p:grpSp>
      <p:grpSp>
        <p:nvGrpSpPr>
          <p:cNvPr id="45" name="组 44"/>
          <p:cNvGrpSpPr/>
          <p:nvPr/>
        </p:nvGrpSpPr>
        <p:grpSpPr>
          <a:xfrm>
            <a:off x="5130711" y="4484988"/>
            <a:ext cx="1227196" cy="1227194"/>
            <a:chOff x="4888524" y="1547446"/>
            <a:chExt cx="1383323" cy="1383323"/>
          </a:xfrm>
        </p:grpSpPr>
        <p:sp>
          <p:nvSpPr>
            <p:cNvPr id="49" name="菱形 48"/>
            <p:cNvSpPr/>
            <p:nvPr/>
          </p:nvSpPr>
          <p:spPr>
            <a:xfrm>
              <a:off x="4888524" y="1547446"/>
              <a:ext cx="1383323" cy="1383323"/>
            </a:xfrm>
            <a:prstGeom prst="diamond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5272992" y="1998417"/>
              <a:ext cx="614386" cy="448022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809454" y="4527882"/>
            <a:ext cx="11240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6600" kern="0" dirty="0">
                <a:solidFill>
                  <a:schemeClr val="bg1"/>
                </a:solidFill>
                <a:ea typeface="微软雅黑" panose="020B0503020204020204" charset="-122"/>
              </a:rPr>
              <a:t>03</a:t>
            </a:r>
          </a:p>
        </p:txBody>
      </p:sp>
      <p:sp>
        <p:nvSpPr>
          <p:cNvPr id="47" name="矩形 46"/>
          <p:cNvSpPr/>
          <p:nvPr/>
        </p:nvSpPr>
        <p:spPr>
          <a:xfrm>
            <a:off x="1933480" y="4772342"/>
            <a:ext cx="21565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CLICK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HERE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TO</a:t>
            </a:r>
            <a:endParaRPr lang="zh-CN" altLang="en-US" sz="1400" b="1" kern="0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defTabSz="1218565">
              <a:lnSpc>
                <a:spcPct val="13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ADD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YOUR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TITLE</a:t>
            </a:r>
          </a:p>
        </p:txBody>
      </p:sp>
      <p:cxnSp>
        <p:nvCxnSpPr>
          <p:cNvPr id="48" name="直线连接符 47"/>
          <p:cNvCxnSpPr/>
          <p:nvPr/>
        </p:nvCxnSpPr>
        <p:spPr>
          <a:xfrm>
            <a:off x="3671242" y="5098585"/>
            <a:ext cx="1207477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8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31" grpId="0"/>
      <p:bldP spid="32" grpId="0"/>
      <p:bldP spid="36" grpId="0"/>
      <p:bldP spid="37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159" name="任意多边形 158"/>
          <p:cNvSpPr/>
          <p:nvPr/>
        </p:nvSpPr>
        <p:spPr bwMode="auto">
          <a:xfrm>
            <a:off x="5129188" y="4574244"/>
            <a:ext cx="1980457" cy="507802"/>
          </a:xfrm>
          <a:custGeom>
            <a:avLst/>
            <a:gdLst>
              <a:gd name="connsiteX0" fmla="*/ 416379 w 2282049"/>
              <a:gd name="connsiteY0" fmla="*/ 0 h 585132"/>
              <a:gd name="connsiteX1" fmla="*/ 424202 w 2282049"/>
              <a:gd name="connsiteY1" fmla="*/ 24110 h 585132"/>
              <a:gd name="connsiteX2" fmla="*/ 1848198 w 2282049"/>
              <a:gd name="connsiteY2" fmla="*/ 24110 h 585132"/>
              <a:gd name="connsiteX3" fmla="*/ 1853226 w 2282049"/>
              <a:gd name="connsiteY3" fmla="*/ 8614 h 585132"/>
              <a:gd name="connsiteX4" fmla="*/ 2282049 w 2282049"/>
              <a:gd name="connsiteY4" fmla="*/ 585132 h 585132"/>
              <a:gd name="connsiteX5" fmla="*/ 0 w 2282049"/>
              <a:gd name="connsiteY5" fmla="*/ 585132 h 58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2049" h="585132">
                <a:moveTo>
                  <a:pt x="416379" y="0"/>
                </a:moveTo>
                <a:lnTo>
                  <a:pt x="424202" y="24110"/>
                </a:lnTo>
                <a:lnTo>
                  <a:pt x="1848198" y="24110"/>
                </a:lnTo>
                <a:lnTo>
                  <a:pt x="1853226" y="8614"/>
                </a:lnTo>
                <a:lnTo>
                  <a:pt x="2282049" y="585132"/>
                </a:lnTo>
                <a:lnTo>
                  <a:pt x="0" y="585132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61" name="任意多边形 160"/>
          <p:cNvSpPr/>
          <p:nvPr/>
        </p:nvSpPr>
        <p:spPr bwMode="auto">
          <a:xfrm>
            <a:off x="4521245" y="3208363"/>
            <a:ext cx="977078" cy="1873876"/>
          </a:xfrm>
          <a:custGeom>
            <a:avLst/>
            <a:gdLst>
              <a:gd name="connsiteX0" fmla="*/ 0 w 1125871"/>
              <a:gd name="connsiteY0" fmla="*/ 0 h 2159238"/>
              <a:gd name="connsiteX1" fmla="*/ 690629 w 1125871"/>
              <a:gd name="connsiteY1" fmla="*/ 237484 h 2159238"/>
              <a:gd name="connsiteX2" fmla="*/ 684687 w 1125871"/>
              <a:gd name="connsiteY2" fmla="*/ 241807 h 2159238"/>
              <a:gd name="connsiteX3" fmla="*/ 1124727 w 1125871"/>
              <a:gd name="connsiteY3" fmla="*/ 1597993 h 2159238"/>
              <a:gd name="connsiteX4" fmla="*/ 1125871 w 1125871"/>
              <a:gd name="connsiteY4" fmla="*/ 1597993 h 2159238"/>
              <a:gd name="connsiteX5" fmla="*/ 704711 w 1125871"/>
              <a:gd name="connsiteY5" fmla="*/ 2159238 h 215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871" h="2159238">
                <a:moveTo>
                  <a:pt x="0" y="0"/>
                </a:moveTo>
                <a:lnTo>
                  <a:pt x="690629" y="237484"/>
                </a:lnTo>
                <a:lnTo>
                  <a:pt x="684687" y="241807"/>
                </a:lnTo>
                <a:lnTo>
                  <a:pt x="1124727" y="1597993"/>
                </a:lnTo>
                <a:lnTo>
                  <a:pt x="1125871" y="1597993"/>
                </a:lnTo>
                <a:lnTo>
                  <a:pt x="704711" y="215923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53" name="任意多边形 152"/>
          <p:cNvSpPr/>
          <p:nvPr/>
        </p:nvSpPr>
        <p:spPr bwMode="auto">
          <a:xfrm>
            <a:off x="4514997" y="2045696"/>
            <a:ext cx="1599886" cy="1369318"/>
          </a:xfrm>
          <a:custGeom>
            <a:avLst/>
            <a:gdLst>
              <a:gd name="connsiteX0" fmla="*/ 1842834 w 1843523"/>
              <a:gd name="connsiteY0" fmla="*/ 0 h 1577843"/>
              <a:gd name="connsiteX1" fmla="*/ 1842834 w 1843523"/>
              <a:gd name="connsiteY1" fmla="*/ 735457 h 1577843"/>
              <a:gd name="connsiteX2" fmla="*/ 1842834 w 1843523"/>
              <a:gd name="connsiteY2" fmla="*/ 744152 h 1577843"/>
              <a:gd name="connsiteX3" fmla="*/ 696954 w 1843523"/>
              <a:gd name="connsiteY3" fmla="*/ 1577843 h 1577843"/>
              <a:gd name="connsiteX4" fmla="*/ 0 w 1843523"/>
              <a:gd name="connsiteY4" fmla="*/ 1335406 h 157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523" h="1577843">
                <a:moveTo>
                  <a:pt x="1842834" y="0"/>
                </a:moveTo>
                <a:cubicBezTo>
                  <a:pt x="1844028" y="245122"/>
                  <a:pt x="1843431" y="490290"/>
                  <a:pt x="1842834" y="735457"/>
                </a:cubicBezTo>
                <a:lnTo>
                  <a:pt x="1842834" y="744152"/>
                </a:lnTo>
                <a:lnTo>
                  <a:pt x="696954" y="1577843"/>
                </a:lnTo>
                <a:lnTo>
                  <a:pt x="0" y="133540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55" name="任意多边形 154"/>
          <p:cNvSpPr/>
          <p:nvPr/>
        </p:nvSpPr>
        <p:spPr bwMode="auto">
          <a:xfrm>
            <a:off x="6115708" y="2039567"/>
            <a:ext cx="1599754" cy="1379610"/>
          </a:xfrm>
          <a:custGeom>
            <a:avLst/>
            <a:gdLst>
              <a:gd name="connsiteX0" fmla="*/ 0 w 1843371"/>
              <a:gd name="connsiteY0" fmla="*/ 0 h 1589703"/>
              <a:gd name="connsiteX1" fmla="*/ 934221 w 1843371"/>
              <a:gd name="connsiteY1" fmla="*/ 678740 h 1589703"/>
              <a:gd name="connsiteX2" fmla="*/ 1843371 w 1843371"/>
              <a:gd name="connsiteY2" fmla="*/ 1345706 h 1589703"/>
              <a:gd name="connsiteX3" fmla="*/ 1151127 w 1843371"/>
              <a:gd name="connsiteY3" fmla="*/ 1589703 h 1589703"/>
              <a:gd name="connsiteX4" fmla="*/ 1151487 w 1843371"/>
              <a:gd name="connsiteY4" fmla="*/ 1588592 h 1589703"/>
              <a:gd name="connsiteX5" fmla="*/ 0 w 1843371"/>
              <a:gd name="connsiteY5" fmla="*/ 750823 h 158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371" h="1589703">
                <a:moveTo>
                  <a:pt x="0" y="0"/>
                </a:moveTo>
                <a:lnTo>
                  <a:pt x="934221" y="678740"/>
                </a:lnTo>
                <a:lnTo>
                  <a:pt x="1843371" y="1345706"/>
                </a:lnTo>
                <a:lnTo>
                  <a:pt x="1151127" y="1589703"/>
                </a:lnTo>
                <a:lnTo>
                  <a:pt x="1151487" y="1588592"/>
                </a:lnTo>
                <a:lnTo>
                  <a:pt x="0" y="750823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57" name="任意多边形 156"/>
          <p:cNvSpPr/>
          <p:nvPr/>
        </p:nvSpPr>
        <p:spPr bwMode="auto">
          <a:xfrm>
            <a:off x="6734766" y="3205340"/>
            <a:ext cx="978243" cy="1876704"/>
          </a:xfrm>
          <a:custGeom>
            <a:avLst/>
            <a:gdLst>
              <a:gd name="connsiteX0" fmla="*/ 1127214 w 1127214"/>
              <a:gd name="connsiteY0" fmla="*/ 0 h 2162497"/>
              <a:gd name="connsiteX1" fmla="*/ 424859 w 1127214"/>
              <a:gd name="connsiteY1" fmla="*/ 2162497 h 2162497"/>
              <a:gd name="connsiteX2" fmla="*/ 0 w 1127214"/>
              <a:gd name="connsiteY2" fmla="*/ 1595671 h 2162497"/>
              <a:gd name="connsiteX3" fmla="*/ 438156 w 1127214"/>
              <a:gd name="connsiteY3" fmla="*/ 245290 h 2162497"/>
              <a:gd name="connsiteX4" fmla="*/ 436181 w 1127214"/>
              <a:gd name="connsiteY4" fmla="*/ 243853 h 216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14" h="2162497">
                <a:moveTo>
                  <a:pt x="1127214" y="0"/>
                </a:moveTo>
                <a:lnTo>
                  <a:pt x="424859" y="2162497"/>
                </a:lnTo>
                <a:lnTo>
                  <a:pt x="0" y="1595671"/>
                </a:lnTo>
                <a:lnTo>
                  <a:pt x="438156" y="245290"/>
                </a:lnTo>
                <a:lnTo>
                  <a:pt x="436181" y="2438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gradFill>
                <a:gsLst>
                  <a:gs pos="100000">
                    <a:srgbClr val="323122"/>
                  </a:gs>
                  <a:gs pos="0">
                    <a:srgbClr val="826E4E"/>
                  </a:gs>
                </a:gsLst>
                <a:path path="circle">
                  <a:fillToRect l="50000" t="50000" r="50000" b="50000"/>
                </a:path>
              </a:gradFill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4146433" y="2049148"/>
            <a:ext cx="132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>
                    <a:alpha val="80000"/>
                  </a:schemeClr>
                </a:solidFill>
              </a:rPr>
              <a:t>01</a:t>
            </a:r>
            <a:endParaRPr lang="zh-CN" altLang="en-US" sz="4800" b="1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6250471" y="1456829"/>
            <a:ext cx="132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>
                    <a:alpha val="65000"/>
                  </a:schemeClr>
                </a:solidFill>
              </a:rPr>
              <a:t>02</a:t>
            </a:r>
            <a:endParaRPr lang="zh-CN" altLang="en-US" sz="4800" b="1" dirty="0">
              <a:solidFill>
                <a:schemeClr val="bg1">
                  <a:alpha val="65000"/>
                </a:schemeClr>
              </a:solidFill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7624712" y="3280914"/>
            <a:ext cx="132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>
                    <a:alpha val="50000"/>
                  </a:schemeClr>
                </a:solidFill>
              </a:rPr>
              <a:t>03</a:t>
            </a:r>
            <a:endParaRPr lang="zh-CN" altLang="en-US" sz="4800" b="1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5788092" y="5082044"/>
            <a:ext cx="132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 dirty="0">
                <a:solidFill>
                  <a:schemeClr val="bg1">
                    <a:alpha val="25000"/>
                  </a:schemeClr>
                </a:solidFill>
              </a:rPr>
              <a:t>04</a:t>
            </a:r>
            <a:endParaRPr lang="zh-CN" altLang="en-US" sz="4800" b="1" dirty="0">
              <a:solidFill>
                <a:schemeClr val="bg1">
                  <a:alpha val="25000"/>
                </a:schemeClr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3638030" y="4303296"/>
            <a:ext cx="132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 dirty="0">
                <a:solidFill>
                  <a:schemeClr val="bg1">
                    <a:alpha val="10000"/>
                  </a:schemeClr>
                </a:solidFill>
              </a:rPr>
              <a:t>05</a:t>
            </a:r>
            <a:endParaRPr lang="zh-CN" altLang="en-US" sz="4800" b="1" dirty="0">
              <a:solidFill>
                <a:schemeClr val="bg1">
                  <a:alpha val="10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76337" y="1377133"/>
            <a:ext cx="2610516" cy="1027332"/>
            <a:chOff x="7447127" y="1730193"/>
            <a:chExt cx="2610516" cy="1027332"/>
          </a:xfrm>
        </p:grpSpPr>
        <p:sp>
          <p:nvSpPr>
            <p:cNvPr id="170" name="矩形 169"/>
            <p:cNvSpPr/>
            <p:nvPr/>
          </p:nvSpPr>
          <p:spPr>
            <a:xfrm>
              <a:off x="7453713" y="1730193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171" name="矩形 170"/>
            <p:cNvSpPr/>
            <p:nvPr/>
          </p:nvSpPr>
          <p:spPr>
            <a:xfrm>
              <a:off x="7447127" y="2105039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28774" y="3247177"/>
            <a:ext cx="2610516" cy="1027332"/>
            <a:chOff x="8442790" y="3769009"/>
            <a:chExt cx="2610516" cy="1027332"/>
          </a:xfrm>
        </p:grpSpPr>
        <p:sp>
          <p:nvSpPr>
            <p:cNvPr id="172" name="矩形 171"/>
            <p:cNvSpPr/>
            <p:nvPr/>
          </p:nvSpPr>
          <p:spPr>
            <a:xfrm>
              <a:off x="8449376" y="3769009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173" name="矩形 172"/>
            <p:cNvSpPr/>
            <p:nvPr/>
          </p:nvSpPr>
          <p:spPr>
            <a:xfrm>
              <a:off x="8442790" y="4143855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13965" y="5142729"/>
            <a:ext cx="2610516" cy="1027332"/>
            <a:chOff x="7284755" y="5495789"/>
            <a:chExt cx="2610516" cy="1027332"/>
          </a:xfrm>
        </p:grpSpPr>
        <p:sp>
          <p:nvSpPr>
            <p:cNvPr id="174" name="矩形 173"/>
            <p:cNvSpPr/>
            <p:nvPr/>
          </p:nvSpPr>
          <p:spPr>
            <a:xfrm>
              <a:off x="7291341" y="5495789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175" name="矩形 174"/>
            <p:cNvSpPr/>
            <p:nvPr/>
          </p:nvSpPr>
          <p:spPr>
            <a:xfrm>
              <a:off x="7284755" y="5870635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19587" y="4581934"/>
            <a:ext cx="2603929" cy="1027332"/>
            <a:chOff x="1590377" y="4934994"/>
            <a:chExt cx="2603929" cy="1027332"/>
          </a:xfrm>
        </p:grpSpPr>
        <p:sp>
          <p:nvSpPr>
            <p:cNvPr id="176" name="矩形 175"/>
            <p:cNvSpPr/>
            <p:nvPr/>
          </p:nvSpPr>
          <p:spPr>
            <a:xfrm>
              <a:off x="1590377" y="4934994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177" name="矩形 176"/>
            <p:cNvSpPr/>
            <p:nvPr/>
          </p:nvSpPr>
          <p:spPr>
            <a:xfrm>
              <a:off x="1689346" y="5309840"/>
              <a:ext cx="2504960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19587" y="2257067"/>
            <a:ext cx="2603929" cy="1027332"/>
            <a:chOff x="1590377" y="2610127"/>
            <a:chExt cx="2603929" cy="1027332"/>
          </a:xfrm>
        </p:grpSpPr>
        <p:sp>
          <p:nvSpPr>
            <p:cNvPr id="178" name="矩形 177"/>
            <p:cNvSpPr/>
            <p:nvPr/>
          </p:nvSpPr>
          <p:spPr>
            <a:xfrm>
              <a:off x="1590377" y="2610127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179" name="矩形 178"/>
            <p:cNvSpPr/>
            <p:nvPr/>
          </p:nvSpPr>
          <p:spPr>
            <a:xfrm>
              <a:off x="1689346" y="2984973"/>
              <a:ext cx="2504960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</a:p>
          </p:txBody>
        </p:sp>
      </p:grpSp>
      <p:sp>
        <p:nvSpPr>
          <p:cNvPr id="180" name="椭圆 179"/>
          <p:cNvSpPr/>
          <p:nvPr/>
        </p:nvSpPr>
        <p:spPr>
          <a:xfrm>
            <a:off x="5926233" y="253074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椭圆 180"/>
          <p:cNvSpPr/>
          <p:nvPr/>
        </p:nvSpPr>
        <p:spPr>
          <a:xfrm>
            <a:off x="5267928" y="44071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椭圆 181"/>
          <p:cNvSpPr/>
          <p:nvPr/>
        </p:nvSpPr>
        <p:spPr>
          <a:xfrm>
            <a:off x="4973175" y="315205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3" name="椭圆 182"/>
          <p:cNvSpPr/>
          <p:nvPr/>
        </p:nvSpPr>
        <p:spPr>
          <a:xfrm>
            <a:off x="6571684" y="439924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椭圆 183"/>
          <p:cNvSpPr/>
          <p:nvPr/>
        </p:nvSpPr>
        <p:spPr>
          <a:xfrm>
            <a:off x="6912841" y="325937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6" name="直接连接符 185"/>
          <p:cNvCxnSpPr>
            <a:stCxn id="180" idx="4"/>
            <a:endCxn id="181" idx="7"/>
          </p:cNvCxnSpPr>
          <p:nvPr/>
        </p:nvCxnSpPr>
        <p:spPr>
          <a:xfrm flipH="1">
            <a:off x="5575373" y="2890747"/>
            <a:ext cx="531495" cy="15690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>
            <a:stCxn id="180" idx="4"/>
            <a:endCxn id="183" idx="1"/>
          </p:cNvCxnSpPr>
          <p:nvPr/>
        </p:nvCxnSpPr>
        <p:spPr>
          <a:xfrm>
            <a:off x="6106868" y="2890747"/>
            <a:ext cx="517525" cy="156146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>
            <a:stCxn id="182" idx="5"/>
            <a:endCxn id="183" idx="1"/>
          </p:cNvCxnSpPr>
          <p:nvPr/>
        </p:nvCxnSpPr>
        <p:spPr>
          <a:xfrm>
            <a:off x="5280454" y="3459335"/>
            <a:ext cx="1343660" cy="99250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>
            <a:stCxn id="182" idx="5"/>
            <a:endCxn id="184" idx="2"/>
          </p:cNvCxnSpPr>
          <p:nvPr/>
        </p:nvCxnSpPr>
        <p:spPr>
          <a:xfrm flipV="1">
            <a:off x="5280454" y="3439650"/>
            <a:ext cx="1631950" cy="196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>
            <a:stCxn id="181" idx="7"/>
            <a:endCxn id="184" idx="2"/>
          </p:cNvCxnSpPr>
          <p:nvPr/>
        </p:nvCxnSpPr>
        <p:spPr>
          <a:xfrm flipV="1">
            <a:off x="5575207" y="3440042"/>
            <a:ext cx="1337310" cy="101981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4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59" grpId="0" bldLvl="0" animBg="1"/>
      <p:bldP spid="161" grpId="0" bldLvl="0" animBg="1"/>
      <p:bldP spid="153" grpId="0" bldLvl="0" animBg="1"/>
      <p:bldP spid="155" grpId="0" bldLvl="0" animBg="1"/>
      <p:bldP spid="157" grpId="0" bldLvl="0" animBg="1"/>
      <p:bldP spid="165" grpId="0"/>
      <p:bldP spid="166" grpId="0"/>
      <p:bldP spid="167" grpId="0"/>
      <p:bldP spid="168" grpId="0"/>
      <p:bldP spid="169" grpId="0"/>
      <p:bldP spid="180" grpId="0" bldLvl="0" animBg="1"/>
      <p:bldP spid="181" grpId="0" bldLvl="0" animBg="1"/>
      <p:bldP spid="182" grpId="0" bldLvl="0" animBg="1"/>
      <p:bldP spid="183" grpId="0" bldLvl="0" animBg="1"/>
      <p:bldP spid="18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7" name="菱形 6"/>
          <p:cNvSpPr/>
          <p:nvPr/>
        </p:nvSpPr>
        <p:spPr>
          <a:xfrm>
            <a:off x="3394720" y="1016846"/>
            <a:ext cx="5418667" cy="5418667"/>
          </a:xfrm>
          <a:prstGeom prst="diamond">
            <a:avLst/>
          </a:prstGeom>
          <a:solidFill>
            <a:schemeClr val="bg1">
              <a:alpha val="2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434600" y="1494211"/>
            <a:ext cx="4545021" cy="2078181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228484" y="3789794"/>
            <a:ext cx="4545021" cy="2078181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682920" y="2250374"/>
            <a:ext cx="4005702" cy="104140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659095" y="176363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76805" y="4545957"/>
            <a:ext cx="4005702" cy="104140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31" name="矩形 30"/>
          <p:cNvSpPr/>
          <p:nvPr/>
        </p:nvSpPr>
        <p:spPr>
          <a:xfrm>
            <a:off x="6452980" y="405921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5713" r="24" b="14561"/>
          <a:stretch>
            <a:fillRect/>
          </a:stretch>
        </p:blipFill>
        <p:spPr>
          <a:xfrm>
            <a:off x="6228485" y="1494212"/>
            <a:ext cx="4545020" cy="207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5713" r="24" b="14561"/>
          <a:stretch>
            <a:fillRect/>
          </a:stretch>
        </p:blipFill>
        <p:spPr>
          <a:xfrm>
            <a:off x="1434600" y="3789795"/>
            <a:ext cx="4545020" cy="2078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6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8" grpId="0" animBg="1"/>
      <p:bldP spid="25" grpId="0" animBg="1"/>
      <p:bldP spid="27" grpId="0"/>
      <p:bldP spid="28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5390397" y="1731014"/>
            <a:ext cx="1839400" cy="1272918"/>
            <a:chOff x="5456437" y="1541462"/>
            <a:chExt cx="1839400" cy="1272918"/>
          </a:xfrm>
        </p:grpSpPr>
        <p:grpSp>
          <p:nvGrpSpPr>
            <p:cNvPr id="79" name="组合 78"/>
            <p:cNvGrpSpPr/>
            <p:nvPr/>
          </p:nvGrpSpPr>
          <p:grpSpPr>
            <a:xfrm>
              <a:off x="5456437" y="1541462"/>
              <a:ext cx="1839400" cy="1272918"/>
              <a:chOff x="5456437" y="1541462"/>
              <a:chExt cx="1839400" cy="1272918"/>
            </a:xfrm>
          </p:grpSpPr>
          <p:sp>
            <p:nvSpPr>
              <p:cNvPr id="81" name="Freeform 125"/>
              <p:cNvSpPr/>
              <p:nvPr/>
            </p:nvSpPr>
            <p:spPr bwMode="auto">
              <a:xfrm>
                <a:off x="5456437" y="1541462"/>
                <a:ext cx="1839400" cy="1272918"/>
              </a:xfrm>
              <a:custGeom>
                <a:avLst/>
                <a:gdLst>
                  <a:gd name="T0" fmla="*/ 63 w 116"/>
                  <a:gd name="T1" fmla="*/ 73 h 80"/>
                  <a:gd name="T2" fmla="*/ 116 w 116"/>
                  <a:gd name="T3" fmla="*/ 40 h 80"/>
                  <a:gd name="T4" fmla="*/ 63 w 116"/>
                  <a:gd name="T5" fmla="*/ 8 h 80"/>
                  <a:gd name="T6" fmla="*/ 58 w 116"/>
                  <a:gd name="T7" fmla="*/ 4 h 80"/>
                  <a:gd name="T8" fmla="*/ 40 w 116"/>
                  <a:gd name="T9" fmla="*/ 0 h 80"/>
                  <a:gd name="T10" fmla="*/ 0 w 116"/>
                  <a:gd name="T11" fmla="*/ 40 h 80"/>
                  <a:gd name="T12" fmla="*/ 40 w 116"/>
                  <a:gd name="T13" fmla="*/ 80 h 80"/>
                  <a:gd name="T14" fmla="*/ 58 w 116"/>
                  <a:gd name="T15" fmla="*/ 76 h 80"/>
                  <a:gd name="T16" fmla="*/ 63 w 116"/>
                  <a:gd name="T17" fmla="*/ 7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80">
                    <a:moveTo>
                      <a:pt x="63" y="73"/>
                    </a:moveTo>
                    <a:cubicBezTo>
                      <a:pt x="116" y="40"/>
                      <a:pt x="116" y="40"/>
                      <a:pt x="116" y="4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2"/>
                      <a:pt x="47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47" y="80"/>
                      <a:pt x="53" y="79"/>
                      <a:pt x="58" y="76"/>
                    </a:cubicBezTo>
                    <a:lnTo>
                      <a:pt x="63" y="73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26"/>
              <p:cNvSpPr/>
              <p:nvPr/>
            </p:nvSpPr>
            <p:spPr bwMode="auto">
              <a:xfrm>
                <a:off x="5573242" y="1648094"/>
                <a:ext cx="1559491" cy="1059654"/>
              </a:xfrm>
              <a:custGeom>
                <a:avLst/>
                <a:gdLst>
                  <a:gd name="T0" fmla="*/ 98 w 98"/>
                  <a:gd name="T1" fmla="*/ 33 h 67"/>
                  <a:gd name="T2" fmla="*/ 49 w 98"/>
                  <a:gd name="T3" fmla="*/ 3 h 67"/>
                  <a:gd name="T4" fmla="*/ 34 w 98"/>
                  <a:gd name="T5" fmla="*/ 0 h 67"/>
                  <a:gd name="T6" fmla="*/ 0 w 98"/>
                  <a:gd name="T7" fmla="*/ 33 h 67"/>
                  <a:gd name="T8" fmla="*/ 34 w 98"/>
                  <a:gd name="T9" fmla="*/ 67 h 67"/>
                  <a:gd name="T10" fmla="*/ 49 w 98"/>
                  <a:gd name="T11" fmla="*/ 64 h 67"/>
                  <a:gd name="T12" fmla="*/ 98 w 98"/>
                  <a:gd name="T13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67">
                    <a:moveTo>
                      <a:pt x="98" y="33"/>
                    </a:moveTo>
                    <a:cubicBezTo>
                      <a:pt x="49" y="3"/>
                      <a:pt x="49" y="3"/>
                      <a:pt x="49" y="3"/>
                    </a:cubicBezTo>
                    <a:cubicBezTo>
                      <a:pt x="44" y="1"/>
                      <a:pt x="39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39" y="67"/>
                      <a:pt x="44" y="66"/>
                      <a:pt x="49" y="64"/>
                    </a:cubicBezTo>
                    <a:lnTo>
                      <a:pt x="98" y="33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0" name="文本框 79"/>
            <p:cNvSpPr txBox="1"/>
            <p:nvPr/>
          </p:nvSpPr>
          <p:spPr>
            <a:xfrm>
              <a:off x="5694521" y="1762423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01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379548" y="2920626"/>
            <a:ext cx="1286247" cy="1839400"/>
            <a:chOff x="6376138" y="2731074"/>
            <a:chExt cx="1286247" cy="1839400"/>
          </a:xfrm>
        </p:grpSpPr>
        <p:grpSp>
          <p:nvGrpSpPr>
            <p:cNvPr id="84" name="组合 83"/>
            <p:cNvGrpSpPr/>
            <p:nvPr/>
          </p:nvGrpSpPr>
          <p:grpSpPr>
            <a:xfrm>
              <a:off x="6376138" y="2731074"/>
              <a:ext cx="1286247" cy="1839400"/>
              <a:chOff x="6376138" y="2731074"/>
              <a:chExt cx="1286247" cy="1839400"/>
            </a:xfrm>
          </p:grpSpPr>
          <p:sp>
            <p:nvSpPr>
              <p:cNvPr id="86" name="Freeform 129"/>
              <p:cNvSpPr/>
              <p:nvPr/>
            </p:nvSpPr>
            <p:spPr bwMode="auto">
              <a:xfrm>
                <a:off x="6376138" y="2731074"/>
                <a:ext cx="1286247" cy="1839400"/>
              </a:xfrm>
              <a:custGeom>
                <a:avLst/>
                <a:gdLst>
                  <a:gd name="T0" fmla="*/ 8 w 81"/>
                  <a:gd name="T1" fmla="*/ 64 h 116"/>
                  <a:gd name="T2" fmla="*/ 41 w 81"/>
                  <a:gd name="T3" fmla="*/ 116 h 116"/>
                  <a:gd name="T4" fmla="*/ 73 w 81"/>
                  <a:gd name="T5" fmla="*/ 64 h 116"/>
                  <a:gd name="T6" fmla="*/ 76 w 81"/>
                  <a:gd name="T7" fmla="*/ 58 h 116"/>
                  <a:gd name="T8" fmla="*/ 81 w 81"/>
                  <a:gd name="T9" fmla="*/ 40 h 116"/>
                  <a:gd name="T10" fmla="*/ 41 w 81"/>
                  <a:gd name="T11" fmla="*/ 0 h 116"/>
                  <a:gd name="T12" fmla="*/ 0 w 81"/>
                  <a:gd name="T13" fmla="*/ 40 h 116"/>
                  <a:gd name="T14" fmla="*/ 5 w 81"/>
                  <a:gd name="T15" fmla="*/ 58 h 116"/>
                  <a:gd name="T16" fmla="*/ 8 w 81"/>
                  <a:gd name="T17" fmla="*/ 6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16">
                    <a:moveTo>
                      <a:pt x="8" y="64"/>
                    </a:moveTo>
                    <a:cubicBezTo>
                      <a:pt x="41" y="116"/>
                      <a:pt x="41" y="116"/>
                      <a:pt x="41" y="116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9" y="53"/>
                      <a:pt x="81" y="47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7"/>
                      <a:pt x="2" y="53"/>
                      <a:pt x="5" y="58"/>
                    </a:cubicBezTo>
                    <a:lnTo>
                      <a:pt x="8" y="64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Freeform 130"/>
              <p:cNvSpPr/>
              <p:nvPr/>
            </p:nvSpPr>
            <p:spPr bwMode="auto">
              <a:xfrm>
                <a:off x="6486102" y="2838945"/>
                <a:ext cx="1066319" cy="1559491"/>
              </a:xfrm>
              <a:custGeom>
                <a:avLst/>
                <a:gdLst>
                  <a:gd name="T0" fmla="*/ 34 w 67"/>
                  <a:gd name="T1" fmla="*/ 98 h 98"/>
                  <a:gd name="T2" fmla="*/ 64 w 67"/>
                  <a:gd name="T3" fmla="*/ 50 h 98"/>
                  <a:gd name="T4" fmla="*/ 67 w 67"/>
                  <a:gd name="T5" fmla="*/ 34 h 98"/>
                  <a:gd name="T6" fmla="*/ 34 w 67"/>
                  <a:gd name="T7" fmla="*/ 0 h 98"/>
                  <a:gd name="T8" fmla="*/ 0 w 67"/>
                  <a:gd name="T9" fmla="*/ 34 h 98"/>
                  <a:gd name="T10" fmla="*/ 3 w 67"/>
                  <a:gd name="T11" fmla="*/ 50 h 98"/>
                  <a:gd name="T12" fmla="*/ 34 w 67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98">
                    <a:moveTo>
                      <a:pt x="34" y="98"/>
                    </a:moveTo>
                    <a:cubicBezTo>
                      <a:pt x="64" y="50"/>
                      <a:pt x="64" y="50"/>
                      <a:pt x="64" y="50"/>
                    </a:cubicBezTo>
                    <a:cubicBezTo>
                      <a:pt x="66" y="45"/>
                      <a:pt x="67" y="40"/>
                      <a:pt x="67" y="34"/>
                    </a:cubicBezTo>
                    <a:cubicBezTo>
                      <a:pt x="67" y="16"/>
                      <a:pt x="52" y="0"/>
                      <a:pt x="34" y="0"/>
                    </a:cubicBezTo>
                    <a:cubicBezTo>
                      <a:pt x="15" y="0"/>
                      <a:pt x="0" y="16"/>
                      <a:pt x="0" y="34"/>
                    </a:cubicBezTo>
                    <a:cubicBezTo>
                      <a:pt x="0" y="40"/>
                      <a:pt x="1" y="45"/>
                      <a:pt x="3" y="50"/>
                    </a:cubicBezTo>
                    <a:lnTo>
                      <a:pt x="34" y="98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" name="文本框 84"/>
            <p:cNvSpPr txBox="1"/>
            <p:nvPr/>
          </p:nvSpPr>
          <p:spPr>
            <a:xfrm>
              <a:off x="6551828" y="2993054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</a:rPr>
                <a:t>02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710619" y="4013603"/>
            <a:ext cx="1852729" cy="1272918"/>
            <a:chOff x="4776659" y="3824051"/>
            <a:chExt cx="1852729" cy="1272918"/>
          </a:xfrm>
        </p:grpSpPr>
        <p:grpSp>
          <p:nvGrpSpPr>
            <p:cNvPr id="89" name="组合 88"/>
            <p:cNvGrpSpPr/>
            <p:nvPr/>
          </p:nvGrpSpPr>
          <p:grpSpPr>
            <a:xfrm>
              <a:off x="4776659" y="3824051"/>
              <a:ext cx="1852729" cy="1272918"/>
              <a:chOff x="4776659" y="3824051"/>
              <a:chExt cx="1852729" cy="1272918"/>
            </a:xfrm>
          </p:grpSpPr>
          <p:sp>
            <p:nvSpPr>
              <p:cNvPr id="91" name="Freeform 127"/>
              <p:cNvSpPr/>
              <p:nvPr/>
            </p:nvSpPr>
            <p:spPr bwMode="auto">
              <a:xfrm>
                <a:off x="4776659" y="3824051"/>
                <a:ext cx="1852729" cy="1272918"/>
              </a:xfrm>
              <a:custGeom>
                <a:avLst/>
                <a:gdLst>
                  <a:gd name="T0" fmla="*/ 53 w 117"/>
                  <a:gd name="T1" fmla="*/ 7 h 80"/>
                  <a:gd name="T2" fmla="*/ 0 w 117"/>
                  <a:gd name="T3" fmla="*/ 40 h 80"/>
                  <a:gd name="T4" fmla="*/ 53 w 117"/>
                  <a:gd name="T5" fmla="*/ 72 h 80"/>
                  <a:gd name="T6" fmla="*/ 58 w 117"/>
                  <a:gd name="T7" fmla="*/ 75 h 80"/>
                  <a:gd name="T8" fmla="*/ 77 w 117"/>
                  <a:gd name="T9" fmla="*/ 80 h 80"/>
                  <a:gd name="T10" fmla="*/ 117 w 117"/>
                  <a:gd name="T11" fmla="*/ 40 h 80"/>
                  <a:gd name="T12" fmla="*/ 77 w 117"/>
                  <a:gd name="T13" fmla="*/ 0 h 80"/>
                  <a:gd name="T14" fmla="*/ 58 w 117"/>
                  <a:gd name="T15" fmla="*/ 4 h 80"/>
                  <a:gd name="T16" fmla="*/ 53 w 117"/>
                  <a:gd name="T17" fmla="*/ 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80">
                    <a:moveTo>
                      <a:pt x="53" y="7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64" y="78"/>
                      <a:pt x="70" y="80"/>
                      <a:pt x="77" y="80"/>
                    </a:cubicBezTo>
                    <a:cubicBezTo>
                      <a:pt x="99" y="80"/>
                      <a:pt x="117" y="62"/>
                      <a:pt x="117" y="40"/>
                    </a:cubicBezTo>
                    <a:cubicBezTo>
                      <a:pt x="117" y="18"/>
                      <a:pt x="99" y="0"/>
                      <a:pt x="77" y="0"/>
                    </a:cubicBezTo>
                    <a:cubicBezTo>
                      <a:pt x="70" y="0"/>
                      <a:pt x="64" y="1"/>
                      <a:pt x="58" y="4"/>
                    </a:cubicBez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28"/>
              <p:cNvSpPr/>
              <p:nvPr/>
            </p:nvSpPr>
            <p:spPr bwMode="auto">
              <a:xfrm>
                <a:off x="4971404" y="3920686"/>
                <a:ext cx="1559491" cy="1079648"/>
              </a:xfrm>
              <a:custGeom>
                <a:avLst/>
                <a:gdLst>
                  <a:gd name="T0" fmla="*/ 0 w 98"/>
                  <a:gd name="T1" fmla="*/ 34 h 68"/>
                  <a:gd name="T2" fmla="*/ 49 w 98"/>
                  <a:gd name="T3" fmla="*/ 64 h 68"/>
                  <a:gd name="T4" fmla="*/ 64 w 98"/>
                  <a:gd name="T5" fmla="*/ 68 h 68"/>
                  <a:gd name="T6" fmla="*/ 98 w 98"/>
                  <a:gd name="T7" fmla="*/ 34 h 68"/>
                  <a:gd name="T8" fmla="*/ 64 w 98"/>
                  <a:gd name="T9" fmla="*/ 0 h 68"/>
                  <a:gd name="T10" fmla="*/ 49 w 98"/>
                  <a:gd name="T11" fmla="*/ 4 h 68"/>
                  <a:gd name="T12" fmla="*/ 0 w 98"/>
                  <a:gd name="T13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68">
                    <a:moveTo>
                      <a:pt x="0" y="34"/>
                    </a:moveTo>
                    <a:cubicBezTo>
                      <a:pt x="49" y="64"/>
                      <a:pt x="49" y="64"/>
                      <a:pt x="49" y="64"/>
                    </a:cubicBezTo>
                    <a:cubicBezTo>
                      <a:pt x="53" y="66"/>
                      <a:pt x="59" y="68"/>
                      <a:pt x="64" y="68"/>
                    </a:cubicBezTo>
                    <a:cubicBezTo>
                      <a:pt x="83" y="68"/>
                      <a:pt x="98" y="53"/>
                      <a:pt x="98" y="34"/>
                    </a:cubicBezTo>
                    <a:cubicBezTo>
                      <a:pt x="98" y="15"/>
                      <a:pt x="83" y="0"/>
                      <a:pt x="64" y="0"/>
                    </a:cubicBezTo>
                    <a:cubicBezTo>
                      <a:pt x="59" y="0"/>
                      <a:pt x="53" y="1"/>
                      <a:pt x="49" y="4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5551235" y="4045012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03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218150" y="2367473"/>
            <a:ext cx="1286247" cy="1839400"/>
            <a:chOff x="4376790" y="2177921"/>
            <a:chExt cx="1286247" cy="1839400"/>
          </a:xfrm>
        </p:grpSpPr>
        <p:grpSp>
          <p:nvGrpSpPr>
            <p:cNvPr id="94" name="组合 93"/>
            <p:cNvGrpSpPr/>
            <p:nvPr/>
          </p:nvGrpSpPr>
          <p:grpSpPr>
            <a:xfrm>
              <a:off x="4376790" y="2177921"/>
              <a:ext cx="1286247" cy="1839400"/>
              <a:chOff x="4376790" y="2177921"/>
              <a:chExt cx="1286247" cy="1839400"/>
            </a:xfrm>
          </p:grpSpPr>
          <p:sp>
            <p:nvSpPr>
              <p:cNvPr id="96" name="Freeform 123"/>
              <p:cNvSpPr/>
              <p:nvPr/>
            </p:nvSpPr>
            <p:spPr bwMode="auto">
              <a:xfrm>
                <a:off x="4376790" y="2177921"/>
                <a:ext cx="1286247" cy="1839400"/>
              </a:xfrm>
              <a:custGeom>
                <a:avLst/>
                <a:gdLst>
                  <a:gd name="T0" fmla="*/ 73 w 81"/>
                  <a:gd name="T1" fmla="*/ 53 h 116"/>
                  <a:gd name="T2" fmla="*/ 40 w 81"/>
                  <a:gd name="T3" fmla="*/ 0 h 116"/>
                  <a:gd name="T4" fmla="*/ 8 w 81"/>
                  <a:gd name="T5" fmla="*/ 53 h 116"/>
                  <a:gd name="T6" fmla="*/ 5 w 81"/>
                  <a:gd name="T7" fmla="*/ 58 h 116"/>
                  <a:gd name="T8" fmla="*/ 0 w 81"/>
                  <a:gd name="T9" fmla="*/ 76 h 116"/>
                  <a:gd name="T10" fmla="*/ 40 w 81"/>
                  <a:gd name="T11" fmla="*/ 116 h 116"/>
                  <a:gd name="T12" fmla="*/ 81 w 81"/>
                  <a:gd name="T13" fmla="*/ 76 h 116"/>
                  <a:gd name="T14" fmla="*/ 76 w 81"/>
                  <a:gd name="T15" fmla="*/ 58 h 116"/>
                  <a:gd name="T16" fmla="*/ 73 w 81"/>
                  <a:gd name="T17" fmla="*/ 5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16">
                    <a:moveTo>
                      <a:pt x="73" y="53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63"/>
                      <a:pt x="0" y="70"/>
                      <a:pt x="0" y="76"/>
                    </a:cubicBezTo>
                    <a:cubicBezTo>
                      <a:pt x="0" y="98"/>
                      <a:pt x="18" y="116"/>
                      <a:pt x="40" y="116"/>
                    </a:cubicBezTo>
                    <a:cubicBezTo>
                      <a:pt x="63" y="116"/>
                      <a:pt x="81" y="98"/>
                      <a:pt x="81" y="76"/>
                    </a:cubicBezTo>
                    <a:cubicBezTo>
                      <a:pt x="81" y="70"/>
                      <a:pt x="79" y="63"/>
                      <a:pt x="76" y="58"/>
                    </a:cubicBezTo>
                    <a:lnTo>
                      <a:pt x="73" y="53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Freeform 124"/>
              <p:cNvSpPr/>
              <p:nvPr/>
            </p:nvSpPr>
            <p:spPr bwMode="auto">
              <a:xfrm>
                <a:off x="4480089" y="2369334"/>
                <a:ext cx="1079648" cy="1552827"/>
              </a:xfrm>
              <a:custGeom>
                <a:avLst/>
                <a:gdLst>
                  <a:gd name="T0" fmla="*/ 34 w 68"/>
                  <a:gd name="T1" fmla="*/ 0 h 98"/>
                  <a:gd name="T2" fmla="*/ 4 w 68"/>
                  <a:gd name="T3" fmla="*/ 49 h 98"/>
                  <a:gd name="T4" fmla="*/ 0 w 68"/>
                  <a:gd name="T5" fmla="*/ 65 h 98"/>
                  <a:gd name="T6" fmla="*/ 34 w 68"/>
                  <a:gd name="T7" fmla="*/ 98 h 98"/>
                  <a:gd name="T8" fmla="*/ 68 w 68"/>
                  <a:gd name="T9" fmla="*/ 65 h 98"/>
                  <a:gd name="T10" fmla="*/ 64 w 68"/>
                  <a:gd name="T11" fmla="*/ 49 h 98"/>
                  <a:gd name="T12" fmla="*/ 34 w 6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98">
                    <a:moveTo>
                      <a:pt x="34" y="0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2" y="54"/>
                      <a:pt x="0" y="59"/>
                      <a:pt x="0" y="65"/>
                    </a:cubicBezTo>
                    <a:cubicBezTo>
                      <a:pt x="0" y="83"/>
                      <a:pt x="15" y="98"/>
                      <a:pt x="34" y="98"/>
                    </a:cubicBezTo>
                    <a:cubicBezTo>
                      <a:pt x="53" y="98"/>
                      <a:pt x="68" y="83"/>
                      <a:pt x="68" y="65"/>
                    </a:cubicBezTo>
                    <a:cubicBezTo>
                      <a:pt x="68" y="59"/>
                      <a:pt x="67" y="54"/>
                      <a:pt x="64" y="49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文本框 94"/>
            <p:cNvSpPr txBox="1"/>
            <p:nvPr/>
          </p:nvSpPr>
          <p:spPr>
            <a:xfrm>
              <a:off x="4552480" y="2885056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</a:rPr>
                <a:t>04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Freeform 131"/>
          <p:cNvSpPr>
            <a:spLocks noEditPoints="1"/>
          </p:cNvSpPr>
          <p:nvPr/>
        </p:nvSpPr>
        <p:spPr bwMode="auto">
          <a:xfrm>
            <a:off x="4211698" y="2463726"/>
            <a:ext cx="223145" cy="404774"/>
          </a:xfrm>
          <a:custGeom>
            <a:avLst/>
            <a:gdLst>
              <a:gd name="T0" fmla="*/ 17 w 18"/>
              <a:gd name="T1" fmla="*/ 4 h 33"/>
              <a:gd name="T2" fmla="*/ 2 w 18"/>
              <a:gd name="T3" fmla="*/ 4 h 33"/>
              <a:gd name="T4" fmla="*/ 2 w 18"/>
              <a:gd name="T5" fmla="*/ 28 h 33"/>
              <a:gd name="T6" fmla="*/ 17 w 18"/>
              <a:gd name="T7" fmla="*/ 28 h 33"/>
              <a:gd name="T8" fmla="*/ 17 w 18"/>
              <a:gd name="T9" fmla="*/ 4 h 33"/>
              <a:gd name="T10" fmla="*/ 10 w 18"/>
              <a:gd name="T11" fmla="*/ 30 h 33"/>
              <a:gd name="T12" fmla="*/ 9 w 18"/>
              <a:gd name="T13" fmla="*/ 29 h 33"/>
              <a:gd name="T14" fmla="*/ 8 w 18"/>
              <a:gd name="T15" fmla="*/ 30 h 33"/>
              <a:gd name="T16" fmla="*/ 9 w 18"/>
              <a:gd name="T17" fmla="*/ 32 h 33"/>
              <a:gd name="T18" fmla="*/ 10 w 18"/>
              <a:gd name="T19" fmla="*/ 30 h 33"/>
              <a:gd name="T20" fmla="*/ 3 w 18"/>
              <a:gd name="T21" fmla="*/ 0 h 33"/>
              <a:gd name="T22" fmla="*/ 15 w 18"/>
              <a:gd name="T23" fmla="*/ 0 h 33"/>
              <a:gd name="T24" fmla="*/ 18 w 18"/>
              <a:gd name="T25" fmla="*/ 3 h 33"/>
              <a:gd name="T26" fmla="*/ 18 w 18"/>
              <a:gd name="T27" fmla="*/ 29 h 33"/>
              <a:gd name="T28" fmla="*/ 15 w 18"/>
              <a:gd name="T29" fmla="*/ 33 h 33"/>
              <a:gd name="T30" fmla="*/ 3 w 18"/>
              <a:gd name="T31" fmla="*/ 33 h 33"/>
              <a:gd name="T32" fmla="*/ 0 w 18"/>
              <a:gd name="T33" fmla="*/ 29 h 33"/>
              <a:gd name="T34" fmla="*/ 0 w 18"/>
              <a:gd name="T35" fmla="*/ 3 h 33"/>
              <a:gd name="T36" fmla="*/ 3 w 18"/>
              <a:gd name="T3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" h="33">
                <a:moveTo>
                  <a:pt x="17" y="4"/>
                </a:moveTo>
                <a:cubicBezTo>
                  <a:pt x="2" y="4"/>
                  <a:pt x="2" y="4"/>
                  <a:pt x="2" y="4"/>
                </a:cubicBezTo>
                <a:cubicBezTo>
                  <a:pt x="2" y="28"/>
                  <a:pt x="2" y="28"/>
                  <a:pt x="2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4"/>
                  <a:pt x="17" y="4"/>
                  <a:pt x="17" y="4"/>
                </a:cubicBezTo>
                <a:close/>
                <a:moveTo>
                  <a:pt x="10" y="30"/>
                </a:moveTo>
                <a:cubicBezTo>
                  <a:pt x="10" y="30"/>
                  <a:pt x="10" y="29"/>
                  <a:pt x="9" y="29"/>
                </a:cubicBezTo>
                <a:cubicBezTo>
                  <a:pt x="9" y="29"/>
                  <a:pt x="8" y="30"/>
                  <a:pt x="8" y="30"/>
                </a:cubicBezTo>
                <a:cubicBezTo>
                  <a:pt x="8" y="31"/>
                  <a:pt x="9" y="32"/>
                  <a:pt x="9" y="32"/>
                </a:cubicBezTo>
                <a:cubicBezTo>
                  <a:pt x="10" y="32"/>
                  <a:pt x="10" y="31"/>
                  <a:pt x="10" y="30"/>
                </a:cubicBezTo>
                <a:close/>
                <a:moveTo>
                  <a:pt x="3" y="0"/>
                </a:moveTo>
                <a:cubicBezTo>
                  <a:pt x="15" y="0"/>
                  <a:pt x="15" y="0"/>
                  <a:pt x="15" y="0"/>
                </a:cubicBezTo>
                <a:cubicBezTo>
                  <a:pt x="17" y="0"/>
                  <a:pt x="18" y="1"/>
                  <a:pt x="18" y="3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31"/>
                  <a:pt x="17" y="33"/>
                  <a:pt x="15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2" y="33"/>
                  <a:pt x="0" y="31"/>
                  <a:pt x="0" y="2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32"/>
          <p:cNvSpPr>
            <a:spLocks noEditPoints="1"/>
          </p:cNvSpPr>
          <p:nvPr/>
        </p:nvSpPr>
        <p:spPr bwMode="auto">
          <a:xfrm>
            <a:off x="7308366" y="4365589"/>
            <a:ext cx="332925" cy="343664"/>
          </a:xfrm>
          <a:custGeom>
            <a:avLst/>
            <a:gdLst>
              <a:gd name="T0" fmla="*/ 17 w 26"/>
              <a:gd name="T1" fmla="*/ 1 h 27"/>
              <a:gd name="T2" fmla="*/ 24 w 26"/>
              <a:gd name="T3" fmla="*/ 14 h 27"/>
              <a:gd name="T4" fmla="*/ 10 w 26"/>
              <a:gd name="T5" fmla="*/ 21 h 27"/>
              <a:gd name="T6" fmla="*/ 2 w 26"/>
              <a:gd name="T7" fmla="*/ 8 h 27"/>
              <a:gd name="T8" fmla="*/ 14 w 26"/>
              <a:gd name="T9" fmla="*/ 22 h 27"/>
              <a:gd name="T10" fmla="*/ 14 w 26"/>
              <a:gd name="T11" fmla="*/ 22 h 27"/>
              <a:gd name="T12" fmla="*/ 14 w 26"/>
              <a:gd name="T13" fmla="*/ 26 h 27"/>
              <a:gd name="T14" fmla="*/ 13 w 26"/>
              <a:gd name="T15" fmla="*/ 26 h 27"/>
              <a:gd name="T16" fmla="*/ 14 w 26"/>
              <a:gd name="T17" fmla="*/ 22 h 27"/>
              <a:gd name="T18" fmla="*/ 12 w 26"/>
              <a:gd name="T19" fmla="*/ 22 h 27"/>
              <a:gd name="T20" fmla="*/ 13 w 26"/>
              <a:gd name="T21" fmla="*/ 25 h 27"/>
              <a:gd name="T22" fmla="*/ 12 w 26"/>
              <a:gd name="T23" fmla="*/ 26 h 27"/>
              <a:gd name="T24" fmla="*/ 12 w 26"/>
              <a:gd name="T25" fmla="*/ 22 h 27"/>
              <a:gd name="T26" fmla="*/ 11 w 26"/>
              <a:gd name="T27" fmla="*/ 23 h 27"/>
              <a:gd name="T28" fmla="*/ 12 w 26"/>
              <a:gd name="T29" fmla="*/ 23 h 27"/>
              <a:gd name="T30" fmla="*/ 11 w 26"/>
              <a:gd name="T31" fmla="*/ 25 h 27"/>
              <a:gd name="T32" fmla="*/ 11 w 26"/>
              <a:gd name="T33" fmla="*/ 24 h 27"/>
              <a:gd name="T34" fmla="*/ 11 w 26"/>
              <a:gd name="T35" fmla="*/ 23 h 27"/>
              <a:gd name="T36" fmla="*/ 11 w 26"/>
              <a:gd name="T37" fmla="*/ 23 h 27"/>
              <a:gd name="T38" fmla="*/ 11 w 26"/>
              <a:gd name="T39" fmla="*/ 24 h 27"/>
              <a:gd name="T40" fmla="*/ 11 w 26"/>
              <a:gd name="T41" fmla="*/ 24 h 27"/>
              <a:gd name="T42" fmla="*/ 10 w 26"/>
              <a:gd name="T43" fmla="*/ 23 h 27"/>
              <a:gd name="T44" fmla="*/ 15 w 26"/>
              <a:gd name="T45" fmla="*/ 22 h 27"/>
              <a:gd name="T46" fmla="*/ 14 w 26"/>
              <a:gd name="T47" fmla="*/ 22 h 27"/>
              <a:gd name="T48" fmla="*/ 15 w 26"/>
              <a:gd name="T49" fmla="*/ 26 h 27"/>
              <a:gd name="T50" fmla="*/ 15 w 26"/>
              <a:gd name="T51" fmla="*/ 25 h 27"/>
              <a:gd name="T52" fmla="*/ 15 w 26"/>
              <a:gd name="T53" fmla="*/ 22 h 27"/>
              <a:gd name="T54" fmla="*/ 16 w 26"/>
              <a:gd name="T55" fmla="*/ 23 h 27"/>
              <a:gd name="T56" fmla="*/ 16 w 26"/>
              <a:gd name="T57" fmla="*/ 25 h 27"/>
              <a:gd name="T58" fmla="*/ 16 w 26"/>
              <a:gd name="T59" fmla="*/ 25 h 27"/>
              <a:gd name="T60" fmla="*/ 16 w 26"/>
              <a:gd name="T61" fmla="*/ 23 h 27"/>
              <a:gd name="T62" fmla="*/ 17 w 26"/>
              <a:gd name="T63" fmla="*/ 23 h 27"/>
              <a:gd name="T64" fmla="*/ 16 w 26"/>
              <a:gd name="T65" fmla="*/ 23 h 27"/>
              <a:gd name="T66" fmla="*/ 17 w 26"/>
              <a:gd name="T67" fmla="*/ 24 h 27"/>
              <a:gd name="T68" fmla="*/ 17 w 26"/>
              <a:gd name="T69" fmla="*/ 24 h 27"/>
              <a:gd name="T70" fmla="*/ 17 w 26"/>
              <a:gd name="T71" fmla="*/ 23 h 27"/>
              <a:gd name="T72" fmla="*/ 0 w 26"/>
              <a:gd name="T73" fmla="*/ 5 h 27"/>
              <a:gd name="T74" fmla="*/ 5 w 26"/>
              <a:gd name="T75" fmla="*/ 27 h 27"/>
              <a:gd name="T76" fmla="*/ 26 w 26"/>
              <a:gd name="T77" fmla="*/ 21 h 27"/>
              <a:gd name="T78" fmla="*/ 21 w 26"/>
              <a:gd name="T79" fmla="*/ 0 h 27"/>
              <a:gd name="T80" fmla="*/ 5 w 26"/>
              <a:gd name="T81" fmla="*/ 22 h 27"/>
              <a:gd name="T82" fmla="*/ 5 w 26"/>
              <a:gd name="T83" fmla="*/ 26 h 27"/>
              <a:gd name="T84" fmla="*/ 5 w 26"/>
              <a:gd name="T85" fmla="*/ 22 h 27"/>
              <a:gd name="T86" fmla="*/ 7 w 26"/>
              <a:gd name="T87" fmla="*/ 24 h 27"/>
              <a:gd name="T88" fmla="*/ 4 w 26"/>
              <a:gd name="T89" fmla="*/ 24 h 27"/>
              <a:gd name="T90" fmla="*/ 5 w 26"/>
              <a:gd name="T91" fmla="*/ 23 h 27"/>
              <a:gd name="T92" fmla="*/ 5 w 26"/>
              <a:gd name="T93" fmla="*/ 25 h 27"/>
              <a:gd name="T94" fmla="*/ 5 w 26"/>
              <a:gd name="T95" fmla="*/ 23 h 27"/>
              <a:gd name="T96" fmla="*/ 24 w 26"/>
              <a:gd name="T97" fmla="*/ 24 h 27"/>
              <a:gd name="T98" fmla="*/ 20 w 26"/>
              <a:gd name="T99" fmla="*/ 24 h 27"/>
              <a:gd name="T100" fmla="*/ 22 w 26"/>
              <a:gd name="T101" fmla="*/ 22 h 27"/>
              <a:gd name="T102" fmla="*/ 22 w 26"/>
              <a:gd name="T103" fmla="*/ 25 h 27"/>
              <a:gd name="T104" fmla="*/ 22 w 26"/>
              <a:gd name="T105" fmla="*/ 22 h 27"/>
              <a:gd name="T106" fmla="*/ 23 w 26"/>
              <a:gd name="T107" fmla="*/ 24 h 27"/>
              <a:gd name="T108" fmla="*/ 21 w 26"/>
              <a:gd name="T109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" h="27">
                <a:moveTo>
                  <a:pt x="10" y="1"/>
                </a:moveTo>
                <a:cubicBezTo>
                  <a:pt x="17" y="1"/>
                  <a:pt x="17" y="1"/>
                  <a:pt x="17" y="1"/>
                </a:cubicBezTo>
                <a:cubicBezTo>
                  <a:pt x="21" y="1"/>
                  <a:pt x="24" y="4"/>
                  <a:pt x="24" y="8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8"/>
                  <a:pt x="21" y="21"/>
                  <a:pt x="17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6" y="21"/>
                  <a:pt x="2" y="18"/>
                  <a:pt x="2" y="14"/>
                </a:cubicBezTo>
                <a:cubicBezTo>
                  <a:pt x="2" y="8"/>
                  <a:pt x="2" y="8"/>
                  <a:pt x="2" y="8"/>
                </a:cubicBezTo>
                <a:cubicBezTo>
                  <a:pt x="2" y="4"/>
                  <a:pt x="6" y="1"/>
                  <a:pt x="10" y="1"/>
                </a:cubicBezTo>
                <a:close/>
                <a:moveTo>
                  <a:pt x="14" y="22"/>
                </a:move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4" y="22"/>
                </a:cubicBezTo>
                <a:close/>
                <a:moveTo>
                  <a:pt x="12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5"/>
                  <a:pt x="12" y="25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4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lose/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1" y="23"/>
                </a:cubicBezTo>
                <a:close/>
                <a:moveTo>
                  <a:pt x="15" y="22"/>
                </a:move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4" y="22"/>
                  <a:pt x="14" y="22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5"/>
                  <a:pt x="15" y="25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6" y="23"/>
                </a:move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lose/>
                <a:moveTo>
                  <a:pt x="17" y="23"/>
                </a:move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6" y="23"/>
                  <a:pt x="16" y="23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lose/>
                <a:moveTo>
                  <a:pt x="5" y="0"/>
                </a:moveTo>
                <a:cubicBezTo>
                  <a:pt x="3" y="0"/>
                  <a:pt x="0" y="2"/>
                  <a:pt x="0" y="5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5"/>
                  <a:pt x="3" y="27"/>
                  <a:pt x="5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4" y="27"/>
                  <a:pt x="26" y="25"/>
                  <a:pt x="26" y="21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2"/>
                  <a:pt x="24" y="0"/>
                  <a:pt x="21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5" y="22"/>
                </a:moveTo>
                <a:cubicBezTo>
                  <a:pt x="6" y="22"/>
                  <a:pt x="7" y="23"/>
                  <a:pt x="7" y="24"/>
                </a:cubicBezTo>
                <a:cubicBezTo>
                  <a:pt x="7" y="25"/>
                  <a:pt x="6" y="26"/>
                  <a:pt x="5" y="26"/>
                </a:cubicBezTo>
                <a:cubicBezTo>
                  <a:pt x="4" y="26"/>
                  <a:pt x="3" y="25"/>
                  <a:pt x="3" y="24"/>
                </a:cubicBezTo>
                <a:cubicBezTo>
                  <a:pt x="3" y="23"/>
                  <a:pt x="4" y="22"/>
                  <a:pt x="5" y="22"/>
                </a:cubicBezTo>
                <a:close/>
                <a:moveTo>
                  <a:pt x="5" y="22"/>
                </a:moveTo>
                <a:cubicBezTo>
                  <a:pt x="6" y="22"/>
                  <a:pt x="7" y="23"/>
                  <a:pt x="7" y="24"/>
                </a:cubicBezTo>
                <a:cubicBezTo>
                  <a:pt x="7" y="25"/>
                  <a:pt x="6" y="25"/>
                  <a:pt x="5" y="25"/>
                </a:cubicBezTo>
                <a:cubicBezTo>
                  <a:pt x="4" y="25"/>
                  <a:pt x="4" y="25"/>
                  <a:pt x="4" y="24"/>
                </a:cubicBezTo>
                <a:cubicBezTo>
                  <a:pt x="4" y="23"/>
                  <a:pt x="4" y="22"/>
                  <a:pt x="5" y="22"/>
                </a:cubicBezTo>
                <a:close/>
                <a:moveTo>
                  <a:pt x="5" y="23"/>
                </a:moveTo>
                <a:cubicBezTo>
                  <a:pt x="6" y="23"/>
                  <a:pt x="6" y="23"/>
                  <a:pt x="6" y="24"/>
                </a:cubicBezTo>
                <a:cubicBezTo>
                  <a:pt x="6" y="24"/>
                  <a:pt x="6" y="25"/>
                  <a:pt x="5" y="25"/>
                </a:cubicBezTo>
                <a:cubicBezTo>
                  <a:pt x="5" y="25"/>
                  <a:pt x="4" y="24"/>
                  <a:pt x="4" y="24"/>
                </a:cubicBezTo>
                <a:cubicBezTo>
                  <a:pt x="4" y="23"/>
                  <a:pt x="5" y="23"/>
                  <a:pt x="5" y="23"/>
                </a:cubicBezTo>
                <a:close/>
                <a:moveTo>
                  <a:pt x="22" y="21"/>
                </a:moveTo>
                <a:cubicBezTo>
                  <a:pt x="23" y="21"/>
                  <a:pt x="24" y="22"/>
                  <a:pt x="24" y="24"/>
                </a:cubicBezTo>
                <a:cubicBezTo>
                  <a:pt x="24" y="25"/>
                  <a:pt x="23" y="26"/>
                  <a:pt x="22" y="26"/>
                </a:cubicBezTo>
                <a:cubicBezTo>
                  <a:pt x="21" y="26"/>
                  <a:pt x="20" y="25"/>
                  <a:pt x="20" y="24"/>
                </a:cubicBezTo>
                <a:cubicBezTo>
                  <a:pt x="20" y="22"/>
                  <a:pt x="21" y="21"/>
                  <a:pt x="22" y="21"/>
                </a:cubicBezTo>
                <a:close/>
                <a:moveTo>
                  <a:pt x="22" y="22"/>
                </a:moveTo>
                <a:cubicBezTo>
                  <a:pt x="23" y="22"/>
                  <a:pt x="24" y="23"/>
                  <a:pt x="24" y="24"/>
                </a:cubicBezTo>
                <a:cubicBezTo>
                  <a:pt x="24" y="24"/>
                  <a:pt x="23" y="25"/>
                  <a:pt x="22" y="25"/>
                </a:cubicBezTo>
                <a:cubicBezTo>
                  <a:pt x="21" y="25"/>
                  <a:pt x="21" y="24"/>
                  <a:pt x="21" y="24"/>
                </a:cubicBezTo>
                <a:cubicBezTo>
                  <a:pt x="21" y="23"/>
                  <a:pt x="21" y="22"/>
                  <a:pt x="22" y="22"/>
                </a:cubicBezTo>
                <a:close/>
                <a:moveTo>
                  <a:pt x="22" y="23"/>
                </a:moveTo>
                <a:cubicBezTo>
                  <a:pt x="23" y="23"/>
                  <a:pt x="23" y="23"/>
                  <a:pt x="23" y="24"/>
                </a:cubicBezTo>
                <a:cubicBezTo>
                  <a:pt x="23" y="24"/>
                  <a:pt x="23" y="24"/>
                  <a:pt x="22" y="24"/>
                </a:cubicBezTo>
                <a:cubicBezTo>
                  <a:pt x="22" y="24"/>
                  <a:pt x="21" y="24"/>
                  <a:pt x="21" y="24"/>
                </a:cubicBezTo>
                <a:cubicBezTo>
                  <a:pt x="21" y="23"/>
                  <a:pt x="22" y="23"/>
                  <a:pt x="22" y="23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33"/>
          <p:cNvSpPr>
            <a:spLocks noEditPoints="1"/>
          </p:cNvSpPr>
          <p:nvPr/>
        </p:nvSpPr>
        <p:spPr bwMode="auto">
          <a:xfrm>
            <a:off x="4690081" y="4968346"/>
            <a:ext cx="381251" cy="306075"/>
          </a:xfrm>
          <a:custGeom>
            <a:avLst/>
            <a:gdLst>
              <a:gd name="T0" fmla="*/ 3 w 30"/>
              <a:gd name="T1" fmla="*/ 3 h 24"/>
              <a:gd name="T2" fmla="*/ 27 w 30"/>
              <a:gd name="T3" fmla="*/ 3 h 24"/>
              <a:gd name="T4" fmla="*/ 27 w 30"/>
              <a:gd name="T5" fmla="*/ 21 h 24"/>
              <a:gd name="T6" fmla="*/ 3 w 30"/>
              <a:gd name="T7" fmla="*/ 21 h 24"/>
              <a:gd name="T8" fmla="*/ 3 w 30"/>
              <a:gd name="T9" fmla="*/ 3 h 24"/>
              <a:gd name="T10" fmla="*/ 29 w 30"/>
              <a:gd name="T11" fmla="*/ 11 h 24"/>
              <a:gd name="T12" fmla="*/ 30 w 30"/>
              <a:gd name="T13" fmla="*/ 12 h 24"/>
              <a:gd name="T14" fmla="*/ 29 w 30"/>
              <a:gd name="T15" fmla="*/ 13 h 24"/>
              <a:gd name="T16" fmla="*/ 28 w 30"/>
              <a:gd name="T17" fmla="*/ 12 h 24"/>
              <a:gd name="T18" fmla="*/ 29 w 30"/>
              <a:gd name="T19" fmla="*/ 11 h 24"/>
              <a:gd name="T20" fmla="*/ 28 w 30"/>
              <a:gd name="T21" fmla="*/ 0 h 24"/>
              <a:gd name="T22" fmla="*/ 3 w 30"/>
              <a:gd name="T23" fmla="*/ 0 h 24"/>
              <a:gd name="T24" fmla="*/ 0 w 30"/>
              <a:gd name="T25" fmla="*/ 3 h 24"/>
              <a:gd name="T26" fmla="*/ 0 w 30"/>
              <a:gd name="T27" fmla="*/ 21 h 24"/>
              <a:gd name="T28" fmla="*/ 3 w 30"/>
              <a:gd name="T29" fmla="*/ 24 h 24"/>
              <a:gd name="T30" fmla="*/ 28 w 30"/>
              <a:gd name="T31" fmla="*/ 24 h 24"/>
              <a:gd name="T32" fmla="*/ 30 w 30"/>
              <a:gd name="T33" fmla="*/ 21 h 24"/>
              <a:gd name="T34" fmla="*/ 30 w 30"/>
              <a:gd name="T35" fmla="*/ 3 h 24"/>
              <a:gd name="T36" fmla="*/ 28 w 30"/>
              <a:gd name="T3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24">
                <a:moveTo>
                  <a:pt x="3" y="3"/>
                </a:moveTo>
                <a:cubicBezTo>
                  <a:pt x="27" y="3"/>
                  <a:pt x="27" y="3"/>
                  <a:pt x="27" y="3"/>
                </a:cubicBezTo>
                <a:cubicBezTo>
                  <a:pt x="27" y="21"/>
                  <a:pt x="27" y="21"/>
                  <a:pt x="2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lose/>
                <a:moveTo>
                  <a:pt x="29" y="11"/>
                </a:moveTo>
                <a:cubicBezTo>
                  <a:pt x="29" y="11"/>
                  <a:pt x="30" y="12"/>
                  <a:pt x="30" y="12"/>
                </a:cubicBezTo>
                <a:cubicBezTo>
                  <a:pt x="30" y="13"/>
                  <a:pt x="29" y="13"/>
                  <a:pt x="29" y="13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8" y="11"/>
                  <a:pt x="29" y="11"/>
                </a:cubicBezTo>
                <a:close/>
                <a:moveTo>
                  <a:pt x="28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1" y="24"/>
                  <a:pt x="3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30" y="22"/>
                  <a:pt x="30" y="21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2"/>
                  <a:pt x="29" y="0"/>
                  <a:pt x="28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34"/>
          <p:cNvSpPr>
            <a:spLocks noEditPoints="1"/>
          </p:cNvSpPr>
          <p:nvPr/>
        </p:nvSpPr>
        <p:spPr bwMode="auto">
          <a:xfrm>
            <a:off x="6735046" y="1675236"/>
            <a:ext cx="413199" cy="306567"/>
          </a:xfrm>
          <a:custGeom>
            <a:avLst/>
            <a:gdLst>
              <a:gd name="T0" fmla="*/ 3 w 26"/>
              <a:gd name="T1" fmla="*/ 2 h 19"/>
              <a:gd name="T2" fmla="*/ 16 w 26"/>
              <a:gd name="T3" fmla="*/ 2 h 19"/>
              <a:gd name="T4" fmla="*/ 16 w 26"/>
              <a:gd name="T5" fmla="*/ 2 h 19"/>
              <a:gd name="T6" fmla="*/ 16 w 26"/>
              <a:gd name="T7" fmla="*/ 1 h 19"/>
              <a:gd name="T8" fmla="*/ 17 w 26"/>
              <a:gd name="T9" fmla="*/ 0 h 19"/>
              <a:gd name="T10" fmla="*/ 21 w 26"/>
              <a:gd name="T11" fmla="*/ 0 h 19"/>
              <a:gd name="T12" fmla="*/ 23 w 26"/>
              <a:gd name="T13" fmla="*/ 1 h 19"/>
              <a:gd name="T14" fmla="*/ 23 w 26"/>
              <a:gd name="T15" fmla="*/ 2 h 19"/>
              <a:gd name="T16" fmla="*/ 23 w 26"/>
              <a:gd name="T17" fmla="*/ 2 h 19"/>
              <a:gd name="T18" fmla="*/ 23 w 26"/>
              <a:gd name="T19" fmla="*/ 2 h 19"/>
              <a:gd name="T20" fmla="*/ 26 w 26"/>
              <a:gd name="T21" fmla="*/ 5 h 19"/>
              <a:gd name="T22" fmla="*/ 26 w 26"/>
              <a:gd name="T23" fmla="*/ 16 h 19"/>
              <a:gd name="T24" fmla="*/ 23 w 26"/>
              <a:gd name="T25" fmla="*/ 19 h 19"/>
              <a:gd name="T26" fmla="*/ 3 w 26"/>
              <a:gd name="T27" fmla="*/ 19 h 19"/>
              <a:gd name="T28" fmla="*/ 0 w 26"/>
              <a:gd name="T29" fmla="*/ 16 h 19"/>
              <a:gd name="T30" fmla="*/ 0 w 26"/>
              <a:gd name="T31" fmla="*/ 5 h 19"/>
              <a:gd name="T32" fmla="*/ 3 w 26"/>
              <a:gd name="T33" fmla="*/ 2 h 19"/>
              <a:gd name="T34" fmla="*/ 17 w 26"/>
              <a:gd name="T35" fmla="*/ 2 h 19"/>
              <a:gd name="T36" fmla="*/ 21 w 26"/>
              <a:gd name="T37" fmla="*/ 2 h 19"/>
              <a:gd name="T38" fmla="*/ 21 w 26"/>
              <a:gd name="T39" fmla="*/ 0 h 19"/>
              <a:gd name="T40" fmla="*/ 17 w 26"/>
              <a:gd name="T41" fmla="*/ 0 h 19"/>
              <a:gd name="T42" fmla="*/ 17 w 26"/>
              <a:gd name="T43" fmla="*/ 2 h 19"/>
              <a:gd name="T44" fmla="*/ 13 w 26"/>
              <a:gd name="T45" fmla="*/ 4 h 19"/>
              <a:gd name="T46" fmla="*/ 7 w 26"/>
              <a:gd name="T47" fmla="*/ 10 h 19"/>
              <a:gd name="T48" fmla="*/ 13 w 26"/>
              <a:gd name="T49" fmla="*/ 17 h 19"/>
              <a:gd name="T50" fmla="*/ 20 w 26"/>
              <a:gd name="T51" fmla="*/ 10 h 19"/>
              <a:gd name="T52" fmla="*/ 13 w 26"/>
              <a:gd name="T53" fmla="*/ 4 h 19"/>
              <a:gd name="T54" fmla="*/ 18 w 26"/>
              <a:gd name="T55" fmla="*/ 10 h 19"/>
              <a:gd name="T56" fmla="*/ 13 w 26"/>
              <a:gd name="T57" fmla="*/ 6 h 19"/>
              <a:gd name="T58" fmla="*/ 9 w 26"/>
              <a:gd name="T59" fmla="*/ 10 h 19"/>
              <a:gd name="T60" fmla="*/ 13 w 26"/>
              <a:gd name="T61" fmla="*/ 15 h 19"/>
              <a:gd name="T62" fmla="*/ 18 w 26"/>
              <a:gd name="T63" fmla="*/ 10 h 19"/>
              <a:gd name="T64" fmla="*/ 13 w 26"/>
              <a:gd name="T65" fmla="*/ 5 h 19"/>
              <a:gd name="T66" fmla="*/ 8 w 26"/>
              <a:gd name="T67" fmla="*/ 10 h 19"/>
              <a:gd name="T68" fmla="*/ 13 w 26"/>
              <a:gd name="T69" fmla="*/ 16 h 19"/>
              <a:gd name="T70" fmla="*/ 18 w 26"/>
              <a:gd name="T71" fmla="*/ 10 h 19"/>
              <a:gd name="T72" fmla="*/ 13 w 26"/>
              <a:gd name="T7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" h="19">
                <a:moveTo>
                  <a:pt x="3" y="2"/>
                </a:move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7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0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5" y="2"/>
                  <a:pt x="26" y="3"/>
                  <a:pt x="26" y="5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7"/>
                  <a:pt x="25" y="19"/>
                  <a:pt x="2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9"/>
                  <a:pt x="0" y="17"/>
                  <a:pt x="0" y="16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2"/>
                  <a:pt x="3" y="2"/>
                </a:cubicBezTo>
                <a:close/>
                <a:moveTo>
                  <a:pt x="17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0"/>
                  <a:pt x="21" y="0"/>
                  <a:pt x="21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2"/>
                  <a:pt x="17" y="2"/>
                  <a:pt x="17" y="2"/>
                </a:cubicBezTo>
                <a:close/>
                <a:moveTo>
                  <a:pt x="13" y="4"/>
                </a:moveTo>
                <a:cubicBezTo>
                  <a:pt x="10" y="4"/>
                  <a:pt x="7" y="7"/>
                  <a:pt x="7" y="10"/>
                </a:cubicBezTo>
                <a:cubicBezTo>
                  <a:pt x="7" y="14"/>
                  <a:pt x="10" y="17"/>
                  <a:pt x="13" y="17"/>
                </a:cubicBezTo>
                <a:cubicBezTo>
                  <a:pt x="17" y="17"/>
                  <a:pt x="20" y="14"/>
                  <a:pt x="20" y="10"/>
                </a:cubicBezTo>
                <a:cubicBezTo>
                  <a:pt x="20" y="7"/>
                  <a:pt x="17" y="4"/>
                  <a:pt x="13" y="4"/>
                </a:cubicBezTo>
                <a:close/>
                <a:moveTo>
                  <a:pt x="18" y="10"/>
                </a:moveTo>
                <a:cubicBezTo>
                  <a:pt x="18" y="8"/>
                  <a:pt x="16" y="6"/>
                  <a:pt x="13" y="6"/>
                </a:cubicBezTo>
                <a:cubicBezTo>
                  <a:pt x="11" y="6"/>
                  <a:pt x="9" y="8"/>
                  <a:pt x="9" y="10"/>
                </a:cubicBezTo>
                <a:cubicBezTo>
                  <a:pt x="9" y="13"/>
                  <a:pt x="11" y="15"/>
                  <a:pt x="13" y="15"/>
                </a:cubicBezTo>
                <a:cubicBezTo>
                  <a:pt x="16" y="15"/>
                  <a:pt x="18" y="13"/>
                  <a:pt x="18" y="10"/>
                </a:cubicBezTo>
                <a:close/>
                <a:moveTo>
                  <a:pt x="13" y="5"/>
                </a:moveTo>
                <a:cubicBezTo>
                  <a:pt x="11" y="5"/>
                  <a:pt x="8" y="7"/>
                  <a:pt x="8" y="10"/>
                </a:cubicBezTo>
                <a:cubicBezTo>
                  <a:pt x="8" y="13"/>
                  <a:pt x="11" y="16"/>
                  <a:pt x="13" y="16"/>
                </a:cubicBezTo>
                <a:cubicBezTo>
                  <a:pt x="16" y="16"/>
                  <a:pt x="18" y="13"/>
                  <a:pt x="18" y="10"/>
                </a:cubicBezTo>
                <a:cubicBezTo>
                  <a:pt x="18" y="7"/>
                  <a:pt x="16" y="5"/>
                  <a:pt x="13" y="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2" name="组合 101"/>
          <p:cNvGrpSpPr/>
          <p:nvPr/>
        </p:nvGrpSpPr>
        <p:grpSpPr>
          <a:xfrm>
            <a:off x="7313356" y="1273026"/>
            <a:ext cx="3122565" cy="1573726"/>
            <a:chOff x="7379396" y="1782296"/>
            <a:chExt cx="3122565" cy="1573726"/>
          </a:xfrm>
        </p:grpSpPr>
        <p:sp>
          <p:nvSpPr>
            <p:cNvPr id="103" name="矩形 102"/>
            <p:cNvSpPr/>
            <p:nvPr/>
          </p:nvSpPr>
          <p:spPr>
            <a:xfrm>
              <a:off x="7385983" y="1782296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379396" y="2157142"/>
              <a:ext cx="312256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377464" y="4528245"/>
            <a:ext cx="3122565" cy="1573726"/>
            <a:chOff x="1443504" y="5037515"/>
            <a:chExt cx="3122565" cy="1573726"/>
          </a:xfrm>
        </p:grpSpPr>
        <p:sp>
          <p:nvSpPr>
            <p:cNvPr id="106" name="矩形 105"/>
            <p:cNvSpPr/>
            <p:nvPr/>
          </p:nvSpPr>
          <p:spPr>
            <a:xfrm>
              <a:off x="1962140" y="5037515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1443504" y="5412361"/>
              <a:ext cx="312256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731521" y="4019320"/>
            <a:ext cx="3122565" cy="1573726"/>
            <a:chOff x="7797561" y="4528590"/>
            <a:chExt cx="3122565" cy="1573726"/>
          </a:xfrm>
        </p:grpSpPr>
        <p:sp>
          <p:nvSpPr>
            <p:cNvPr id="109" name="矩形 108"/>
            <p:cNvSpPr/>
            <p:nvPr/>
          </p:nvSpPr>
          <p:spPr>
            <a:xfrm>
              <a:off x="7804148" y="4528590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7797561" y="4903436"/>
              <a:ext cx="312256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968922" y="2078751"/>
            <a:ext cx="3122565" cy="1573726"/>
            <a:chOff x="1034962" y="2588021"/>
            <a:chExt cx="3122565" cy="1573726"/>
          </a:xfrm>
        </p:grpSpPr>
        <p:sp>
          <p:nvSpPr>
            <p:cNvPr id="112" name="矩形 111"/>
            <p:cNvSpPr/>
            <p:nvPr/>
          </p:nvSpPr>
          <p:spPr>
            <a:xfrm>
              <a:off x="1553598" y="2588021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034962" y="2962867"/>
              <a:ext cx="312256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 dirty="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sp>
        <p:nvSpPr>
          <p:cNvPr id="114" name="椭圆 113"/>
          <p:cNvSpPr/>
          <p:nvPr/>
        </p:nvSpPr>
        <p:spPr>
          <a:xfrm>
            <a:off x="4663689" y="21826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6844262" y="452505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 flipH="1">
            <a:off x="7028686" y="218098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 flipH="1">
            <a:off x="4596598" y="44673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8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98" grpId="0" bldLvl="0" animBg="1"/>
      <p:bldP spid="99" grpId="0" bldLvl="0" animBg="1"/>
      <p:bldP spid="100" grpId="0" bldLvl="0" animBg="1"/>
      <p:bldP spid="101" grpId="0" bldLvl="0" animBg="1"/>
      <p:bldP spid="114" grpId="0" bldLvl="0" animBg="1"/>
      <p:bldP spid="115" grpId="0" bldLvl="0" animBg="1"/>
      <p:bldP spid="116" grpId="0" bldLvl="0" animBg="1"/>
      <p:bldP spid="1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/>
          <p:cNvSpPr txBox="1"/>
          <p:nvPr/>
        </p:nvSpPr>
        <p:spPr>
          <a:xfrm>
            <a:off x="1092055" y="27059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1297" r="38422" b="2787"/>
          <a:stretch>
            <a:fillRect/>
          </a:stretch>
        </p:blipFill>
        <p:spPr>
          <a:xfrm>
            <a:off x="7035223" y="635"/>
            <a:ext cx="5142807" cy="68570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图表 2"/>
          <p:cNvGraphicFramePr/>
          <p:nvPr/>
        </p:nvGraphicFramePr>
        <p:xfrm>
          <a:off x="980714" y="1411110"/>
          <a:ext cx="5282406" cy="315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矩形 13"/>
          <p:cNvSpPr/>
          <p:nvPr/>
        </p:nvSpPr>
        <p:spPr>
          <a:xfrm>
            <a:off x="921412" y="5210814"/>
            <a:ext cx="5341708" cy="80391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380897" y="46875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任意形状 15"/>
          <p:cNvSpPr/>
          <p:nvPr/>
        </p:nvSpPr>
        <p:spPr>
          <a:xfrm>
            <a:off x="28575" y="4724071"/>
            <a:ext cx="1230756" cy="327164"/>
          </a:xfrm>
          <a:custGeom>
            <a:avLst/>
            <a:gdLst>
              <a:gd name="connsiteX0" fmla="*/ 0 w 1230756"/>
              <a:gd name="connsiteY0" fmla="*/ 0 h 327164"/>
              <a:gd name="connsiteX1" fmla="*/ 883253 w 1230756"/>
              <a:gd name="connsiteY1" fmla="*/ 0 h 327164"/>
              <a:gd name="connsiteX2" fmla="*/ 883253 w 1230756"/>
              <a:gd name="connsiteY2" fmla="*/ 1 h 327164"/>
              <a:gd name="connsiteX3" fmla="*/ 1230756 w 1230756"/>
              <a:gd name="connsiteY3" fmla="*/ 1 h 327164"/>
              <a:gd name="connsiteX4" fmla="*/ 1067175 w 1230756"/>
              <a:gd name="connsiteY4" fmla="*/ 163583 h 327164"/>
              <a:gd name="connsiteX5" fmla="*/ 1230756 w 1230756"/>
              <a:gd name="connsiteY5" fmla="*/ 327164 h 327164"/>
              <a:gd name="connsiteX6" fmla="*/ 787067 w 1230756"/>
              <a:gd name="connsiteY6" fmla="*/ 327164 h 327164"/>
              <a:gd name="connsiteX7" fmla="*/ 787067 w 1230756"/>
              <a:gd name="connsiteY7" fmla="*/ 327163 h 327164"/>
              <a:gd name="connsiteX8" fmla="*/ 0 w 1230756"/>
              <a:gd name="connsiteY8" fmla="*/ 327163 h 32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756" h="327164">
                <a:moveTo>
                  <a:pt x="0" y="0"/>
                </a:moveTo>
                <a:lnTo>
                  <a:pt x="883253" y="0"/>
                </a:lnTo>
                <a:lnTo>
                  <a:pt x="883253" y="1"/>
                </a:lnTo>
                <a:lnTo>
                  <a:pt x="1230756" y="1"/>
                </a:lnTo>
                <a:lnTo>
                  <a:pt x="1067175" y="163583"/>
                </a:lnTo>
                <a:lnTo>
                  <a:pt x="1230756" y="327164"/>
                </a:lnTo>
                <a:lnTo>
                  <a:pt x="787067" y="327164"/>
                </a:lnTo>
                <a:lnTo>
                  <a:pt x="787067" y="327163"/>
                </a:lnTo>
                <a:lnTo>
                  <a:pt x="0" y="327163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advTm="40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34444" y="218395"/>
            <a:ext cx="2989943" cy="47028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0" b="1" dirty="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</a:rPr>
              <a:t>2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263308" y="2141707"/>
            <a:ext cx="4356801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</a:p>
        </p:txBody>
      </p:sp>
      <p:sp>
        <p:nvSpPr>
          <p:cNvPr id="50" name="椭圆 49"/>
          <p:cNvSpPr/>
          <p:nvPr/>
        </p:nvSpPr>
        <p:spPr>
          <a:xfrm>
            <a:off x="3966788" y="2962995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511231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203238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8516863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29635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>
            <a:stCxn id="50" idx="6"/>
          </p:cNvCxnSpPr>
          <p:nvPr/>
        </p:nvCxnSpPr>
        <p:spPr>
          <a:xfrm flipV="1">
            <a:off x="4263637" y="3125648"/>
            <a:ext cx="671649" cy="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1" idx="6"/>
            <a:endCxn id="52" idx="2"/>
          </p:cNvCxnSpPr>
          <p:nvPr/>
        </p:nvCxnSpPr>
        <p:spPr>
          <a:xfrm flipV="1">
            <a:off x="5507523" y="3228018"/>
            <a:ext cx="69596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2" idx="6"/>
            <a:endCxn id="57" idx="2"/>
          </p:cNvCxnSpPr>
          <p:nvPr/>
        </p:nvCxnSpPr>
        <p:spPr>
          <a:xfrm>
            <a:off x="6500087" y="3228018"/>
            <a:ext cx="79629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57" idx="6"/>
            <a:endCxn id="56" idx="2"/>
          </p:cNvCxnSpPr>
          <p:nvPr/>
        </p:nvCxnSpPr>
        <p:spPr>
          <a:xfrm flipV="1">
            <a:off x="7690928" y="3228018"/>
            <a:ext cx="82550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9098029" y="2484967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63" idx="3"/>
            <a:endCxn id="56" idx="7"/>
          </p:cNvCxnSpPr>
          <p:nvPr/>
        </p:nvCxnSpPr>
        <p:spPr>
          <a:xfrm flipH="1">
            <a:off x="8769826" y="2836228"/>
            <a:ext cx="386080" cy="2863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1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 bldLvl="0" animBg="1"/>
      <p:bldP spid="51" grpId="0" bldLvl="0" animBg="1"/>
      <p:bldP spid="52" grpId="0" bldLvl="0" animBg="1"/>
      <p:bldP spid="56" grpId="0" bldLvl="0" animBg="1"/>
      <p:bldP spid="57" grpId="0" bldLvl="0" animBg="1"/>
      <p:bldP spid="63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1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2203</Words>
  <Application>Microsoft Office PowerPoint</Application>
  <PresentationFormat>宽屏</PresentationFormat>
  <Paragraphs>236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宋体</vt:lpstr>
      <vt:lpstr>微软雅黑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8</cp:revision>
  <dcterms:created xsi:type="dcterms:W3CDTF">2017-05-21T03:23:00Z</dcterms:created>
  <dcterms:modified xsi:type="dcterms:W3CDTF">2021-01-06T04:23:03Z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