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3" r:id="rId6"/>
    <p:sldId id="264" r:id="rId7"/>
    <p:sldId id="265" r:id="rId8"/>
    <p:sldId id="266" r:id="rId9"/>
    <p:sldId id="260" r:id="rId10"/>
    <p:sldId id="267" r:id="rId11"/>
    <p:sldId id="268" r:id="rId12"/>
    <p:sldId id="272" r:id="rId13"/>
    <p:sldId id="273" r:id="rId14"/>
    <p:sldId id="274" r:id="rId15"/>
    <p:sldId id="275" r:id="rId16"/>
    <p:sldId id="269" r:id="rId17"/>
    <p:sldId id="270" r:id="rId18"/>
    <p:sldId id="276" r:id="rId19"/>
    <p:sldId id="261" r:id="rId20"/>
    <p:sldId id="277" r:id="rId21"/>
    <p:sldId id="278" r:id="rId22"/>
    <p:sldId id="279" r:id="rId23"/>
    <p:sldId id="280" r:id="rId24"/>
    <p:sldId id="281" r:id="rId25"/>
    <p:sldId id="282" r:id="rId26"/>
    <p:sldId id="262" r:id="rId27"/>
    <p:sldId id="283" r:id="rId28"/>
    <p:sldId id="284" r:id="rId29"/>
    <p:sldId id="285" r:id="rId30"/>
    <p:sldId id="286" r:id="rId31"/>
    <p:sldId id="287" r:id="rId32"/>
    <p:sldId id="288" r:id="rId33"/>
    <p:sldId id="290" r:id="rId34"/>
    <p:sldId id="291" r:id="rId35"/>
    <p:sldId id="289"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510" y="120"/>
      </p:cViewPr>
      <p:guideLst>
        <p:guide orient="horz" pos="1620"/>
        <p:guide pos="2880"/>
      </p:guideLst>
    </p:cSldViewPr>
  </p:slideViewPr>
  <p:notesTextViewPr>
    <p:cViewPr>
      <p:scale>
        <a:sx n="100" d="100"/>
        <a:sy n="100" d="100"/>
      </p:scale>
      <p:origin x="0" y="0"/>
    </p:cViewPr>
  </p:notesTextViewPr>
  <p:sorterViewPr>
    <p:cViewPr>
      <p:scale>
        <a:sx n="82" d="100"/>
        <a:sy n="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4EB83-FDBB-4625-B2B9-A0F6A2EBDFD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8D8E6-C8C7-4110-94EE-507477E36C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9248" y="195486"/>
            <a:ext cx="3250704" cy="395637"/>
          </a:xfrm>
        </p:spPr>
        <p:txBody>
          <a:bodyPr>
            <a:normAutofit/>
          </a:bodyPr>
          <a:lstStyle>
            <a:lvl1pPr algn="l">
              <a:defRPr sz="2000"/>
            </a:lvl1pPr>
          </a:lstStyle>
          <a:p>
            <a:r>
              <a:rPr lang="zh-CN" altLang="en-US"/>
              <a:t>单击此处编辑母版标题样式</a:t>
            </a:r>
          </a:p>
        </p:txBody>
      </p:sp>
      <p:sp>
        <p:nvSpPr>
          <p:cNvPr id="7" name="矩形 6"/>
          <p:cNvSpPr/>
          <p:nvPr userDrawn="1"/>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2" y="608534"/>
            <a:ext cx="83550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wav"/><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p:cNvSpPr/>
          <p:nvPr/>
        </p:nvSpPr>
        <p:spPr>
          <a:xfrm>
            <a:off x="-29443" y="4752528"/>
            <a:ext cx="4197015" cy="411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67572"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167572"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5091484"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V="1">
            <a:off x="4167572"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V="1">
            <a:off x="4167572"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0"/>
          <p:cNvSpPr>
            <a:spLocks noChangeArrowheads="1"/>
          </p:cNvSpPr>
          <p:nvPr/>
        </p:nvSpPr>
        <p:spPr bwMode="auto">
          <a:xfrm>
            <a:off x="5148064" y="4138481"/>
            <a:ext cx="3430473"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2700" dirty="0">
                <a:solidFill>
                  <a:schemeClr val="accent1"/>
                </a:solidFill>
                <a:latin typeface="Agency FB" panose="020B0503020202020204" pitchFamily="34" charset="0"/>
              </a:rPr>
              <a:t>PRESENTATION TEMPELETE TITLE</a:t>
            </a:r>
            <a:endParaRPr lang="zh-CN" altLang="zh-CN" sz="2700" dirty="0">
              <a:solidFill>
                <a:schemeClr val="accent1"/>
              </a:solidFill>
            </a:endParaRPr>
          </a:p>
        </p:txBody>
      </p:sp>
      <p:cxnSp>
        <p:nvCxnSpPr>
          <p:cNvPr id="26" name="直接连接符 25"/>
          <p:cNvCxnSpPr/>
          <p:nvPr/>
        </p:nvCxnSpPr>
        <p:spPr>
          <a:xfrm>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91823"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工作总结</a:t>
            </a:r>
          </a:p>
        </p:txBody>
      </p:sp>
      <p:sp>
        <p:nvSpPr>
          <p:cNvPr id="31" name="TextBox 30"/>
          <p:cNvSpPr txBox="1"/>
          <p:nvPr/>
        </p:nvSpPr>
        <p:spPr>
          <a:xfrm>
            <a:off x="6058064"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商务报告</a:t>
            </a:r>
          </a:p>
        </p:txBody>
      </p:sp>
      <p:sp>
        <p:nvSpPr>
          <p:cNvPr id="32" name="TextBox 31"/>
          <p:cNvSpPr txBox="1"/>
          <p:nvPr/>
        </p:nvSpPr>
        <p:spPr>
          <a:xfrm>
            <a:off x="6868259"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新年计划</a:t>
            </a:r>
          </a:p>
        </p:txBody>
      </p:sp>
      <p:sp>
        <p:nvSpPr>
          <p:cNvPr id="33" name="TextBox 32"/>
          <p:cNvSpPr txBox="1"/>
          <p:nvPr/>
        </p:nvSpPr>
        <p:spPr>
          <a:xfrm>
            <a:off x="7668345" y="4544356"/>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商务展示</a:t>
            </a:r>
          </a:p>
        </p:txBody>
      </p:sp>
      <p:sp>
        <p:nvSpPr>
          <p:cNvPr id="24" name="TextBox 23"/>
          <p:cNvSpPr txBox="1"/>
          <p:nvPr/>
        </p:nvSpPr>
        <p:spPr>
          <a:xfrm>
            <a:off x="4147188" y="555604"/>
            <a:ext cx="26641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anose="020B0503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en-US" altLang="zh-CN" sz="9600" dirty="0">
                <a:solidFill>
                  <a:schemeClr val="accent1">
                    <a:lumMod val="75000"/>
                  </a:schemeClr>
                </a:solidFill>
              </a:rPr>
              <a:t>20XX</a:t>
            </a:r>
            <a:endParaRPr lang="zh-CN" altLang="en-US" sz="9600" dirty="0">
              <a:solidFill>
                <a:schemeClr val="accent1">
                  <a:lumMod val="75000"/>
                </a:schemeClr>
              </a:solidFill>
            </a:endParaRPr>
          </a:p>
        </p:txBody>
      </p:sp>
      <p:pic>
        <p:nvPicPr>
          <p:cNvPr id="3" name="商务伴奏.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7092280" y="-1316682"/>
            <a:ext cx="609600" cy="609600"/>
          </a:xfrm>
          <a:prstGeom prst="rect">
            <a:avLst/>
          </a:prstGeom>
        </p:spPr>
      </p:pic>
      <p:sp>
        <p:nvSpPr>
          <p:cNvPr id="23" name="Freeform 7"/>
          <p:cNvSpPr/>
          <p:nvPr/>
        </p:nvSpPr>
        <p:spPr bwMode="auto">
          <a:xfrm rot="18900000">
            <a:off x="6429460" y="395103"/>
            <a:ext cx="363340" cy="363928"/>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bg1">
              <a:lumMod val="65000"/>
            </a:schemeClr>
          </a:solidFill>
          <a:ln>
            <a:noFill/>
          </a:ln>
        </p:spPr>
        <p:txBody>
          <a:bodyPr vert="horz" wrap="square" lIns="68571" tIns="34285" rIns="68571" bIns="34285" numCol="1" anchor="t" anchorCtr="0" compatLnSpc="1"/>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warp/>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500"/>
                                            <p:tgtEl>
                                              <p:spTgt spid="22"/>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2000"/>
                                </p:stCondLst>
                                <p:childTnLst>
                                  <p:par>
                                    <p:cTn id="27" presetID="12" presetClass="entr" presetSubtype="4"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childTnLst>
                              </p:cTn>
                            </p:par>
                            <p:par>
                              <p:cTn id="31" fill="hold">
                                <p:stCondLst>
                                  <p:cond delay="2650"/>
                                </p:stCondLst>
                                <p:childTnLst>
                                  <p:par>
                                    <p:cTn id="32" presetID="2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10" presetClass="entr" presetSubtype="0" fill="hold" nodeType="withEffect">
                                      <p:stCondLst>
                                        <p:cond delay="7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
                                            <p:tgtEl>
                                              <p:spTgt spid="26"/>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200"/>
                                            <p:tgtEl>
                                              <p:spTgt spid="30"/>
                                            </p:tgtEl>
                                          </p:cBhvr>
                                        </p:animEffect>
                                      </p:childTnLst>
                                    </p:cTn>
                                  </p:par>
                                  <p:par>
                                    <p:cTn id="44" presetID="10" presetClass="entr" presetSubtype="0" fill="hold" nodeType="withEffect">
                                      <p:stCondLst>
                                        <p:cond delay="125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00"/>
                                            <p:tgtEl>
                                              <p:spTgt spid="27"/>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200"/>
                                            <p:tgtEl>
                                              <p:spTgt spid="31"/>
                                            </p:tgtEl>
                                          </p:cBhvr>
                                        </p:animEffect>
                                      </p:childTnLst>
                                    </p:cTn>
                                  </p:par>
                                  <p:par>
                                    <p:cTn id="50" presetID="10" presetClass="entr" presetSubtype="0" fill="hold" nodeType="withEffect">
                                      <p:stCondLst>
                                        <p:cond delay="17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
                                            <p:tgtEl>
                                              <p:spTgt spid="28"/>
                                            </p:tgtEl>
                                          </p:cBhvr>
                                        </p:animEffect>
                                      </p:childTnLst>
                                    </p:cTn>
                                  </p:par>
                                  <p:par>
                                    <p:cTn id="53" presetID="22" presetClass="entr" presetSubtype="8" fill="hold" grpId="0" nodeType="withEffect">
                                      <p:stCondLst>
                                        <p:cond delay="20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200"/>
                                            <p:tgtEl>
                                              <p:spTgt spid="32"/>
                                            </p:tgtEl>
                                          </p:cBhvr>
                                        </p:animEffect>
                                      </p:childTnLst>
                                    </p:cTn>
                                  </p:par>
                                  <p:par>
                                    <p:cTn id="56" presetID="10" presetClass="entr" presetSubtype="0" fill="hold" nodeType="withEffect">
                                      <p:stCondLst>
                                        <p:cond delay="225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200"/>
                                            <p:tgtEl>
                                              <p:spTgt spid="29"/>
                                            </p:tgtEl>
                                          </p:cBhvr>
                                        </p:animEffect>
                                      </p:childTnLst>
                                    </p:cTn>
                                  </p:par>
                                  <p:par>
                                    <p:cTn id="59" presetID="22" presetClass="entr" presetSubtype="8" fill="hold" grpId="0" nodeType="withEffect">
                                      <p:stCondLst>
                                        <p:cond delay="250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200"/>
                                            <p:tgtEl>
                                              <p:spTgt spid="33"/>
                                            </p:tgtEl>
                                          </p:cBhvr>
                                        </p:animEffect>
                                      </p:childTnLst>
                                    </p:cTn>
                                  </p:par>
                                </p:childTnLst>
                              </p:cTn>
                            </p:par>
                            <p:par>
                              <p:cTn id="62" fill="hold">
                                <p:stCondLst>
                                  <p:cond delay="3150"/>
                                </p:stCondLst>
                                <p:childTnLst>
                                  <p:par>
                                    <p:cTn id="63" presetID="2" presetClass="entr" presetSubtype="8" fill="hold" grpId="0" nodeType="afterEffect" p14:presetBounceEnd="40000">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14:bounceEnd="40000">
                                          <p:cBhvr additive="base">
                                            <p:cTn id="65"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67" repeatCount="indefinite" fill="hold" display="0">
                      <p:stCondLst>
                        <p:cond delay="indefinite"/>
                      </p:stCondLst>
                      <p:endCondLst>
                        <p:cond evt="onStopAudio" delay="0">
                          <p:tgtEl>
                            <p:sldTgt/>
                          </p:tgtEl>
                        </p:cond>
                      </p:endCondLst>
                    </p:cTn>
                    <p:tgtEl>
                      <p:spTgt spid="3"/>
                    </p:tgtEl>
                  </p:cMediaNode>
                </p:audio>
              </p:childTnLst>
            </p:cTn>
          </p:par>
        </p:tnLst>
        <p:bldLst>
          <p:bldP spid="12" grpId="0" animBg="1"/>
          <p:bldP spid="10" grpId="0" animBg="1"/>
          <p:bldP spid="19" grpId="0" animBg="1"/>
          <p:bldP spid="20" grpId="0" animBg="1"/>
          <p:bldP spid="21" grpId="0" animBg="1"/>
          <p:bldP spid="22" grpId="0" animBg="1"/>
          <p:bldP spid="25" grpId="0"/>
          <p:bldP spid="30" grpId="0"/>
          <p:bldP spid="31" grpId="0"/>
          <p:bldP spid="32" grpId="0"/>
          <p:bldP spid="33" grpId="0"/>
          <p:bldP spid="24" grpId="0"/>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500"/>
                                            <p:tgtEl>
                                              <p:spTgt spid="22"/>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2000"/>
                                </p:stCondLst>
                                <p:childTnLst>
                                  <p:par>
                                    <p:cTn id="27" presetID="12" presetClass="entr" presetSubtype="4"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childTnLst>
                              </p:cTn>
                            </p:par>
                            <p:par>
                              <p:cTn id="31" fill="hold">
                                <p:stCondLst>
                                  <p:cond delay="2650"/>
                                </p:stCondLst>
                                <p:childTnLst>
                                  <p:par>
                                    <p:cTn id="32" presetID="2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10" presetClass="entr" presetSubtype="0" fill="hold" nodeType="withEffect">
                                      <p:stCondLst>
                                        <p:cond delay="7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
                                            <p:tgtEl>
                                              <p:spTgt spid="26"/>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200"/>
                                            <p:tgtEl>
                                              <p:spTgt spid="30"/>
                                            </p:tgtEl>
                                          </p:cBhvr>
                                        </p:animEffect>
                                      </p:childTnLst>
                                    </p:cTn>
                                  </p:par>
                                  <p:par>
                                    <p:cTn id="44" presetID="10" presetClass="entr" presetSubtype="0" fill="hold" nodeType="withEffect">
                                      <p:stCondLst>
                                        <p:cond delay="125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00"/>
                                            <p:tgtEl>
                                              <p:spTgt spid="27"/>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200"/>
                                            <p:tgtEl>
                                              <p:spTgt spid="31"/>
                                            </p:tgtEl>
                                          </p:cBhvr>
                                        </p:animEffect>
                                      </p:childTnLst>
                                    </p:cTn>
                                  </p:par>
                                  <p:par>
                                    <p:cTn id="50" presetID="10" presetClass="entr" presetSubtype="0" fill="hold" nodeType="withEffect">
                                      <p:stCondLst>
                                        <p:cond delay="17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
                                            <p:tgtEl>
                                              <p:spTgt spid="28"/>
                                            </p:tgtEl>
                                          </p:cBhvr>
                                        </p:animEffect>
                                      </p:childTnLst>
                                    </p:cTn>
                                  </p:par>
                                  <p:par>
                                    <p:cTn id="53" presetID="22" presetClass="entr" presetSubtype="8" fill="hold" grpId="0" nodeType="withEffect">
                                      <p:stCondLst>
                                        <p:cond delay="20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200"/>
                                            <p:tgtEl>
                                              <p:spTgt spid="32"/>
                                            </p:tgtEl>
                                          </p:cBhvr>
                                        </p:animEffect>
                                      </p:childTnLst>
                                    </p:cTn>
                                  </p:par>
                                  <p:par>
                                    <p:cTn id="56" presetID="10" presetClass="entr" presetSubtype="0" fill="hold" nodeType="withEffect">
                                      <p:stCondLst>
                                        <p:cond delay="225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200"/>
                                            <p:tgtEl>
                                              <p:spTgt spid="29"/>
                                            </p:tgtEl>
                                          </p:cBhvr>
                                        </p:animEffect>
                                      </p:childTnLst>
                                    </p:cTn>
                                  </p:par>
                                  <p:par>
                                    <p:cTn id="59" presetID="22" presetClass="entr" presetSubtype="8" fill="hold" grpId="0" nodeType="withEffect">
                                      <p:stCondLst>
                                        <p:cond delay="250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200"/>
                                            <p:tgtEl>
                                              <p:spTgt spid="33"/>
                                            </p:tgtEl>
                                          </p:cBhvr>
                                        </p:animEffect>
                                      </p:childTnLst>
                                    </p:cTn>
                                  </p:par>
                                </p:childTnLst>
                              </p:cTn>
                            </p:par>
                            <p:par>
                              <p:cTn id="62" fill="hold">
                                <p:stCondLst>
                                  <p:cond delay="3150"/>
                                </p:stCondLst>
                                <p:childTnLst>
                                  <p:par>
                                    <p:cTn id="63" presetID="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67" repeatCount="indefinite" fill="hold" display="0">
                      <p:stCondLst>
                        <p:cond delay="indefinite"/>
                      </p:stCondLst>
                      <p:endCondLst>
                        <p:cond evt="onStopAudio" delay="0">
                          <p:tgtEl>
                            <p:sldTgt/>
                          </p:tgtEl>
                        </p:cond>
                      </p:endCondLst>
                    </p:cTn>
                    <p:tgtEl>
                      <p:spTgt spid="3"/>
                    </p:tgtEl>
                  </p:cMediaNode>
                </p:audio>
              </p:childTnLst>
            </p:cTn>
          </p:par>
        </p:tnLst>
        <p:bldLst>
          <p:bldP spid="12" grpId="0" animBg="1"/>
          <p:bldP spid="10" grpId="0" animBg="1"/>
          <p:bldP spid="19" grpId="0" animBg="1"/>
          <p:bldP spid="20" grpId="0" animBg="1"/>
          <p:bldP spid="21" grpId="0" animBg="1"/>
          <p:bldP spid="22" grpId="0" animBg="1"/>
          <p:bldP spid="25" grpId="0"/>
          <p:bldP spid="30" grpId="0"/>
          <p:bldP spid="31" grpId="0"/>
          <p:bldP spid="32" grpId="0"/>
          <p:bldP spid="33" grpId="0"/>
          <p:bldP spid="24" grpId="0"/>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本年度工作总结</a:t>
            </a:r>
            <a:r>
              <a:rPr lang="zh-CN" altLang="en-US" sz="1200" b="1" dirty="0"/>
              <a:t>（文字可以编辑）</a:t>
            </a:r>
          </a:p>
        </p:txBody>
      </p:sp>
      <p:sp>
        <p:nvSpPr>
          <p:cNvPr id="3" name="矩形 2"/>
          <p:cNvSpPr/>
          <p:nvPr/>
        </p:nvSpPr>
        <p:spPr>
          <a:xfrm>
            <a:off x="3040904" y="1093863"/>
            <a:ext cx="4771456" cy="1081843"/>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4" name="矩形 3"/>
          <p:cNvSpPr/>
          <p:nvPr/>
        </p:nvSpPr>
        <p:spPr>
          <a:xfrm>
            <a:off x="3664873" y="93356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5" name="六边形 4"/>
          <p:cNvSpPr/>
          <p:nvPr/>
        </p:nvSpPr>
        <p:spPr>
          <a:xfrm>
            <a:off x="1176375" y="228371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400" dirty="0">
                <a:latin typeface="微软雅黑" panose="020B0503020204020204" pitchFamily="34" charset="-122"/>
                <a:ea typeface="微软雅黑" panose="020B0503020204020204" pitchFamily="34" charset="-122"/>
              </a:rPr>
              <a:t>概述</a:t>
            </a:r>
          </a:p>
        </p:txBody>
      </p:sp>
      <p:cxnSp>
        <p:nvCxnSpPr>
          <p:cNvPr id="7" name="直接箭头连接符 6"/>
          <p:cNvCxnSpPr>
            <a:stCxn id="5" idx="5"/>
          </p:cNvCxnSpPr>
          <p:nvPr/>
        </p:nvCxnSpPr>
        <p:spPr>
          <a:xfrm flipV="1">
            <a:off x="2110260" y="1581639"/>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366822" y="2796773"/>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110260" y="33098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2943" y="131160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040904" y="2444013"/>
            <a:ext cx="4771456" cy="1081843"/>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12" name="矩形 11"/>
          <p:cNvSpPr/>
          <p:nvPr/>
        </p:nvSpPr>
        <p:spPr>
          <a:xfrm>
            <a:off x="3664873" y="228371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3" name="TextBox 12"/>
          <p:cNvSpPr txBox="1"/>
          <p:nvPr/>
        </p:nvSpPr>
        <p:spPr>
          <a:xfrm>
            <a:off x="3202943" y="266175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p>
        </p:txBody>
      </p:sp>
      <p:sp>
        <p:nvSpPr>
          <p:cNvPr id="14" name="矩形 13"/>
          <p:cNvSpPr/>
          <p:nvPr/>
        </p:nvSpPr>
        <p:spPr>
          <a:xfrm>
            <a:off x="3040904" y="3794163"/>
            <a:ext cx="4771456" cy="1081843"/>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15" name="矩形 14"/>
          <p:cNvSpPr/>
          <p:nvPr/>
        </p:nvSpPr>
        <p:spPr>
          <a:xfrm>
            <a:off x="3664873" y="3633867"/>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6" name="TextBox 15"/>
          <p:cNvSpPr txBox="1"/>
          <p:nvPr/>
        </p:nvSpPr>
        <p:spPr>
          <a:xfrm>
            <a:off x="3202943" y="401190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p>
        </p:txBody>
      </p:sp>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5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4909"/>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par>
                              <p:cTn id="44" fill="hold">
                                <p:stCondLst>
                                  <p:cond delay="5409"/>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14:bounceEnd="50000">
                                          <p:cBhvr additive="base">
                                            <p:cTn id="47"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90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3"/>
                                            </p:tgtEl>
                                            <p:attrNameLst>
                                              <p:attrName>style.visibility</p:attrName>
                                            </p:attrNameLst>
                                          </p:cBhvr>
                                          <p:to>
                                            <p:strVal val="visible"/>
                                          </p:to>
                                        </p:set>
                                        <p:animEffect transition="in" filter="wipe(left)">
                                          <p:cBhvr>
                                            <p:cTn id="52" dur="100"/>
                                            <p:tgtEl>
                                              <p:spTgt spid="13"/>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3"/>
                                            </p:tgtEl>
                                          </p:cBhvr>
                                          <p:to x="80000" y="100000"/>
                                        </p:animScale>
                                        <p:anim by="(#ppt_w*0.10)" calcmode="lin" valueType="num">
                                          <p:cBhvr>
                                            <p:cTn id="55" dur="50" autoRev="1" fill="hold">
                                              <p:stCondLst>
                                                <p:cond delay="0"/>
                                              </p:stCondLst>
                                            </p:cTn>
                                            <p:tgtEl>
                                              <p:spTgt spid="13"/>
                                            </p:tgtEl>
                                            <p:attrNameLst>
                                              <p:attrName>ppt_x</p:attrName>
                                            </p:attrNameLst>
                                          </p:cBhvr>
                                        </p:anim>
                                        <p:anim by="(-#ppt_w*0.10)" calcmode="lin" valueType="num">
                                          <p:cBhvr>
                                            <p:cTn id="56" dur="50" autoRev="1" fill="hold">
                                              <p:stCondLst>
                                                <p:cond delay="0"/>
                                              </p:stCondLst>
                                            </p:cTn>
                                            <p:tgtEl>
                                              <p:spTgt spid="13"/>
                                            </p:tgtEl>
                                            <p:attrNameLst>
                                              <p:attrName>ppt_y</p:attrName>
                                            </p:attrNameLst>
                                          </p:cBhvr>
                                        </p:anim>
                                        <p:animRot by="-480000">
                                          <p:cBhvr>
                                            <p:cTn id="57" dur="50" autoRev="1" fill="hold">
                                              <p:stCondLst>
                                                <p:cond delay="0"/>
                                              </p:stCondLst>
                                            </p:cTn>
                                            <p:tgtEl>
                                              <p:spTgt spid="13"/>
                                            </p:tgtEl>
                                            <p:attrNameLst>
                                              <p:attrName>r</p:attrName>
                                            </p:attrNameLst>
                                          </p:cBhvr>
                                        </p:animRot>
                                      </p:childTnLst>
                                    </p:cTn>
                                  </p:par>
                                </p:childTnLst>
                              </p:cTn>
                            </p:par>
                            <p:par>
                              <p:cTn id="58" fill="hold">
                                <p:stCondLst>
                                  <p:cond delay="8319"/>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8819"/>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14:bounceEnd="50000">
                                          <p:cBhvr additive="base">
                                            <p:cTn id="6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par>
                              <p:cTn id="67" fill="hold">
                                <p:stCondLst>
                                  <p:cond delay="93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par>
                              <p:cTn id="76" fill="hold">
                                <p:stCondLst>
                                  <p:cond delay="1173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4909"/>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par>
                              <p:cTn id="44" fill="hold">
                                <p:stCondLst>
                                  <p:cond delay="5409"/>
                                </p:stCondLst>
                                <p:childTnLst>
                                  <p:par>
                                    <p:cTn id="45" presetID="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90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3"/>
                                            </p:tgtEl>
                                            <p:attrNameLst>
                                              <p:attrName>style.visibility</p:attrName>
                                            </p:attrNameLst>
                                          </p:cBhvr>
                                          <p:to>
                                            <p:strVal val="visible"/>
                                          </p:to>
                                        </p:set>
                                        <p:animEffect transition="in" filter="wipe(left)">
                                          <p:cBhvr>
                                            <p:cTn id="52" dur="100"/>
                                            <p:tgtEl>
                                              <p:spTgt spid="13"/>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3"/>
                                            </p:tgtEl>
                                          </p:cBhvr>
                                          <p:to x="80000" y="100000"/>
                                        </p:animScale>
                                        <p:anim by="(#ppt_w*0.10)" calcmode="lin" valueType="num">
                                          <p:cBhvr>
                                            <p:cTn id="55" dur="50" autoRev="1" fill="hold">
                                              <p:stCondLst>
                                                <p:cond delay="0"/>
                                              </p:stCondLst>
                                            </p:cTn>
                                            <p:tgtEl>
                                              <p:spTgt spid="13"/>
                                            </p:tgtEl>
                                            <p:attrNameLst>
                                              <p:attrName>ppt_x</p:attrName>
                                            </p:attrNameLst>
                                          </p:cBhvr>
                                        </p:anim>
                                        <p:anim by="(-#ppt_w*0.10)" calcmode="lin" valueType="num">
                                          <p:cBhvr>
                                            <p:cTn id="56" dur="50" autoRev="1" fill="hold">
                                              <p:stCondLst>
                                                <p:cond delay="0"/>
                                              </p:stCondLst>
                                            </p:cTn>
                                            <p:tgtEl>
                                              <p:spTgt spid="13"/>
                                            </p:tgtEl>
                                            <p:attrNameLst>
                                              <p:attrName>ppt_y</p:attrName>
                                            </p:attrNameLst>
                                          </p:cBhvr>
                                        </p:anim>
                                        <p:animRot by="-480000">
                                          <p:cBhvr>
                                            <p:cTn id="57" dur="50" autoRev="1" fill="hold">
                                              <p:stCondLst>
                                                <p:cond delay="0"/>
                                              </p:stCondLst>
                                            </p:cTn>
                                            <p:tgtEl>
                                              <p:spTgt spid="13"/>
                                            </p:tgtEl>
                                            <p:attrNameLst>
                                              <p:attrName>r</p:attrName>
                                            </p:attrNameLst>
                                          </p:cBhvr>
                                        </p:animRot>
                                      </p:childTnLst>
                                    </p:cTn>
                                  </p:par>
                                </p:childTnLst>
                              </p:cTn>
                            </p:par>
                            <p:par>
                              <p:cTn id="58" fill="hold">
                                <p:stCondLst>
                                  <p:cond delay="8319"/>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8819"/>
                                </p:stCondLst>
                                <p:childTnLst>
                                  <p:par>
                                    <p:cTn id="63" presetID="2" presetClass="entr" presetSubtype="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par>
                              <p:cTn id="67" fill="hold">
                                <p:stCondLst>
                                  <p:cond delay="93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par>
                              <p:cTn id="76" fill="hold">
                                <p:stCondLst>
                                  <p:cond delay="1173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sp>
        <p:nvSpPr>
          <p:cNvPr id="3" name="矩形 2"/>
          <p:cNvSpPr/>
          <p:nvPr/>
        </p:nvSpPr>
        <p:spPr>
          <a:xfrm>
            <a:off x="511002"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的文字说明</a:t>
            </a:r>
          </a:p>
        </p:txBody>
      </p:sp>
      <p:sp>
        <p:nvSpPr>
          <p:cNvPr id="4" name="矩形 3"/>
          <p:cNvSpPr/>
          <p:nvPr/>
        </p:nvSpPr>
        <p:spPr>
          <a:xfrm>
            <a:off x="3227140" y="1208176"/>
            <a:ext cx="2725663" cy="1584176"/>
          </a:xfrm>
          <a:prstGeom prst="rect">
            <a:avLst/>
          </a:prstGeom>
          <a:blipFill>
            <a:blip r:embed="rId4"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5943278"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7" name="矩形 6"/>
          <p:cNvSpPr/>
          <p:nvPr/>
        </p:nvSpPr>
        <p:spPr>
          <a:xfrm>
            <a:off x="511002" y="2782827"/>
            <a:ext cx="2725663" cy="1584176"/>
          </a:xfrm>
          <a:prstGeom prst="rect">
            <a:avLst/>
          </a:prstGeom>
          <a:blipFill>
            <a:blip r:embed="rId5"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3227140" y="2785506"/>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9" name="矩形 8"/>
          <p:cNvSpPr/>
          <p:nvPr/>
        </p:nvSpPr>
        <p:spPr>
          <a:xfrm>
            <a:off x="5943278" y="2782827"/>
            <a:ext cx="2725663" cy="1584176"/>
          </a:xfrm>
          <a:prstGeom prst="rect">
            <a:avLst/>
          </a:prstGeom>
          <a:blipFill>
            <a:blip r:embed="rId6"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518517" y="2785280"/>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的文字说明</a:t>
            </a:r>
          </a:p>
        </p:txBody>
      </p:sp>
      <p:sp>
        <p:nvSpPr>
          <p:cNvPr id="11" name="矩形 10"/>
          <p:cNvSpPr/>
          <p:nvPr/>
        </p:nvSpPr>
        <p:spPr>
          <a:xfrm>
            <a:off x="3234655" y="2782416"/>
            <a:ext cx="2725663" cy="1584176"/>
          </a:xfrm>
          <a:prstGeom prst="rect">
            <a:avLst/>
          </a:prstGeom>
          <a:blipFill>
            <a:blip r:embed="rId7"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5950793" y="2787774"/>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6</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13" name="矩形 12"/>
          <p:cNvSpPr/>
          <p:nvPr/>
        </p:nvSpPr>
        <p:spPr>
          <a:xfrm>
            <a:off x="518517" y="1205497"/>
            <a:ext cx="2725663" cy="1584176"/>
          </a:xfrm>
          <a:prstGeom prst="rect">
            <a:avLst/>
          </a:prstGeom>
          <a:blipFill>
            <a:blip r:embed="rId8"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3234655" y="1208361"/>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15" name="矩形 14"/>
          <p:cNvSpPr/>
          <p:nvPr/>
        </p:nvSpPr>
        <p:spPr>
          <a:xfrm>
            <a:off x="5950793" y="1205497"/>
            <a:ext cx="2725663" cy="1584176"/>
          </a:xfrm>
          <a:prstGeom prst="rect">
            <a:avLst/>
          </a:prstGeom>
          <a:blipFill>
            <a:blip r:embed="rId9"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1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dou.wav"/>
                                        </p:tgtEl>
                                      </p:cMediaNode>
                                    </p:audio>
                                  </p:sub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par>
                                <p:cTn id="39" presetID="0" presetClass="path" presetSubtype="0" accel="50000" decel="50000" fill="hold" grpId="1" nodeType="withEffect">
                                  <p:stCondLst>
                                    <p:cond delay="0"/>
                                  </p:stCondLst>
                                  <p:childTnLst>
                                    <p:animMotion origin="layout" path="M -0.01563 0.73704 C -0.01233 0.53086 -0.03004 0.31914 -0.0073 0.11667 C -0.0066 0.10062 -0.00487 0.08765 -0.00313 0.07222 C -0.00209 0.04846 4.44444E-6 0.02747 4.44444E-6 6.17284E-7 " pathEditMode="relative" rAng="0" ptsTypes="fffA">
                                      <p:cBhvr>
                                        <p:cTn id="40" dur="1000" fill="hold"/>
                                        <p:tgtEl>
                                          <p:spTgt spid="3"/>
                                        </p:tgtEl>
                                        <p:attrNameLst>
                                          <p:attrName>ppt_x</p:attrName>
                                          <p:attrName>ppt_y</p:attrName>
                                        </p:attrNameLst>
                                      </p:cBhvr>
                                      <p:rCtr x="52" y="-36852"/>
                                    </p:animMotion>
                                  </p:childTnLst>
                                </p:cTn>
                              </p:par>
                              <p:par>
                                <p:cTn id="41" presetID="0" presetClass="path" presetSubtype="0" accel="50000" decel="50000" fill="hold" grpId="1" nodeType="withEffect">
                                  <p:stCondLst>
                                    <p:cond delay="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42" dur="1000" fill="hold"/>
                                        <p:tgtEl>
                                          <p:spTgt spid="7"/>
                                        </p:tgtEl>
                                        <p:attrNameLst>
                                          <p:attrName>ppt_x</p:attrName>
                                          <p:attrName>ppt_y</p:attrName>
                                        </p:attrNameLst>
                                      </p:cBhvr>
                                      <p:rCtr x="-7726" y="-27901"/>
                                    </p:animMotion>
                                  </p:childTnLst>
                                </p:cTn>
                              </p:par>
                              <p:par>
                                <p:cTn id="43" presetID="0" presetClass="path" presetSubtype="0" accel="50000" decel="50000" fill="hold" grpId="1" nodeType="withEffect">
                                  <p:stCondLst>
                                    <p:cond delay="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4" dur="1000" fill="hold"/>
                                        <p:tgtEl>
                                          <p:spTgt spid="4"/>
                                        </p:tgtEl>
                                        <p:attrNameLst>
                                          <p:attrName>ppt_x</p:attrName>
                                          <p:attrName>ppt_y</p:attrName>
                                        </p:attrNameLst>
                                      </p:cBhvr>
                                      <p:rCtr x="-7153" y="-38148"/>
                                    </p:animMotion>
                                  </p:childTnLst>
                                </p:cTn>
                              </p:par>
                              <p:par>
                                <p:cTn id="45" presetID="0" presetClass="path" presetSubtype="0" accel="50000" decel="50000" fill="hold" grpId="1" nodeType="withEffect">
                                  <p:stCondLst>
                                    <p:cond delay="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6" dur="1000" fill="hold"/>
                                        <p:tgtEl>
                                          <p:spTgt spid="8"/>
                                        </p:tgtEl>
                                        <p:attrNameLst>
                                          <p:attrName>ppt_x</p:attrName>
                                          <p:attrName>ppt_y</p:attrName>
                                        </p:attrNameLst>
                                      </p:cBhvr>
                                      <p:rCtr x="-1458" y="-29753"/>
                                    </p:animMotion>
                                  </p:childTnLst>
                                </p:cTn>
                              </p:par>
                              <p:par>
                                <p:cTn id="47" presetID="0" presetClass="path" presetSubtype="0" accel="50000" decel="50000" fill="hold" grpId="1" nodeType="withEffect">
                                  <p:stCondLst>
                                    <p:cond delay="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8" dur="1000" fill="hold"/>
                                        <p:tgtEl>
                                          <p:spTgt spid="5"/>
                                        </p:tgtEl>
                                        <p:attrNameLst>
                                          <p:attrName>ppt_x</p:attrName>
                                          <p:attrName>ppt_y</p:attrName>
                                        </p:attrNameLst>
                                      </p:cBhvr>
                                      <p:rCtr x="-19514" y="-32099"/>
                                    </p:animMotion>
                                  </p:childTnLst>
                                </p:cTn>
                              </p:par>
                              <p:par>
                                <p:cTn id="49" presetID="0" presetClass="path" presetSubtype="0" accel="50000" decel="50000" fill="hold" grpId="1" nodeType="withEffect">
                                  <p:stCondLst>
                                    <p:cond delay="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50" dur="1000" fill="hold"/>
                                        <p:tgtEl>
                                          <p:spTgt spid="9"/>
                                        </p:tgtEl>
                                        <p:attrNameLst>
                                          <p:attrName>ppt_x</p:attrName>
                                          <p:attrName>ppt_y</p:attrName>
                                        </p:attrNameLst>
                                      </p:cBhvr>
                                      <p:rCtr x="-14514" y="-28395"/>
                                    </p:animMotion>
                                  </p:childTnLst>
                                </p:cTn>
                              </p:par>
                              <p:par>
                                <p:cTn id="51" presetID="8" presetClass="emph" presetSubtype="0" fill="hold" grpId="2" nodeType="withEffect">
                                  <p:stCondLst>
                                    <p:cond delay="0"/>
                                  </p:stCondLst>
                                  <p:childTnLst>
                                    <p:animRot by="-21600000">
                                      <p:cBhvr>
                                        <p:cTn id="52" dur="1000" fill="hold"/>
                                        <p:tgtEl>
                                          <p:spTgt spid="3"/>
                                        </p:tgtEl>
                                        <p:attrNameLst>
                                          <p:attrName>r</p:attrName>
                                        </p:attrNameLst>
                                      </p:cBhvr>
                                    </p:animRot>
                                  </p:childTnLst>
                                </p:cTn>
                              </p:par>
                              <p:par>
                                <p:cTn id="53" presetID="8" presetClass="emph" presetSubtype="0" fill="hold" grpId="2" nodeType="withEffect">
                                  <p:stCondLst>
                                    <p:cond delay="0"/>
                                  </p:stCondLst>
                                  <p:childTnLst>
                                    <p:animRot by="21600000">
                                      <p:cBhvr>
                                        <p:cTn id="54" dur="1000" fill="hold"/>
                                        <p:tgtEl>
                                          <p:spTgt spid="7"/>
                                        </p:tgtEl>
                                        <p:attrNameLst>
                                          <p:attrName>r</p:attrName>
                                        </p:attrNameLst>
                                      </p:cBhvr>
                                    </p:animRot>
                                  </p:childTnLst>
                                </p:cTn>
                              </p:par>
                              <p:par>
                                <p:cTn id="55" presetID="8" presetClass="emph" presetSubtype="0" fill="hold" grpId="2" nodeType="withEffect">
                                  <p:stCondLst>
                                    <p:cond delay="0"/>
                                  </p:stCondLst>
                                  <p:childTnLst>
                                    <p:animRot by="-21600000">
                                      <p:cBhvr>
                                        <p:cTn id="56" dur="1000" fill="hold"/>
                                        <p:tgtEl>
                                          <p:spTgt spid="4"/>
                                        </p:tgtEl>
                                        <p:attrNameLst>
                                          <p:attrName>r</p:attrName>
                                        </p:attrNameLst>
                                      </p:cBhvr>
                                    </p:animRot>
                                  </p:childTnLst>
                                </p:cTn>
                              </p:par>
                              <p:par>
                                <p:cTn id="57" presetID="8" presetClass="emph" presetSubtype="0" fill="hold" grpId="2" nodeType="withEffect">
                                  <p:stCondLst>
                                    <p:cond delay="0"/>
                                  </p:stCondLst>
                                  <p:childTnLst>
                                    <p:animRot by="21600000">
                                      <p:cBhvr>
                                        <p:cTn id="58" dur="1000" fill="hold"/>
                                        <p:tgtEl>
                                          <p:spTgt spid="8"/>
                                        </p:tgtEl>
                                        <p:attrNameLst>
                                          <p:attrName>r</p:attrName>
                                        </p:attrNameLst>
                                      </p:cBhvr>
                                    </p:animRot>
                                  </p:childTnLst>
                                </p:cTn>
                              </p:par>
                              <p:par>
                                <p:cTn id="59" presetID="8" presetClass="emph" presetSubtype="0" fill="hold" grpId="2" nodeType="withEffect">
                                  <p:stCondLst>
                                    <p:cond delay="0"/>
                                  </p:stCondLst>
                                  <p:childTnLst>
                                    <p:animRot by="-21600000">
                                      <p:cBhvr>
                                        <p:cTn id="60" dur="1000" fill="hold"/>
                                        <p:tgtEl>
                                          <p:spTgt spid="5"/>
                                        </p:tgtEl>
                                        <p:attrNameLst>
                                          <p:attrName>r</p:attrName>
                                        </p:attrNameLst>
                                      </p:cBhvr>
                                    </p:animRot>
                                  </p:childTnLst>
                                </p:cTn>
                              </p:par>
                              <p:par>
                                <p:cTn id="61" presetID="8" presetClass="emph" presetSubtype="0" fill="hold" grpId="2" nodeType="withEffect">
                                  <p:stCondLst>
                                    <p:cond delay="0"/>
                                  </p:stCondLst>
                                  <p:childTnLst>
                                    <p:animRot by="21600000">
                                      <p:cBhvr>
                                        <p:cTn id="62" dur="1000" fill="hold"/>
                                        <p:tgtEl>
                                          <p:spTgt spid="9"/>
                                        </p:tgtEl>
                                        <p:attrNameLst>
                                          <p:attrName>r</p:attrName>
                                        </p:attrNameLst>
                                      </p:cBhvr>
                                    </p:animRot>
                                  </p:childTnLst>
                                </p:cTn>
                              </p:par>
                              <p:par>
                                <p:cTn id="63" presetID="14" presetClass="entr" presetSubtype="10" fill="hold" grpId="0" nodeType="withEffect">
                                  <p:stCondLst>
                                    <p:cond delay="1000"/>
                                  </p:stCondLst>
                                  <p:childTnLst>
                                    <p:set>
                                      <p:cBhvr>
                                        <p:cTn id="64" dur="1" fill="hold">
                                          <p:stCondLst>
                                            <p:cond delay="0"/>
                                          </p:stCondLst>
                                        </p:cTn>
                                        <p:tgtEl>
                                          <p:spTgt spid="13"/>
                                        </p:tgtEl>
                                        <p:attrNameLst>
                                          <p:attrName>style.visibility</p:attrName>
                                        </p:attrNameLst>
                                      </p:cBhvr>
                                      <p:to>
                                        <p:strVal val="visible"/>
                                      </p:to>
                                    </p:set>
                                    <p:animEffect transition="in" filter="randombar(horizontal)">
                                      <p:cBhvr>
                                        <p:cTn id="65" dur="1000"/>
                                        <p:tgtEl>
                                          <p:spTgt spid="13"/>
                                        </p:tgtEl>
                                      </p:cBhvr>
                                    </p:animEffect>
                                  </p:childTnLst>
                                  <p:subTnLst>
                                    <p:audio>
                                      <p:cMediaNode>
                                        <p:cTn display="0" masterRel="sameClick">
                                          <p:stCondLst>
                                            <p:cond evt="begin" delay="0">
                                              <p:tn val="63"/>
                                            </p:cond>
                                          </p:stCondLst>
                                          <p:endCondLst>
                                            <p:cond evt="onStopAudio" delay="0">
                                              <p:tgtEl>
                                                <p:sldTgt/>
                                              </p:tgtEl>
                                            </p:cond>
                                          </p:endCondLst>
                                        </p:cTn>
                                        <p:tgtEl>
                                          <p:sndTgt r:embed="rId3" name="dou.wav"/>
                                        </p:tgtEl>
                                      </p:cMediaNode>
                                    </p:audio>
                                  </p:subTnLst>
                                </p:cTn>
                              </p:par>
                              <p:par>
                                <p:cTn id="66" presetID="14" presetClass="entr" presetSubtype="10" fill="hold" grpId="0" nodeType="withEffect">
                                  <p:stCondLst>
                                    <p:cond delay="140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1000"/>
                                        <p:tgtEl>
                                          <p:spTgt spid="10"/>
                                        </p:tgtEl>
                                      </p:cBhvr>
                                    </p:animEffect>
                                  </p:childTnLst>
                                </p:cTn>
                              </p:par>
                              <p:par>
                                <p:cTn id="69" presetID="14" presetClass="entr" presetSubtype="10" fill="hold" grpId="0" nodeType="withEffect">
                                  <p:stCondLst>
                                    <p:cond delay="180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1000"/>
                                        <p:tgtEl>
                                          <p:spTgt spid="14"/>
                                        </p:tgtEl>
                                      </p:cBhvr>
                                    </p:animEffect>
                                  </p:childTnLst>
                                </p:cTn>
                              </p:par>
                              <p:par>
                                <p:cTn id="72" presetID="14" presetClass="entr" presetSubtype="10" fill="hold" grpId="0" nodeType="withEffect">
                                  <p:stCondLst>
                                    <p:cond delay="2200"/>
                                  </p:stCondLst>
                                  <p:childTnLst>
                                    <p:set>
                                      <p:cBhvr>
                                        <p:cTn id="73" dur="1" fill="hold">
                                          <p:stCondLst>
                                            <p:cond delay="0"/>
                                          </p:stCondLst>
                                        </p:cTn>
                                        <p:tgtEl>
                                          <p:spTgt spid="11"/>
                                        </p:tgtEl>
                                        <p:attrNameLst>
                                          <p:attrName>style.visibility</p:attrName>
                                        </p:attrNameLst>
                                      </p:cBhvr>
                                      <p:to>
                                        <p:strVal val="visible"/>
                                      </p:to>
                                    </p:set>
                                    <p:animEffect transition="in" filter="randombar(horizontal)">
                                      <p:cBhvr>
                                        <p:cTn id="74" dur="1000"/>
                                        <p:tgtEl>
                                          <p:spTgt spid="11"/>
                                        </p:tgtEl>
                                      </p:cBhvr>
                                    </p:animEffect>
                                  </p:childTnLst>
                                </p:cTn>
                              </p:par>
                              <p:par>
                                <p:cTn id="75" presetID="14" presetClass="entr" presetSubtype="10" fill="hold" grpId="0" nodeType="withEffect">
                                  <p:stCondLst>
                                    <p:cond delay="250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1000"/>
                                        <p:tgtEl>
                                          <p:spTgt spid="15"/>
                                        </p:tgtEl>
                                      </p:cBhvr>
                                    </p:animEffect>
                                  </p:childTnLst>
                                </p:cTn>
                              </p:par>
                              <p:par>
                                <p:cTn id="78" presetID="14" presetClass="entr" presetSubtype="10" fill="hold" grpId="0" nodeType="withEffect">
                                  <p:stCondLst>
                                    <p:cond delay="2900"/>
                                  </p:stCondLst>
                                  <p:childTnLst>
                                    <p:set>
                                      <p:cBhvr>
                                        <p:cTn id="79" dur="1" fill="hold">
                                          <p:stCondLst>
                                            <p:cond delay="0"/>
                                          </p:stCondLst>
                                        </p:cTn>
                                        <p:tgtEl>
                                          <p:spTgt spid="12"/>
                                        </p:tgtEl>
                                        <p:attrNameLst>
                                          <p:attrName>style.visibility</p:attrName>
                                        </p:attrNameLst>
                                      </p:cBhvr>
                                      <p:to>
                                        <p:strVal val="visible"/>
                                      </p:to>
                                    </p:set>
                                    <p:animEffect transition="in" filter="randombar(horizontal)">
                                      <p:cBhvr>
                                        <p:cTn id="80" dur="1000"/>
                                        <p:tgtEl>
                                          <p:spTgt spid="12"/>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3" grpId="2" animBg="1"/>
      <p:bldP spid="4" grpId="0" animBg="1"/>
      <p:bldP spid="4" grpId="1" animBg="1"/>
      <p:bldP spid="4" grpId="2" animBg="1"/>
      <p:bldP spid="5" grpId="0" animBg="1"/>
      <p:bldP spid="5" grpId="1" animBg="1"/>
      <p:bldP spid="5"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1" grpId="0" animBg="1"/>
      <p:bldP spid="12" grpId="0" animBg="1"/>
      <p:bldP spid="13" grpId="0" animBg="1"/>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32914"/>
          <a:stretch>
            <a:fillRect/>
          </a:stretch>
        </p:blipFill>
        <p:spPr>
          <a:xfrm>
            <a:off x="2335448" y="1936004"/>
            <a:ext cx="1777879" cy="1230136"/>
          </a:xfrm>
          <a:prstGeom prst="rect">
            <a:avLst/>
          </a:prstGeom>
        </p:spPr>
      </p:pic>
      <p:pic>
        <p:nvPicPr>
          <p:cNvPr id="4" name="Picture 2" descr="F:\360云盘\02-个人资料\！PPT图片及版面资源\06-PPT精选插图\02-商务\188141-120522142607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02"/>
          <a:stretch>
            <a:fillRect/>
          </a:stretch>
        </p:blipFill>
        <p:spPr bwMode="auto">
          <a:xfrm>
            <a:off x="4211960" y="3236429"/>
            <a:ext cx="1732496" cy="1207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4075" y="3256341"/>
            <a:ext cx="1751556" cy="116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组合 6"/>
          <p:cNvGrpSpPr/>
          <p:nvPr/>
        </p:nvGrpSpPr>
        <p:grpSpPr>
          <a:xfrm>
            <a:off x="4211960" y="1936004"/>
            <a:ext cx="1732496" cy="1222040"/>
            <a:chOff x="3946913" y="1827911"/>
            <a:chExt cx="1958168" cy="1283142"/>
          </a:xfrm>
        </p:grpSpPr>
        <p:sp>
          <p:nvSpPr>
            <p:cNvPr id="8" name="矩形 7"/>
            <p:cNvSpPr/>
            <p:nvPr/>
          </p:nvSpPr>
          <p:spPr>
            <a:xfrm>
              <a:off x="3946913" y="1827911"/>
              <a:ext cx="1958168" cy="1283142"/>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chemeClr val="bg1"/>
                </a:solidFill>
                <a:latin typeface="+mj-ea"/>
                <a:ea typeface="+mj-ea"/>
              </a:endParaRPr>
            </a:p>
          </p:txBody>
        </p:sp>
        <p:sp>
          <p:nvSpPr>
            <p:cNvPr id="9" name="TextBox 17"/>
            <p:cNvSpPr txBox="1">
              <a:spLocks noChangeArrowheads="1"/>
            </p:cNvSpPr>
            <p:nvPr/>
          </p:nvSpPr>
          <p:spPr bwMode="auto">
            <a:xfrm flipH="1">
              <a:off x="4238882" y="2259958"/>
              <a:ext cx="1661334"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schemeClr val="bg1"/>
                  </a:solidFill>
                  <a:latin typeface="+mj-ea"/>
                  <a:ea typeface="+mj-ea"/>
                </a:rPr>
                <a:t>填加文字</a:t>
              </a:r>
              <a:endParaRPr lang="en-US" altLang="zh-CN" sz="2000" b="1" kern="0" dirty="0">
                <a:solidFill>
                  <a:schemeClr val="bg1"/>
                </a:solidFill>
                <a:latin typeface="+mj-ea"/>
                <a:ea typeface="+mj-ea"/>
              </a:endParaRPr>
            </a:p>
          </p:txBody>
        </p:sp>
      </p:grpSp>
      <p:grpSp>
        <p:nvGrpSpPr>
          <p:cNvPr id="10" name="组合 9"/>
          <p:cNvGrpSpPr/>
          <p:nvPr/>
        </p:nvGrpSpPr>
        <p:grpSpPr>
          <a:xfrm>
            <a:off x="494076" y="1936004"/>
            <a:ext cx="1751556" cy="1222040"/>
            <a:chOff x="0" y="2095862"/>
            <a:chExt cx="1979711" cy="1283142"/>
          </a:xfrm>
        </p:grpSpPr>
        <p:sp>
          <p:nvSpPr>
            <p:cNvPr id="11" name="矩形 10"/>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 name="TextBox 18"/>
            <p:cNvSpPr txBox="1">
              <a:spLocks noChangeArrowheads="1"/>
            </p:cNvSpPr>
            <p:nvPr/>
          </p:nvSpPr>
          <p:spPr bwMode="auto">
            <a:xfrm flipH="1">
              <a:off x="295563" y="2527909"/>
              <a:ext cx="1612743"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grpSp>
        <p:nvGrpSpPr>
          <p:cNvPr id="13" name="组合 12"/>
          <p:cNvGrpSpPr/>
          <p:nvPr/>
        </p:nvGrpSpPr>
        <p:grpSpPr>
          <a:xfrm>
            <a:off x="2335448" y="3236430"/>
            <a:ext cx="1777879" cy="1207528"/>
            <a:chOff x="2072433" y="511758"/>
            <a:chExt cx="2009463" cy="1267904"/>
          </a:xfrm>
        </p:grpSpPr>
        <p:sp>
          <p:nvSpPr>
            <p:cNvPr id="14" name="矩形 13"/>
            <p:cNvSpPr/>
            <p:nvPr/>
          </p:nvSpPr>
          <p:spPr>
            <a:xfrm>
              <a:off x="2072433" y="511758"/>
              <a:ext cx="2009463" cy="1267904"/>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mj-ea"/>
                <a:ea typeface="+mj-ea"/>
              </a:endParaRPr>
            </a:p>
          </p:txBody>
        </p:sp>
        <p:sp>
          <p:nvSpPr>
            <p:cNvPr id="15"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sp>
        <p:nvSpPr>
          <p:cNvPr id="16" name="TextBox 15"/>
          <p:cNvSpPr txBox="1"/>
          <p:nvPr/>
        </p:nvSpPr>
        <p:spPr>
          <a:xfrm>
            <a:off x="440595" y="1203598"/>
            <a:ext cx="5643573" cy="565167"/>
          </a:xfrm>
          <a:prstGeom prst="rect">
            <a:avLst/>
          </a:prstGeom>
          <a:noFill/>
        </p:spPr>
        <p:txBody>
          <a:bodyPr wrap="square" lIns="86371" tIns="43186" rIns="86371" bIns="43186" rtlCol="0">
            <a:spAutoFit/>
          </a:bodyPr>
          <a:lstStyle/>
          <a:p>
            <a:pPr>
              <a:lnSpc>
                <a:spcPct val="150000"/>
              </a:lnSpc>
            </a:pPr>
            <a:r>
              <a:rPr lang="zh-CN" altLang="en-US" sz="1100" dirty="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endParaRPr lang="en-US" altLang="zh-CN" sz="1100" dirty="0">
              <a:solidFill>
                <a:schemeClr val="tx1">
                  <a:lumMod val="85000"/>
                  <a:lumOff val="15000"/>
                </a:schemeClr>
              </a:solidFill>
              <a:latin typeface="+mn-ea"/>
            </a:endParaRPr>
          </a:p>
        </p:txBody>
      </p:sp>
      <p:pic>
        <p:nvPicPr>
          <p:cNvPr id="17" name="图片 16" descr="Vista-desktop-12.png"/>
          <p:cNvPicPr>
            <a:picLocks noChangeAspect="1"/>
          </p:cNvPicPr>
          <p:nvPr/>
        </p:nvPicPr>
        <p:blipFill rotWithShape="1">
          <a:blip r:embed="rId6" cstate="print"/>
          <a:srcRect r="22062"/>
          <a:stretch>
            <a:fillRect/>
          </a:stretch>
        </p:blipFill>
        <p:spPr>
          <a:xfrm>
            <a:off x="6084168" y="1059581"/>
            <a:ext cx="3059832" cy="3925957"/>
          </a:xfrm>
          <a:prstGeom prst="rect">
            <a:avLst/>
          </a:prstGeom>
        </p:spPr>
      </p:pic>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3" presetClass="entr" presetSubtype="52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par>
                                <p:cTn id="19" presetID="23" presetClass="entr" presetSubtype="528"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 calcmode="lin" valueType="num">
                                      <p:cBhvr>
                                        <p:cTn id="29" dur="500" fill="hold"/>
                                        <p:tgtEl>
                                          <p:spTgt spid="3"/>
                                        </p:tgtEl>
                                        <p:attrNameLst>
                                          <p:attrName>ppt_x</p:attrName>
                                        </p:attrNameLst>
                                      </p:cBhvr>
                                      <p:tavLst>
                                        <p:tav tm="0">
                                          <p:val>
                                            <p:fltVal val="0.5"/>
                                          </p:val>
                                        </p:tav>
                                        <p:tav tm="100000">
                                          <p:val>
                                            <p:strVal val="#ppt_x"/>
                                          </p:val>
                                        </p:tav>
                                      </p:tavLst>
                                    </p:anim>
                                    <p:anim calcmode="lin" valueType="num">
                                      <p:cBhvr>
                                        <p:cTn id="30" dur="500" fill="hold"/>
                                        <p:tgtEl>
                                          <p:spTgt spid="3"/>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125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grpSp>
        <p:nvGrpSpPr>
          <p:cNvPr id="3" name="组合 2"/>
          <p:cNvGrpSpPr/>
          <p:nvPr/>
        </p:nvGrpSpPr>
        <p:grpSpPr>
          <a:xfrm>
            <a:off x="6062891" y="1131590"/>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5" name="그룹 21"/>
            <p:cNvGrpSpPr/>
            <p:nvPr/>
          </p:nvGrpSpPr>
          <p:grpSpPr>
            <a:xfrm>
              <a:off x="6586312" y="2132856"/>
              <a:ext cx="2568441" cy="1488921"/>
              <a:chOff x="6794460" y="2050996"/>
              <a:chExt cx="2314044" cy="1488921"/>
            </a:xfrm>
          </p:grpSpPr>
          <p:sp>
            <p:nvSpPr>
              <p:cNvPr id="7"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主题三</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9" name="组合 8"/>
          <p:cNvGrpSpPr/>
          <p:nvPr/>
        </p:nvGrpSpPr>
        <p:grpSpPr>
          <a:xfrm>
            <a:off x="3301852" y="1131590"/>
            <a:ext cx="3060574" cy="1828550"/>
            <a:chOff x="3162325" y="1925354"/>
            <a:chExt cx="3238821" cy="1935163"/>
          </a:xfrm>
        </p:grpSpPr>
        <p:sp>
          <p:nvSpPr>
            <p:cNvPr id="10"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1" name="그룹 21"/>
            <p:cNvGrpSpPr/>
            <p:nvPr/>
          </p:nvGrpSpPr>
          <p:grpSpPr>
            <a:xfrm>
              <a:off x="3552615" y="2060848"/>
              <a:ext cx="2568441" cy="1560929"/>
              <a:chOff x="6794460" y="1978988"/>
              <a:chExt cx="2314044" cy="1560929"/>
            </a:xfrm>
          </p:grpSpPr>
          <p:sp>
            <p:nvSpPr>
              <p:cNvPr id="12"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3" name="Text Box 5"/>
              <p:cNvSpPr txBox="1">
                <a:spLocks noChangeArrowheads="1"/>
              </p:cNvSpPr>
              <p:nvPr/>
            </p:nvSpPr>
            <p:spPr bwMode="auto">
              <a:xfrm>
                <a:off x="6794460" y="1978988"/>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主题二</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14" name="组合 13"/>
          <p:cNvGrpSpPr/>
          <p:nvPr/>
        </p:nvGrpSpPr>
        <p:grpSpPr>
          <a:xfrm>
            <a:off x="551242" y="1131590"/>
            <a:ext cx="3060574" cy="1828550"/>
            <a:chOff x="251520" y="1925354"/>
            <a:chExt cx="3238821" cy="1935163"/>
          </a:xfrm>
        </p:grpSpPr>
        <p:sp>
          <p:nvSpPr>
            <p:cNvPr id="15"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6" name="그룹 21"/>
            <p:cNvGrpSpPr/>
            <p:nvPr/>
          </p:nvGrpSpPr>
          <p:grpSpPr>
            <a:xfrm>
              <a:off x="369777" y="2132856"/>
              <a:ext cx="2568441" cy="1488921"/>
              <a:chOff x="6794460" y="2050996"/>
              <a:chExt cx="2314044" cy="1488921"/>
            </a:xfrm>
          </p:grpSpPr>
          <p:sp>
            <p:nvSpPr>
              <p:cNvPr id="17"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8"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主题一</a:t>
                </a:r>
                <a:endParaRPr lang="ko-KR" altLang="ko-KR" sz="3000" b="1" dirty="0">
                  <a:solidFill>
                    <a:schemeClr val="bg1"/>
                  </a:solidFill>
                  <a:latin typeface="Arial" panose="020B0604020202020204" pitchFamily="34" charset="0"/>
                  <a:cs typeface="Arial" panose="020B0604020202020204" pitchFamily="34" charset="0"/>
                </a:endParaRPr>
              </a:p>
            </p:txBody>
          </p:sp>
        </p:grpSp>
      </p:grpSp>
      <p:sp>
        <p:nvSpPr>
          <p:cNvPr id="19" name="矩形 18"/>
          <p:cNvSpPr/>
          <p:nvPr/>
        </p:nvSpPr>
        <p:spPr>
          <a:xfrm>
            <a:off x="551242" y="3172816"/>
            <a:ext cx="2580597" cy="1428859"/>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0" name="矩形 19"/>
          <p:cNvSpPr/>
          <p:nvPr/>
        </p:nvSpPr>
        <p:spPr>
          <a:xfrm>
            <a:off x="3301852" y="3161635"/>
            <a:ext cx="2602156" cy="1428859"/>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1" name="矩形 20"/>
          <p:cNvSpPr/>
          <p:nvPr/>
        </p:nvSpPr>
        <p:spPr>
          <a:xfrm>
            <a:off x="6062891" y="3161636"/>
            <a:ext cx="2605075" cy="1428859"/>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3" name="TextBox 22"/>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par>
                                <p:cTn id="13" presetID="22" presetClass="entr" presetSubtype="1" fill="hold" grpId="0" nodeType="withEffect">
                                  <p:stCondLst>
                                    <p:cond delay="3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12" presetClass="entr" presetSubtype="8" fill="hold" nodeType="withEffect">
                                  <p:stCondLst>
                                    <p:cond delay="3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par>
                                <p:cTn id="20" presetID="22" presetClass="entr" presetSubtype="1" fill="hold" grpId="0"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12" presetClass="entr" presetSubtype="8"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1" fill="hold" grpId="0" nodeType="withEffect">
                                  <p:stCondLst>
                                    <p:cond delay="10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sp>
        <p:nvSpPr>
          <p:cNvPr id="3" name="矩形 14"/>
          <p:cNvSpPr/>
          <p:nvPr/>
        </p:nvSpPr>
        <p:spPr>
          <a:xfrm flipV="1">
            <a:off x="0" y="2771382"/>
            <a:ext cx="3082967" cy="184291"/>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a:solidFill>
                <a:schemeClr val="lt1"/>
              </a:solidFill>
            </a:endParaRPr>
          </a:p>
        </p:txBody>
      </p:sp>
      <p:grpSp>
        <p:nvGrpSpPr>
          <p:cNvPr id="4" name="组合 3"/>
          <p:cNvGrpSpPr/>
          <p:nvPr/>
        </p:nvGrpSpPr>
        <p:grpSpPr>
          <a:xfrm>
            <a:off x="2419544" y="2772454"/>
            <a:ext cx="1314418" cy="1311464"/>
            <a:chOff x="3225639" y="4543564"/>
            <a:chExt cx="1752329" cy="1748619"/>
          </a:xfrm>
        </p:grpSpPr>
        <p:sp>
          <p:nvSpPr>
            <p:cNvPr id="5" name="椭圆 4"/>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椭圆 6"/>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000" b="1" kern="0" dirty="0">
                  <a:solidFill>
                    <a:schemeClr val="tx1">
                      <a:lumMod val="85000"/>
                      <a:lumOff val="15000"/>
                    </a:schemeClr>
                  </a:solidFill>
                  <a:latin typeface="Bebas" pitchFamily="2" charset="0"/>
                  <a:ea typeface="微软雅黑" panose="020B0503020204020204" pitchFamily="34" charset="-122"/>
                </a:rPr>
                <a:t>02</a:t>
              </a:r>
              <a:endParaRPr lang="zh-CN" altLang="en-US" sz="3000" b="1" kern="0" dirty="0">
                <a:solidFill>
                  <a:schemeClr val="tx1">
                    <a:lumMod val="85000"/>
                    <a:lumOff val="15000"/>
                  </a:schemeClr>
                </a:solidFill>
                <a:latin typeface="Bebas" pitchFamily="2" charset="0"/>
                <a:ea typeface="微软雅黑" panose="020B0503020204020204" pitchFamily="34" charset="-122"/>
              </a:endParaRPr>
            </a:p>
          </p:txBody>
        </p:sp>
        <p:sp>
          <p:nvSpPr>
            <p:cNvPr id="8"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9" name="矩形 14"/>
          <p:cNvSpPr/>
          <p:nvPr/>
        </p:nvSpPr>
        <p:spPr>
          <a:xfrm>
            <a:off x="0" y="2368578"/>
            <a:ext cx="5328182" cy="184291"/>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0" name="组合 9"/>
          <p:cNvGrpSpPr/>
          <p:nvPr/>
        </p:nvGrpSpPr>
        <p:grpSpPr>
          <a:xfrm>
            <a:off x="4598861" y="1260690"/>
            <a:ext cx="1301991" cy="1303965"/>
            <a:chOff x="6131016" y="674750"/>
            <a:chExt cx="1735762" cy="1738620"/>
          </a:xfrm>
        </p:grpSpPr>
        <p:sp>
          <p:nvSpPr>
            <p:cNvPr id="11" name="椭圆 10"/>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椭圆 11"/>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dirty="0">
                  <a:solidFill>
                    <a:schemeClr val="tx1">
                      <a:lumMod val="85000"/>
                      <a:lumOff val="15000"/>
                    </a:schemeClr>
                  </a:solidFill>
                  <a:latin typeface="Bebas" pitchFamily="2" charset="0"/>
                  <a:ea typeface="微软雅黑" panose="020B0503020204020204" pitchFamily="34" charset="-122"/>
                </a:rPr>
                <a:t>01</a:t>
              </a:r>
              <a:endParaRPr lang="zh-CN" altLang="en-US" sz="3000" b="1" kern="0" dirty="0">
                <a:solidFill>
                  <a:schemeClr val="tx1">
                    <a:lumMod val="85000"/>
                    <a:lumOff val="15000"/>
                  </a:schemeClr>
                </a:solidFill>
                <a:latin typeface="Bebas" pitchFamily="2" charset="0"/>
                <a:ea typeface="微软雅黑" panose="020B0503020204020204" pitchFamily="34" charset="-122"/>
              </a:endParaRPr>
            </a:p>
          </p:txBody>
        </p:sp>
        <p:sp>
          <p:nvSpPr>
            <p:cNvPr id="13"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4" name="矩形 14"/>
          <p:cNvSpPr/>
          <p:nvPr/>
        </p:nvSpPr>
        <p:spPr>
          <a:xfrm flipV="1">
            <a:off x="4572001" y="2771382"/>
            <a:ext cx="4573315" cy="184291"/>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5" name="组合 14"/>
          <p:cNvGrpSpPr/>
          <p:nvPr/>
        </p:nvGrpSpPr>
        <p:grpSpPr>
          <a:xfrm>
            <a:off x="3921004" y="2771383"/>
            <a:ext cx="1301991" cy="1301822"/>
            <a:chOff x="5227325" y="4542136"/>
            <a:chExt cx="1735762" cy="1735763"/>
          </a:xfrm>
        </p:grpSpPr>
        <p:sp>
          <p:nvSpPr>
            <p:cNvPr id="16" name="椭圆 15"/>
            <p:cNvSpPr/>
            <p:nvPr/>
          </p:nvSpPr>
          <p:spPr>
            <a:xfrm flipV="1">
              <a:off x="5227325" y="4543565"/>
              <a:ext cx="1735762" cy="1734334"/>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7" name="椭圆 16"/>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a:solidFill>
                    <a:schemeClr val="tx1">
                      <a:lumMod val="85000"/>
                      <a:lumOff val="15000"/>
                    </a:schemeClr>
                  </a:solidFill>
                  <a:latin typeface="Bebas" pitchFamily="2" charset="0"/>
                  <a:ea typeface="微软雅黑" panose="020B0503020204020204" pitchFamily="34" charset="-122"/>
                </a:rPr>
                <a:t>03</a:t>
              </a:r>
              <a:endParaRPr lang="zh-CN" altLang="en-US" sz="3000" b="1" kern="0">
                <a:solidFill>
                  <a:schemeClr val="tx1">
                    <a:lumMod val="85000"/>
                    <a:lumOff val="15000"/>
                  </a:schemeClr>
                </a:solidFill>
                <a:latin typeface="Bebas" pitchFamily="2" charset="0"/>
                <a:ea typeface="微软雅黑" panose="020B0503020204020204" pitchFamily="34" charset="-122"/>
              </a:endParaRPr>
            </a:p>
          </p:txBody>
        </p:sp>
        <p:sp>
          <p:nvSpPr>
            <p:cNvPr id="18"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9" name="TextBox 18"/>
          <p:cNvSpPr txBox="1"/>
          <p:nvPr/>
        </p:nvSpPr>
        <p:spPr>
          <a:xfrm>
            <a:off x="1433642" y="1571314"/>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选择粘贴，并选择只保留文字。</a:t>
            </a:r>
          </a:p>
        </p:txBody>
      </p:sp>
      <p:sp>
        <p:nvSpPr>
          <p:cNvPr id="20" name="TextBox 19"/>
          <p:cNvSpPr txBox="1"/>
          <p:nvPr/>
        </p:nvSpPr>
        <p:spPr>
          <a:xfrm>
            <a:off x="1439244" y="1271230"/>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a:off x="445621" y="3449202"/>
            <a:ext cx="1901683"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a:t>
            </a:r>
          </a:p>
        </p:txBody>
      </p:sp>
      <p:sp>
        <p:nvSpPr>
          <p:cNvPr id="22" name="TextBox 21"/>
          <p:cNvSpPr txBox="1"/>
          <p:nvPr/>
        </p:nvSpPr>
        <p:spPr>
          <a:xfrm>
            <a:off x="451222" y="3149119"/>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3" name="TextBox 22"/>
          <p:cNvSpPr txBox="1"/>
          <p:nvPr/>
        </p:nvSpPr>
        <p:spPr>
          <a:xfrm>
            <a:off x="5411005" y="3457402"/>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选择粘贴，并选择只保留文字。</a:t>
            </a:r>
          </a:p>
        </p:txBody>
      </p:sp>
      <p:sp>
        <p:nvSpPr>
          <p:cNvPr id="24" name="TextBox 23"/>
          <p:cNvSpPr txBox="1"/>
          <p:nvPr/>
        </p:nvSpPr>
        <p:spPr>
          <a:xfrm>
            <a:off x="5416607" y="3157318"/>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5" name="TextBox 24"/>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250" fill="hold"/>
                                        <p:tgtEl>
                                          <p:spTgt spid="20"/>
                                        </p:tgtEl>
                                        <p:attrNameLst>
                                          <p:attrName>ppt_x</p:attrName>
                                        </p:attrNameLst>
                                      </p:cBhvr>
                                      <p:tavLst>
                                        <p:tav tm="0">
                                          <p:val>
                                            <p:strVal val="#ppt_x"/>
                                          </p:val>
                                        </p:tav>
                                        <p:tav tm="100000">
                                          <p:val>
                                            <p:strVal val="#ppt_x"/>
                                          </p:val>
                                        </p:tav>
                                      </p:tavLst>
                                    </p:anim>
                                    <p:anim calcmode="lin" valueType="num">
                                      <p:cBhvr>
                                        <p:cTn id="36" dur="250" fill="hold"/>
                                        <p:tgtEl>
                                          <p:spTgt spid="20"/>
                                        </p:tgtEl>
                                        <p:attrNameLst>
                                          <p:attrName>ppt_y</p:attrName>
                                        </p:attrNameLst>
                                      </p:cBhvr>
                                      <p:tavLst>
                                        <p:tav tm="0">
                                          <p:val>
                                            <p:strVal val="#ppt_y-#ppt_h/2"/>
                                          </p:val>
                                        </p:tav>
                                        <p:tav tm="100000">
                                          <p:val>
                                            <p:strVal val="#ppt_y"/>
                                          </p:val>
                                        </p:tav>
                                      </p:tavLst>
                                    </p:anim>
                                    <p:anim calcmode="lin" valueType="num">
                                      <p:cBhvr>
                                        <p:cTn id="37" dur="250" fill="hold"/>
                                        <p:tgtEl>
                                          <p:spTgt spid="20"/>
                                        </p:tgtEl>
                                        <p:attrNameLst>
                                          <p:attrName>ppt_w</p:attrName>
                                        </p:attrNameLst>
                                      </p:cBhvr>
                                      <p:tavLst>
                                        <p:tav tm="0">
                                          <p:val>
                                            <p:strVal val="#ppt_w"/>
                                          </p:val>
                                        </p:tav>
                                        <p:tav tm="100000">
                                          <p:val>
                                            <p:strVal val="#ppt_w"/>
                                          </p:val>
                                        </p:tav>
                                      </p:tavLst>
                                    </p:anim>
                                    <p:anim calcmode="lin" valueType="num">
                                      <p:cBhvr>
                                        <p:cTn id="38" dur="250" fill="hold"/>
                                        <p:tgtEl>
                                          <p:spTgt spid="20"/>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ppt_x</p:attrName>
                                        </p:attrNameLst>
                                      </p:cBhvr>
                                      <p:tavLst>
                                        <p:tav tm="0">
                                          <p:val>
                                            <p:strVal val="#ppt_x"/>
                                          </p:val>
                                        </p:tav>
                                        <p:tav tm="100000">
                                          <p:val>
                                            <p:strVal val="#ppt_x"/>
                                          </p:val>
                                        </p:tav>
                                      </p:tavLst>
                                    </p:anim>
                                    <p:anim calcmode="lin" valueType="num">
                                      <p:cBhvr>
                                        <p:cTn id="47" dur="250" fill="hold"/>
                                        <p:tgtEl>
                                          <p:spTgt spid="22"/>
                                        </p:tgtEl>
                                        <p:attrNameLst>
                                          <p:attrName>ppt_y</p:attrName>
                                        </p:attrNameLst>
                                      </p:cBhvr>
                                      <p:tavLst>
                                        <p:tav tm="0">
                                          <p:val>
                                            <p:strVal val="#ppt_y-#ppt_h/2"/>
                                          </p:val>
                                        </p:tav>
                                        <p:tav tm="100000">
                                          <p:val>
                                            <p:strVal val="#ppt_y"/>
                                          </p:val>
                                        </p:tav>
                                      </p:tavLst>
                                    </p:anim>
                                    <p:anim calcmode="lin" valueType="num">
                                      <p:cBhvr>
                                        <p:cTn id="48" dur="250" fill="hold"/>
                                        <p:tgtEl>
                                          <p:spTgt spid="22"/>
                                        </p:tgtEl>
                                        <p:attrNameLst>
                                          <p:attrName>ppt_w</p:attrName>
                                        </p:attrNameLst>
                                      </p:cBhvr>
                                      <p:tavLst>
                                        <p:tav tm="0">
                                          <p:val>
                                            <p:strVal val="#ppt_w"/>
                                          </p:val>
                                        </p:tav>
                                        <p:tav tm="100000">
                                          <p:val>
                                            <p:strVal val="#ppt_w"/>
                                          </p:val>
                                        </p:tav>
                                      </p:tavLst>
                                    </p:anim>
                                    <p:anim calcmode="lin" valueType="num">
                                      <p:cBhvr>
                                        <p:cTn id="49" dur="250" fill="hold"/>
                                        <p:tgtEl>
                                          <p:spTgt spid="22"/>
                                        </p:tgtEl>
                                        <p:attrNameLst>
                                          <p:attrName>ppt_h</p:attrName>
                                        </p:attrNameLst>
                                      </p:cBhvr>
                                      <p:tavLst>
                                        <p:tav tm="0">
                                          <p:val>
                                            <p:fltVal val="0"/>
                                          </p:val>
                                        </p:tav>
                                        <p:tav tm="100000">
                                          <p:val>
                                            <p:strVal val="#ppt_h"/>
                                          </p:val>
                                        </p:tav>
                                      </p:tavLst>
                                    </p:anim>
                                  </p:childTnLst>
                                </p:cTn>
                              </p:par>
                            </p:childTnLst>
                          </p:cTn>
                        </p:par>
                        <p:par>
                          <p:cTn id="50" fill="hold">
                            <p:stCondLst>
                              <p:cond delay="5099"/>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5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ppt_x</p:attrName>
                                        </p:attrNameLst>
                                      </p:cBhvr>
                                      <p:tavLst>
                                        <p:tav tm="0">
                                          <p:val>
                                            <p:strVal val="#ppt_x"/>
                                          </p:val>
                                        </p:tav>
                                        <p:tav tm="100000">
                                          <p:val>
                                            <p:strVal val="#ppt_x"/>
                                          </p:val>
                                        </p:tav>
                                      </p:tavLst>
                                    </p:anim>
                                    <p:anim calcmode="lin" valueType="num">
                                      <p:cBhvr>
                                        <p:cTn id="58" dur="250" fill="hold"/>
                                        <p:tgtEl>
                                          <p:spTgt spid="24"/>
                                        </p:tgtEl>
                                        <p:attrNameLst>
                                          <p:attrName>ppt_y</p:attrName>
                                        </p:attrNameLst>
                                      </p:cBhvr>
                                      <p:tavLst>
                                        <p:tav tm="0">
                                          <p:val>
                                            <p:strVal val="#ppt_y-#ppt_h/2"/>
                                          </p:val>
                                        </p:tav>
                                        <p:tav tm="100000">
                                          <p:val>
                                            <p:strVal val="#ppt_y"/>
                                          </p:val>
                                        </p:tav>
                                      </p:tavLst>
                                    </p:anim>
                                    <p:anim calcmode="lin" valueType="num">
                                      <p:cBhvr>
                                        <p:cTn id="59" dur="250" fill="hold"/>
                                        <p:tgtEl>
                                          <p:spTgt spid="24"/>
                                        </p:tgtEl>
                                        <p:attrNameLst>
                                          <p:attrName>ppt_w</p:attrName>
                                        </p:attrNameLst>
                                      </p:cBhvr>
                                      <p:tavLst>
                                        <p:tav tm="0">
                                          <p:val>
                                            <p:strVal val="#ppt_w"/>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6149"/>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par>
                          <p:cTn id="65" fill="hold">
                            <p:stCondLst>
                              <p:cond delay="6649"/>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9" grpId="0" animBg="1"/>
      <p:bldP spid="14" grpId="0" animBg="1"/>
      <p:bldP spid="19" grpId="0"/>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sp>
        <p:nvSpPr>
          <p:cNvPr id="3" name="Rectangle 74"/>
          <p:cNvSpPr/>
          <p:nvPr/>
        </p:nvSpPr>
        <p:spPr>
          <a:xfrm>
            <a:off x="1331640" y="2190669"/>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4" name="Straight Connector 7"/>
          <p:cNvCxnSpPr/>
          <p:nvPr/>
        </p:nvCxnSpPr>
        <p:spPr>
          <a:xfrm>
            <a:off x="1331640" y="2580834"/>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31641" y="2277578"/>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sz="1400" b="1" dirty="0">
              <a:solidFill>
                <a:schemeClr val="tx1">
                  <a:lumMod val="85000"/>
                  <a:lumOff val="15000"/>
                </a:schemeClr>
              </a:solidFill>
              <a:latin typeface="+mn-ea"/>
              <a:cs typeface="Helvetica Neue"/>
            </a:endParaRPr>
          </a:p>
        </p:txBody>
      </p:sp>
      <p:sp>
        <p:nvSpPr>
          <p:cNvPr id="7" name="TextBox 6"/>
          <p:cNvSpPr txBox="1"/>
          <p:nvPr/>
        </p:nvSpPr>
        <p:spPr>
          <a:xfrm>
            <a:off x="1331641" y="2811488"/>
            <a:ext cx="1510530" cy="1080296"/>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sp>
        <p:nvSpPr>
          <p:cNvPr id="8" name="Rectangle 90"/>
          <p:cNvSpPr/>
          <p:nvPr/>
        </p:nvSpPr>
        <p:spPr>
          <a:xfrm>
            <a:off x="3031696" y="2190669"/>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9" name="Straight Connector 97"/>
          <p:cNvCxnSpPr/>
          <p:nvPr/>
        </p:nvCxnSpPr>
        <p:spPr>
          <a:xfrm>
            <a:off x="3031696" y="2580834"/>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31697" y="2277578"/>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1" name="TextBox 10"/>
          <p:cNvSpPr txBox="1"/>
          <p:nvPr/>
        </p:nvSpPr>
        <p:spPr>
          <a:xfrm>
            <a:off x="3031697" y="2811488"/>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sp>
        <p:nvSpPr>
          <p:cNvPr id="12" name="Rectangle 127"/>
          <p:cNvSpPr/>
          <p:nvPr/>
        </p:nvSpPr>
        <p:spPr>
          <a:xfrm>
            <a:off x="4743327" y="2184986"/>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13" name="Straight Connector 130"/>
          <p:cNvCxnSpPr/>
          <p:nvPr/>
        </p:nvCxnSpPr>
        <p:spPr>
          <a:xfrm>
            <a:off x="4743327" y="2575151"/>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43328" y="2271895"/>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5" name="TextBox 14"/>
          <p:cNvSpPr txBox="1"/>
          <p:nvPr/>
        </p:nvSpPr>
        <p:spPr>
          <a:xfrm>
            <a:off x="4743328" y="2805805"/>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sp>
        <p:nvSpPr>
          <p:cNvPr id="16" name="Rectangle 138"/>
          <p:cNvSpPr/>
          <p:nvPr/>
        </p:nvSpPr>
        <p:spPr>
          <a:xfrm>
            <a:off x="6445845" y="2179461"/>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17" name="Straight Connector 140"/>
          <p:cNvCxnSpPr/>
          <p:nvPr/>
        </p:nvCxnSpPr>
        <p:spPr>
          <a:xfrm>
            <a:off x="6445845" y="2569626"/>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45846" y="2266370"/>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9" name="TextBox 18"/>
          <p:cNvSpPr txBox="1"/>
          <p:nvPr/>
        </p:nvSpPr>
        <p:spPr>
          <a:xfrm>
            <a:off x="6445846" y="2800280"/>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grpSp>
        <p:nvGrpSpPr>
          <p:cNvPr id="20" name="组合 19"/>
          <p:cNvGrpSpPr/>
          <p:nvPr/>
        </p:nvGrpSpPr>
        <p:grpSpPr>
          <a:xfrm>
            <a:off x="6935279" y="1378570"/>
            <a:ext cx="509588" cy="452438"/>
            <a:chOff x="4676776" y="3021013"/>
            <a:chExt cx="509588" cy="452438"/>
          </a:xfrm>
          <a:solidFill>
            <a:schemeClr val="accent1"/>
          </a:solidFill>
        </p:grpSpPr>
        <p:sp>
          <p:nvSpPr>
            <p:cNvPr id="21" name="Freeform 404"/>
            <p:cNvSpPr>
              <a:spLocks noEditPoints="1"/>
            </p:cNvSpPr>
            <p:nvPr/>
          </p:nvSpPr>
          <p:spPr bwMode="auto">
            <a:xfrm>
              <a:off x="4676776" y="3021013"/>
              <a:ext cx="509588" cy="452438"/>
            </a:xfrm>
            <a:custGeom>
              <a:avLst/>
              <a:gdLst>
                <a:gd name="T0" fmla="*/ 225 w 232"/>
                <a:gd name="T1" fmla="*/ 0 h 206"/>
                <a:gd name="T2" fmla="*/ 8 w 232"/>
                <a:gd name="T3" fmla="*/ 0 h 206"/>
                <a:gd name="T4" fmla="*/ 0 w 232"/>
                <a:gd name="T5" fmla="*/ 7 h 206"/>
                <a:gd name="T6" fmla="*/ 0 w 232"/>
                <a:gd name="T7" fmla="*/ 199 h 206"/>
                <a:gd name="T8" fmla="*/ 8 w 232"/>
                <a:gd name="T9" fmla="*/ 206 h 206"/>
                <a:gd name="T10" fmla="*/ 225 w 232"/>
                <a:gd name="T11" fmla="*/ 206 h 206"/>
                <a:gd name="T12" fmla="*/ 232 w 232"/>
                <a:gd name="T13" fmla="*/ 199 h 206"/>
                <a:gd name="T14" fmla="*/ 232 w 232"/>
                <a:gd name="T15" fmla="*/ 7 h 206"/>
                <a:gd name="T16" fmla="*/ 225 w 232"/>
                <a:gd name="T17" fmla="*/ 0 h 206"/>
                <a:gd name="T18" fmla="*/ 218 w 232"/>
                <a:gd name="T19" fmla="*/ 185 h 206"/>
                <a:gd name="T20" fmla="*/ 65 w 232"/>
                <a:gd name="T21" fmla="*/ 185 h 206"/>
                <a:gd name="T22" fmla="*/ 54 w 232"/>
                <a:gd name="T23" fmla="*/ 192 h 206"/>
                <a:gd name="T24" fmla="*/ 43 w 232"/>
                <a:gd name="T25" fmla="*/ 185 h 206"/>
                <a:gd name="T26" fmla="*/ 15 w 232"/>
                <a:gd name="T27" fmla="*/ 185 h 206"/>
                <a:gd name="T28" fmla="*/ 15 w 232"/>
                <a:gd name="T29" fmla="*/ 176 h 206"/>
                <a:gd name="T30" fmla="*/ 43 w 232"/>
                <a:gd name="T31" fmla="*/ 176 h 206"/>
                <a:gd name="T32" fmla="*/ 54 w 232"/>
                <a:gd name="T33" fmla="*/ 169 h 206"/>
                <a:gd name="T34" fmla="*/ 65 w 232"/>
                <a:gd name="T35" fmla="*/ 176 h 206"/>
                <a:gd name="T36" fmla="*/ 218 w 232"/>
                <a:gd name="T37" fmla="*/ 176 h 206"/>
                <a:gd name="T38" fmla="*/ 218 w 232"/>
                <a:gd name="T39" fmla="*/ 185 h 206"/>
                <a:gd name="T40" fmla="*/ 218 w 232"/>
                <a:gd name="T41" fmla="*/ 155 h 206"/>
                <a:gd name="T42" fmla="*/ 15 w 232"/>
                <a:gd name="T43" fmla="*/ 155 h 206"/>
                <a:gd name="T44" fmla="*/ 15 w 232"/>
                <a:gd name="T45" fmla="*/ 15 h 206"/>
                <a:gd name="T46" fmla="*/ 218 w 232"/>
                <a:gd name="T47" fmla="*/ 15 h 206"/>
                <a:gd name="T48" fmla="*/ 218 w 232"/>
                <a:gd name="T49" fmla="*/ 15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206">
                  <a:moveTo>
                    <a:pt x="225" y="0"/>
                  </a:moveTo>
                  <a:cubicBezTo>
                    <a:pt x="8" y="0"/>
                    <a:pt x="8" y="0"/>
                    <a:pt x="8" y="0"/>
                  </a:cubicBezTo>
                  <a:cubicBezTo>
                    <a:pt x="3" y="0"/>
                    <a:pt x="0" y="3"/>
                    <a:pt x="0" y="7"/>
                  </a:cubicBezTo>
                  <a:cubicBezTo>
                    <a:pt x="0" y="199"/>
                    <a:pt x="0" y="199"/>
                    <a:pt x="0" y="199"/>
                  </a:cubicBezTo>
                  <a:cubicBezTo>
                    <a:pt x="0" y="203"/>
                    <a:pt x="3" y="206"/>
                    <a:pt x="8" y="206"/>
                  </a:cubicBezTo>
                  <a:cubicBezTo>
                    <a:pt x="225" y="206"/>
                    <a:pt x="225" y="206"/>
                    <a:pt x="225" y="206"/>
                  </a:cubicBezTo>
                  <a:cubicBezTo>
                    <a:pt x="229" y="206"/>
                    <a:pt x="232" y="203"/>
                    <a:pt x="232" y="199"/>
                  </a:cubicBezTo>
                  <a:cubicBezTo>
                    <a:pt x="232" y="7"/>
                    <a:pt x="232" y="7"/>
                    <a:pt x="232" y="7"/>
                  </a:cubicBezTo>
                  <a:cubicBezTo>
                    <a:pt x="232" y="3"/>
                    <a:pt x="229" y="0"/>
                    <a:pt x="225" y="0"/>
                  </a:cubicBezTo>
                  <a:close/>
                  <a:moveTo>
                    <a:pt x="218" y="185"/>
                  </a:moveTo>
                  <a:cubicBezTo>
                    <a:pt x="65" y="185"/>
                    <a:pt x="65" y="185"/>
                    <a:pt x="65" y="185"/>
                  </a:cubicBezTo>
                  <a:cubicBezTo>
                    <a:pt x="63" y="189"/>
                    <a:pt x="59" y="192"/>
                    <a:pt x="54" y="192"/>
                  </a:cubicBezTo>
                  <a:cubicBezTo>
                    <a:pt x="49" y="192"/>
                    <a:pt x="44" y="189"/>
                    <a:pt x="43" y="185"/>
                  </a:cubicBezTo>
                  <a:cubicBezTo>
                    <a:pt x="15" y="185"/>
                    <a:pt x="15" y="185"/>
                    <a:pt x="15" y="185"/>
                  </a:cubicBezTo>
                  <a:cubicBezTo>
                    <a:pt x="15" y="176"/>
                    <a:pt x="15" y="176"/>
                    <a:pt x="15" y="176"/>
                  </a:cubicBezTo>
                  <a:cubicBezTo>
                    <a:pt x="43" y="176"/>
                    <a:pt x="43" y="176"/>
                    <a:pt x="43" y="176"/>
                  </a:cubicBezTo>
                  <a:cubicBezTo>
                    <a:pt x="44" y="172"/>
                    <a:pt x="49" y="169"/>
                    <a:pt x="54" y="169"/>
                  </a:cubicBezTo>
                  <a:cubicBezTo>
                    <a:pt x="59" y="169"/>
                    <a:pt x="63" y="172"/>
                    <a:pt x="65" y="176"/>
                  </a:cubicBezTo>
                  <a:cubicBezTo>
                    <a:pt x="218" y="176"/>
                    <a:pt x="218" y="176"/>
                    <a:pt x="218" y="176"/>
                  </a:cubicBezTo>
                  <a:lnTo>
                    <a:pt x="218" y="185"/>
                  </a:lnTo>
                  <a:close/>
                  <a:moveTo>
                    <a:pt x="218" y="155"/>
                  </a:moveTo>
                  <a:cubicBezTo>
                    <a:pt x="15" y="155"/>
                    <a:pt x="15" y="155"/>
                    <a:pt x="15" y="155"/>
                  </a:cubicBezTo>
                  <a:cubicBezTo>
                    <a:pt x="15" y="15"/>
                    <a:pt x="15" y="15"/>
                    <a:pt x="15" y="15"/>
                  </a:cubicBezTo>
                  <a:cubicBezTo>
                    <a:pt x="218" y="15"/>
                    <a:pt x="218" y="15"/>
                    <a:pt x="218" y="15"/>
                  </a:cubicBezTo>
                  <a:lnTo>
                    <a:pt x="218"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2" name="Freeform 405"/>
            <p:cNvSpPr/>
            <p:nvPr/>
          </p:nvSpPr>
          <p:spPr bwMode="auto">
            <a:xfrm>
              <a:off x="4867276" y="3124200"/>
              <a:ext cx="142875" cy="166688"/>
            </a:xfrm>
            <a:custGeom>
              <a:avLst/>
              <a:gdLst>
                <a:gd name="T0" fmla="*/ 61 w 65"/>
                <a:gd name="T1" fmla="*/ 34 h 76"/>
                <a:gd name="T2" fmla="*/ 61 w 65"/>
                <a:gd name="T3" fmla="*/ 42 h 76"/>
                <a:gd name="T4" fmla="*/ 6 w 65"/>
                <a:gd name="T5" fmla="*/ 74 h 76"/>
                <a:gd name="T6" fmla="*/ 0 w 65"/>
                <a:gd name="T7" fmla="*/ 70 h 76"/>
                <a:gd name="T8" fmla="*/ 0 w 65"/>
                <a:gd name="T9" fmla="*/ 7 h 76"/>
                <a:gd name="T10" fmla="*/ 6 w 65"/>
                <a:gd name="T11" fmla="*/ 3 h 76"/>
                <a:gd name="T12" fmla="*/ 61 w 65"/>
                <a:gd name="T13" fmla="*/ 34 h 76"/>
              </a:gdLst>
              <a:ahLst/>
              <a:cxnLst>
                <a:cxn ang="0">
                  <a:pos x="T0" y="T1"/>
                </a:cxn>
                <a:cxn ang="0">
                  <a:pos x="T2" y="T3"/>
                </a:cxn>
                <a:cxn ang="0">
                  <a:pos x="T4" y="T5"/>
                </a:cxn>
                <a:cxn ang="0">
                  <a:pos x="T6" y="T7"/>
                </a:cxn>
                <a:cxn ang="0">
                  <a:pos x="T8" y="T9"/>
                </a:cxn>
                <a:cxn ang="0">
                  <a:pos x="T10" y="T11"/>
                </a:cxn>
                <a:cxn ang="0">
                  <a:pos x="T12" y="T13"/>
                </a:cxn>
              </a:cxnLst>
              <a:rect l="0" t="0" r="r" b="b"/>
              <a:pathLst>
                <a:path w="65" h="76">
                  <a:moveTo>
                    <a:pt x="61" y="34"/>
                  </a:moveTo>
                  <a:cubicBezTo>
                    <a:pt x="65" y="37"/>
                    <a:pt x="65" y="40"/>
                    <a:pt x="61" y="42"/>
                  </a:cubicBezTo>
                  <a:cubicBezTo>
                    <a:pt x="6" y="74"/>
                    <a:pt x="6" y="74"/>
                    <a:pt x="6" y="74"/>
                  </a:cubicBezTo>
                  <a:cubicBezTo>
                    <a:pt x="3" y="76"/>
                    <a:pt x="0" y="74"/>
                    <a:pt x="0" y="70"/>
                  </a:cubicBezTo>
                  <a:cubicBezTo>
                    <a:pt x="0" y="7"/>
                    <a:pt x="0" y="7"/>
                    <a:pt x="0" y="7"/>
                  </a:cubicBezTo>
                  <a:cubicBezTo>
                    <a:pt x="0" y="2"/>
                    <a:pt x="3" y="0"/>
                    <a:pt x="6" y="3"/>
                  </a:cubicBezTo>
                  <a:lnTo>
                    <a:pt x="61"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23" name="组合 22"/>
          <p:cNvGrpSpPr/>
          <p:nvPr/>
        </p:nvGrpSpPr>
        <p:grpSpPr>
          <a:xfrm>
            <a:off x="3533495" y="1377777"/>
            <a:ext cx="509588" cy="454025"/>
            <a:chOff x="3332164" y="207963"/>
            <a:chExt cx="509588" cy="454025"/>
          </a:xfrm>
          <a:solidFill>
            <a:schemeClr val="accent1"/>
          </a:solidFill>
        </p:grpSpPr>
        <p:sp>
          <p:nvSpPr>
            <p:cNvPr id="24" name="Freeform 41"/>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5" name="Freeform 42"/>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43"/>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44"/>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28" name="组合 27"/>
          <p:cNvGrpSpPr/>
          <p:nvPr/>
        </p:nvGrpSpPr>
        <p:grpSpPr>
          <a:xfrm>
            <a:off x="1801583" y="1347614"/>
            <a:ext cx="566738" cy="514350"/>
            <a:chOff x="8356601" y="152401"/>
            <a:chExt cx="566738" cy="514350"/>
          </a:xfrm>
          <a:solidFill>
            <a:schemeClr val="accent1"/>
          </a:solidFill>
        </p:grpSpPr>
        <p:sp>
          <p:nvSpPr>
            <p:cNvPr id="29" name="Rectangle 541"/>
            <p:cNvSpPr>
              <a:spLocks noChangeArrowheads="1"/>
            </p:cNvSpPr>
            <p:nvPr/>
          </p:nvSpPr>
          <p:spPr bwMode="auto">
            <a:xfrm>
              <a:off x="8564564" y="614363"/>
              <a:ext cx="1492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sp>
          <p:nvSpPr>
            <p:cNvPr id="30" name="Freeform 542"/>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1" name="Freeform 543"/>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2" name="Freeform 544"/>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545"/>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546"/>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35" name="Freeform 25"/>
          <p:cNvSpPr>
            <a:spLocks noEditPoints="1"/>
          </p:cNvSpPr>
          <p:nvPr/>
        </p:nvSpPr>
        <p:spPr bwMode="auto">
          <a:xfrm>
            <a:off x="5203953" y="1374693"/>
            <a:ext cx="611550" cy="460192"/>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37" name="TextBox 3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par>
                          <p:cTn id="33" fill="hold">
                            <p:stCondLst>
                              <p:cond delay="2500"/>
                            </p:stCondLst>
                            <p:childTnLst>
                              <p:par>
                                <p:cTn id="34" presetID="2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4000"/>
                            </p:stCondLst>
                            <p:childTnLst>
                              <p:par>
                                <p:cTn id="55" presetID="9"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par>
                          <p:cTn id="68" fill="hold">
                            <p:stCondLst>
                              <p:cond delay="5000"/>
                            </p:stCondLst>
                            <p:childTnLst>
                              <p:par>
                                <p:cTn id="69" presetID="23" presetClass="entr" presetSubtype="16"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6000"/>
                            </p:stCondLst>
                            <p:childTnLst>
                              <p:par>
                                <p:cTn id="80" presetID="9"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par>
                          <p:cTn id="83" fill="hold">
                            <p:stCondLst>
                              <p:cond delay="6500"/>
                            </p:stCondLst>
                            <p:childTnLst>
                              <p:par>
                                <p:cTn id="84" presetID="23" presetClass="entr" presetSubtype="16"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childTnLst>
                                </p:cTn>
                              </p:par>
                              <p:par>
                                <p:cTn id="88" presetID="53" presetClass="entr" presetSubtype="16"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childTnLst>
                          </p:cTn>
                        </p:par>
                        <p:par>
                          <p:cTn id="93" fill="hold">
                            <p:stCondLst>
                              <p:cond delay="7000"/>
                            </p:stCondLst>
                            <p:childTnLst>
                              <p:par>
                                <p:cTn id="94" presetID="23" presetClass="entr" presetSubtype="16"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8000"/>
                            </p:stCondLst>
                            <p:childTnLst>
                              <p:par>
                                <p:cTn id="105" presetID="9" presetClass="entr" presetSubtype="0"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p:bldP spid="7" grpId="0"/>
      <p:bldP spid="8" grpId="0" animBg="1"/>
      <p:bldP spid="10" grpId="0"/>
      <p:bldP spid="11" grpId="0"/>
      <p:bldP spid="12" grpId="0" animBg="1"/>
      <p:bldP spid="14" grpId="0"/>
      <p:bldP spid="15" grpId="0"/>
      <p:bldP spid="16" grpId="0" animBg="1"/>
      <p:bldP spid="18" grpId="0"/>
      <p:bldP spid="19" grpId="0"/>
      <p:bldP spid="35"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未完成项目概述</a:t>
            </a:r>
            <a:r>
              <a:rPr lang="zh-CN" altLang="en-US" sz="1200" b="1" dirty="0"/>
              <a:t>（文字可以编辑）</a:t>
            </a:r>
          </a:p>
        </p:txBody>
      </p:sp>
      <p:grpSp>
        <p:nvGrpSpPr>
          <p:cNvPr id="22" name="组合 21"/>
          <p:cNvGrpSpPr/>
          <p:nvPr/>
        </p:nvGrpSpPr>
        <p:grpSpPr>
          <a:xfrm>
            <a:off x="6327143" y="2347600"/>
            <a:ext cx="2243229" cy="2244105"/>
            <a:chOff x="768366" y="1765300"/>
            <a:chExt cx="2992140" cy="2992140"/>
          </a:xfrm>
        </p:grpSpPr>
        <p:sp>
          <p:nvSpPr>
            <p:cNvPr id="23" name="椭圆 22"/>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165"/>
              <a:endParaRPr lang="zh-CN" altLang="en-US" sz="1100"/>
            </a:p>
          </p:txBody>
        </p:sp>
        <p:sp>
          <p:nvSpPr>
            <p:cNvPr id="24" name="椭圆 23"/>
            <p:cNvSpPr/>
            <p:nvPr/>
          </p:nvSpPr>
          <p:spPr bwMode="auto">
            <a:xfrm>
              <a:off x="919898" y="1916832"/>
              <a:ext cx="2689076" cy="2689076"/>
            </a:xfrm>
            <a:prstGeom prst="ellipse">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165"/>
              <a:endParaRPr lang="zh-CN" altLang="en-US" sz="1100"/>
            </a:p>
          </p:txBody>
        </p:sp>
      </p:grpSp>
      <p:grpSp>
        <p:nvGrpSpPr>
          <p:cNvPr id="25" name="组合 24"/>
          <p:cNvGrpSpPr/>
          <p:nvPr/>
        </p:nvGrpSpPr>
        <p:grpSpPr>
          <a:xfrm>
            <a:off x="3319654" y="1053970"/>
            <a:ext cx="2243229" cy="2244105"/>
            <a:chOff x="768366" y="1765300"/>
            <a:chExt cx="2992140" cy="2992140"/>
          </a:xfrm>
        </p:grpSpPr>
        <p:sp>
          <p:nvSpPr>
            <p:cNvPr id="26" name="椭圆 25"/>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165"/>
              <a:endParaRPr lang="zh-CN" altLang="en-US" sz="1100"/>
            </a:p>
          </p:txBody>
        </p:sp>
        <p:sp>
          <p:nvSpPr>
            <p:cNvPr id="27" name="椭圆 26"/>
            <p:cNvSpPr/>
            <p:nvPr/>
          </p:nvSpPr>
          <p:spPr bwMode="auto">
            <a:xfrm>
              <a:off x="919898" y="1916832"/>
              <a:ext cx="2689076" cy="2689076"/>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165"/>
              <a:endParaRPr lang="zh-CN" altLang="en-US" sz="1100"/>
            </a:p>
          </p:txBody>
        </p:sp>
      </p:grpSp>
      <p:grpSp>
        <p:nvGrpSpPr>
          <p:cNvPr id="28" name="组合 27"/>
          <p:cNvGrpSpPr/>
          <p:nvPr/>
        </p:nvGrpSpPr>
        <p:grpSpPr>
          <a:xfrm>
            <a:off x="600149" y="2703909"/>
            <a:ext cx="2243229" cy="2244105"/>
            <a:chOff x="768366" y="1765300"/>
            <a:chExt cx="2992140" cy="2992140"/>
          </a:xfrm>
        </p:grpSpPr>
        <p:sp>
          <p:nvSpPr>
            <p:cNvPr id="29" name="椭圆 28"/>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165"/>
              <a:endParaRPr lang="zh-CN" altLang="en-US" sz="1100"/>
            </a:p>
          </p:txBody>
        </p:sp>
        <p:sp>
          <p:nvSpPr>
            <p:cNvPr id="30" name="椭圆 29"/>
            <p:cNvSpPr/>
            <p:nvPr/>
          </p:nvSpPr>
          <p:spPr bwMode="auto">
            <a:xfrm>
              <a:off x="919898" y="1916832"/>
              <a:ext cx="2689076" cy="2689076"/>
            </a:xfrm>
            <a:prstGeom prst="ellipse">
              <a:avLst/>
            </a:prstGeom>
            <a:blipFill>
              <a:blip r:embed="rId5"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165"/>
              <a:endParaRPr lang="zh-CN" altLang="en-US" sz="1100"/>
            </a:p>
          </p:txBody>
        </p:sp>
      </p:grpSp>
      <p:sp>
        <p:nvSpPr>
          <p:cNvPr id="31" name="椭圆 30"/>
          <p:cNvSpPr/>
          <p:nvPr/>
        </p:nvSpPr>
        <p:spPr bwMode="auto">
          <a:xfrm>
            <a:off x="539552" y="2674825"/>
            <a:ext cx="719712" cy="719993"/>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32" name="椭圆 31"/>
          <p:cNvSpPr/>
          <p:nvPr/>
        </p:nvSpPr>
        <p:spPr bwMode="auto">
          <a:xfrm>
            <a:off x="3411051" y="851546"/>
            <a:ext cx="719712" cy="719993"/>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33" name="椭圆 32"/>
          <p:cNvSpPr/>
          <p:nvPr/>
        </p:nvSpPr>
        <p:spPr bwMode="auto">
          <a:xfrm>
            <a:off x="6324861" y="2372146"/>
            <a:ext cx="719712" cy="719993"/>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34" name="TextBox 33"/>
          <p:cNvSpPr txBox="1"/>
          <p:nvPr/>
        </p:nvSpPr>
        <p:spPr>
          <a:xfrm>
            <a:off x="560871" y="2859782"/>
            <a:ext cx="677072" cy="284675"/>
          </a:xfrm>
          <a:prstGeom prst="rect">
            <a:avLst/>
          </a:prstGeom>
          <a:noFill/>
        </p:spPr>
        <p:txBody>
          <a:bodyPr wrap="none" lIns="68562" tIns="34281" rIns="68562" bIns="34281" rtlCol="0">
            <a:spAutoFit/>
          </a:bodyPr>
          <a:lstStyle/>
          <a:p>
            <a:pPr algn="ctr"/>
            <a:r>
              <a:rPr lang="zh-CN" altLang="en-US" sz="1400" dirty="0">
                <a:solidFill>
                  <a:schemeClr val="tx1">
                    <a:lumMod val="85000"/>
                    <a:lumOff val="15000"/>
                  </a:schemeClr>
                </a:solidFill>
                <a:latin typeface="+mn-ea"/>
                <a:ea typeface="+mn-ea"/>
              </a:rPr>
              <a:t>工作一</a:t>
            </a:r>
          </a:p>
        </p:txBody>
      </p:sp>
      <p:sp>
        <p:nvSpPr>
          <p:cNvPr id="35" name="TextBox 34"/>
          <p:cNvSpPr txBox="1"/>
          <p:nvPr/>
        </p:nvSpPr>
        <p:spPr>
          <a:xfrm>
            <a:off x="3430348" y="1062939"/>
            <a:ext cx="677072" cy="284675"/>
          </a:xfrm>
          <a:prstGeom prst="rect">
            <a:avLst/>
          </a:prstGeom>
          <a:noFill/>
        </p:spPr>
        <p:txBody>
          <a:bodyPr wrap="none" lIns="68562" tIns="34281" rIns="68562" bIns="34281" rtlCol="0">
            <a:spAutoFit/>
          </a:bodyPr>
          <a:lstStyle/>
          <a:p>
            <a:pPr algn="ctr"/>
            <a:r>
              <a:rPr lang="zh-CN" altLang="en-US" sz="1400" dirty="0">
                <a:solidFill>
                  <a:schemeClr val="tx1">
                    <a:lumMod val="85000"/>
                    <a:lumOff val="15000"/>
                  </a:schemeClr>
                </a:solidFill>
                <a:latin typeface="+mn-ea"/>
                <a:ea typeface="+mn-ea"/>
              </a:rPr>
              <a:t>工作二</a:t>
            </a:r>
          </a:p>
        </p:txBody>
      </p:sp>
      <p:sp>
        <p:nvSpPr>
          <p:cNvPr id="36" name="TextBox 35"/>
          <p:cNvSpPr txBox="1"/>
          <p:nvPr/>
        </p:nvSpPr>
        <p:spPr>
          <a:xfrm>
            <a:off x="6356743" y="2571750"/>
            <a:ext cx="677072" cy="284675"/>
          </a:xfrm>
          <a:prstGeom prst="rect">
            <a:avLst/>
          </a:prstGeom>
          <a:noFill/>
        </p:spPr>
        <p:txBody>
          <a:bodyPr wrap="none" lIns="68562" tIns="34281" rIns="68562" bIns="34281" rtlCol="0">
            <a:spAutoFit/>
          </a:bodyPr>
          <a:lstStyle/>
          <a:p>
            <a:pPr algn="ctr"/>
            <a:r>
              <a:rPr lang="zh-CN" altLang="en-US" sz="1400" dirty="0">
                <a:solidFill>
                  <a:schemeClr val="tx1">
                    <a:lumMod val="85000"/>
                    <a:lumOff val="15000"/>
                  </a:schemeClr>
                </a:solidFill>
                <a:latin typeface="+mn-ea"/>
                <a:ea typeface="+mn-ea"/>
              </a:rPr>
              <a:t>工作三</a:t>
            </a:r>
          </a:p>
        </p:txBody>
      </p:sp>
      <p:sp>
        <p:nvSpPr>
          <p:cNvPr id="37" name="TextBox 36"/>
          <p:cNvSpPr txBox="1"/>
          <p:nvPr/>
        </p:nvSpPr>
        <p:spPr>
          <a:xfrm>
            <a:off x="789943" y="1355662"/>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503508" y="3460541"/>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40796" y="926891"/>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Scale>
                                      <p:cBhvr>
                                        <p:cTn id="21"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31"/>
                                        </p:tgtEl>
                                        <p:attrNameLst>
                                          <p:attrName>ppt_x</p:attrName>
                                          <p:attrName>ppt_y</p:attrName>
                                        </p:attrNameLst>
                                      </p:cBhvr>
                                    </p:animMotion>
                                    <p:animEffect transition="in" filter="fade">
                                      <p:cBhvr>
                                        <p:cTn id="23" dur="500"/>
                                        <p:tgtEl>
                                          <p:spTgt spid="31"/>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Scale>
                                      <p:cBhvr>
                                        <p:cTn id="26"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34"/>
                                        </p:tgtEl>
                                        <p:attrNameLst>
                                          <p:attrName>ppt_x</p:attrName>
                                          <p:attrName>ppt_y</p:attrName>
                                        </p:attrNameLst>
                                      </p:cBhvr>
                                    </p:animMotion>
                                    <p:animEffect transition="in" filter="fade">
                                      <p:cBhvr>
                                        <p:cTn id="28" dur="500"/>
                                        <p:tgtEl>
                                          <p:spTgt spid="34"/>
                                        </p:tgtEl>
                                      </p:cBhvr>
                                    </p:animEffect>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3000"/>
                            </p:stCondLst>
                            <p:childTnLst>
                              <p:par>
                                <p:cTn id="40" presetID="52"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Scale>
                                      <p:cBhvr>
                                        <p:cTn id="42"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2"/>
                                        </p:tgtEl>
                                        <p:attrNameLst>
                                          <p:attrName>ppt_x</p:attrName>
                                          <p:attrName>ppt_y</p:attrName>
                                        </p:attrNameLst>
                                      </p:cBhvr>
                                    </p:animMotion>
                                    <p:animEffect transition="in" filter="fade">
                                      <p:cBhvr>
                                        <p:cTn id="44" dur="500"/>
                                        <p:tgtEl>
                                          <p:spTgt spid="32"/>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5"/>
                                        </p:tgtEl>
                                        <p:attrNameLst>
                                          <p:attrName>ppt_x</p:attrName>
                                          <p:attrName>ppt_y</p:attrName>
                                        </p:attrNameLst>
                                      </p:cBhvr>
                                    </p:animMotion>
                                    <p:animEffect transition="in" filter="fade">
                                      <p:cBhvr>
                                        <p:cTn id="49" dur="500"/>
                                        <p:tgtEl>
                                          <p:spTgt spid="35"/>
                                        </p:tgtEl>
                                      </p:cBhvr>
                                    </p:animEffect>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4500"/>
                            </p:stCondLst>
                            <p:childTnLst>
                              <p:par>
                                <p:cTn id="61" presetID="52"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Scale>
                                      <p:cBhvr>
                                        <p:cTn id="63"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500" decel="50000" fill="hold">
                                          <p:stCondLst>
                                            <p:cond delay="0"/>
                                          </p:stCondLst>
                                        </p:cTn>
                                        <p:tgtEl>
                                          <p:spTgt spid="33"/>
                                        </p:tgtEl>
                                        <p:attrNameLst>
                                          <p:attrName>ppt_x</p:attrName>
                                          <p:attrName>ppt_y</p:attrName>
                                        </p:attrNameLst>
                                      </p:cBhvr>
                                    </p:animMotion>
                                    <p:animEffect transition="in" filter="fade">
                                      <p:cBhvr>
                                        <p:cTn id="65" dur="500"/>
                                        <p:tgtEl>
                                          <p:spTgt spid="33"/>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Scale>
                                      <p:cBhvr>
                                        <p:cTn id="68"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500" decel="50000" fill="hold">
                                          <p:stCondLst>
                                            <p:cond delay="0"/>
                                          </p:stCondLst>
                                        </p:cTn>
                                        <p:tgtEl>
                                          <p:spTgt spid="36"/>
                                        </p:tgtEl>
                                        <p:attrNameLst>
                                          <p:attrName>ppt_x</p:attrName>
                                          <p:attrName>ppt_y</p:attrName>
                                        </p:attrNameLst>
                                      </p:cBhvr>
                                    </p:animMotion>
                                    <p:animEffect transition="in" filter="fade">
                                      <p:cBhvr>
                                        <p:cTn id="70" dur="500"/>
                                        <p:tgtEl>
                                          <p:spTgt spid="36"/>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2" grpId="0" animBg="1"/>
      <p:bldP spid="33" grpId="0" animBg="1"/>
      <p:bldP spid="34" grpId="0"/>
      <p:bldP spid="35" grpId="0"/>
      <p:bldP spid="36" grpId="0"/>
      <p:bldP spid="37" grpId="0"/>
      <p:bldP spid="38" grpId="0"/>
      <p:bldP spid="39"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存在的不足</a:t>
            </a:r>
            <a:r>
              <a:rPr lang="zh-CN" altLang="en-US" sz="1200" b="1" dirty="0"/>
              <a:t>（文字可以编辑）</a:t>
            </a:r>
          </a:p>
        </p:txBody>
      </p:sp>
      <p:sp>
        <p:nvSpPr>
          <p:cNvPr id="3" name="圆角矩形 2"/>
          <p:cNvSpPr/>
          <p:nvPr/>
        </p:nvSpPr>
        <p:spPr bwMode="auto">
          <a:xfrm>
            <a:off x="1411354" y="3287414"/>
            <a:ext cx="3168650" cy="1368425"/>
          </a:xfrm>
          <a:prstGeom prst="roundRect">
            <a:avLst>
              <a:gd name="adj" fmla="val 0"/>
            </a:avLst>
          </a:prstGeom>
          <a:solidFill>
            <a:schemeClr val="accent1">
              <a:alpha val="24000"/>
            </a:schemeClr>
          </a:solidFill>
          <a:ln w="12700" cmpd="sng">
            <a:solidFill>
              <a:schemeClr val="accent1"/>
            </a:solidFill>
            <a:miter lim="800000"/>
          </a:ln>
        </p:spPr>
        <p:txBody>
          <a:bodyPr anchor="ctr"/>
          <a:lstStyle/>
          <a:p>
            <a:pPr lvl="2"/>
            <a:endParaRPr lang="zh-CN" altLang="en-US" dirty="0">
              <a:solidFill>
                <a:schemeClr val="tx1"/>
              </a:solidFill>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p:txBody>
      </p:sp>
      <p:sp>
        <p:nvSpPr>
          <p:cNvPr id="5" name="圆角矩形 4"/>
          <p:cNvSpPr/>
          <p:nvPr/>
        </p:nvSpPr>
        <p:spPr bwMode="auto">
          <a:xfrm>
            <a:off x="1411354" y="1131590"/>
            <a:ext cx="3168650" cy="1366837"/>
          </a:xfrm>
          <a:prstGeom prst="roundRect">
            <a:avLst>
              <a:gd name="adj" fmla="val 0"/>
            </a:avLst>
          </a:prstGeom>
          <a:solidFill>
            <a:schemeClr val="accent1">
              <a:alpha val="24000"/>
            </a:schemeClr>
          </a:solidFill>
          <a:ln w="12700" cmpd="sng">
            <a:solidFill>
              <a:schemeClr val="accent1"/>
            </a:solidFill>
            <a:miter lim="800000"/>
          </a:ln>
        </p:spPr>
        <p:txBody>
          <a:bodyPr anchor="ctr"/>
          <a:lstStyle/>
          <a:p>
            <a:pPr lvl="2"/>
            <a:endParaRPr lang="zh-CN" altLang="en-US" dirty="0">
              <a:solidFill>
                <a:schemeClr val="tx1"/>
              </a:solidFill>
            </a:endParaRPr>
          </a:p>
        </p:txBody>
      </p:sp>
      <p:sp>
        <p:nvSpPr>
          <p:cNvPr id="7"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p:txBody>
      </p:sp>
      <p:grpSp>
        <p:nvGrpSpPr>
          <p:cNvPr id="8"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9" name="矩形 8"/>
            <p:cNvSpPr/>
            <p:nvPr/>
          </p:nvSpPr>
          <p:spPr>
            <a:xfrm>
              <a:off x="855540" y="3513439"/>
              <a:ext cx="1399872" cy="9877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1"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0"/>
              </a:avLst>
            </a:prstGeom>
            <a:solidFill>
              <a:schemeClr val="accent1"/>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sp>
        <p:nvSpPr>
          <p:cNvPr id="14" name="Half Frame 12"/>
          <p:cNvSpPr/>
          <p:nvPr/>
        </p:nvSpPr>
        <p:spPr>
          <a:xfrm rot="8097294">
            <a:off x="4725611" y="2527948"/>
            <a:ext cx="500039" cy="549505"/>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Half Frame 13"/>
          <p:cNvSpPr/>
          <p:nvPr/>
        </p:nvSpPr>
        <p:spPr>
          <a:xfrm rot="8106864">
            <a:off x="4807211" y="2437558"/>
            <a:ext cx="832484" cy="789227"/>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6" name="组合 15"/>
          <p:cNvGrpSpPr/>
          <p:nvPr/>
        </p:nvGrpSpPr>
        <p:grpSpPr>
          <a:xfrm>
            <a:off x="6048773" y="1892001"/>
            <a:ext cx="1979611" cy="1981200"/>
            <a:chOff x="6556158" y="1824136"/>
            <a:chExt cx="1979612" cy="1981200"/>
          </a:xfrm>
          <a:effectLst/>
        </p:grpSpPr>
        <p:sp>
          <p:nvSpPr>
            <p:cNvPr id="17" name="Oval 2"/>
            <p:cNvSpPr>
              <a:spLocks noChangeAspect="1" noChangeArrowheads="1"/>
            </p:cNvSpPr>
            <p:nvPr/>
          </p:nvSpPr>
          <p:spPr bwMode="auto">
            <a:xfrm>
              <a:off x="6556158" y="1824136"/>
              <a:ext cx="1979612" cy="1981200"/>
            </a:xfrm>
            <a:prstGeom prst="ellipse">
              <a:avLst/>
            </a:prstGeom>
            <a:solidFill>
              <a:schemeClr val="accent1">
                <a:alpha val="24000"/>
              </a:schemeClr>
            </a:solidFill>
            <a:ln w="12700" cmpd="sng">
              <a:solidFill>
                <a:schemeClr val="accent1"/>
              </a:solidFill>
              <a:miter lim="800000"/>
            </a:ln>
          </p:spPr>
          <p:txBody>
            <a:bodyPr anchor="ctr"/>
            <a:lstStyle/>
            <a:p>
              <a:pPr algn="ctr"/>
              <a:endParaRPr lang="fr-FR" altLang="zh-CN" sz="1400" dirty="0">
                <a:solidFill>
                  <a:schemeClr val="tx1">
                    <a:lumMod val="85000"/>
                    <a:lumOff val="15000"/>
                  </a:schemeClr>
                </a:solidFill>
                <a:latin typeface="+mn-ea"/>
              </a:endParaRPr>
            </a:p>
          </p:txBody>
        </p:sp>
        <p:sp>
          <p:nvSpPr>
            <p:cNvPr id="18" name="Text Box 29"/>
            <p:cNvSpPr txBox="1">
              <a:spLocks noChangeArrowheads="1"/>
            </p:cNvSpPr>
            <p:nvPr/>
          </p:nvSpPr>
          <p:spPr bwMode="gray">
            <a:xfrm>
              <a:off x="6780134" y="2431876"/>
              <a:ext cx="1531793" cy="859651"/>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r>
                <a:rPr lang="zh-CN" altLang="en-US" sz="1800" b="1" dirty="0">
                  <a:solidFill>
                    <a:schemeClr val="accent1"/>
                  </a:solidFill>
                </a:rPr>
                <a:t>点击添加文本</a:t>
              </a:r>
            </a:p>
          </p:txBody>
        </p:sp>
      </p:gr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p:tgtEl>
                                          <p:spTgt spid="5"/>
                                        </p:tgtEl>
                                        <p:attrNameLst>
                                          <p:attrName>ppt_y</p:attrName>
                                        </p:attrNameLst>
                                      </p:cBhvr>
                                      <p:tavLst>
                                        <p:tav tm="0">
                                          <p:val>
                                            <p:strVal val="#ppt_y+#ppt_h*1.125000"/>
                                          </p:val>
                                        </p:tav>
                                        <p:tav tm="100000">
                                          <p:val>
                                            <p:strVal val="#ppt_y"/>
                                          </p:val>
                                        </p:tav>
                                      </p:tavLst>
                                    </p:anim>
                                    <p:animEffect transition="in" filter="wipe(up)">
                                      <p:cBhvr>
                                        <p:cTn id="19" dur="750"/>
                                        <p:tgtEl>
                                          <p:spTgt spid="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p:tgtEl>
                                          <p:spTgt spid="3"/>
                                        </p:tgtEl>
                                        <p:attrNameLst>
                                          <p:attrName>ppt_y</p:attrName>
                                        </p:attrNameLst>
                                      </p:cBhvr>
                                      <p:tavLst>
                                        <p:tav tm="0">
                                          <p:val>
                                            <p:strVal val="#ppt_y-#ppt_h*1.125000"/>
                                          </p:val>
                                        </p:tav>
                                        <p:tav tm="100000">
                                          <p:val>
                                            <p:strVal val="#ppt_y"/>
                                          </p:val>
                                        </p:tav>
                                      </p:tavLst>
                                    </p:anim>
                                    <p:animEffect transition="in" filter="wipe(down)">
                                      <p:cBhvr>
                                        <p:cTn id="23" dur="750"/>
                                        <p:tgtEl>
                                          <p:spTgt spid="3"/>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par>
                                <p:cTn id="29" presetID="12" presetClass="entr" presetSubtype="4" fill="hold" grpId="0" nodeType="with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0"/>
                            </p:stCondLst>
                            <p:childTnLst>
                              <p:par>
                                <p:cTn id="42" presetID="23" presetClass="entr" presetSubtype="32"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strVal val="4*#ppt_w"/>
                                          </p:val>
                                        </p:tav>
                                        <p:tav tm="100000">
                                          <p:val>
                                            <p:strVal val="#ppt_w"/>
                                          </p:val>
                                        </p:tav>
                                      </p:tavLst>
                                    </p:anim>
                                    <p:anim calcmode="lin" valueType="num">
                                      <p:cBhvr>
                                        <p:cTn id="45" dur="500" fill="hold"/>
                                        <p:tgtEl>
                                          <p:spTgt spid="16"/>
                                        </p:tgtEl>
                                        <p:attrNameLst>
                                          <p:attrName>ppt_h</p:attrName>
                                        </p:attrNameLst>
                                      </p:cBhvr>
                                      <p:tavLst>
                                        <p:tav tm="0">
                                          <p:val>
                                            <p:strVal val="4*#ppt_h"/>
                                          </p:val>
                                        </p:tav>
                                        <p:tav tm="100000">
                                          <p:val>
                                            <p:strVal val="#ppt_h"/>
                                          </p:val>
                                        </p:tav>
                                      </p:tavLst>
                                    </p:anim>
                                  </p:childTnLst>
                                </p:cTn>
                              </p:par>
                              <p:par>
                                <p:cTn id="46" presetID="8" presetClass="emph" presetSubtype="0" fill="hold" nodeType="withEffect">
                                  <p:stCondLst>
                                    <p:cond delay="0"/>
                                  </p:stCondLst>
                                  <p:childTnLst>
                                    <p:animRot by="21600000">
                                      <p:cBhvr>
                                        <p:cTn id="47" dur="500" fill="hold"/>
                                        <p:tgtEl>
                                          <p:spTgt spid="16"/>
                                        </p:tgtEl>
                                        <p:attrNameLst>
                                          <p:attrName>r</p:attrName>
                                        </p:attrNameLst>
                                      </p:cBhvr>
                                    </p:animRo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存在的不足</a:t>
            </a:r>
            <a:r>
              <a:rPr lang="zh-CN" altLang="en-US" sz="1200" b="1" dirty="0"/>
              <a:t>（文字可以编辑）</a:t>
            </a:r>
          </a:p>
        </p:txBody>
      </p:sp>
      <p:sp>
        <p:nvSpPr>
          <p:cNvPr id="20" name="右箭头 19"/>
          <p:cNvSpPr>
            <a:spLocks noChangeArrowheads="1"/>
          </p:cNvSpPr>
          <p:nvPr/>
        </p:nvSpPr>
        <p:spPr bwMode="auto">
          <a:xfrm>
            <a:off x="2915816" y="1623864"/>
            <a:ext cx="3427346" cy="394495"/>
          </a:xfrm>
          <a:prstGeom prst="rightArrow">
            <a:avLst>
              <a:gd name="adj1" fmla="val 50000"/>
              <a:gd name="adj2" fmla="val 50092"/>
            </a:avLst>
          </a:prstGeom>
          <a:solidFill>
            <a:schemeClr val="accent1">
              <a:alpha val="24000"/>
            </a:schemeClr>
          </a:solidFill>
          <a:ln w="12700" cmpd="sng">
            <a:solidFill>
              <a:schemeClr val="accent1"/>
            </a:solidFill>
            <a:miter lim="800000"/>
          </a:ln>
        </p:spPr>
        <p:txBody>
          <a:bodyPr anchor="ctr"/>
          <a:lstStyle/>
          <a:p>
            <a:endParaRPr lang="zh-CN" altLang="en-US" dirty="0"/>
          </a:p>
        </p:txBody>
      </p:sp>
      <p:sp>
        <p:nvSpPr>
          <p:cNvPr id="21" name="右箭头 20"/>
          <p:cNvSpPr>
            <a:spLocks noChangeArrowheads="1"/>
          </p:cNvSpPr>
          <p:nvPr/>
        </p:nvSpPr>
        <p:spPr bwMode="auto">
          <a:xfrm flipH="1">
            <a:off x="2876617" y="2215605"/>
            <a:ext cx="3490476" cy="392809"/>
          </a:xfrm>
          <a:prstGeom prst="rightArrow">
            <a:avLst>
              <a:gd name="adj1" fmla="val 50000"/>
              <a:gd name="adj2" fmla="val 50064"/>
            </a:avLst>
          </a:prstGeom>
          <a:solidFill>
            <a:schemeClr val="accent1">
              <a:alpha val="24000"/>
            </a:schemeClr>
          </a:solidFill>
          <a:ln w="12700" cmpd="sng">
            <a:solidFill>
              <a:schemeClr val="accent1"/>
            </a:solidFill>
            <a:miter lim="800000"/>
          </a:ln>
        </p:spPr>
        <p:txBody>
          <a:bodyPr anchor="ctr"/>
          <a:lstStyle/>
          <a:p>
            <a:endParaRPr lang="zh-CN" altLang="en-US" dirty="0"/>
          </a:p>
        </p:txBody>
      </p:sp>
      <p:sp>
        <p:nvSpPr>
          <p:cNvPr id="22" name="椭圆 21"/>
          <p:cNvSpPr>
            <a:spLocks noChangeArrowheads="1"/>
          </p:cNvSpPr>
          <p:nvPr/>
        </p:nvSpPr>
        <p:spPr bwMode="auto">
          <a:xfrm>
            <a:off x="1000962" y="1131590"/>
            <a:ext cx="1875654" cy="1903351"/>
          </a:xfrm>
          <a:prstGeom prst="ellipse">
            <a:avLst/>
          </a:prstGeom>
          <a:solidFill>
            <a:schemeClr val="accent1">
              <a:alpha val="24000"/>
            </a:schemeClr>
          </a:solidFill>
          <a:ln w="12700" cmpd="sng">
            <a:solidFill>
              <a:schemeClr val="accent1"/>
            </a:solidFill>
            <a:miter lim="800000"/>
          </a:ln>
        </p:spPr>
        <p:txBody>
          <a:bodyPr anchor="ctr"/>
          <a:lstStyle/>
          <a:p>
            <a:r>
              <a:rPr lang="zh-CN" altLang="en-US" dirty="0"/>
              <a:t> 添加标题</a:t>
            </a:r>
          </a:p>
        </p:txBody>
      </p:sp>
      <p:sp>
        <p:nvSpPr>
          <p:cNvPr id="23" name="椭圆 22"/>
          <p:cNvSpPr>
            <a:spLocks noChangeArrowheads="1"/>
          </p:cNvSpPr>
          <p:nvPr/>
        </p:nvSpPr>
        <p:spPr bwMode="auto">
          <a:xfrm>
            <a:off x="6367093" y="1131590"/>
            <a:ext cx="1877315" cy="1903351"/>
          </a:xfrm>
          <a:prstGeom prst="ellipse">
            <a:avLst/>
          </a:prstGeom>
          <a:solidFill>
            <a:schemeClr val="accent1">
              <a:alpha val="24000"/>
            </a:schemeClr>
          </a:solidFill>
          <a:ln w="12700" cmpd="sng">
            <a:solidFill>
              <a:schemeClr val="accent1"/>
            </a:solidFill>
            <a:miter lim="800000"/>
          </a:ln>
        </p:spPr>
        <p:txBody>
          <a:bodyPr anchor="ctr"/>
          <a:lstStyle/>
          <a:p>
            <a:r>
              <a:rPr lang="zh-CN" altLang="en-US" dirty="0"/>
              <a:t>  添加标题</a:t>
            </a:r>
          </a:p>
        </p:txBody>
      </p:sp>
      <p:sp>
        <p:nvSpPr>
          <p:cNvPr id="24" name="矩形 23"/>
          <p:cNvSpPr/>
          <p:nvPr/>
        </p:nvSpPr>
        <p:spPr>
          <a:xfrm>
            <a:off x="3748821" y="1494052"/>
            <a:ext cx="1486900" cy="12458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96171" tIns="48084" rIns="96171" bIns="48084"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添加标题</a:t>
            </a:r>
          </a:p>
        </p:txBody>
      </p:sp>
      <p:sp>
        <p:nvSpPr>
          <p:cNvPr id="25" name="下箭头 24"/>
          <p:cNvSpPr>
            <a:spLocks noChangeArrowheads="1"/>
          </p:cNvSpPr>
          <p:nvPr/>
        </p:nvSpPr>
        <p:spPr bwMode="auto">
          <a:xfrm>
            <a:off x="4097702" y="3073715"/>
            <a:ext cx="842301" cy="590055"/>
          </a:xfrm>
          <a:prstGeom prst="downArrow">
            <a:avLst>
              <a:gd name="adj1" fmla="val 50000"/>
              <a:gd name="adj2" fmla="val 50000"/>
            </a:avLst>
          </a:prstGeom>
          <a:solidFill>
            <a:schemeClr val="accent1">
              <a:alpha val="24000"/>
            </a:schemeClr>
          </a:solidFill>
          <a:ln w="12700" cmpd="sng">
            <a:solidFill>
              <a:schemeClr val="accent1"/>
            </a:solidFill>
            <a:miter lim="800000"/>
          </a:ln>
        </p:spPr>
        <p:txBody>
          <a:bodyPr anchor="ctr"/>
          <a:lstStyle/>
          <a:p>
            <a:endParaRPr lang="zh-CN" altLang="en-US" dirty="0"/>
          </a:p>
        </p:txBody>
      </p:sp>
      <p:sp>
        <p:nvSpPr>
          <p:cNvPr id="26" name="TextBox 25"/>
          <p:cNvSpPr txBox="1"/>
          <p:nvPr/>
        </p:nvSpPr>
        <p:spPr bwMode="auto">
          <a:xfrm>
            <a:off x="1105761" y="3235559"/>
            <a:ext cx="1551692"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TextBox 26"/>
          <p:cNvSpPr txBox="1"/>
          <p:nvPr/>
        </p:nvSpPr>
        <p:spPr bwMode="auto">
          <a:xfrm>
            <a:off x="6530039" y="3299623"/>
            <a:ext cx="1553354"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TextBox 19"/>
          <p:cNvSpPr txBox="1">
            <a:spLocks noChangeArrowheads="1"/>
          </p:cNvSpPr>
          <p:nvPr/>
        </p:nvSpPr>
        <p:spPr bwMode="auto">
          <a:xfrm>
            <a:off x="4042182" y="3855961"/>
            <a:ext cx="1177890" cy="688038"/>
          </a:xfrm>
          <a:prstGeom prst="rect">
            <a:avLst/>
          </a:prstGeom>
          <a:noFill/>
          <a:ln>
            <a:noFill/>
          </a:ln>
        </p:spPr>
        <p:txBody>
          <a:bodyPr lIns="96171" tIns="48084" rIns="96171"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 calcmode="lin" valueType="num">
                                      <p:cBhvr>
                                        <p:cTn id="13" dur="500" fill="hold"/>
                                        <p:tgtEl>
                                          <p:spTgt spid="22"/>
                                        </p:tgtEl>
                                        <p:attrNameLst>
                                          <p:attrName>style.rotation</p:attrName>
                                        </p:attrNameLst>
                                      </p:cBhvr>
                                      <p:tavLst>
                                        <p:tav tm="0">
                                          <p:val>
                                            <p:fltVal val="360"/>
                                          </p:val>
                                        </p:tav>
                                        <p:tav tm="100000">
                                          <p:val>
                                            <p:fltVal val="0"/>
                                          </p:val>
                                        </p:tav>
                                      </p:tavLst>
                                    </p:anim>
                                    <p:animEffect transition="in" filter="fade">
                                      <p:cBhvr>
                                        <p:cTn id="14" dur="500"/>
                                        <p:tgtEl>
                                          <p:spTgt spid="22"/>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 calcmode="lin" valueType="num">
                                      <p:cBhvr>
                                        <p:cTn id="19" dur="500" fill="hold"/>
                                        <p:tgtEl>
                                          <p:spTgt spid="23"/>
                                        </p:tgtEl>
                                        <p:attrNameLst>
                                          <p:attrName>style.rotation</p:attrName>
                                        </p:attrNameLst>
                                      </p:cBhvr>
                                      <p:tavLst>
                                        <p:tav tm="0">
                                          <p:val>
                                            <p:fltVal val="360"/>
                                          </p:val>
                                        </p:tav>
                                        <p:tav tm="100000">
                                          <p:val>
                                            <p:fltVal val="0"/>
                                          </p:val>
                                        </p:tav>
                                      </p:tavLst>
                                    </p:anim>
                                    <p:animEffect transition="in" filter="fade">
                                      <p:cBhvr>
                                        <p:cTn id="20" dur="500"/>
                                        <p:tgtEl>
                                          <p:spTgt spid="23"/>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lide(fromLeft)">
                                      <p:cBhvr>
                                        <p:cTn id="24" dur="500"/>
                                        <p:tgtEl>
                                          <p:spTgt spid="20"/>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Right)">
                                      <p:cBhvr>
                                        <p:cTn id="27" dur="500"/>
                                        <p:tgtEl>
                                          <p:spTgt spid="21"/>
                                        </p:tgtEl>
                                      </p:cBhvr>
                                    </p:animEffect>
                                  </p:childTnLst>
                                </p:cTn>
                              </p:par>
                            </p:childTnLst>
                          </p:cTn>
                        </p:par>
                        <p:par>
                          <p:cTn id="28" fill="hold">
                            <p:stCondLst>
                              <p:cond delay="1500"/>
                            </p:stCondLst>
                            <p:childTnLst>
                              <p:par>
                                <p:cTn id="29" presetID="17"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8"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amond(in)">
                                      <p:cBhvr>
                                        <p:cTn id="42" dur="500"/>
                                        <p:tgtEl>
                                          <p:spTgt spid="28"/>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amond(in)">
                                      <p:cBhvr>
                                        <p:cTn id="45" dur="500"/>
                                        <p:tgtEl>
                                          <p:spTgt spid="26"/>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amond(in)">
                                      <p:cBhvr>
                                        <p:cTn id="48" dur="500"/>
                                        <p:tgtEl>
                                          <p:spTgt spid="2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2" grpId="0" animBg="1"/>
      <p:bldP spid="23" grpId="0" animBg="1"/>
      <p:bldP spid="24" grpId="0" animBg="1"/>
      <p:bldP spid="25" grpId="0" animBg="1"/>
      <p:bldP spid="26" grpId="0"/>
      <p:bldP spid="27"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03</a:t>
            </a:r>
            <a:endParaRPr lang="zh-CN" altLang="en-US" sz="6600" b="1" dirty="0">
              <a:solidFill>
                <a:schemeClr val="bg1"/>
              </a:solidFill>
              <a:latin typeface="+mj-ea"/>
              <a:ea typeface="+mj-ea"/>
            </a:endParaRPr>
          </a:p>
        </p:txBody>
      </p:sp>
      <p:sp>
        <p:nvSpPr>
          <p:cNvPr id="28" name="矩形 27"/>
          <p:cNvSpPr/>
          <p:nvPr/>
        </p:nvSpPr>
        <p:spPr>
          <a:xfrm>
            <a:off x="3131840" y="1998688"/>
            <a:ext cx="3096344" cy="633187"/>
          </a:xfrm>
          <a:prstGeom prst="rect">
            <a:avLst/>
          </a:prstGeom>
        </p:spPr>
        <p:txBody>
          <a:bodyPr wrap="square">
            <a:spAutoFit/>
          </a:bodyPr>
          <a:lstStyle/>
          <a:p>
            <a:pPr fontAlgn="base">
              <a:lnSpc>
                <a:spcPct val="120000"/>
              </a:lnSpc>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p>
        </p:txBody>
      </p:sp>
      <p:sp>
        <p:nvSpPr>
          <p:cNvPr id="30" name="椭圆 29"/>
          <p:cNvSpPr/>
          <p:nvPr/>
        </p:nvSpPr>
        <p:spPr>
          <a:xfrm>
            <a:off x="3305180" y="275610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31" name="椭圆 30"/>
          <p:cNvSpPr/>
          <p:nvPr/>
        </p:nvSpPr>
        <p:spPr>
          <a:xfrm>
            <a:off x="3305180" y="307958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32" name="矩形 31"/>
          <p:cNvSpPr/>
          <p:nvPr/>
        </p:nvSpPr>
        <p:spPr>
          <a:xfrm>
            <a:off x="3593212" y="2647533"/>
            <a:ext cx="1614545" cy="92333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项 目 展 示 一</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项 目 展 示 二</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项 目 展 示 三</a:t>
            </a:r>
            <a:endParaRPr lang="zh-CN" altLang="en-US" dirty="0">
              <a:solidFill>
                <a:schemeClr val="bg1"/>
              </a:solidFill>
            </a:endParaRPr>
          </a:p>
        </p:txBody>
      </p:sp>
      <p:sp>
        <p:nvSpPr>
          <p:cNvPr id="33" name="椭圆 32"/>
          <p:cNvSpPr/>
          <p:nvPr/>
        </p:nvSpPr>
        <p:spPr>
          <a:xfrm>
            <a:off x="3305180" y="333635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wipe(down)">
                                          <p:cBhvr>
                                            <p:cTn id="75" dur="500"/>
                                            <p:tgtEl>
                                              <p:spTgt spid="2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30" grpId="0" animBg="1"/>
          <p:bldP spid="31" grpId="0" animBg="1"/>
          <p:bldP spid="32" grpId="0"/>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wipe(down)">
                                          <p:cBhvr>
                                            <p:cTn id="75" dur="500"/>
                                            <p:tgtEl>
                                              <p:spTgt spid="2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30" grpId="0" animBg="1"/>
          <p:bldP spid="31" grpId="0" animBg="1"/>
          <p:bldP spid="32" grpId="0"/>
          <p:bldP spid="3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9" name="矩形 160"/>
          <p:cNvSpPr>
            <a:spLocks noChangeArrowheads="1"/>
          </p:cNvSpPr>
          <p:nvPr/>
        </p:nvSpPr>
        <p:spPr bwMode="auto">
          <a:xfrm>
            <a:off x="683568" y="735546"/>
            <a:ext cx="7992888" cy="3672408"/>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 name="connsiteX0-11" fmla="*/ 0 w 7260238"/>
              <a:gd name="connsiteY0-12" fmla="*/ 0 h 3141760"/>
              <a:gd name="connsiteX1-13" fmla="*/ 7260238 w 7260238"/>
              <a:gd name="connsiteY1-14" fmla="*/ 0 h 3141760"/>
              <a:gd name="connsiteX2-15" fmla="*/ 7031638 w 7260238"/>
              <a:gd name="connsiteY2-16" fmla="*/ 3141760 h 3141760"/>
              <a:gd name="connsiteX3-17" fmla="*/ 666205 w 7260238"/>
              <a:gd name="connsiteY3-18" fmla="*/ 3090960 h 3141760"/>
              <a:gd name="connsiteX4-19" fmla="*/ 0 w 7260238"/>
              <a:gd name="connsiteY4-20" fmla="*/ 0 h 3141760"/>
              <a:gd name="connsiteX0-21" fmla="*/ 0 w 7454971"/>
              <a:gd name="connsiteY0-22" fmla="*/ 0 h 3141760"/>
              <a:gd name="connsiteX1-23" fmla="*/ 7454971 w 7454971"/>
              <a:gd name="connsiteY1-24" fmla="*/ 0 h 3141760"/>
              <a:gd name="connsiteX2-25" fmla="*/ 7031638 w 7454971"/>
              <a:gd name="connsiteY2-26" fmla="*/ 3141760 h 3141760"/>
              <a:gd name="connsiteX3-27" fmla="*/ 666205 w 7454971"/>
              <a:gd name="connsiteY3-28" fmla="*/ 3090960 h 3141760"/>
              <a:gd name="connsiteX4-29" fmla="*/ 0 w 7454971"/>
              <a:gd name="connsiteY4-30" fmla="*/ 0 h 3141760"/>
              <a:gd name="connsiteX0-31" fmla="*/ 0 w 7454971"/>
              <a:gd name="connsiteY0-32" fmla="*/ 0 h 3353427"/>
              <a:gd name="connsiteX1-33" fmla="*/ 7454971 w 7454971"/>
              <a:gd name="connsiteY1-34" fmla="*/ 211667 h 3353427"/>
              <a:gd name="connsiteX2-35" fmla="*/ 7031638 w 7454971"/>
              <a:gd name="connsiteY2-36" fmla="*/ 3353427 h 3353427"/>
              <a:gd name="connsiteX3-37" fmla="*/ 666205 w 7454971"/>
              <a:gd name="connsiteY3-38" fmla="*/ 3302627 h 3353427"/>
              <a:gd name="connsiteX4-39" fmla="*/ 0 w 7454971"/>
              <a:gd name="connsiteY4-40" fmla="*/ 0 h 33534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54971" h="3353427">
                <a:moveTo>
                  <a:pt x="0" y="0"/>
                </a:moveTo>
                <a:lnTo>
                  <a:pt x="7454971" y="211667"/>
                </a:lnTo>
                <a:lnTo>
                  <a:pt x="7031638" y="3353427"/>
                </a:lnTo>
                <a:lnTo>
                  <a:pt x="666205" y="3302627"/>
                </a:lnTo>
                <a:lnTo>
                  <a:pt x="0" y="0"/>
                </a:lnTo>
                <a:close/>
              </a:path>
            </a:pathLst>
          </a:custGeom>
          <a:solidFill>
            <a:schemeClr val="tx1">
              <a:lumMod val="95000"/>
              <a:lumOff val="5000"/>
              <a:alpha val="54000"/>
            </a:schemeClr>
          </a:solidFill>
          <a:ln w="12700" cmpd="sng">
            <a:solidFill>
              <a:schemeClr val="bg1"/>
            </a:solidFill>
            <a:miter lim="800000"/>
          </a:ln>
        </p:spPr>
        <p:txBody>
          <a:bodyPr anchor="ctr"/>
          <a:lstStyle/>
          <a:p>
            <a:pPr algn="ctr">
              <a:defRPr/>
            </a:pPr>
            <a:endParaRPr lang="zh-CN" altLang="en-US" b="0">
              <a:solidFill>
                <a:srgbClr val="FFC000"/>
              </a:solidFill>
              <a:latin typeface="+mn-ea"/>
              <a:ea typeface="+mn-ea"/>
            </a:endParaRPr>
          </a:p>
        </p:txBody>
      </p:sp>
      <p:pic>
        <p:nvPicPr>
          <p:cNvPr id="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074" y="2456045"/>
            <a:ext cx="2156662" cy="2507424"/>
          </a:xfrm>
          <a:prstGeom prst="rect">
            <a:avLst/>
          </a:prstGeom>
          <a:noFill/>
        </p:spPr>
      </p:pic>
      <p:sp>
        <p:nvSpPr>
          <p:cNvPr id="6" name="TextBox 5"/>
          <p:cNvSpPr txBox="1"/>
          <p:nvPr/>
        </p:nvSpPr>
        <p:spPr>
          <a:xfrm>
            <a:off x="2171461" y="1419622"/>
            <a:ext cx="1089878" cy="639836"/>
          </a:xfrm>
          <a:prstGeom prst="rect">
            <a:avLst/>
          </a:prstGeom>
          <a:noFill/>
        </p:spPr>
        <p:txBody>
          <a:bodyPr wrap="none" lIns="69769" tIns="34884" rIns="69769" bIns="34884" rtlCol="0">
            <a:spAutoFit/>
          </a:bodyPr>
          <a:lstStyle/>
          <a:p>
            <a:pPr algn="ctr"/>
            <a:r>
              <a:rPr lang="zh-CN" altLang="en-US" sz="3700" b="1" dirty="0">
                <a:ln w="6350">
                  <a:noFill/>
                </a:ln>
                <a:solidFill>
                  <a:schemeClr val="bg1"/>
                </a:solidFill>
                <a:latin typeface="微软雅黑" panose="020B0503020204020204" pitchFamily="34" charset="-122"/>
                <a:ea typeface="微软雅黑" panose="020B0503020204020204" pitchFamily="34" charset="-122"/>
              </a:rPr>
              <a:t>前言</a:t>
            </a:r>
          </a:p>
        </p:txBody>
      </p:sp>
      <p:sp>
        <p:nvSpPr>
          <p:cNvPr id="7" name="TextBox 6"/>
          <p:cNvSpPr txBox="1"/>
          <p:nvPr/>
        </p:nvSpPr>
        <p:spPr>
          <a:xfrm>
            <a:off x="3216214" y="1674876"/>
            <a:ext cx="1283778" cy="347448"/>
          </a:xfrm>
          <a:prstGeom prst="rect">
            <a:avLst/>
          </a:prstGeom>
          <a:noFill/>
        </p:spPr>
        <p:txBody>
          <a:bodyPr wrap="none" lIns="69769" tIns="34884" rIns="69769" bIns="34884" rtlCol="0">
            <a:spAutoFit/>
          </a:bodyPr>
          <a:lstStyle/>
          <a:p>
            <a:pPr algn="ctr"/>
            <a:r>
              <a:rPr lang="en-US" altLang="zh-CN" dirty="0">
                <a:ln w="12700">
                  <a:noFill/>
                </a:ln>
                <a:solidFill>
                  <a:schemeClr val="bg1"/>
                </a:solidFill>
                <a:latin typeface="微软雅黑" panose="020B0503020204020204" pitchFamily="34" charset="-122"/>
                <a:ea typeface="微软雅黑" panose="020B0503020204020204" pitchFamily="34" charset="-122"/>
              </a:rPr>
              <a:t>QIAN YAN</a:t>
            </a:r>
            <a:endParaRPr lang="zh-CN" altLang="en-US" dirty="0">
              <a:ln w="12700">
                <a:no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195736" y="2077913"/>
            <a:ext cx="5688632" cy="523220"/>
          </a:xfrm>
          <a:prstGeom prst="rect">
            <a:avLst/>
          </a:prstGeom>
        </p:spPr>
        <p:txBody>
          <a:bodyPr wrap="square">
            <a:spAutoFit/>
          </a:bodyPr>
          <a:lstStyle/>
          <a:p>
            <a:pPr eaLnBrk="0" hangingPunct="0"/>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回顾</a:t>
            </a:r>
            <a:r>
              <a:rPr lang="en-US" altLang="zh-CN" sz="2000" b="1" dirty="0">
                <a:solidFill>
                  <a:schemeClr val="accent1">
                    <a:lumMod val="20000"/>
                    <a:lumOff val="80000"/>
                  </a:schemeClr>
                </a:solidFill>
                <a:latin typeface="微软雅黑" panose="020B0503020204020204" pitchFamily="34" charset="-122"/>
                <a:ea typeface="微软雅黑" panose="020B0503020204020204" pitchFamily="34" charset="-122"/>
              </a:rPr>
              <a:t>20XX</a:t>
            </a:r>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  </a:t>
            </a:r>
            <a:r>
              <a:rPr lang="zh-CN" altLang="en-US" sz="2800" b="1" dirty="0">
                <a:solidFill>
                  <a:schemeClr val="accent1">
                    <a:lumMod val="20000"/>
                    <a:lumOff val="80000"/>
                  </a:schemeClr>
                </a:solidFill>
                <a:latin typeface="微软雅黑" panose="020B0503020204020204" pitchFamily="34" charset="-122"/>
                <a:ea typeface="微软雅黑" panose="020B0503020204020204" pitchFamily="34" charset="-122"/>
              </a:rPr>
              <a:t>展望</a:t>
            </a:r>
            <a:r>
              <a:rPr lang="en-US" altLang="zh-CN" sz="2000" b="1" dirty="0">
                <a:solidFill>
                  <a:schemeClr val="accent1">
                    <a:lumMod val="20000"/>
                    <a:lumOff val="80000"/>
                  </a:schemeClr>
                </a:solidFill>
                <a:latin typeface="微软雅黑" panose="020B0503020204020204" pitchFamily="34" charset="-122"/>
                <a:ea typeface="微软雅黑" panose="020B0503020204020204" pitchFamily="34" charset="-122"/>
              </a:rPr>
              <a:t>20XX   </a:t>
            </a:r>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携手并进   </a:t>
            </a:r>
            <a:r>
              <a:rPr lang="zh-CN" altLang="en-US" sz="2800" b="1" dirty="0">
                <a:solidFill>
                  <a:schemeClr val="accent1">
                    <a:lumMod val="20000"/>
                    <a:lumOff val="80000"/>
                  </a:schemeClr>
                </a:solidFill>
                <a:latin typeface="微软雅黑" panose="020B0503020204020204" pitchFamily="34" charset="-122"/>
                <a:ea typeface="微软雅黑" panose="020B0503020204020204" pitchFamily="34" charset="-122"/>
              </a:rPr>
              <a:t>共赢</a:t>
            </a:r>
            <a:r>
              <a:rPr lang="en-US" altLang="zh-CN" sz="2000" b="1" dirty="0">
                <a:solidFill>
                  <a:schemeClr val="accent1">
                    <a:lumMod val="20000"/>
                    <a:lumOff val="80000"/>
                  </a:schemeClr>
                </a:solidFill>
                <a:latin typeface="微软雅黑" panose="020B0503020204020204" pitchFamily="34" charset="-122"/>
                <a:ea typeface="微软雅黑" panose="020B0503020204020204" pitchFamily="34" charset="-122"/>
              </a:rPr>
              <a:t>X</a:t>
            </a:r>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年</a:t>
            </a:r>
          </a:p>
        </p:txBody>
      </p:sp>
      <p:sp>
        <p:nvSpPr>
          <p:cNvPr id="11" name="TextBox 10"/>
          <p:cNvSpPr txBox="1"/>
          <p:nvPr/>
        </p:nvSpPr>
        <p:spPr>
          <a:xfrm>
            <a:off x="2267744" y="2673141"/>
            <a:ext cx="5616624" cy="978729"/>
          </a:xfrm>
          <a:prstGeom prst="rect">
            <a:avLst/>
          </a:prstGeom>
          <a:noFill/>
        </p:spPr>
        <p:txBody>
          <a:bodyPr wrap="square">
            <a:spAutoFit/>
          </a:bodyPr>
          <a:lstStyle/>
          <a:p>
            <a:pPr>
              <a:lnSpc>
                <a:spcPct val="120000"/>
              </a:lnSpc>
            </a:pPr>
            <a:r>
              <a:rPr lang="zh-CN" altLang="en-US" sz="1200" dirty="0">
                <a:solidFill>
                  <a:schemeClr val="bg1"/>
                </a:solidFill>
                <a:latin typeface="+mj-ea"/>
                <a:ea typeface="+mj-ea"/>
              </a:rPr>
              <a:t>回顾这一年的工作，在取得成绩的同时，我们也找到了工作中的不足和问题，主要反映于</a:t>
            </a:r>
            <a:r>
              <a:rPr lang="en-US" altLang="zh-CN" sz="1200" dirty="0">
                <a:solidFill>
                  <a:schemeClr val="bg1"/>
                </a:solidFill>
                <a:latin typeface="+mj-ea"/>
                <a:ea typeface="+mj-ea"/>
              </a:rPr>
              <a:t>xx</a:t>
            </a:r>
            <a:r>
              <a:rPr lang="zh-CN" altLang="en-US" sz="1200" dirty="0">
                <a:solidFill>
                  <a:schemeClr val="bg1"/>
                </a:solidFill>
                <a:latin typeface="+mj-ea"/>
                <a:ea typeface="+mj-ea"/>
              </a:rPr>
              <a:t>及</a:t>
            </a:r>
            <a:r>
              <a:rPr lang="en-US" altLang="zh-CN" sz="1200" dirty="0">
                <a:solidFill>
                  <a:schemeClr val="bg1"/>
                </a:solidFill>
                <a:latin typeface="+mj-ea"/>
                <a:ea typeface="+mj-ea"/>
              </a:rPr>
              <a:t>xxx</a:t>
            </a:r>
            <a:r>
              <a:rPr lang="zh-CN" altLang="en-US" sz="1200" dirty="0">
                <a:solidFill>
                  <a:schemeClr val="bg1"/>
                </a:solidFill>
                <a:latin typeface="+mj-ea"/>
                <a:ea typeface="+mj-ea"/>
              </a:rPr>
              <a:t>的风格、定型还有待进一步探索，尤其是网上的公司产品库充分体现我们</a:t>
            </a:r>
            <a:r>
              <a:rPr lang="en-US" altLang="zh-CN" sz="1200" dirty="0" err="1">
                <a:solidFill>
                  <a:schemeClr val="bg1"/>
                </a:solidFill>
                <a:latin typeface="+mj-ea"/>
                <a:ea typeface="+mj-ea"/>
              </a:rPr>
              <a:t>xxxxx</a:t>
            </a:r>
            <a:r>
              <a:rPr lang="zh-CN" altLang="en-US" sz="1200" dirty="0">
                <a:solidFill>
                  <a:schemeClr val="bg1"/>
                </a:solidFill>
                <a:latin typeface="+mj-ea"/>
                <a:ea typeface="+mj-ea"/>
              </a:rPr>
              <a:t>和我们这个平台能为客户提供良好的商机和快捷方便的信息、导航的功能发挥。展望新的一年，我们将继续努力，力争各项工作更上一个新台阶。</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2" presetClass="entr" presetSubtype="8"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37" fill="hold" grpId="0" nodeType="withEffect">
                                  <p:stCondLst>
                                    <p:cond delay="75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250"/>
                                        <p:tgtEl>
                                          <p:spTgt spid="6"/>
                                        </p:tgtEl>
                                      </p:cBhvr>
                                    </p:animEffect>
                                  </p:childTnLst>
                                </p:cTn>
                              </p:par>
                              <p:par>
                                <p:cTn id="15" presetID="26" presetClass="emph" presetSubtype="0" fill="hold" grpId="1" nodeType="withEffect">
                                  <p:stCondLst>
                                    <p:cond delay="1000"/>
                                  </p:stCondLst>
                                  <p:iterate type="lt">
                                    <p:tmPct val="0"/>
                                  </p:iterate>
                                  <p:childTnLst>
                                    <p:animEffect transition="out" filter="fade">
                                      <p:cBhvr>
                                        <p:cTn id="16" dur="250" tmFilter="0, 0; .2, .5; .8, .5; 1, 0"/>
                                        <p:tgtEl>
                                          <p:spTgt spid="6"/>
                                        </p:tgtEl>
                                      </p:cBhvr>
                                    </p:animEffect>
                                    <p:animScale>
                                      <p:cBhvr>
                                        <p:cTn id="17" dur="125" autoRev="1" fill="hold"/>
                                        <p:tgtEl>
                                          <p:spTgt spid="6"/>
                                        </p:tgtEl>
                                      </p:cBhvr>
                                      <p:by x="105000" y="105000"/>
                                    </p:animScale>
                                  </p:childTnLst>
                                </p:cTn>
                              </p:par>
                              <p:par>
                                <p:cTn id="18" presetID="16" presetClass="entr" presetSubtype="37" fill="hold" grpId="0" nodeType="withEffect">
                                  <p:stCondLst>
                                    <p:cond delay="1250"/>
                                  </p:stCondLst>
                                  <p:iterate type="lt">
                                    <p:tmPct val="0"/>
                                  </p:iterate>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250"/>
                                        <p:tgtEl>
                                          <p:spTgt spid="7"/>
                                        </p:tgtEl>
                                      </p:cBhvr>
                                    </p:animEffect>
                                  </p:childTnLst>
                                </p:cTn>
                              </p:par>
                              <p:par>
                                <p:cTn id="21" presetID="41" presetClass="entr" presetSubtype="0" fill="hold" grpId="0" nodeType="withEffect">
                                  <p:stCondLst>
                                    <p:cond delay="160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par>
                                <p:cTn id="28" presetID="16" presetClass="entr" presetSubtype="21" fill="hold" grpId="0" nodeType="withEffect">
                                  <p:stCondLst>
                                    <p:cond delay="3000"/>
                                  </p:stCondLst>
                                  <p:iterate type="lt">
                                    <p:tmPct val="10000"/>
                                  </p:iterate>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6" grpId="1"/>
      <p:bldP spid="7"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3" name="TextBox 2"/>
          <p:cNvSpPr txBox="1"/>
          <p:nvPr/>
        </p:nvSpPr>
        <p:spPr>
          <a:xfrm>
            <a:off x="1122944" y="1406046"/>
            <a:ext cx="3667125" cy="1165704"/>
          </a:xfrm>
          <a:prstGeom prst="rect">
            <a:avLst/>
          </a:prstGeom>
          <a:noFill/>
        </p:spPr>
        <p:txBody>
          <a:bodyPr wrap="square" lIns="57150" tIns="28575" rIns="57150" bIns="28575"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200" dirty="0">
              <a:solidFill>
                <a:schemeClr val="tx1">
                  <a:lumMod val="85000"/>
                  <a:lumOff val="15000"/>
                </a:schemeClr>
              </a:solidFill>
              <a:latin typeface="微软雅黑" panose="020B0503020204020204" pitchFamily="34" charset="-122"/>
            </a:endParaRPr>
          </a:p>
          <a:p>
            <a:pPr>
              <a:lnSpc>
                <a:spcPct val="150000"/>
              </a:lnSpc>
            </a:pPr>
            <a:endParaRPr lang="en-US" sz="1200" dirty="0">
              <a:solidFill>
                <a:schemeClr val="tx1">
                  <a:lumMod val="85000"/>
                  <a:lumOff val="15000"/>
                </a:schemeClr>
              </a:solidFill>
              <a:latin typeface="+mn-ea"/>
            </a:endParaRPr>
          </a:p>
        </p:txBody>
      </p:sp>
      <p:sp>
        <p:nvSpPr>
          <p:cNvPr id="4" name="Shape 22"/>
          <p:cNvSpPr/>
          <p:nvPr/>
        </p:nvSpPr>
        <p:spPr>
          <a:xfrm>
            <a:off x="6097846" y="2698074"/>
            <a:ext cx="2033916" cy="2033916"/>
          </a:xfrm>
          <a:prstGeom prst="gear9">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5" name="Shape 20"/>
          <p:cNvSpPr/>
          <p:nvPr/>
        </p:nvSpPr>
        <p:spPr>
          <a:xfrm rot="19625411">
            <a:off x="5070480" y="1710070"/>
            <a:ext cx="1625600" cy="1625600"/>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7" name="Shape 18"/>
          <p:cNvSpPr/>
          <p:nvPr/>
        </p:nvSpPr>
        <p:spPr>
          <a:xfrm rot="20700000">
            <a:off x="6233896" y="707845"/>
            <a:ext cx="1592756" cy="1592756"/>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8" name="TextBox 7"/>
          <p:cNvSpPr txBox="1"/>
          <p:nvPr/>
        </p:nvSpPr>
        <p:spPr>
          <a:xfrm>
            <a:off x="6547586" y="1334576"/>
            <a:ext cx="952399" cy="334707"/>
          </a:xfrm>
          <a:prstGeom prst="rect">
            <a:avLst/>
          </a:prstGeom>
          <a:noFill/>
        </p:spPr>
        <p:txBody>
          <a:bodyPr wrap="square" lIns="57150" tIns="28575" rIns="57150" bIns="28575" rtlCol="0">
            <a:spAutoFit/>
          </a:bodyPr>
          <a:lstStyle/>
          <a:p>
            <a:pPr algn="ctr"/>
            <a:r>
              <a:rPr lang="zh-CN" altLang="en-US" sz="1800" b="1" dirty="0">
                <a:solidFill>
                  <a:schemeClr val="bg1"/>
                </a:solidFill>
                <a:latin typeface="+mn-ea"/>
              </a:rPr>
              <a:t>分析</a:t>
            </a:r>
            <a:endParaRPr lang="en-US" sz="1800" b="1" dirty="0">
              <a:solidFill>
                <a:schemeClr val="bg1"/>
              </a:solidFill>
              <a:latin typeface="+mn-ea"/>
            </a:endParaRPr>
          </a:p>
        </p:txBody>
      </p:sp>
      <p:sp>
        <p:nvSpPr>
          <p:cNvPr id="9" name="TextBox 8"/>
          <p:cNvSpPr txBox="1"/>
          <p:nvPr/>
        </p:nvSpPr>
        <p:spPr>
          <a:xfrm>
            <a:off x="6490458" y="3496652"/>
            <a:ext cx="1137248" cy="488595"/>
          </a:xfrm>
          <a:prstGeom prst="rect">
            <a:avLst/>
          </a:prstGeom>
          <a:noFill/>
        </p:spPr>
        <p:txBody>
          <a:bodyPr wrap="square" lIns="57150" tIns="28575" rIns="57150" bIns="28575" rtlCol="0">
            <a:spAutoFit/>
          </a:bodyPr>
          <a:lstStyle/>
          <a:p>
            <a:pPr algn="ctr"/>
            <a:r>
              <a:rPr lang="zh-CN" altLang="en-US" sz="2800" b="1" dirty="0">
                <a:solidFill>
                  <a:schemeClr val="bg1"/>
                </a:solidFill>
                <a:latin typeface="+mn-ea"/>
              </a:rPr>
              <a:t>创意</a:t>
            </a:r>
            <a:endParaRPr lang="en-US" sz="2800" b="1" dirty="0">
              <a:solidFill>
                <a:schemeClr val="bg1"/>
              </a:solidFill>
              <a:latin typeface="+mn-ea"/>
            </a:endParaRPr>
          </a:p>
        </p:txBody>
      </p:sp>
      <p:sp>
        <p:nvSpPr>
          <p:cNvPr id="10" name="TextBox 9"/>
          <p:cNvSpPr txBox="1"/>
          <p:nvPr/>
        </p:nvSpPr>
        <p:spPr>
          <a:xfrm>
            <a:off x="5320957" y="2334701"/>
            <a:ext cx="1137248" cy="334707"/>
          </a:xfrm>
          <a:prstGeom prst="rect">
            <a:avLst/>
          </a:prstGeom>
          <a:noFill/>
        </p:spPr>
        <p:txBody>
          <a:bodyPr wrap="square" lIns="57150" tIns="28575" rIns="57150" bIns="28575" rtlCol="0">
            <a:spAutoFit/>
          </a:bodyPr>
          <a:lstStyle/>
          <a:p>
            <a:pPr algn="ctr"/>
            <a:r>
              <a:rPr lang="zh-CN" altLang="en-US" sz="1800" b="1" dirty="0">
                <a:solidFill>
                  <a:schemeClr val="bg1"/>
                </a:solidFill>
                <a:latin typeface="+mn-ea"/>
              </a:rPr>
              <a:t>优化</a:t>
            </a:r>
            <a:endParaRPr lang="en-US" sz="1800" b="1" dirty="0">
              <a:solidFill>
                <a:schemeClr val="bg1"/>
              </a:solidFill>
              <a:latin typeface="+mn-ea"/>
            </a:endParaRPr>
          </a:p>
        </p:txBody>
      </p:sp>
      <p:pic>
        <p:nvPicPr>
          <p:cNvPr id="1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69"/>
          <a:stretch>
            <a:fillRect/>
          </a:stretch>
        </p:blipFill>
        <p:spPr bwMode="auto">
          <a:xfrm>
            <a:off x="1189669" y="2545087"/>
            <a:ext cx="3440346" cy="196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3500"/>
                            </p:stCondLst>
                            <p:childTnLst>
                              <p:par>
                                <p:cTn id="30" presetID="3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3" name="等腰三角形 2"/>
          <p:cNvSpPr/>
          <p:nvPr/>
        </p:nvSpPr>
        <p:spPr bwMode="auto">
          <a:xfrm rot="3036074">
            <a:off x="4598196" y="1547433"/>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4" name="TextBox 3"/>
          <p:cNvSpPr txBox="1"/>
          <p:nvPr/>
        </p:nvSpPr>
        <p:spPr>
          <a:xfrm>
            <a:off x="4817662" y="2151249"/>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成功项目二</a:t>
            </a:r>
          </a:p>
        </p:txBody>
      </p:sp>
      <p:sp>
        <p:nvSpPr>
          <p:cNvPr id="5" name="等腰三角形 2"/>
          <p:cNvSpPr/>
          <p:nvPr/>
        </p:nvSpPr>
        <p:spPr bwMode="auto">
          <a:xfrm rot="8763501">
            <a:off x="3740009" y="2490104"/>
            <a:ext cx="1341602" cy="1552911"/>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7" name="TextBox 6"/>
          <p:cNvSpPr txBox="1"/>
          <p:nvPr/>
        </p:nvSpPr>
        <p:spPr>
          <a:xfrm>
            <a:off x="3927605" y="3027710"/>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成功项目三</a:t>
            </a:r>
          </a:p>
        </p:txBody>
      </p:sp>
      <p:sp>
        <p:nvSpPr>
          <p:cNvPr id="8" name="等腰三角形 2"/>
          <p:cNvSpPr/>
          <p:nvPr/>
        </p:nvSpPr>
        <p:spPr bwMode="auto">
          <a:xfrm rot="16474575">
            <a:off x="3346327" y="1226573"/>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9" name="TextBox 8"/>
          <p:cNvSpPr txBox="1"/>
          <p:nvPr/>
        </p:nvSpPr>
        <p:spPr>
          <a:xfrm>
            <a:off x="3722715" y="1741674"/>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成功项目一</a:t>
            </a:r>
          </a:p>
        </p:txBody>
      </p:sp>
      <p:sp>
        <p:nvSpPr>
          <p:cNvPr id="10" name="TextBox 9"/>
          <p:cNvSpPr txBox="1"/>
          <p:nvPr/>
        </p:nvSpPr>
        <p:spPr>
          <a:xfrm>
            <a:off x="1115616" y="1152423"/>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mj-ea"/>
                <a:ea typeface="+mj-ea"/>
              </a:rPr>
              <a:t>■</a:t>
            </a:r>
            <a:r>
              <a:rPr lang="zh-CN" altLang="en-US" sz="1400" b="1" dirty="0">
                <a:solidFill>
                  <a:schemeClr val="accent1"/>
                </a:solidFill>
                <a:latin typeface="+mj-ea"/>
                <a:ea typeface="+mj-ea"/>
              </a:rPr>
              <a:t>请输入您标题</a:t>
            </a:r>
          </a:p>
        </p:txBody>
      </p:sp>
      <p:sp>
        <p:nvSpPr>
          <p:cNvPr id="11" name="TextBox 10"/>
          <p:cNvSpPr txBox="1"/>
          <p:nvPr/>
        </p:nvSpPr>
        <p:spPr>
          <a:xfrm>
            <a:off x="1115616" y="1419622"/>
            <a:ext cx="2074576" cy="59181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1"/>
          <p:cNvSpPr txBox="1"/>
          <p:nvPr/>
        </p:nvSpPr>
        <p:spPr>
          <a:xfrm>
            <a:off x="6152725" y="915566"/>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mj-ea"/>
                <a:ea typeface="+mj-ea"/>
              </a:rPr>
              <a:t>■</a:t>
            </a:r>
            <a:r>
              <a:rPr lang="zh-CN" altLang="en-US" sz="1400" b="1" dirty="0">
                <a:solidFill>
                  <a:schemeClr val="accent1"/>
                </a:solidFill>
                <a:latin typeface="+mj-ea"/>
                <a:ea typeface="+mj-ea"/>
              </a:rPr>
              <a:t>请输入您标题</a:t>
            </a:r>
          </a:p>
        </p:txBody>
      </p:sp>
      <p:sp>
        <p:nvSpPr>
          <p:cNvPr id="13" name="TextBox 12"/>
          <p:cNvSpPr txBox="1"/>
          <p:nvPr/>
        </p:nvSpPr>
        <p:spPr>
          <a:xfrm>
            <a:off x="6152726" y="2379566"/>
            <a:ext cx="2074576" cy="59181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TextBox 13"/>
          <p:cNvSpPr txBox="1"/>
          <p:nvPr/>
        </p:nvSpPr>
        <p:spPr>
          <a:xfrm>
            <a:off x="2003260" y="3910502"/>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mj-ea"/>
                <a:ea typeface="+mj-ea"/>
              </a:rPr>
              <a:t>■</a:t>
            </a:r>
            <a:r>
              <a:rPr lang="zh-CN" altLang="en-US" sz="1400" b="1" dirty="0">
                <a:solidFill>
                  <a:schemeClr val="accent1"/>
                </a:solidFill>
                <a:latin typeface="+mj-ea"/>
                <a:ea typeface="+mj-ea"/>
              </a:rPr>
              <a:t>请输入您标题</a:t>
            </a:r>
          </a:p>
        </p:txBody>
      </p:sp>
      <p:sp>
        <p:nvSpPr>
          <p:cNvPr id="15" name="TextBox 14"/>
          <p:cNvSpPr txBox="1"/>
          <p:nvPr/>
        </p:nvSpPr>
        <p:spPr>
          <a:xfrm>
            <a:off x="2003260" y="4177700"/>
            <a:ext cx="3320861" cy="41176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矩形 15"/>
          <p:cNvSpPr/>
          <p:nvPr/>
        </p:nvSpPr>
        <p:spPr bwMode="auto">
          <a:xfrm>
            <a:off x="6233507" y="1232175"/>
            <a:ext cx="1845361" cy="1128670"/>
          </a:xfrm>
          <a:prstGeom prst="rect">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p>
        </p:txBody>
      </p:sp>
      <p:sp>
        <p:nvSpPr>
          <p:cNvPr id="17" name="矩形 16"/>
          <p:cNvSpPr/>
          <p:nvPr/>
        </p:nvSpPr>
        <p:spPr bwMode="auto">
          <a:xfrm>
            <a:off x="1200523" y="2370566"/>
            <a:ext cx="1845361" cy="1123237"/>
          </a:xfrm>
          <a:prstGeom prst="rect">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p>
        </p:txBody>
      </p:sp>
      <p:sp>
        <p:nvSpPr>
          <p:cNvPr id="18" name="矩形 17"/>
          <p:cNvSpPr/>
          <p:nvPr/>
        </p:nvSpPr>
        <p:spPr bwMode="auto">
          <a:xfrm>
            <a:off x="5400675" y="3906445"/>
            <a:ext cx="1879096" cy="950681"/>
          </a:xfrm>
          <a:prstGeom prst="rect">
            <a:avLst/>
          </a:prstGeom>
          <a:blipFill>
            <a:blip r:embed="rId5" cstate="prin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p>
        </p:txBody>
      </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2" fill="hold" grpId="0" nodeType="after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style.rotation</p:attrName>
                                            </p:attrNameLst>
                                          </p:cBhvr>
                                          <p:tavLst>
                                            <p:tav tm="0">
                                              <p:val>
                                                <p:fltVal val="90"/>
                                              </p:val>
                                            </p:tav>
                                            <p:tav tm="100000">
                                              <p:val>
                                                <p:fltVal val="0"/>
                                              </p:val>
                                            </p:tav>
                                          </p:tavLst>
                                        </p:anim>
                                        <p:animEffect transition="in" filter="fade">
                                          <p:cBhvr>
                                            <p:cTn id="19" dur="3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000"/>
                                </p:stCondLst>
                                <p:childTnLst>
                                  <p:par>
                                    <p:cTn id="33" presetID="2" presetClass="entr" presetSubtype="9" fill="hold" grpId="0" nodeType="afterEffect" p14:presetBounceEnd="2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20000">
                                          <p:cBhvr additive="base">
                                            <p:cTn id="35" dur="50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 fill="hold"/>
                                            <p:tgtEl>
                                              <p:spTgt spid="7"/>
                                            </p:tgtEl>
                                            <p:attrNameLst>
                                              <p:attrName>ppt_w</p:attrName>
                                            </p:attrNameLst>
                                          </p:cBhvr>
                                          <p:tavLst>
                                            <p:tav tm="0">
                                              <p:val>
                                                <p:fltVal val="0"/>
                                              </p:val>
                                            </p:tav>
                                            <p:tav tm="100000">
                                              <p:val>
                                                <p:strVal val="#ppt_w"/>
                                              </p:val>
                                            </p:tav>
                                          </p:tavLst>
                                        </p:anim>
                                        <p:anim calcmode="lin" valueType="num">
                                          <p:cBhvr>
                                            <p:cTn id="41" dur="300" fill="hold"/>
                                            <p:tgtEl>
                                              <p:spTgt spid="7"/>
                                            </p:tgtEl>
                                            <p:attrNameLst>
                                              <p:attrName>ppt_h</p:attrName>
                                            </p:attrNameLst>
                                          </p:cBhvr>
                                          <p:tavLst>
                                            <p:tav tm="0">
                                              <p:val>
                                                <p:fltVal val="0"/>
                                              </p:val>
                                            </p:tav>
                                            <p:tav tm="100000">
                                              <p:val>
                                                <p:strVal val="#ppt_h"/>
                                              </p:val>
                                            </p:tav>
                                          </p:tavLst>
                                        </p:anim>
                                        <p:anim calcmode="lin" valueType="num">
                                          <p:cBhvr>
                                            <p:cTn id="42" dur="300" fill="hold"/>
                                            <p:tgtEl>
                                              <p:spTgt spid="7"/>
                                            </p:tgtEl>
                                            <p:attrNameLst>
                                              <p:attrName>style.rotation</p:attrName>
                                            </p:attrNameLst>
                                          </p:cBhvr>
                                          <p:tavLst>
                                            <p:tav tm="0">
                                              <p:val>
                                                <p:fltVal val="90"/>
                                              </p:val>
                                            </p:tav>
                                            <p:tav tm="100000">
                                              <p:val>
                                                <p:fltVal val="0"/>
                                              </p:val>
                                            </p:tav>
                                          </p:tavLst>
                                        </p:anim>
                                        <p:animEffect transition="in" filter="fade">
                                          <p:cBhvr>
                                            <p:cTn id="43" dur="300"/>
                                            <p:tgtEl>
                                              <p:spTgt spid="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par>
                              <p:cTn id="56" fill="hold">
                                <p:stCondLst>
                                  <p:cond delay="5500"/>
                                </p:stCondLst>
                                <p:childTnLst>
                                  <p:par>
                                    <p:cTn id="57" presetID="2" presetClass="entr" presetSubtype="2" fill="hold" grpId="0" nodeType="afterEffect" p14:presetBounceEnd="20000">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14:bounceEnd="20000">
                                          <p:cBhvr additive="base">
                                            <p:cTn id="59"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300" fill="hold"/>
                                            <p:tgtEl>
                                              <p:spTgt spid="9"/>
                                            </p:tgtEl>
                                            <p:attrNameLst>
                                              <p:attrName>ppt_w</p:attrName>
                                            </p:attrNameLst>
                                          </p:cBhvr>
                                          <p:tavLst>
                                            <p:tav tm="0">
                                              <p:val>
                                                <p:fltVal val="0"/>
                                              </p:val>
                                            </p:tav>
                                            <p:tav tm="100000">
                                              <p:val>
                                                <p:strVal val="#ppt_w"/>
                                              </p:val>
                                            </p:tav>
                                          </p:tavLst>
                                        </p:anim>
                                        <p:anim calcmode="lin" valueType="num">
                                          <p:cBhvr>
                                            <p:cTn id="65" dur="300" fill="hold"/>
                                            <p:tgtEl>
                                              <p:spTgt spid="9"/>
                                            </p:tgtEl>
                                            <p:attrNameLst>
                                              <p:attrName>ppt_h</p:attrName>
                                            </p:attrNameLst>
                                          </p:cBhvr>
                                          <p:tavLst>
                                            <p:tav tm="0">
                                              <p:val>
                                                <p:fltVal val="0"/>
                                              </p:val>
                                            </p:tav>
                                            <p:tav tm="100000">
                                              <p:val>
                                                <p:strVal val="#ppt_h"/>
                                              </p:val>
                                            </p:tav>
                                          </p:tavLst>
                                        </p:anim>
                                        <p:anim calcmode="lin" valueType="num">
                                          <p:cBhvr>
                                            <p:cTn id="66" dur="300" fill="hold"/>
                                            <p:tgtEl>
                                              <p:spTgt spid="9"/>
                                            </p:tgtEl>
                                            <p:attrNameLst>
                                              <p:attrName>style.rotation</p:attrName>
                                            </p:attrNameLst>
                                          </p:cBhvr>
                                          <p:tavLst>
                                            <p:tav tm="0">
                                              <p:val>
                                                <p:fltVal val="90"/>
                                              </p:val>
                                            </p:tav>
                                            <p:tav tm="100000">
                                              <p:val>
                                                <p:fltVal val="0"/>
                                              </p:val>
                                            </p:tav>
                                          </p:tavLst>
                                        </p:anim>
                                        <p:animEffect transition="in" filter="fade">
                                          <p:cBhvr>
                                            <p:cTn id="67" dur="300"/>
                                            <p:tgtEl>
                                              <p:spTgt spid="9"/>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7500"/>
                                </p:stCondLst>
                                <p:childTnLst>
                                  <p:par>
                                    <p:cTn id="77" presetID="14" presetClass="entr" presetSubtype="1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8" grpId="0" animBg="1"/>
          <p:bldP spid="9" grpId="0"/>
          <p:bldP spid="10" grpId="0"/>
          <p:bldP spid="11" grpId="0"/>
          <p:bldP spid="12" grpId="0"/>
          <p:bldP spid="13" grpId="0"/>
          <p:bldP spid="14" grpId="0"/>
          <p:bldP spid="15" grpId="0"/>
          <p:bldP spid="16" grpId="0" animBg="1"/>
          <p:bldP spid="17" grpId="0" animBg="1"/>
          <p:bldP spid="18"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style.rotation</p:attrName>
                                            </p:attrNameLst>
                                          </p:cBhvr>
                                          <p:tavLst>
                                            <p:tav tm="0">
                                              <p:val>
                                                <p:fltVal val="90"/>
                                              </p:val>
                                            </p:tav>
                                            <p:tav tm="100000">
                                              <p:val>
                                                <p:fltVal val="0"/>
                                              </p:val>
                                            </p:tav>
                                          </p:tavLst>
                                        </p:anim>
                                        <p:animEffect transition="in" filter="fade">
                                          <p:cBhvr>
                                            <p:cTn id="19" dur="3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 fill="hold"/>
                                            <p:tgtEl>
                                              <p:spTgt spid="7"/>
                                            </p:tgtEl>
                                            <p:attrNameLst>
                                              <p:attrName>ppt_w</p:attrName>
                                            </p:attrNameLst>
                                          </p:cBhvr>
                                          <p:tavLst>
                                            <p:tav tm="0">
                                              <p:val>
                                                <p:fltVal val="0"/>
                                              </p:val>
                                            </p:tav>
                                            <p:tav tm="100000">
                                              <p:val>
                                                <p:strVal val="#ppt_w"/>
                                              </p:val>
                                            </p:tav>
                                          </p:tavLst>
                                        </p:anim>
                                        <p:anim calcmode="lin" valueType="num">
                                          <p:cBhvr>
                                            <p:cTn id="41" dur="300" fill="hold"/>
                                            <p:tgtEl>
                                              <p:spTgt spid="7"/>
                                            </p:tgtEl>
                                            <p:attrNameLst>
                                              <p:attrName>ppt_h</p:attrName>
                                            </p:attrNameLst>
                                          </p:cBhvr>
                                          <p:tavLst>
                                            <p:tav tm="0">
                                              <p:val>
                                                <p:fltVal val="0"/>
                                              </p:val>
                                            </p:tav>
                                            <p:tav tm="100000">
                                              <p:val>
                                                <p:strVal val="#ppt_h"/>
                                              </p:val>
                                            </p:tav>
                                          </p:tavLst>
                                        </p:anim>
                                        <p:anim calcmode="lin" valueType="num">
                                          <p:cBhvr>
                                            <p:cTn id="42" dur="300" fill="hold"/>
                                            <p:tgtEl>
                                              <p:spTgt spid="7"/>
                                            </p:tgtEl>
                                            <p:attrNameLst>
                                              <p:attrName>style.rotation</p:attrName>
                                            </p:attrNameLst>
                                          </p:cBhvr>
                                          <p:tavLst>
                                            <p:tav tm="0">
                                              <p:val>
                                                <p:fltVal val="90"/>
                                              </p:val>
                                            </p:tav>
                                            <p:tav tm="100000">
                                              <p:val>
                                                <p:fltVal val="0"/>
                                              </p:val>
                                            </p:tav>
                                          </p:tavLst>
                                        </p:anim>
                                        <p:animEffect transition="in" filter="fade">
                                          <p:cBhvr>
                                            <p:cTn id="43" dur="300"/>
                                            <p:tgtEl>
                                              <p:spTgt spid="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300" fill="hold"/>
                                            <p:tgtEl>
                                              <p:spTgt spid="9"/>
                                            </p:tgtEl>
                                            <p:attrNameLst>
                                              <p:attrName>ppt_w</p:attrName>
                                            </p:attrNameLst>
                                          </p:cBhvr>
                                          <p:tavLst>
                                            <p:tav tm="0">
                                              <p:val>
                                                <p:fltVal val="0"/>
                                              </p:val>
                                            </p:tav>
                                            <p:tav tm="100000">
                                              <p:val>
                                                <p:strVal val="#ppt_w"/>
                                              </p:val>
                                            </p:tav>
                                          </p:tavLst>
                                        </p:anim>
                                        <p:anim calcmode="lin" valueType="num">
                                          <p:cBhvr>
                                            <p:cTn id="65" dur="300" fill="hold"/>
                                            <p:tgtEl>
                                              <p:spTgt spid="9"/>
                                            </p:tgtEl>
                                            <p:attrNameLst>
                                              <p:attrName>ppt_h</p:attrName>
                                            </p:attrNameLst>
                                          </p:cBhvr>
                                          <p:tavLst>
                                            <p:tav tm="0">
                                              <p:val>
                                                <p:fltVal val="0"/>
                                              </p:val>
                                            </p:tav>
                                            <p:tav tm="100000">
                                              <p:val>
                                                <p:strVal val="#ppt_h"/>
                                              </p:val>
                                            </p:tav>
                                          </p:tavLst>
                                        </p:anim>
                                        <p:anim calcmode="lin" valueType="num">
                                          <p:cBhvr>
                                            <p:cTn id="66" dur="300" fill="hold"/>
                                            <p:tgtEl>
                                              <p:spTgt spid="9"/>
                                            </p:tgtEl>
                                            <p:attrNameLst>
                                              <p:attrName>style.rotation</p:attrName>
                                            </p:attrNameLst>
                                          </p:cBhvr>
                                          <p:tavLst>
                                            <p:tav tm="0">
                                              <p:val>
                                                <p:fltVal val="90"/>
                                              </p:val>
                                            </p:tav>
                                            <p:tav tm="100000">
                                              <p:val>
                                                <p:fltVal val="0"/>
                                              </p:val>
                                            </p:tav>
                                          </p:tavLst>
                                        </p:anim>
                                        <p:animEffect transition="in" filter="fade">
                                          <p:cBhvr>
                                            <p:cTn id="67" dur="300"/>
                                            <p:tgtEl>
                                              <p:spTgt spid="9"/>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7500"/>
                                </p:stCondLst>
                                <p:childTnLst>
                                  <p:par>
                                    <p:cTn id="77" presetID="14" presetClass="entr" presetSubtype="1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8" grpId="0" animBg="1"/>
          <p:bldP spid="9" grpId="0"/>
          <p:bldP spid="10" grpId="0"/>
          <p:bldP spid="11" grpId="0"/>
          <p:bldP spid="12" grpId="0"/>
          <p:bldP spid="13" grpId="0"/>
          <p:bldP spid="14" grpId="0"/>
          <p:bldP spid="15" grpId="0"/>
          <p:bldP spid="16" grpId="0" animBg="1"/>
          <p:bldP spid="17" grpId="0" animBg="1"/>
          <p:bldP spid="18" grpId="0" animBg="1"/>
          <p:bldP spid="2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3" name="矩形 2"/>
          <p:cNvSpPr/>
          <p:nvPr/>
        </p:nvSpPr>
        <p:spPr>
          <a:xfrm>
            <a:off x="1525015" y="1402492"/>
            <a:ext cx="2776526" cy="3257490"/>
          </a:xfrm>
          <a:prstGeom prst="rect">
            <a:avLst/>
          </a:prstGeom>
          <a:solidFill>
            <a:schemeClr val="accent1">
              <a:alpha val="24000"/>
            </a:schemeClr>
          </a:solidFill>
          <a:ln w="12700" cmpd="sng">
            <a:solidFill>
              <a:schemeClr val="accent1"/>
            </a:solidFill>
            <a:miter lim="800000"/>
          </a:ln>
        </p:spPr>
        <p:txBody>
          <a:bodyPr anchor="ctr"/>
          <a:lstStyle/>
          <a:p>
            <a:endParaRPr lang="zh-CN" altLang="en-US">
              <a:solidFill>
                <a:schemeClr val="tx1"/>
              </a:solidFill>
            </a:endParaRPr>
          </a:p>
        </p:txBody>
      </p:sp>
      <p:sp>
        <p:nvSpPr>
          <p:cNvPr id="4" name="AutoShape 12"/>
          <p:cNvSpPr>
            <a:spLocks noChangeArrowheads="1"/>
          </p:cNvSpPr>
          <p:nvPr/>
        </p:nvSpPr>
        <p:spPr bwMode="auto">
          <a:xfrm>
            <a:off x="1525015" y="1106199"/>
            <a:ext cx="2776526" cy="592586"/>
          </a:xfrm>
          <a:prstGeom prst="homePlate">
            <a:avLst>
              <a:gd name="adj" fmla="val 63872"/>
            </a:avLst>
          </a:prstGeom>
          <a:solidFill>
            <a:schemeClr val="accent1"/>
          </a:solidFill>
          <a:ln w="9525">
            <a:noFill/>
            <a:miter lim="800000"/>
          </a:ln>
        </p:spPr>
        <p:txBody>
          <a:bodyPr wrap="none" lIns="68567" tIns="34284" rIns="68567" bIns="34284"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5" name="TextBox 4"/>
          <p:cNvSpPr txBox="1"/>
          <p:nvPr/>
        </p:nvSpPr>
        <p:spPr>
          <a:xfrm>
            <a:off x="1633041" y="1905676"/>
            <a:ext cx="2668500" cy="246990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4819810" y="1402492"/>
            <a:ext cx="2776526" cy="3257490"/>
          </a:xfrm>
          <a:prstGeom prst="rect">
            <a:avLst/>
          </a:prstGeom>
          <a:solidFill>
            <a:schemeClr val="accent1">
              <a:alpha val="24000"/>
            </a:schemeClr>
          </a:solidFill>
          <a:ln w="12700" cmpd="sng">
            <a:solidFill>
              <a:schemeClr val="accent1"/>
            </a:solidFill>
            <a:miter lim="800000"/>
          </a:ln>
        </p:spPr>
        <p:txBody>
          <a:bodyPr anchor="ctr"/>
          <a:lstStyle/>
          <a:p>
            <a:endParaRPr lang="zh-CN" altLang="en-US">
              <a:solidFill>
                <a:schemeClr val="tx1"/>
              </a:solidFill>
            </a:endParaRPr>
          </a:p>
        </p:txBody>
      </p:sp>
      <p:sp>
        <p:nvSpPr>
          <p:cNvPr id="8" name="AutoShape 12"/>
          <p:cNvSpPr>
            <a:spLocks noChangeArrowheads="1"/>
          </p:cNvSpPr>
          <p:nvPr/>
        </p:nvSpPr>
        <p:spPr bwMode="auto">
          <a:xfrm flipH="1">
            <a:off x="4819810" y="1106199"/>
            <a:ext cx="2776526" cy="592586"/>
          </a:xfrm>
          <a:prstGeom prst="homePlate">
            <a:avLst>
              <a:gd name="adj" fmla="val 63872"/>
            </a:avLst>
          </a:prstGeom>
          <a:solidFill>
            <a:schemeClr val="accent1"/>
          </a:solidFill>
          <a:ln w="9525">
            <a:noFill/>
            <a:miter lim="800000"/>
          </a:ln>
        </p:spPr>
        <p:txBody>
          <a:bodyPr wrap="none" lIns="68567" tIns="34284" rIns="68567" bIns="34284"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9" name="TextBox 8"/>
          <p:cNvSpPr txBox="1"/>
          <p:nvPr/>
        </p:nvSpPr>
        <p:spPr>
          <a:xfrm>
            <a:off x="4927836" y="1905676"/>
            <a:ext cx="2668500" cy="246990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endParaRPr lang="en-US" altLang="zh-CN" sz="12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TextBox 10"/>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par>
                                <p:cTn id="21" presetID="36" presetClass="emph" presetSubtype="0" fill="hold" grpId="1" nodeType="withEffect">
                                  <p:stCondLst>
                                    <p:cond delay="0"/>
                                  </p:stCondLst>
                                  <p:iterate type="lt">
                                    <p:tmPct val="30000"/>
                                  </p:iterate>
                                  <p:childTnLst>
                                    <p:animScale>
                                      <p:cBhvr>
                                        <p:cTn id="22" dur="50" autoRev="1" fill="hold">
                                          <p:stCondLst>
                                            <p:cond delay="0"/>
                                          </p:stCondLst>
                                        </p:cTn>
                                        <p:tgtEl>
                                          <p:spTgt spid="5"/>
                                        </p:tgtEl>
                                      </p:cBhvr>
                                      <p:to x="80000" y="100000"/>
                                    </p:animScale>
                                    <p:anim by="(#ppt_w*0.10)" calcmode="lin" valueType="num">
                                      <p:cBhvr>
                                        <p:cTn id="23" dur="50" autoRev="1" fill="hold">
                                          <p:stCondLst>
                                            <p:cond delay="0"/>
                                          </p:stCondLst>
                                        </p:cTn>
                                        <p:tgtEl>
                                          <p:spTgt spid="5"/>
                                        </p:tgtEl>
                                        <p:attrNameLst>
                                          <p:attrName>ppt_x</p:attrName>
                                        </p:attrNameLst>
                                      </p:cBhvr>
                                    </p:anim>
                                    <p:anim by="(-#ppt_w*0.10)" calcmode="lin" valueType="num">
                                      <p:cBhvr>
                                        <p:cTn id="24" dur="50" autoRev="1" fill="hold">
                                          <p:stCondLst>
                                            <p:cond delay="0"/>
                                          </p:stCondLst>
                                        </p:cTn>
                                        <p:tgtEl>
                                          <p:spTgt spid="5"/>
                                        </p:tgtEl>
                                        <p:attrNameLst>
                                          <p:attrName>ppt_y</p:attrName>
                                        </p:attrNameLst>
                                      </p:cBhvr>
                                    </p:anim>
                                    <p:animRot by="-480000">
                                      <p:cBhvr>
                                        <p:cTn id="25" dur="50" autoRev="1" fill="hold">
                                          <p:stCondLst>
                                            <p:cond delay="0"/>
                                          </p:stCondLst>
                                        </p:cTn>
                                        <p:tgtEl>
                                          <p:spTgt spid="5"/>
                                        </p:tgtEl>
                                        <p:attrNameLst>
                                          <p:attrName>r</p:attrName>
                                        </p:attrNameLst>
                                      </p:cBhvr>
                                    </p:animRot>
                                  </p:childTnLst>
                                </p:cTn>
                              </p:par>
                            </p:childTnLst>
                          </p:cTn>
                        </p:par>
                        <p:par>
                          <p:cTn id="26" fill="hold">
                            <p:stCondLst>
                              <p:cond delay="6250"/>
                            </p:stCondLst>
                            <p:childTnLst>
                              <p:par>
                                <p:cTn id="27" presetID="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675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par>
                          <p:cTn id="35" fill="hold">
                            <p:stCondLst>
                              <p:cond delay="72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par>
                          <p:cTn id="44" fill="hold">
                            <p:stCondLst>
                              <p:cond delay="1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p:bldP spid="5" grpId="1"/>
      <p:bldP spid="7" grpId="0" animBg="1"/>
      <p:bldP spid="8" grpId="0" animBg="1"/>
      <p:bldP spid="9" grpId="0"/>
      <p:bldP spid="9"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1275606"/>
            <a:ext cx="9252520" cy="1224136"/>
          </a:xfrm>
          <a:prstGeom prst="rect">
            <a:avLst/>
          </a:prstGeom>
          <a:solidFill>
            <a:schemeClr val="accent1">
              <a:alpha val="24000"/>
            </a:schemeClr>
          </a:solidFill>
          <a:ln w="12700" cmpd="sng">
            <a:solidFill>
              <a:schemeClr val="accent1"/>
            </a:solidFill>
            <a:miter lim="800000"/>
          </a:ln>
        </p:spPr>
        <p:txBody>
          <a:bodyPr anchor="ctr"/>
          <a:lstStyle/>
          <a:p>
            <a:endParaRPr lang="zh-CN" altLang="en-US">
              <a:solidFill>
                <a:schemeClr val="tx1"/>
              </a:solidFill>
            </a:endParaRPr>
          </a:p>
        </p:txBody>
      </p:sp>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5" name="文本框 4"/>
          <p:cNvSpPr txBox="1"/>
          <p:nvPr/>
        </p:nvSpPr>
        <p:spPr>
          <a:xfrm>
            <a:off x="1005918" y="1474865"/>
            <a:ext cx="2930435" cy="392415"/>
          </a:xfrm>
          <a:prstGeom prst="rect">
            <a:avLst/>
          </a:prstGeom>
          <a:noFill/>
        </p:spPr>
        <p:txBody>
          <a:bodyPr wrap="square" lIns="68567" tIns="34284" rIns="68567" bIns="34284" rtlCol="0">
            <a:spAutoFit/>
          </a:bodyPr>
          <a:lstStyle/>
          <a:p>
            <a:r>
              <a:rPr lang="zh-CN" altLang="en-US" sz="2100" b="1" dirty="0">
                <a:solidFill>
                  <a:schemeClr val="accent1"/>
                </a:solidFill>
                <a:latin typeface="微软雅黑" panose="020B0503020204020204" pitchFamily="34" charset="-122"/>
                <a:ea typeface="微软雅黑" panose="020B0503020204020204" pitchFamily="34" charset="-122"/>
              </a:rPr>
              <a:t>单击此处添加</a:t>
            </a:r>
            <a:r>
              <a:rPr lang="zh-CN" altLang="en-US" sz="2100" dirty="0">
                <a:solidFill>
                  <a:schemeClr val="accent1"/>
                </a:solidFill>
                <a:latin typeface="微软雅黑" panose="020B0503020204020204" pitchFamily="34" charset="-122"/>
                <a:ea typeface="微软雅黑" panose="020B0503020204020204" pitchFamily="34" charset="-122"/>
              </a:rPr>
              <a:t>你的标题</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05919" y="1951498"/>
            <a:ext cx="7176490" cy="411767"/>
          </a:xfrm>
          <a:prstGeom prst="rect">
            <a:avLst/>
          </a:prstGeom>
          <a:noFill/>
        </p:spPr>
        <p:txBody>
          <a:bodyPr wrap="square" lIns="68567" tIns="34284" rIns="68567" bIns="34284"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317519" y="2729483"/>
            <a:ext cx="3513970" cy="706361"/>
            <a:chOff x="7076749" y="2727736"/>
            <a:chExt cx="4685293" cy="941816"/>
          </a:xfrm>
        </p:grpSpPr>
        <p:grpSp>
          <p:nvGrpSpPr>
            <p:cNvPr id="9" name="组合 8"/>
            <p:cNvGrpSpPr/>
            <p:nvPr/>
          </p:nvGrpSpPr>
          <p:grpSpPr>
            <a:xfrm>
              <a:off x="8472643" y="2764395"/>
              <a:ext cx="3289399" cy="905157"/>
              <a:chOff x="8242848" y="2835708"/>
              <a:chExt cx="2083546" cy="905157"/>
            </a:xfrm>
          </p:grpSpPr>
          <p:sp>
            <p:nvSpPr>
              <p:cNvPr id="11" name="文本框 20"/>
              <p:cNvSpPr txBox="1"/>
              <p:nvPr/>
            </p:nvSpPr>
            <p:spPr>
              <a:xfrm>
                <a:off x="8242848" y="2835708"/>
                <a:ext cx="2083546" cy="492443"/>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21"/>
              <p:cNvSpPr txBox="1"/>
              <p:nvPr/>
            </p:nvSpPr>
            <p:spPr>
              <a:xfrm>
                <a:off x="8242849" y="3223801"/>
                <a:ext cx="1927407" cy="517064"/>
              </a:xfrm>
              <a:prstGeom prst="rect">
                <a:avLst/>
              </a:prstGeom>
              <a:noFill/>
            </p:spPr>
            <p:txBody>
              <a:bodyPr wrap="square"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文本框 22"/>
            <p:cNvSpPr txBox="1"/>
            <p:nvPr/>
          </p:nvSpPr>
          <p:spPr>
            <a:xfrm>
              <a:off x="7076749" y="2727736"/>
              <a:ext cx="1387148" cy="779701"/>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3200" dirty="0">
                  <a:solidFill>
                    <a:schemeClr val="accent1"/>
                  </a:solidFill>
                </a:rPr>
                <a:t>21%</a:t>
              </a:r>
              <a:endParaRPr lang="zh-CN" altLang="en-US" sz="3200" dirty="0">
                <a:solidFill>
                  <a:schemeClr val="accent1"/>
                </a:solidFill>
              </a:endParaRPr>
            </a:p>
          </p:txBody>
        </p:sp>
      </p:grpSp>
      <p:grpSp>
        <p:nvGrpSpPr>
          <p:cNvPr id="13" name="组合 12"/>
          <p:cNvGrpSpPr/>
          <p:nvPr/>
        </p:nvGrpSpPr>
        <p:grpSpPr>
          <a:xfrm>
            <a:off x="1159948" y="2969832"/>
            <a:ext cx="3572849" cy="1192326"/>
            <a:chOff x="1533322" y="3048201"/>
            <a:chExt cx="4763798" cy="1589768"/>
          </a:xfrm>
        </p:grpSpPr>
        <p:sp>
          <p:nvSpPr>
            <p:cNvPr id="14" name="流程图: 手动操作 13"/>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6"/>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66"/>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cxnSp>
        <p:nvCxnSpPr>
          <p:cNvPr id="20" name="直接连接符 19"/>
          <p:cNvCxnSpPr/>
          <p:nvPr/>
        </p:nvCxnSpPr>
        <p:spPr>
          <a:xfrm rot="16200000">
            <a:off x="6783749" y="2116559"/>
            <a:ext cx="0" cy="2700000"/>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378326" y="3579263"/>
            <a:ext cx="2162767" cy="494049"/>
            <a:chOff x="7466678" y="2801869"/>
            <a:chExt cx="2883689" cy="658732"/>
          </a:xfrm>
        </p:grpSpPr>
        <p:sp>
          <p:nvSpPr>
            <p:cNvPr id="22" name="文本框 34"/>
            <p:cNvSpPr txBox="1"/>
            <p:nvPr/>
          </p:nvSpPr>
          <p:spPr>
            <a:xfrm>
              <a:off x="7466679" y="2801869"/>
              <a:ext cx="1715209" cy="369332"/>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35"/>
            <p:cNvSpPr txBox="1"/>
            <p:nvPr/>
          </p:nvSpPr>
          <p:spPr>
            <a:xfrm>
              <a:off x="7466678" y="3140513"/>
              <a:ext cx="2883689" cy="320088"/>
            </a:xfrm>
            <a:prstGeom prst="rect">
              <a:avLst/>
            </a:prstGeom>
            <a:noFill/>
          </p:spPr>
          <p:txBody>
            <a:bodyPr wrap="square"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grpSp>
      <p:sp>
        <p:nvSpPr>
          <p:cNvPr id="24" name="文本框 36"/>
          <p:cNvSpPr txBox="1"/>
          <p:nvPr/>
        </p:nvSpPr>
        <p:spPr>
          <a:xfrm>
            <a:off x="5384516" y="3991550"/>
            <a:ext cx="2162767" cy="221572"/>
          </a:xfrm>
          <a:prstGeom prst="rect">
            <a:avLst/>
          </a:prstGeom>
          <a:noFill/>
        </p:spPr>
        <p:txBody>
          <a:bodyPr wrap="square" lIns="68567" tIns="34284" rIns="68567" bIns="34284"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5" name="文本框 37"/>
          <p:cNvSpPr txBox="1"/>
          <p:nvPr/>
        </p:nvSpPr>
        <p:spPr>
          <a:xfrm>
            <a:off x="5384516" y="4150378"/>
            <a:ext cx="2162767" cy="221572"/>
          </a:xfrm>
          <a:prstGeom prst="rect">
            <a:avLst/>
          </a:prstGeom>
          <a:noFill/>
        </p:spPr>
        <p:txBody>
          <a:bodyPr wrap="square" lIns="68567" tIns="34284" rIns="68567" bIns="34284"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8" name="TextBox 2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53" presetClass="entr" presetSubtype="16"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17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0"/>
                                        </p:tgtEl>
                                        <p:attrNameLst>
                                          <p:attrName>style.visibility</p:attrName>
                                        </p:attrNameLst>
                                      </p:cBhvr>
                                      <p:to>
                                        <p:strVal val="visible"/>
                                      </p:to>
                                    </p:set>
                                    <p:anim calcmode="lin" valueType="num">
                                      <p:cBhvr>
                                        <p:cTn id="36" dur="750" fill="hold"/>
                                        <p:tgtEl>
                                          <p:spTgt spid="20"/>
                                        </p:tgtEl>
                                        <p:attrNameLst>
                                          <p:attrName>ppt_w</p:attrName>
                                        </p:attrNameLst>
                                      </p:cBhvr>
                                      <p:tavLst>
                                        <p:tav tm="0">
                                          <p:val>
                                            <p:fltVal val="0"/>
                                          </p:val>
                                        </p:tav>
                                        <p:tav tm="100000">
                                          <p:val>
                                            <p:strVal val="#ppt_w"/>
                                          </p:val>
                                        </p:tav>
                                      </p:tavLst>
                                    </p:anim>
                                    <p:anim calcmode="lin" valueType="num">
                                      <p:cBhvr>
                                        <p:cTn id="37" dur="750" fill="hold"/>
                                        <p:tgtEl>
                                          <p:spTgt spid="20"/>
                                        </p:tgtEl>
                                        <p:attrNameLst>
                                          <p:attrName>ppt_h</p:attrName>
                                        </p:attrNameLst>
                                      </p:cBhvr>
                                      <p:tavLst>
                                        <p:tav tm="0">
                                          <p:val>
                                            <p:fltVal val="0"/>
                                          </p:val>
                                        </p:tav>
                                        <p:tav tm="100000">
                                          <p:val>
                                            <p:strVal val="#ppt_h"/>
                                          </p:val>
                                        </p:tav>
                                      </p:tavLst>
                                    </p:anim>
                                    <p:animEffect transition="in" filter="fade">
                                      <p:cBhvr>
                                        <p:cTn id="38" dur="750"/>
                                        <p:tgtEl>
                                          <p:spTgt spid="20"/>
                                        </p:tgtEl>
                                      </p:cBhvr>
                                    </p:animEffect>
                                  </p:childTnLst>
                                </p:cTn>
                              </p:par>
                            </p:childTnLst>
                          </p:cTn>
                        </p:par>
                        <p:par>
                          <p:cTn id="39" fill="hold">
                            <p:stCondLst>
                              <p:cond delay="2250"/>
                            </p:stCondLst>
                            <p:childTnLst>
                              <p:par>
                                <p:cTn id="40" presetID="18" presetClass="entr" presetSubtype="3" fill="hold" nodeType="after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strips(upRight)">
                                      <p:cBhvr>
                                        <p:cTn id="42" dur="750"/>
                                        <p:tgtEl>
                                          <p:spTgt spid="21"/>
                                        </p:tgtEl>
                                      </p:cBhvr>
                                    </p:animEffect>
                                  </p:childTnLst>
                                </p:cTn>
                              </p:par>
                            </p:childTnLst>
                          </p:cTn>
                        </p:par>
                        <p:par>
                          <p:cTn id="43" fill="hold">
                            <p:stCondLst>
                              <p:cond delay="3500"/>
                            </p:stCondLst>
                            <p:childTnLst>
                              <p:par>
                                <p:cTn id="44" presetID="18" presetClass="entr" presetSubtype="3"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strips(upRight)">
                                      <p:cBhvr>
                                        <p:cTn id="46" dur="750"/>
                                        <p:tgtEl>
                                          <p:spTgt spid="24"/>
                                        </p:tgtEl>
                                      </p:cBhvr>
                                    </p:animEffect>
                                  </p:childTnLst>
                                </p:cTn>
                              </p:par>
                            </p:childTnLst>
                          </p:cTn>
                        </p:par>
                        <p:par>
                          <p:cTn id="47" fill="hold">
                            <p:stCondLst>
                              <p:cond delay="4750"/>
                            </p:stCondLst>
                            <p:childTnLst>
                              <p:par>
                                <p:cTn id="48" presetID="18" presetClass="entr" presetSubtype="3" fill="hold" grpId="0" nodeType="afterEffect">
                                  <p:stCondLst>
                                    <p:cond delay="250"/>
                                  </p:stCondLst>
                                  <p:childTnLst>
                                    <p:set>
                                      <p:cBhvr>
                                        <p:cTn id="49" dur="1" fill="hold">
                                          <p:stCondLst>
                                            <p:cond delay="0"/>
                                          </p:stCondLst>
                                        </p:cTn>
                                        <p:tgtEl>
                                          <p:spTgt spid="25"/>
                                        </p:tgtEl>
                                        <p:attrNameLst>
                                          <p:attrName>style.visibility</p:attrName>
                                        </p:attrNameLst>
                                      </p:cBhvr>
                                      <p:to>
                                        <p:strVal val="visible"/>
                                      </p:to>
                                    </p:set>
                                    <p:animEffect transition="in" filter="strips(upRight)">
                                      <p:cBhvr>
                                        <p:cTn id="50" dur="750"/>
                                        <p:tgtEl>
                                          <p:spTgt spid="25"/>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p:bldP spid="7" grpId="0"/>
      <p:bldP spid="24" grpId="0"/>
      <p:bldP spid="25"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成功的原因</a:t>
            </a:r>
            <a:r>
              <a:rPr lang="zh-CN" altLang="en-US" sz="1200" b="1" dirty="0"/>
              <a:t>（文字可以编辑）</a:t>
            </a:r>
          </a:p>
        </p:txBody>
      </p:sp>
      <p:sp>
        <p:nvSpPr>
          <p:cNvPr id="3" name="Oval 3"/>
          <p:cNvSpPr/>
          <p:nvPr/>
        </p:nvSpPr>
        <p:spPr>
          <a:xfrm>
            <a:off x="649519" y="14196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4" name="Oval 14"/>
          <p:cNvSpPr/>
          <p:nvPr/>
        </p:nvSpPr>
        <p:spPr>
          <a:xfrm>
            <a:off x="2770742" y="14251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5" name="Oval 17"/>
          <p:cNvSpPr/>
          <p:nvPr/>
        </p:nvSpPr>
        <p:spPr>
          <a:xfrm>
            <a:off x="4894942" y="14251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7" name="Oval 20"/>
          <p:cNvSpPr/>
          <p:nvPr/>
        </p:nvSpPr>
        <p:spPr>
          <a:xfrm>
            <a:off x="7016376" y="14251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8" name="TextBox 7"/>
          <p:cNvSpPr txBox="1"/>
          <p:nvPr/>
        </p:nvSpPr>
        <p:spPr>
          <a:xfrm>
            <a:off x="2066607" y="1673804"/>
            <a:ext cx="832074" cy="926779"/>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9" name="TextBox 8"/>
          <p:cNvSpPr txBox="1"/>
          <p:nvPr/>
        </p:nvSpPr>
        <p:spPr>
          <a:xfrm>
            <a:off x="4189424" y="1673804"/>
            <a:ext cx="832074" cy="926779"/>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10" name="TextBox 9"/>
          <p:cNvSpPr txBox="1"/>
          <p:nvPr/>
        </p:nvSpPr>
        <p:spPr>
          <a:xfrm>
            <a:off x="6300449" y="1684003"/>
            <a:ext cx="832074" cy="926779"/>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11" name="TextBox 10"/>
          <p:cNvSpPr txBox="1"/>
          <p:nvPr/>
        </p:nvSpPr>
        <p:spPr>
          <a:xfrm>
            <a:off x="474345" y="3061379"/>
            <a:ext cx="1807998" cy="230832"/>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sz="1200" b="1" dirty="0">
              <a:solidFill>
                <a:schemeClr val="accent1"/>
              </a:solidFill>
              <a:latin typeface="+mn-ea"/>
              <a:cs typeface="Calibri" panose="020F0502020204030204"/>
            </a:endParaRPr>
          </a:p>
        </p:txBody>
      </p:sp>
      <p:sp>
        <p:nvSpPr>
          <p:cNvPr id="12" name="TextBox 11"/>
          <p:cNvSpPr txBox="1"/>
          <p:nvPr/>
        </p:nvSpPr>
        <p:spPr>
          <a:xfrm>
            <a:off x="600949" y="336557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sz="1000" dirty="0">
              <a:solidFill>
                <a:schemeClr val="tx1">
                  <a:lumMod val="85000"/>
                  <a:lumOff val="15000"/>
                </a:schemeClr>
              </a:solidFill>
              <a:latin typeface="+mn-ea"/>
              <a:cs typeface="Calibri" panose="020F0502020204030204"/>
            </a:endParaRPr>
          </a:p>
        </p:txBody>
      </p:sp>
      <p:sp>
        <p:nvSpPr>
          <p:cNvPr id="13" name="TextBox 12"/>
          <p:cNvSpPr txBox="1"/>
          <p:nvPr/>
        </p:nvSpPr>
        <p:spPr>
          <a:xfrm>
            <a:off x="2626163" y="3058834"/>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altLang="zh-CN" sz="1200" b="1" dirty="0">
              <a:solidFill>
                <a:schemeClr val="accent1"/>
              </a:solidFill>
              <a:latin typeface="+mn-ea"/>
              <a:cs typeface="Calibri" panose="020F0502020204030204"/>
            </a:endParaRPr>
          </a:p>
        </p:txBody>
      </p:sp>
      <p:sp>
        <p:nvSpPr>
          <p:cNvPr id="14" name="TextBox 13"/>
          <p:cNvSpPr txBox="1"/>
          <p:nvPr/>
        </p:nvSpPr>
        <p:spPr>
          <a:xfrm>
            <a:off x="2752767" y="336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panose="020F0502020204030204"/>
            </a:endParaRPr>
          </a:p>
        </p:txBody>
      </p:sp>
      <p:sp>
        <p:nvSpPr>
          <p:cNvPr id="15" name="TextBox 14"/>
          <p:cNvSpPr txBox="1"/>
          <p:nvPr/>
        </p:nvSpPr>
        <p:spPr>
          <a:xfrm>
            <a:off x="4757584" y="3056290"/>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altLang="zh-CN" sz="1200" b="1" dirty="0">
              <a:solidFill>
                <a:schemeClr val="accent1"/>
              </a:solidFill>
              <a:latin typeface="+mn-ea"/>
              <a:cs typeface="Calibri" panose="020F0502020204030204"/>
            </a:endParaRPr>
          </a:p>
        </p:txBody>
      </p:sp>
      <p:sp>
        <p:nvSpPr>
          <p:cNvPr id="16" name="TextBox 15"/>
          <p:cNvSpPr txBox="1"/>
          <p:nvPr/>
        </p:nvSpPr>
        <p:spPr>
          <a:xfrm>
            <a:off x="4884188" y="3360490"/>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panose="020F0502020204030204"/>
            </a:endParaRPr>
          </a:p>
        </p:txBody>
      </p:sp>
      <p:sp>
        <p:nvSpPr>
          <p:cNvPr id="17" name="TextBox 16"/>
          <p:cNvSpPr txBox="1"/>
          <p:nvPr/>
        </p:nvSpPr>
        <p:spPr>
          <a:xfrm>
            <a:off x="6881977" y="3061379"/>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altLang="zh-CN" sz="1200" b="1" dirty="0">
              <a:solidFill>
                <a:schemeClr val="accent1"/>
              </a:solidFill>
              <a:latin typeface="+mn-ea"/>
              <a:cs typeface="Calibri" panose="020F0502020204030204"/>
            </a:endParaRPr>
          </a:p>
        </p:txBody>
      </p:sp>
      <p:sp>
        <p:nvSpPr>
          <p:cNvPr id="18" name="TextBox 17"/>
          <p:cNvSpPr txBox="1"/>
          <p:nvPr/>
        </p:nvSpPr>
        <p:spPr>
          <a:xfrm>
            <a:off x="7008581" y="336557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panose="020F0502020204030204"/>
            </a:endParaRPr>
          </a:p>
        </p:txBody>
      </p:sp>
      <p:sp>
        <p:nvSpPr>
          <p:cNvPr id="19" name="Freeform 12"/>
          <p:cNvSpPr>
            <a:spLocks noEditPoints="1"/>
          </p:cNvSpPr>
          <p:nvPr/>
        </p:nvSpPr>
        <p:spPr bwMode="auto">
          <a:xfrm>
            <a:off x="5257077" y="1811259"/>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20" name="Group 71"/>
          <p:cNvGrpSpPr/>
          <p:nvPr/>
        </p:nvGrpSpPr>
        <p:grpSpPr>
          <a:xfrm>
            <a:off x="3223099" y="1887178"/>
            <a:ext cx="607249" cy="606196"/>
            <a:chOff x="3810000" y="2265363"/>
            <a:chExt cx="915988" cy="914400"/>
          </a:xfrm>
          <a:solidFill>
            <a:schemeClr val="accent1"/>
          </a:solidFill>
        </p:grpSpPr>
        <p:sp>
          <p:nvSpPr>
            <p:cNvPr id="21"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2"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3"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4"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5"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7"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8"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29" name="Group 173"/>
          <p:cNvGrpSpPr/>
          <p:nvPr/>
        </p:nvGrpSpPr>
        <p:grpSpPr>
          <a:xfrm>
            <a:off x="7380679" y="1791343"/>
            <a:ext cx="803718" cy="797865"/>
            <a:chOff x="6400800" y="1195388"/>
            <a:chExt cx="654050" cy="649287"/>
          </a:xfrm>
          <a:solidFill>
            <a:schemeClr val="accent1"/>
          </a:solidFill>
        </p:grpSpPr>
        <p:sp>
          <p:nvSpPr>
            <p:cNvPr id="30"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5" name="Group 162"/>
          <p:cNvGrpSpPr/>
          <p:nvPr/>
        </p:nvGrpSpPr>
        <p:grpSpPr>
          <a:xfrm>
            <a:off x="1106119" y="1821598"/>
            <a:ext cx="628107" cy="671776"/>
            <a:chOff x="4267200" y="1196975"/>
            <a:chExt cx="593725" cy="635001"/>
          </a:xfrm>
          <a:solidFill>
            <a:schemeClr val="accent1"/>
          </a:solidFill>
        </p:grpSpPr>
        <p:sp>
          <p:nvSpPr>
            <p:cNvPr id="36"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7"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8"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40" name="TextBox 3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ppt_w</p:attrName>
                                        </p:attrNameLst>
                                      </p:cBhvr>
                                      <p:tavLst>
                                        <p:tav tm="0">
                                          <p:val>
                                            <p:fltVal val="0"/>
                                          </p:val>
                                        </p:tav>
                                        <p:tav tm="100000">
                                          <p:val>
                                            <p:strVal val="#ppt_w"/>
                                          </p:val>
                                        </p:tav>
                                      </p:tavLst>
                                    </p:anim>
                                    <p:anim calcmode="lin" valueType="num">
                                      <p:cBhvr>
                                        <p:cTn id="90" dur="500" fill="hold"/>
                                        <p:tgtEl>
                                          <p:spTgt spid="7"/>
                                        </p:tgtEl>
                                        <p:attrNameLst>
                                          <p:attrName>ppt_h</p:attrName>
                                        </p:attrNameLst>
                                      </p:cBhvr>
                                      <p:tavLst>
                                        <p:tav tm="0">
                                          <p:val>
                                            <p:fltVal val="0"/>
                                          </p:val>
                                        </p:tav>
                                        <p:tav tm="100000">
                                          <p:val>
                                            <p:strVal val="#ppt_h"/>
                                          </p:val>
                                        </p:tav>
                                      </p:tavLst>
                                    </p:anim>
                                    <p:animEffect transition="in" filter="fade">
                                      <p:cBhvr>
                                        <p:cTn id="91" dur="500"/>
                                        <p:tgtEl>
                                          <p:spTgt spid="7"/>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par>
                          <p:cTn id="102" fill="hold">
                            <p:stCondLst>
                              <p:cond delay="9500"/>
                            </p:stCondLst>
                            <p:childTnLst>
                              <p:par>
                                <p:cTn id="103" presetID="10" presetClass="entr" presetSubtype="0"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par>
                          <p:cTn id="106" fill="hold">
                            <p:stCondLst>
                              <p:cond delay="10000"/>
                            </p:stCondLst>
                            <p:childTnLst>
                              <p:par>
                                <p:cTn id="107" presetID="10"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成功的原因</a:t>
            </a:r>
            <a:r>
              <a:rPr lang="zh-CN" altLang="en-US" sz="1200" b="1" dirty="0"/>
              <a:t>（文字可以编辑）</a:t>
            </a:r>
          </a:p>
        </p:txBody>
      </p:sp>
      <p:sp>
        <p:nvSpPr>
          <p:cNvPr id="3" name="等腰三角形 8"/>
          <p:cNvSpPr>
            <a:spLocks noChangeArrowheads="1"/>
          </p:cNvSpPr>
          <p:nvPr/>
        </p:nvSpPr>
        <p:spPr bwMode="auto">
          <a:xfrm rot="7717980">
            <a:off x="2672121" y="2464511"/>
            <a:ext cx="308372" cy="316583"/>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9"/>
          <p:cNvSpPr>
            <a:spLocks noChangeArrowheads="1"/>
          </p:cNvSpPr>
          <p:nvPr/>
        </p:nvSpPr>
        <p:spPr bwMode="auto">
          <a:xfrm rot="7717980">
            <a:off x="6390184" y="2462127"/>
            <a:ext cx="291703" cy="299920"/>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10"/>
          <p:cNvSpPr>
            <a:spLocks noChangeArrowheads="1"/>
          </p:cNvSpPr>
          <p:nvPr/>
        </p:nvSpPr>
        <p:spPr bwMode="auto">
          <a:xfrm rot="2750931">
            <a:off x="4512106" y="2414508"/>
            <a:ext cx="323850" cy="334435"/>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Group 8"/>
          <p:cNvGrpSpPr/>
          <p:nvPr/>
        </p:nvGrpSpPr>
        <p:grpSpPr bwMode="auto">
          <a:xfrm>
            <a:off x="1116047" y="1004147"/>
            <a:ext cx="1575772" cy="1576388"/>
            <a:chOff x="0" y="0"/>
            <a:chExt cx="2101515" cy="2101515"/>
          </a:xfrm>
        </p:grpSpPr>
        <p:sp>
          <p:nvSpPr>
            <p:cNvPr id="8"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9"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10" name="矩形 9"/>
          <p:cNvSpPr>
            <a:spLocks noChangeArrowheads="1"/>
          </p:cNvSpPr>
          <p:nvPr/>
        </p:nvSpPr>
        <p:spPr bwMode="auto">
          <a:xfrm>
            <a:off x="1299331" y="1474444"/>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grpSp>
        <p:nvGrpSpPr>
          <p:cNvPr id="11" name="Group 8"/>
          <p:cNvGrpSpPr/>
          <p:nvPr/>
        </p:nvGrpSpPr>
        <p:grpSpPr bwMode="auto">
          <a:xfrm>
            <a:off x="2963175" y="2413847"/>
            <a:ext cx="1575772" cy="1576388"/>
            <a:chOff x="0" y="0"/>
            <a:chExt cx="2101515" cy="2101515"/>
          </a:xfrm>
        </p:grpSpPr>
        <p:sp>
          <p:nvSpPr>
            <p:cNvPr id="12"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14" name="矩形 13"/>
          <p:cNvSpPr>
            <a:spLocks noChangeArrowheads="1"/>
          </p:cNvSpPr>
          <p:nvPr/>
        </p:nvSpPr>
        <p:spPr bwMode="auto">
          <a:xfrm>
            <a:off x="3146459" y="2884144"/>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grpSp>
        <p:nvGrpSpPr>
          <p:cNvPr id="15" name="Group 8"/>
          <p:cNvGrpSpPr/>
          <p:nvPr/>
        </p:nvGrpSpPr>
        <p:grpSpPr bwMode="auto">
          <a:xfrm>
            <a:off x="4810303" y="1194647"/>
            <a:ext cx="1575772" cy="1576388"/>
            <a:chOff x="0" y="0"/>
            <a:chExt cx="2101515" cy="2101515"/>
          </a:xfrm>
        </p:grpSpPr>
        <p:sp>
          <p:nvSpPr>
            <p:cNvPr id="16"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18" name="矩形 17"/>
          <p:cNvSpPr>
            <a:spLocks noChangeArrowheads="1"/>
          </p:cNvSpPr>
          <p:nvPr/>
        </p:nvSpPr>
        <p:spPr bwMode="auto">
          <a:xfrm>
            <a:off x="4993588" y="1664944"/>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grpSp>
        <p:nvGrpSpPr>
          <p:cNvPr id="19" name="Group 8"/>
          <p:cNvGrpSpPr/>
          <p:nvPr/>
        </p:nvGrpSpPr>
        <p:grpSpPr bwMode="auto">
          <a:xfrm>
            <a:off x="6609825" y="2499572"/>
            <a:ext cx="1575772" cy="1576388"/>
            <a:chOff x="0" y="0"/>
            <a:chExt cx="2101515" cy="2101515"/>
          </a:xfrm>
        </p:grpSpPr>
        <p:sp>
          <p:nvSpPr>
            <p:cNvPr id="20"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2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22" name="矩形 21"/>
          <p:cNvSpPr>
            <a:spLocks noChangeArrowheads="1"/>
          </p:cNvSpPr>
          <p:nvPr/>
        </p:nvSpPr>
        <p:spPr bwMode="auto">
          <a:xfrm>
            <a:off x="6793110" y="2969869"/>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sp>
        <p:nvSpPr>
          <p:cNvPr id="23" name="椭圆 22"/>
          <p:cNvSpPr/>
          <p:nvPr/>
        </p:nvSpPr>
        <p:spPr bwMode="auto">
          <a:xfrm>
            <a:off x="1237245" y="1064706"/>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p>
        </p:txBody>
      </p:sp>
      <p:sp>
        <p:nvSpPr>
          <p:cNvPr id="24" name="TextBox 23"/>
          <p:cNvSpPr txBox="1"/>
          <p:nvPr/>
        </p:nvSpPr>
        <p:spPr>
          <a:xfrm>
            <a:off x="1304784" y="1085489"/>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1</a:t>
            </a:r>
            <a:endParaRPr lang="zh-CN" altLang="en-US" dirty="0">
              <a:solidFill>
                <a:srgbClr val="F8F8F8"/>
              </a:solidFill>
              <a:latin typeface="+mn-ea"/>
              <a:ea typeface="+mn-ea"/>
            </a:endParaRPr>
          </a:p>
        </p:txBody>
      </p:sp>
      <p:sp>
        <p:nvSpPr>
          <p:cNvPr id="25" name="椭圆 24"/>
          <p:cNvSpPr/>
          <p:nvPr/>
        </p:nvSpPr>
        <p:spPr bwMode="auto">
          <a:xfrm>
            <a:off x="3227819" y="2416502"/>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p>
        </p:txBody>
      </p:sp>
      <p:sp>
        <p:nvSpPr>
          <p:cNvPr id="26" name="TextBox 25"/>
          <p:cNvSpPr txBox="1"/>
          <p:nvPr/>
        </p:nvSpPr>
        <p:spPr>
          <a:xfrm>
            <a:off x="3295358" y="2437285"/>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2</a:t>
            </a:r>
            <a:endParaRPr lang="zh-CN" altLang="en-US" dirty="0">
              <a:solidFill>
                <a:srgbClr val="F8F8F8"/>
              </a:solidFill>
              <a:latin typeface="+mn-ea"/>
              <a:ea typeface="+mn-ea"/>
            </a:endParaRPr>
          </a:p>
        </p:txBody>
      </p:sp>
      <p:sp>
        <p:nvSpPr>
          <p:cNvPr id="27" name="椭圆 26"/>
          <p:cNvSpPr/>
          <p:nvPr/>
        </p:nvSpPr>
        <p:spPr bwMode="auto">
          <a:xfrm>
            <a:off x="4965113" y="1245681"/>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p>
        </p:txBody>
      </p:sp>
      <p:sp>
        <p:nvSpPr>
          <p:cNvPr id="28" name="TextBox 27"/>
          <p:cNvSpPr txBox="1"/>
          <p:nvPr/>
        </p:nvSpPr>
        <p:spPr>
          <a:xfrm>
            <a:off x="5032652" y="1266464"/>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3</a:t>
            </a:r>
            <a:endParaRPr lang="zh-CN" altLang="en-US" dirty="0">
              <a:solidFill>
                <a:srgbClr val="F8F8F8"/>
              </a:solidFill>
              <a:latin typeface="+mn-ea"/>
              <a:ea typeface="+mn-ea"/>
            </a:endParaRPr>
          </a:p>
        </p:txBody>
      </p:sp>
      <p:sp>
        <p:nvSpPr>
          <p:cNvPr id="29" name="椭圆 28"/>
          <p:cNvSpPr/>
          <p:nvPr/>
        </p:nvSpPr>
        <p:spPr bwMode="auto">
          <a:xfrm>
            <a:off x="6803821" y="2577127"/>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p>
        </p:txBody>
      </p:sp>
      <p:sp>
        <p:nvSpPr>
          <p:cNvPr id="30" name="TextBox 29"/>
          <p:cNvSpPr txBox="1"/>
          <p:nvPr/>
        </p:nvSpPr>
        <p:spPr>
          <a:xfrm>
            <a:off x="6871360" y="2597911"/>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4</a:t>
            </a:r>
            <a:endParaRPr lang="zh-CN" altLang="en-US" dirty="0">
              <a:solidFill>
                <a:srgbClr val="F8F8F8"/>
              </a:solidFill>
              <a:latin typeface="+mn-ea"/>
              <a:ea typeface="+mn-ea"/>
            </a:endParaRPr>
          </a:p>
        </p:txBody>
      </p:sp>
      <p:sp>
        <p:nvSpPr>
          <p:cNvPr id="31" name="椭圆 30"/>
          <p:cNvSpPr/>
          <p:nvPr/>
        </p:nvSpPr>
        <p:spPr bwMode="auto">
          <a:xfrm>
            <a:off x="928504" y="3059111"/>
            <a:ext cx="957033" cy="957407"/>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2" name="椭圆 31"/>
          <p:cNvSpPr/>
          <p:nvPr/>
        </p:nvSpPr>
        <p:spPr bwMode="auto">
          <a:xfrm>
            <a:off x="2884135" y="1149974"/>
            <a:ext cx="866926" cy="867265"/>
          </a:xfrm>
          <a:prstGeom prst="ellipse">
            <a:avLst/>
          </a:prstGeom>
          <a:blipFill>
            <a:blip r:embed="rId3" cstate="print"/>
            <a:stretch>
              <a:fillRect/>
            </a:stretch>
          </a:blipFill>
          <a:ln w="9525" cap="flat" cmpd="sng" algn="ctr">
            <a:solidFill>
              <a:schemeClr val="tx2"/>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3" name="椭圆 32"/>
          <p:cNvSpPr/>
          <p:nvPr/>
        </p:nvSpPr>
        <p:spPr bwMode="auto">
          <a:xfrm>
            <a:off x="3940742" y="1723899"/>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4" name="椭圆 33"/>
          <p:cNvSpPr/>
          <p:nvPr/>
        </p:nvSpPr>
        <p:spPr bwMode="auto">
          <a:xfrm>
            <a:off x="2119477" y="2767952"/>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5" name="椭圆 34"/>
          <p:cNvSpPr/>
          <p:nvPr/>
        </p:nvSpPr>
        <p:spPr bwMode="auto">
          <a:xfrm>
            <a:off x="1379463" y="2739398"/>
            <a:ext cx="203388" cy="203468"/>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6" name="椭圆 35"/>
          <p:cNvSpPr/>
          <p:nvPr/>
        </p:nvSpPr>
        <p:spPr bwMode="auto">
          <a:xfrm>
            <a:off x="5169776" y="3287766"/>
            <a:ext cx="1371680" cy="1372216"/>
          </a:xfrm>
          <a:prstGeom prst="ellipse">
            <a:avLst/>
          </a:prstGeom>
          <a:blipFill>
            <a:blip r:embed="rId4" cstate="print"/>
            <a:stretch>
              <a:fillRect/>
            </a:stretch>
          </a:blipFill>
          <a:ln w="9525" cap="flat" cmpd="sng" algn="ctr">
            <a:solidFill>
              <a:schemeClr val="tx2"/>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7" name="椭圆 36"/>
          <p:cNvSpPr/>
          <p:nvPr/>
        </p:nvSpPr>
        <p:spPr bwMode="auto">
          <a:xfrm>
            <a:off x="7369231" y="1729147"/>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8" name="椭圆 37"/>
          <p:cNvSpPr/>
          <p:nvPr/>
        </p:nvSpPr>
        <p:spPr bwMode="auto">
          <a:xfrm>
            <a:off x="6786016" y="2024629"/>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39" name="椭圆 38"/>
          <p:cNvSpPr/>
          <p:nvPr/>
        </p:nvSpPr>
        <p:spPr bwMode="auto">
          <a:xfrm>
            <a:off x="6671420" y="1194648"/>
            <a:ext cx="406041" cy="406200"/>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40" name="椭圆 39"/>
          <p:cNvSpPr/>
          <p:nvPr/>
        </p:nvSpPr>
        <p:spPr bwMode="auto">
          <a:xfrm>
            <a:off x="5025756" y="2945805"/>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41" name="椭圆 40"/>
          <p:cNvSpPr/>
          <p:nvPr/>
        </p:nvSpPr>
        <p:spPr bwMode="auto">
          <a:xfrm>
            <a:off x="4882354" y="3516426"/>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42" name="椭圆 41"/>
          <p:cNvSpPr/>
          <p:nvPr/>
        </p:nvSpPr>
        <p:spPr bwMode="auto">
          <a:xfrm>
            <a:off x="8085458" y="4329046"/>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p>
        </p:txBody>
      </p:sp>
      <p:sp>
        <p:nvSpPr>
          <p:cNvPr id="44" name="TextBox 43"/>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53" presetClass="entr" presetSubtype="16" fill="hold" grpId="0" nodeType="afterEffect">
                                  <p:stCondLst>
                                    <p:cond delay="10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800" fill="hold"/>
                                        <p:tgtEl>
                                          <p:spTgt spid="39"/>
                                        </p:tgtEl>
                                        <p:attrNameLst>
                                          <p:attrName>ppt_w</p:attrName>
                                        </p:attrNameLst>
                                      </p:cBhvr>
                                      <p:tavLst>
                                        <p:tav tm="0">
                                          <p:val>
                                            <p:fltVal val="0"/>
                                          </p:val>
                                        </p:tav>
                                        <p:tav tm="100000">
                                          <p:val>
                                            <p:strVal val="#ppt_w"/>
                                          </p:val>
                                        </p:tav>
                                      </p:tavLst>
                                    </p:anim>
                                    <p:anim calcmode="lin" valueType="num">
                                      <p:cBhvr>
                                        <p:cTn id="38" dur="800" fill="hold"/>
                                        <p:tgtEl>
                                          <p:spTgt spid="39"/>
                                        </p:tgtEl>
                                        <p:attrNameLst>
                                          <p:attrName>ppt_h</p:attrName>
                                        </p:attrNameLst>
                                      </p:cBhvr>
                                      <p:tavLst>
                                        <p:tav tm="0">
                                          <p:val>
                                            <p:fltVal val="0"/>
                                          </p:val>
                                        </p:tav>
                                        <p:tav tm="100000">
                                          <p:val>
                                            <p:strVal val="#ppt_h"/>
                                          </p:val>
                                        </p:tav>
                                      </p:tavLst>
                                    </p:anim>
                                    <p:animEffect transition="in" filter="fade">
                                      <p:cBhvr>
                                        <p:cTn id="39" dur="8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31"/>
                                        </p:tgtEl>
                                        <p:attrNameLst>
                                          <p:attrName>style.visibility</p:attrName>
                                        </p:attrNameLst>
                                      </p:cBhvr>
                                      <p:to>
                                        <p:strVal val="visible"/>
                                      </p:to>
                                    </p:set>
                                    <p:anim calcmode="lin" valueType="num">
                                      <p:cBhvr>
                                        <p:cTn id="52" dur="300" fill="hold"/>
                                        <p:tgtEl>
                                          <p:spTgt spid="31"/>
                                        </p:tgtEl>
                                        <p:attrNameLst>
                                          <p:attrName>ppt_w</p:attrName>
                                        </p:attrNameLst>
                                      </p:cBhvr>
                                      <p:tavLst>
                                        <p:tav tm="0">
                                          <p:val>
                                            <p:fltVal val="0"/>
                                          </p:val>
                                        </p:tav>
                                        <p:tav tm="100000">
                                          <p:val>
                                            <p:strVal val="#ppt_w"/>
                                          </p:val>
                                        </p:tav>
                                      </p:tavLst>
                                    </p:anim>
                                    <p:anim calcmode="lin" valueType="num">
                                      <p:cBhvr>
                                        <p:cTn id="53" dur="300" fill="hold"/>
                                        <p:tgtEl>
                                          <p:spTgt spid="31"/>
                                        </p:tgtEl>
                                        <p:attrNameLst>
                                          <p:attrName>ppt_h</p:attrName>
                                        </p:attrNameLst>
                                      </p:cBhvr>
                                      <p:tavLst>
                                        <p:tav tm="0">
                                          <p:val>
                                            <p:fltVal val="0"/>
                                          </p:val>
                                        </p:tav>
                                        <p:tav tm="100000">
                                          <p:val>
                                            <p:strVal val="#ppt_h"/>
                                          </p:val>
                                        </p:tav>
                                      </p:tavLst>
                                    </p:anim>
                                    <p:animEffect transition="in" filter="fade">
                                      <p:cBhvr>
                                        <p:cTn id="54" dur="300"/>
                                        <p:tgtEl>
                                          <p:spTgt spid="31"/>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childTnLst>
                          </p:cTn>
                        </p:par>
                        <p:par>
                          <p:cTn id="60" fill="hold">
                            <p:stCondLst>
                              <p:cond delay="1600"/>
                            </p:stCondLst>
                            <p:childTnLst>
                              <p:par>
                                <p:cTn id="61" presetID="53" presetClass="entr" presetSubtype="16" fill="hold" grpId="0" nodeType="afterEffect">
                                  <p:stCondLst>
                                    <p:cond delay="20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600" fill="hold"/>
                                        <p:tgtEl>
                                          <p:spTgt spid="37"/>
                                        </p:tgtEl>
                                        <p:attrNameLst>
                                          <p:attrName>ppt_w</p:attrName>
                                        </p:attrNameLst>
                                      </p:cBhvr>
                                      <p:tavLst>
                                        <p:tav tm="0">
                                          <p:val>
                                            <p:fltVal val="0"/>
                                          </p:val>
                                        </p:tav>
                                        <p:tav tm="100000">
                                          <p:val>
                                            <p:strVal val="#ppt_w"/>
                                          </p:val>
                                        </p:tav>
                                      </p:tavLst>
                                    </p:anim>
                                    <p:anim calcmode="lin" valueType="num">
                                      <p:cBhvr>
                                        <p:cTn id="69" dur="600" fill="hold"/>
                                        <p:tgtEl>
                                          <p:spTgt spid="37"/>
                                        </p:tgtEl>
                                        <p:attrNameLst>
                                          <p:attrName>ppt_h</p:attrName>
                                        </p:attrNameLst>
                                      </p:cBhvr>
                                      <p:tavLst>
                                        <p:tav tm="0">
                                          <p:val>
                                            <p:fltVal val="0"/>
                                          </p:val>
                                        </p:tav>
                                        <p:tav tm="100000">
                                          <p:val>
                                            <p:strVal val="#ppt_h"/>
                                          </p:val>
                                        </p:tav>
                                      </p:tavLst>
                                    </p:anim>
                                    <p:animEffect transition="in" filter="fade">
                                      <p:cBhvr>
                                        <p:cTn id="70" dur="6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childTnLst>
                                </p:cTn>
                              </p:par>
                            </p:childTnLst>
                          </p:cTn>
                        </p:par>
                        <p:par>
                          <p:cTn id="81" fill="hold">
                            <p:stCondLst>
                              <p:cond delay="2300"/>
                            </p:stCondLst>
                            <p:childTnLst>
                              <p:par>
                                <p:cTn id="82" presetID="53" presetClass="entr" presetSubtype="16"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300" fill="hold"/>
                                        <p:tgtEl>
                                          <p:spTgt spid="35"/>
                                        </p:tgtEl>
                                        <p:attrNameLst>
                                          <p:attrName>ppt_w</p:attrName>
                                        </p:attrNameLst>
                                      </p:cBhvr>
                                      <p:tavLst>
                                        <p:tav tm="0">
                                          <p:val>
                                            <p:fltVal val="0"/>
                                          </p:val>
                                        </p:tav>
                                        <p:tav tm="100000">
                                          <p:val>
                                            <p:strVal val="#ppt_w"/>
                                          </p:val>
                                        </p:tav>
                                      </p:tavLst>
                                    </p:anim>
                                    <p:anim calcmode="lin" valueType="num">
                                      <p:cBhvr>
                                        <p:cTn id="90" dur="300" fill="hold"/>
                                        <p:tgtEl>
                                          <p:spTgt spid="35"/>
                                        </p:tgtEl>
                                        <p:attrNameLst>
                                          <p:attrName>ppt_h</p:attrName>
                                        </p:attrNameLst>
                                      </p:cBhvr>
                                      <p:tavLst>
                                        <p:tav tm="0">
                                          <p:val>
                                            <p:fltVal val="0"/>
                                          </p:val>
                                        </p:tav>
                                        <p:tav tm="100000">
                                          <p:val>
                                            <p:strVal val="#ppt_h"/>
                                          </p:val>
                                        </p:tav>
                                      </p:tavLst>
                                    </p:anim>
                                    <p:animEffect transition="in" filter="fade">
                                      <p:cBhvr>
                                        <p:cTn id="91" dur="300"/>
                                        <p:tgtEl>
                                          <p:spTgt spid="35"/>
                                        </p:tgtEl>
                                      </p:cBhvr>
                                    </p:animEffect>
                                  </p:childTnLst>
                                </p:cTn>
                              </p:par>
                            </p:childTnLst>
                          </p:cTn>
                        </p:par>
                        <p:par>
                          <p:cTn id="92" fill="hold">
                            <p:stCondLst>
                              <p:cond delay="2800"/>
                            </p:stCondLst>
                            <p:childTnLst>
                              <p:par>
                                <p:cTn id="93" presetID="53" presetClass="entr" presetSubtype="16"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400" fill="hold"/>
                                        <p:tgtEl>
                                          <p:spTgt spid="14"/>
                                        </p:tgtEl>
                                        <p:attrNameLst>
                                          <p:attrName>ppt_w</p:attrName>
                                        </p:attrNameLst>
                                      </p:cBhvr>
                                      <p:tavLst>
                                        <p:tav tm="0">
                                          <p:val>
                                            <p:fltVal val="0"/>
                                          </p:val>
                                        </p:tav>
                                        <p:tav tm="100000">
                                          <p:val>
                                            <p:strVal val="#ppt_w"/>
                                          </p:val>
                                        </p:tav>
                                      </p:tavLst>
                                    </p:anim>
                                    <p:anim calcmode="lin" valueType="num">
                                      <p:cBhvr>
                                        <p:cTn id="96" dur="400" fill="hold"/>
                                        <p:tgtEl>
                                          <p:spTgt spid="14"/>
                                        </p:tgtEl>
                                        <p:attrNameLst>
                                          <p:attrName>ppt_h</p:attrName>
                                        </p:attrNameLst>
                                      </p:cBhvr>
                                      <p:tavLst>
                                        <p:tav tm="0">
                                          <p:val>
                                            <p:fltVal val="0"/>
                                          </p:val>
                                        </p:tav>
                                        <p:tav tm="100000">
                                          <p:val>
                                            <p:strVal val="#ppt_h"/>
                                          </p:val>
                                        </p:tav>
                                      </p:tavLst>
                                    </p:anim>
                                    <p:animEffect transition="in" filter="fade">
                                      <p:cBhvr>
                                        <p:cTn id="97" dur="400"/>
                                        <p:tgtEl>
                                          <p:spTgt spid="14"/>
                                        </p:tgtEl>
                                      </p:cBhvr>
                                    </p:animEffect>
                                  </p:childTnLst>
                                </p:cTn>
                              </p:par>
                              <p:par>
                                <p:cTn id="98" presetID="53" presetClass="entr" presetSubtype="16" fill="hold"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400" fill="hold"/>
                                        <p:tgtEl>
                                          <p:spTgt spid="11"/>
                                        </p:tgtEl>
                                        <p:attrNameLst>
                                          <p:attrName>ppt_w</p:attrName>
                                        </p:attrNameLst>
                                      </p:cBhvr>
                                      <p:tavLst>
                                        <p:tav tm="0">
                                          <p:val>
                                            <p:fltVal val="0"/>
                                          </p:val>
                                        </p:tav>
                                        <p:tav tm="100000">
                                          <p:val>
                                            <p:strVal val="#ppt_w"/>
                                          </p:val>
                                        </p:tav>
                                      </p:tavLst>
                                    </p:anim>
                                    <p:anim calcmode="lin" valueType="num">
                                      <p:cBhvr>
                                        <p:cTn id="101" dur="400" fill="hold"/>
                                        <p:tgtEl>
                                          <p:spTgt spid="11"/>
                                        </p:tgtEl>
                                        <p:attrNameLst>
                                          <p:attrName>ppt_h</p:attrName>
                                        </p:attrNameLst>
                                      </p:cBhvr>
                                      <p:tavLst>
                                        <p:tav tm="0">
                                          <p:val>
                                            <p:fltVal val="0"/>
                                          </p:val>
                                        </p:tav>
                                        <p:tav tm="100000">
                                          <p:val>
                                            <p:strVal val="#ppt_h"/>
                                          </p:val>
                                        </p:tav>
                                      </p:tavLst>
                                    </p:anim>
                                    <p:animEffect transition="in" filter="fade">
                                      <p:cBhvr>
                                        <p:cTn id="102" dur="400"/>
                                        <p:tgtEl>
                                          <p:spTgt spid="11"/>
                                        </p:tgtEl>
                                      </p:cBhvr>
                                    </p:animEffect>
                                  </p:childTnLst>
                                </p:cTn>
                              </p:par>
                            </p:childTnLst>
                          </p:cTn>
                        </p:par>
                        <p:par>
                          <p:cTn id="103" fill="hold">
                            <p:stCondLst>
                              <p:cond delay="33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600" fill="hold"/>
                                        <p:tgtEl>
                                          <p:spTgt spid="22"/>
                                        </p:tgtEl>
                                        <p:attrNameLst>
                                          <p:attrName>ppt_w</p:attrName>
                                        </p:attrNameLst>
                                      </p:cBhvr>
                                      <p:tavLst>
                                        <p:tav tm="0">
                                          <p:val>
                                            <p:fltVal val="0"/>
                                          </p:val>
                                        </p:tav>
                                        <p:tav tm="100000">
                                          <p:val>
                                            <p:strVal val="#ppt_w"/>
                                          </p:val>
                                        </p:tav>
                                      </p:tavLst>
                                    </p:anim>
                                    <p:anim calcmode="lin" valueType="num">
                                      <p:cBhvr>
                                        <p:cTn id="107" dur="600" fill="hold"/>
                                        <p:tgtEl>
                                          <p:spTgt spid="22"/>
                                        </p:tgtEl>
                                        <p:attrNameLst>
                                          <p:attrName>ppt_h</p:attrName>
                                        </p:attrNameLst>
                                      </p:cBhvr>
                                      <p:tavLst>
                                        <p:tav tm="0">
                                          <p:val>
                                            <p:fltVal val="0"/>
                                          </p:val>
                                        </p:tav>
                                        <p:tav tm="100000">
                                          <p:val>
                                            <p:strVal val="#ppt_h"/>
                                          </p:val>
                                        </p:tav>
                                      </p:tavLst>
                                    </p:anim>
                                    <p:animEffect transition="in" filter="fade">
                                      <p:cBhvr>
                                        <p:cTn id="108" dur="600"/>
                                        <p:tgtEl>
                                          <p:spTgt spid="22"/>
                                        </p:tgtEl>
                                      </p:cBhvr>
                                    </p:animEffect>
                                  </p:childTnLst>
                                </p:cTn>
                              </p:par>
                              <p:par>
                                <p:cTn id="109" presetID="53" presetClass="entr" presetSubtype="16" fill="hold" nodeType="withEffect">
                                  <p:stCondLst>
                                    <p:cond delay="20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600" fill="hold"/>
                                        <p:tgtEl>
                                          <p:spTgt spid="19"/>
                                        </p:tgtEl>
                                        <p:attrNameLst>
                                          <p:attrName>ppt_w</p:attrName>
                                        </p:attrNameLst>
                                      </p:cBhvr>
                                      <p:tavLst>
                                        <p:tav tm="0">
                                          <p:val>
                                            <p:fltVal val="0"/>
                                          </p:val>
                                        </p:tav>
                                        <p:tav tm="100000">
                                          <p:val>
                                            <p:strVal val="#ppt_w"/>
                                          </p:val>
                                        </p:tav>
                                      </p:tavLst>
                                    </p:anim>
                                    <p:anim calcmode="lin" valueType="num">
                                      <p:cBhvr>
                                        <p:cTn id="112" dur="600" fill="hold"/>
                                        <p:tgtEl>
                                          <p:spTgt spid="19"/>
                                        </p:tgtEl>
                                        <p:attrNameLst>
                                          <p:attrName>ppt_h</p:attrName>
                                        </p:attrNameLst>
                                      </p:cBhvr>
                                      <p:tavLst>
                                        <p:tav tm="0">
                                          <p:val>
                                            <p:fltVal val="0"/>
                                          </p:val>
                                        </p:tav>
                                        <p:tav tm="100000">
                                          <p:val>
                                            <p:strVal val="#ppt_h"/>
                                          </p:val>
                                        </p:tav>
                                      </p:tavLst>
                                    </p:anim>
                                    <p:animEffect transition="in" filter="fade">
                                      <p:cBhvr>
                                        <p:cTn id="113" dur="600"/>
                                        <p:tgtEl>
                                          <p:spTgt spid="19"/>
                                        </p:tgtEl>
                                      </p:cBhvr>
                                    </p:animEffect>
                                  </p:childTnLst>
                                </p:cTn>
                              </p:par>
                            </p:childTnLst>
                          </p:cTn>
                        </p:par>
                        <p:par>
                          <p:cTn id="114" fill="hold">
                            <p:stCondLst>
                              <p:cond delay="4300"/>
                            </p:stCondLst>
                            <p:childTnLst>
                              <p:par>
                                <p:cTn id="115" presetID="52" presetClass="entr" presetSubtype="0"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Scale>
                                      <p:cBhvr>
                                        <p:cTn id="11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23"/>
                                        </p:tgtEl>
                                        <p:attrNameLst>
                                          <p:attrName>ppt_x</p:attrName>
                                          <p:attrName>ppt_y</p:attrName>
                                        </p:attrNameLst>
                                      </p:cBhvr>
                                    </p:animMotion>
                                    <p:animEffect transition="in" filter="fade">
                                      <p:cBhvr>
                                        <p:cTn id="119" dur="1000"/>
                                        <p:tgtEl>
                                          <p:spTgt spid="23"/>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Scale>
                                      <p:cBhvr>
                                        <p:cTn id="12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24"/>
                                        </p:tgtEl>
                                        <p:attrNameLst>
                                          <p:attrName>ppt_x</p:attrName>
                                          <p:attrName>ppt_y</p:attrName>
                                        </p:attrNameLst>
                                      </p:cBhvr>
                                    </p:animMotion>
                                    <p:animEffect transition="in" filter="fade">
                                      <p:cBhvr>
                                        <p:cTn id="124" dur="1000"/>
                                        <p:tgtEl>
                                          <p:spTgt spid="24"/>
                                        </p:tgtEl>
                                      </p:cBhvr>
                                    </p:animEffect>
                                  </p:childTnLst>
                                </p:cTn>
                              </p:par>
                              <p:par>
                                <p:cTn id="125" presetID="52" presetClass="entr" presetSubtype="0" fill="hold" grpId="0" nodeType="withEffect">
                                  <p:stCondLst>
                                    <p:cond delay="200"/>
                                  </p:stCondLst>
                                  <p:childTnLst>
                                    <p:set>
                                      <p:cBhvr>
                                        <p:cTn id="126" dur="1" fill="hold">
                                          <p:stCondLst>
                                            <p:cond delay="0"/>
                                          </p:stCondLst>
                                        </p:cTn>
                                        <p:tgtEl>
                                          <p:spTgt spid="26"/>
                                        </p:tgtEl>
                                        <p:attrNameLst>
                                          <p:attrName>style.visibility</p:attrName>
                                        </p:attrNameLst>
                                      </p:cBhvr>
                                      <p:to>
                                        <p:strVal val="visible"/>
                                      </p:to>
                                    </p:set>
                                    <p:animScale>
                                      <p:cBhvr>
                                        <p:cTn id="12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6"/>
                                        </p:tgtEl>
                                        <p:attrNameLst>
                                          <p:attrName>ppt_x</p:attrName>
                                          <p:attrName>ppt_y</p:attrName>
                                        </p:attrNameLst>
                                      </p:cBhvr>
                                    </p:animMotion>
                                    <p:animEffect transition="in" filter="fade">
                                      <p:cBhvr>
                                        <p:cTn id="129" dur="1000"/>
                                        <p:tgtEl>
                                          <p:spTgt spid="26"/>
                                        </p:tgtEl>
                                      </p:cBhvr>
                                    </p:animEffect>
                                  </p:childTnLst>
                                </p:cTn>
                              </p:par>
                              <p:par>
                                <p:cTn id="130" presetID="52" presetClass="entr" presetSubtype="0" fill="hold" grpId="0" nodeType="withEffect">
                                  <p:stCondLst>
                                    <p:cond delay="200"/>
                                  </p:stCondLst>
                                  <p:childTnLst>
                                    <p:set>
                                      <p:cBhvr>
                                        <p:cTn id="131" dur="1" fill="hold">
                                          <p:stCondLst>
                                            <p:cond delay="0"/>
                                          </p:stCondLst>
                                        </p:cTn>
                                        <p:tgtEl>
                                          <p:spTgt spid="25"/>
                                        </p:tgtEl>
                                        <p:attrNameLst>
                                          <p:attrName>style.visibility</p:attrName>
                                        </p:attrNameLst>
                                      </p:cBhvr>
                                      <p:to>
                                        <p:strVal val="visible"/>
                                      </p:to>
                                    </p:set>
                                    <p:animScale>
                                      <p:cBhvr>
                                        <p:cTn id="13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25"/>
                                        </p:tgtEl>
                                        <p:attrNameLst>
                                          <p:attrName>ppt_x</p:attrName>
                                          <p:attrName>ppt_y</p:attrName>
                                        </p:attrNameLst>
                                      </p:cBhvr>
                                    </p:animMotion>
                                    <p:animEffect transition="in" filter="fade">
                                      <p:cBhvr>
                                        <p:cTn id="134" dur="1000"/>
                                        <p:tgtEl>
                                          <p:spTgt spid="25"/>
                                        </p:tgtEl>
                                      </p:cBhvr>
                                    </p:animEffect>
                                  </p:childTnLst>
                                </p:cTn>
                              </p:par>
                              <p:par>
                                <p:cTn id="135" presetID="52" presetClass="entr" presetSubtype="0" fill="hold" grpId="0" nodeType="withEffect">
                                  <p:stCondLst>
                                    <p:cond delay="400"/>
                                  </p:stCondLst>
                                  <p:childTnLst>
                                    <p:set>
                                      <p:cBhvr>
                                        <p:cTn id="136" dur="1" fill="hold">
                                          <p:stCondLst>
                                            <p:cond delay="0"/>
                                          </p:stCondLst>
                                        </p:cTn>
                                        <p:tgtEl>
                                          <p:spTgt spid="28"/>
                                        </p:tgtEl>
                                        <p:attrNameLst>
                                          <p:attrName>style.visibility</p:attrName>
                                        </p:attrNameLst>
                                      </p:cBhvr>
                                      <p:to>
                                        <p:strVal val="visible"/>
                                      </p:to>
                                    </p:set>
                                    <p:animScale>
                                      <p:cBhvr>
                                        <p:cTn id="13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8" dur="1000" decel="50000" fill="hold">
                                          <p:stCondLst>
                                            <p:cond delay="0"/>
                                          </p:stCondLst>
                                        </p:cTn>
                                        <p:tgtEl>
                                          <p:spTgt spid="28"/>
                                        </p:tgtEl>
                                        <p:attrNameLst>
                                          <p:attrName>ppt_x</p:attrName>
                                          <p:attrName>ppt_y</p:attrName>
                                        </p:attrNameLst>
                                      </p:cBhvr>
                                    </p:animMotion>
                                    <p:animEffect transition="in" filter="fade">
                                      <p:cBhvr>
                                        <p:cTn id="139" dur="1000"/>
                                        <p:tgtEl>
                                          <p:spTgt spid="28"/>
                                        </p:tgtEl>
                                      </p:cBhvr>
                                    </p:animEffect>
                                  </p:childTnLst>
                                </p:cTn>
                              </p:par>
                              <p:par>
                                <p:cTn id="140" presetID="52" presetClass="entr" presetSubtype="0" fill="hold" grpId="0" nodeType="withEffect">
                                  <p:stCondLst>
                                    <p:cond delay="400"/>
                                  </p:stCondLst>
                                  <p:childTnLst>
                                    <p:set>
                                      <p:cBhvr>
                                        <p:cTn id="141" dur="1" fill="hold">
                                          <p:stCondLst>
                                            <p:cond delay="0"/>
                                          </p:stCondLst>
                                        </p:cTn>
                                        <p:tgtEl>
                                          <p:spTgt spid="27"/>
                                        </p:tgtEl>
                                        <p:attrNameLst>
                                          <p:attrName>style.visibility</p:attrName>
                                        </p:attrNameLst>
                                      </p:cBhvr>
                                      <p:to>
                                        <p:strVal val="visible"/>
                                      </p:to>
                                    </p:set>
                                    <p:animScale>
                                      <p:cBhvr>
                                        <p:cTn id="14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1000" decel="50000" fill="hold">
                                          <p:stCondLst>
                                            <p:cond delay="0"/>
                                          </p:stCondLst>
                                        </p:cTn>
                                        <p:tgtEl>
                                          <p:spTgt spid="27"/>
                                        </p:tgtEl>
                                        <p:attrNameLst>
                                          <p:attrName>ppt_x</p:attrName>
                                          <p:attrName>ppt_y</p:attrName>
                                        </p:attrNameLst>
                                      </p:cBhvr>
                                    </p:animMotion>
                                    <p:animEffect transition="in" filter="fade">
                                      <p:cBhvr>
                                        <p:cTn id="144" dur="1000"/>
                                        <p:tgtEl>
                                          <p:spTgt spid="27"/>
                                        </p:tgtEl>
                                      </p:cBhvr>
                                    </p:animEffect>
                                  </p:childTnLst>
                                </p:cTn>
                              </p:par>
                              <p:par>
                                <p:cTn id="145" presetID="52" presetClass="entr" presetSubtype="0" fill="hold" grpId="0" nodeType="withEffect">
                                  <p:stCondLst>
                                    <p:cond delay="600"/>
                                  </p:stCondLst>
                                  <p:childTnLst>
                                    <p:set>
                                      <p:cBhvr>
                                        <p:cTn id="146" dur="1" fill="hold">
                                          <p:stCondLst>
                                            <p:cond delay="0"/>
                                          </p:stCondLst>
                                        </p:cTn>
                                        <p:tgtEl>
                                          <p:spTgt spid="30"/>
                                        </p:tgtEl>
                                        <p:attrNameLst>
                                          <p:attrName>style.visibility</p:attrName>
                                        </p:attrNameLst>
                                      </p:cBhvr>
                                      <p:to>
                                        <p:strVal val="visible"/>
                                      </p:to>
                                    </p:set>
                                    <p:animScale>
                                      <p:cBhvr>
                                        <p:cTn id="14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8" dur="1000" decel="50000" fill="hold">
                                          <p:stCondLst>
                                            <p:cond delay="0"/>
                                          </p:stCondLst>
                                        </p:cTn>
                                        <p:tgtEl>
                                          <p:spTgt spid="30"/>
                                        </p:tgtEl>
                                        <p:attrNameLst>
                                          <p:attrName>ppt_x</p:attrName>
                                          <p:attrName>ppt_y</p:attrName>
                                        </p:attrNameLst>
                                      </p:cBhvr>
                                    </p:animMotion>
                                    <p:animEffect transition="in" filter="fade">
                                      <p:cBhvr>
                                        <p:cTn id="149" dur="1000"/>
                                        <p:tgtEl>
                                          <p:spTgt spid="30"/>
                                        </p:tgtEl>
                                      </p:cBhvr>
                                    </p:animEffect>
                                  </p:childTnLst>
                                </p:cTn>
                              </p:par>
                              <p:par>
                                <p:cTn id="150" presetID="52" presetClass="entr" presetSubtype="0" fill="hold" grpId="0" nodeType="withEffect">
                                  <p:stCondLst>
                                    <p:cond delay="600"/>
                                  </p:stCondLst>
                                  <p:childTnLst>
                                    <p:set>
                                      <p:cBhvr>
                                        <p:cTn id="151" dur="1" fill="hold">
                                          <p:stCondLst>
                                            <p:cond delay="0"/>
                                          </p:stCondLst>
                                        </p:cTn>
                                        <p:tgtEl>
                                          <p:spTgt spid="29"/>
                                        </p:tgtEl>
                                        <p:attrNameLst>
                                          <p:attrName>style.visibility</p:attrName>
                                        </p:attrNameLst>
                                      </p:cBhvr>
                                      <p:to>
                                        <p:strVal val="visible"/>
                                      </p:to>
                                    </p:set>
                                    <p:animScale>
                                      <p:cBhvr>
                                        <p:cTn id="15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3" dur="1000" decel="50000" fill="hold">
                                          <p:stCondLst>
                                            <p:cond delay="0"/>
                                          </p:stCondLst>
                                        </p:cTn>
                                        <p:tgtEl>
                                          <p:spTgt spid="29"/>
                                        </p:tgtEl>
                                        <p:attrNameLst>
                                          <p:attrName>ppt_x</p:attrName>
                                          <p:attrName>ppt_y</p:attrName>
                                        </p:attrNameLst>
                                      </p:cBhvr>
                                    </p:animMotion>
                                    <p:animEffect transition="in" filter="fade">
                                      <p:cBhvr>
                                        <p:cTn id="154" dur="1000"/>
                                        <p:tgtEl>
                                          <p:spTgt spid="29"/>
                                        </p:tgtEl>
                                      </p:cBhvr>
                                    </p:animEffect>
                                  </p:childTnLst>
                                </p:cTn>
                              </p:par>
                            </p:childTnLst>
                          </p:cTn>
                        </p:par>
                        <p:par>
                          <p:cTn id="155" fill="hold">
                            <p:stCondLst>
                              <p:cond delay="5300"/>
                            </p:stCondLst>
                            <p:childTnLst>
                              <p:par>
                                <p:cTn id="156" presetID="2" presetClass="entr" presetSubtype="9" fill="hold" grpId="0" nodeType="afterEffect">
                                  <p:stCondLst>
                                    <p:cond delay="0"/>
                                  </p:stCondLst>
                                  <p:childTnLst>
                                    <p:set>
                                      <p:cBhvr>
                                        <p:cTn id="157" dur="1" fill="hold">
                                          <p:stCondLst>
                                            <p:cond delay="0"/>
                                          </p:stCondLst>
                                        </p:cTn>
                                        <p:tgtEl>
                                          <p:spTgt spid="3"/>
                                        </p:tgtEl>
                                        <p:attrNameLst>
                                          <p:attrName>style.visibility</p:attrName>
                                        </p:attrNameLst>
                                      </p:cBhvr>
                                      <p:to>
                                        <p:strVal val="visible"/>
                                      </p:to>
                                    </p:set>
                                    <p:anim calcmode="lin" valueType="num">
                                      <p:cBhvr additive="base">
                                        <p:cTn id="158" dur="500" fill="hold"/>
                                        <p:tgtEl>
                                          <p:spTgt spid="3"/>
                                        </p:tgtEl>
                                        <p:attrNameLst>
                                          <p:attrName>ppt_x</p:attrName>
                                        </p:attrNameLst>
                                      </p:cBhvr>
                                      <p:tavLst>
                                        <p:tav tm="0">
                                          <p:val>
                                            <p:strVal val="0-#ppt_w/2"/>
                                          </p:val>
                                        </p:tav>
                                        <p:tav tm="100000">
                                          <p:val>
                                            <p:strVal val="#ppt_x"/>
                                          </p:val>
                                        </p:tav>
                                      </p:tavLst>
                                    </p:anim>
                                    <p:anim calcmode="lin" valueType="num">
                                      <p:cBhvr additive="base">
                                        <p:cTn id="159" dur="500" fill="hold"/>
                                        <p:tgtEl>
                                          <p:spTgt spid="3"/>
                                        </p:tgtEl>
                                        <p:attrNameLst>
                                          <p:attrName>ppt_y</p:attrName>
                                        </p:attrNameLst>
                                      </p:cBhvr>
                                      <p:tavLst>
                                        <p:tav tm="0">
                                          <p:val>
                                            <p:strVal val="0-#ppt_h/2"/>
                                          </p:val>
                                        </p:tav>
                                        <p:tav tm="100000">
                                          <p:val>
                                            <p:strVal val="#ppt_y"/>
                                          </p:val>
                                        </p:tav>
                                      </p:tavLst>
                                    </p:anim>
                                  </p:childTnLst>
                                </p:cTn>
                              </p:par>
                            </p:childTnLst>
                          </p:cTn>
                        </p:par>
                        <p:par>
                          <p:cTn id="160" fill="hold">
                            <p:stCondLst>
                              <p:cond delay="5800"/>
                            </p:stCondLst>
                            <p:childTnLst>
                              <p:par>
                                <p:cTn id="161" presetID="2" presetClass="entr" presetSubtype="12" fill="hold" grpId="0" nodeType="afterEffect">
                                  <p:stCondLst>
                                    <p:cond delay="0"/>
                                  </p:stCondLst>
                                  <p:childTnLst>
                                    <p:set>
                                      <p:cBhvr>
                                        <p:cTn id="162" dur="1" fill="hold">
                                          <p:stCondLst>
                                            <p:cond delay="0"/>
                                          </p:stCondLst>
                                        </p:cTn>
                                        <p:tgtEl>
                                          <p:spTgt spid="5"/>
                                        </p:tgtEl>
                                        <p:attrNameLst>
                                          <p:attrName>style.visibility</p:attrName>
                                        </p:attrNameLst>
                                      </p:cBhvr>
                                      <p:to>
                                        <p:strVal val="visible"/>
                                      </p:to>
                                    </p:set>
                                    <p:anim calcmode="lin" valueType="num">
                                      <p:cBhvr additive="base">
                                        <p:cTn id="163" dur="500" fill="hold"/>
                                        <p:tgtEl>
                                          <p:spTgt spid="5"/>
                                        </p:tgtEl>
                                        <p:attrNameLst>
                                          <p:attrName>ppt_x</p:attrName>
                                        </p:attrNameLst>
                                      </p:cBhvr>
                                      <p:tavLst>
                                        <p:tav tm="0">
                                          <p:val>
                                            <p:strVal val="0-#ppt_w/2"/>
                                          </p:val>
                                        </p:tav>
                                        <p:tav tm="100000">
                                          <p:val>
                                            <p:strVal val="#ppt_x"/>
                                          </p:val>
                                        </p:tav>
                                      </p:tavLst>
                                    </p:anim>
                                    <p:anim calcmode="lin" valueType="num">
                                      <p:cBhvr additive="base">
                                        <p:cTn id="164" dur="500" fill="hold"/>
                                        <p:tgtEl>
                                          <p:spTgt spid="5"/>
                                        </p:tgtEl>
                                        <p:attrNameLst>
                                          <p:attrName>ppt_y</p:attrName>
                                        </p:attrNameLst>
                                      </p:cBhvr>
                                      <p:tavLst>
                                        <p:tav tm="0">
                                          <p:val>
                                            <p:strVal val="1+#ppt_h/2"/>
                                          </p:val>
                                        </p:tav>
                                        <p:tav tm="100000">
                                          <p:val>
                                            <p:strVal val="#ppt_y"/>
                                          </p:val>
                                        </p:tav>
                                      </p:tavLst>
                                    </p:anim>
                                  </p:childTnLst>
                                </p:cTn>
                              </p:par>
                            </p:childTnLst>
                          </p:cTn>
                        </p:par>
                        <p:par>
                          <p:cTn id="165" fill="hold">
                            <p:stCondLst>
                              <p:cond delay="6300"/>
                            </p:stCondLst>
                            <p:childTnLst>
                              <p:par>
                                <p:cTn id="166" presetID="2" presetClass="entr" presetSubtype="9" fill="hold" grpId="0" nodeType="afterEffect">
                                  <p:stCondLst>
                                    <p:cond delay="0"/>
                                  </p:stCondLst>
                                  <p:childTnLst>
                                    <p:set>
                                      <p:cBhvr>
                                        <p:cTn id="167" dur="1" fill="hold">
                                          <p:stCondLst>
                                            <p:cond delay="0"/>
                                          </p:stCondLst>
                                        </p:cTn>
                                        <p:tgtEl>
                                          <p:spTgt spid="4"/>
                                        </p:tgtEl>
                                        <p:attrNameLst>
                                          <p:attrName>style.visibility</p:attrName>
                                        </p:attrNameLst>
                                      </p:cBhvr>
                                      <p:to>
                                        <p:strVal val="visible"/>
                                      </p:to>
                                    </p:set>
                                    <p:anim calcmode="lin" valueType="num">
                                      <p:cBhvr additive="base">
                                        <p:cTn id="168" dur="500" fill="hold"/>
                                        <p:tgtEl>
                                          <p:spTgt spid="4"/>
                                        </p:tgtEl>
                                        <p:attrNameLst>
                                          <p:attrName>ppt_x</p:attrName>
                                        </p:attrNameLst>
                                      </p:cBhvr>
                                      <p:tavLst>
                                        <p:tav tm="0">
                                          <p:val>
                                            <p:strVal val="0-#ppt_w/2"/>
                                          </p:val>
                                        </p:tav>
                                        <p:tav tm="100000">
                                          <p:val>
                                            <p:strVal val="#ppt_x"/>
                                          </p:val>
                                        </p:tav>
                                      </p:tavLst>
                                    </p:anim>
                                    <p:anim calcmode="lin" valueType="num">
                                      <p:cBhvr additive="base">
                                        <p:cTn id="169" dur="500" fill="hold"/>
                                        <p:tgtEl>
                                          <p:spTgt spid="4"/>
                                        </p:tgtEl>
                                        <p:attrNameLst>
                                          <p:attrName>ppt_y</p:attrName>
                                        </p:attrNameLst>
                                      </p:cBhvr>
                                      <p:tavLst>
                                        <p:tav tm="0">
                                          <p:val>
                                            <p:strVal val="0-#ppt_h/2"/>
                                          </p:val>
                                        </p:tav>
                                        <p:tav tm="100000">
                                          <p:val>
                                            <p:strVal val="#ppt_y"/>
                                          </p:val>
                                        </p:tav>
                                      </p:tavLst>
                                    </p:anim>
                                  </p:childTnLst>
                                </p:cTn>
                              </p:par>
                            </p:childTnLst>
                          </p:cTn>
                        </p:par>
                        <p:par>
                          <p:cTn id="170" fill="hold">
                            <p:stCondLst>
                              <p:cond delay="6800"/>
                            </p:stCondLst>
                            <p:childTnLst>
                              <p:par>
                                <p:cTn id="171" presetID="10" presetClass="entr" presetSubtype="0" fill="hold" grpId="0" nodeType="after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4" grpId="0"/>
      <p:bldP spid="18" grpId="0"/>
      <p:bldP spid="22" grpId="0"/>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04</a:t>
            </a:r>
            <a:endParaRPr lang="zh-CN" altLang="en-US" sz="6600" b="1" dirty="0">
              <a:solidFill>
                <a:schemeClr val="bg1"/>
              </a:solidFill>
              <a:latin typeface="+mj-ea"/>
              <a:ea typeface="+mj-ea"/>
            </a:endParaRPr>
          </a:p>
        </p:txBody>
      </p:sp>
      <p:sp>
        <p:nvSpPr>
          <p:cNvPr id="21" name="矩形 20"/>
          <p:cNvSpPr/>
          <p:nvPr/>
        </p:nvSpPr>
        <p:spPr>
          <a:xfrm>
            <a:off x="3059832" y="2063919"/>
            <a:ext cx="3888432" cy="565604"/>
          </a:xfrm>
          <a:prstGeom prst="rect">
            <a:avLst/>
          </a:prstGeom>
        </p:spPr>
        <p:txBody>
          <a:bodyPr wrap="square">
            <a:spAutoFit/>
          </a:bodyPr>
          <a:lstStyle/>
          <a:p>
            <a:pPr fontAlgn="base">
              <a:lnSpc>
                <a:spcPct val="120000"/>
              </a:lnSpc>
            </a:pPr>
            <a:r>
              <a:rPr lang="en-US" alt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20XX</a:t>
            </a:r>
            <a:r>
              <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年工作叙述</a:t>
            </a:r>
          </a:p>
        </p:txBody>
      </p:sp>
      <p:sp>
        <p:nvSpPr>
          <p:cNvPr id="22" name="椭圆 21"/>
          <p:cNvSpPr/>
          <p:nvPr/>
        </p:nvSpPr>
        <p:spPr>
          <a:xfrm>
            <a:off x="3347864" y="278908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3" name="椭圆 22"/>
          <p:cNvSpPr/>
          <p:nvPr/>
        </p:nvSpPr>
        <p:spPr>
          <a:xfrm>
            <a:off x="3347864" y="314781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4" name="矩形 23"/>
          <p:cNvSpPr/>
          <p:nvPr/>
        </p:nvSpPr>
        <p:spPr>
          <a:xfrm>
            <a:off x="3510136" y="2678716"/>
            <a:ext cx="3438128" cy="1089529"/>
          </a:xfrm>
          <a:prstGeom prst="rect">
            <a:avLst/>
          </a:prstGeom>
        </p:spPr>
        <p:txBody>
          <a:bodyPr wrap="square">
            <a:spAutoFit/>
          </a:bodyPr>
          <a:lstStyle/>
          <a:p>
            <a:pPr fontAlgn="base">
              <a:lnSpc>
                <a:spcPct val="120000"/>
              </a:lnSpc>
            </a:pPr>
            <a:r>
              <a:rPr lang="en-US" altLang="zh-CN" dirty="0">
                <a:solidFill>
                  <a:schemeClr val="bg1"/>
                </a:solidFill>
                <a:latin typeface="微软雅黑" panose="020B0503020204020204" pitchFamily="34" charset="-122"/>
                <a:ea typeface="微软雅黑" panose="020B0503020204020204" pitchFamily="34" charset="-122"/>
              </a:rPr>
              <a:t>20XX</a:t>
            </a:r>
            <a:r>
              <a:rPr lang="zh-CN" altLang="en-US" dirty="0">
                <a:solidFill>
                  <a:schemeClr val="bg1"/>
                </a:solidFill>
                <a:latin typeface="微软雅黑" panose="020B0503020204020204" pitchFamily="34" charset="-122"/>
                <a:ea typeface="微软雅黑" panose="020B0503020204020204" pitchFamily="34" charset="-122"/>
              </a:rPr>
              <a:t>年工作计划</a:t>
            </a:r>
            <a:endParaRPr lang="en-US" altLang="zh-CN"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工作目标</a:t>
            </a:r>
            <a:endParaRPr lang="en-US" altLang="zh-CN"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其他</a:t>
            </a:r>
          </a:p>
        </p:txBody>
      </p:sp>
      <p:sp>
        <p:nvSpPr>
          <p:cNvPr id="25" name="椭圆 24"/>
          <p:cNvSpPr/>
          <p:nvPr/>
        </p:nvSpPr>
        <p:spPr>
          <a:xfrm>
            <a:off x="3347864" y="343584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wipe(down)">
                                          <p:cBhvr>
                                            <p:cTn id="75" dur="500"/>
                                            <p:tgtEl>
                                              <p:spTgt spid="21">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4">
                                                <p:txEl>
                                                  <p:pRg st="0" end="0"/>
                                                </p:txEl>
                                              </p:spTgt>
                                            </p:tgtEl>
                                            <p:attrNameLst>
                                              <p:attrName>style.visibility</p:attrName>
                                            </p:attrNameLst>
                                          </p:cBhvr>
                                          <p:to>
                                            <p:strVal val="visible"/>
                                          </p:to>
                                        </p:set>
                                        <p:animEffect transition="in" filter="wipe(left)">
                                          <p:cBhvr>
                                            <p:cTn id="97" dur="500"/>
                                            <p:tgtEl>
                                              <p:spTgt spid="24">
                                                <p:txEl>
                                                  <p:pRg st="0" end="0"/>
                                                </p:txEl>
                                              </p:spTgt>
                                            </p:tgtEl>
                                          </p:cBhvr>
                                        </p:animEffect>
                                      </p:childTnLst>
                                    </p:cTn>
                                  </p:par>
                                </p:childTnLst>
                              </p:cTn>
                            </p:par>
                            <p:par>
                              <p:cTn id="98" fill="hold">
                                <p:stCondLst>
                                  <p:cond delay="4000"/>
                                </p:stCondLst>
                                <p:childTnLst>
                                  <p:par>
                                    <p:cTn id="99" presetID="22" presetClass="entr" presetSubtype="8" fill="hold" nodeType="afterEffect">
                                      <p:stCondLst>
                                        <p:cond delay="0"/>
                                      </p:stCondLst>
                                      <p:childTnLst>
                                        <p:set>
                                          <p:cBhvr>
                                            <p:cTn id="100" dur="1" fill="hold">
                                              <p:stCondLst>
                                                <p:cond delay="0"/>
                                              </p:stCondLst>
                                            </p:cTn>
                                            <p:tgtEl>
                                              <p:spTgt spid="24">
                                                <p:txEl>
                                                  <p:pRg st="1" end="1"/>
                                                </p:txEl>
                                              </p:spTgt>
                                            </p:tgtEl>
                                            <p:attrNameLst>
                                              <p:attrName>style.visibility</p:attrName>
                                            </p:attrNameLst>
                                          </p:cBhvr>
                                          <p:to>
                                            <p:strVal val="visible"/>
                                          </p:to>
                                        </p:set>
                                        <p:animEffect transition="in" filter="wipe(left)">
                                          <p:cBhvr>
                                            <p:cTn id="101" dur="500"/>
                                            <p:tgtEl>
                                              <p:spTgt spid="24">
                                                <p:txEl>
                                                  <p:pRg st="1" end="1"/>
                                                </p:txEl>
                                              </p:spTgt>
                                            </p:tgtEl>
                                          </p:cBhvr>
                                        </p:animEffect>
                                      </p:childTnLst>
                                    </p:cTn>
                                  </p:par>
                                </p:childTnLst>
                              </p:cTn>
                            </p:par>
                            <p:par>
                              <p:cTn id="102" fill="hold">
                                <p:stCondLst>
                                  <p:cond delay="4500"/>
                                </p:stCondLst>
                                <p:childTnLst>
                                  <p:par>
                                    <p:cTn id="103" presetID="22" presetClass="entr" presetSubtype="8" fill="hold" nodeType="afterEffect">
                                      <p:stCondLst>
                                        <p:cond delay="0"/>
                                      </p:stCondLst>
                                      <p:childTnLst>
                                        <p:set>
                                          <p:cBhvr>
                                            <p:cTn id="104" dur="1" fill="hold">
                                              <p:stCondLst>
                                                <p:cond delay="0"/>
                                              </p:stCondLst>
                                            </p:cTn>
                                            <p:tgtEl>
                                              <p:spTgt spid="24">
                                                <p:txEl>
                                                  <p:pRg st="2" end="2"/>
                                                </p:txEl>
                                              </p:spTgt>
                                            </p:tgtEl>
                                            <p:attrNameLst>
                                              <p:attrName>style.visibility</p:attrName>
                                            </p:attrNameLst>
                                          </p:cBhvr>
                                          <p:to>
                                            <p:strVal val="visible"/>
                                          </p:to>
                                        </p:set>
                                        <p:animEffect transition="in" filter="wipe(left)">
                                          <p:cBhvr>
                                            <p:cTn id="10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22" grpId="0" animBg="1"/>
          <p:bldP spid="23"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wipe(down)">
                                          <p:cBhvr>
                                            <p:cTn id="75" dur="500"/>
                                            <p:tgtEl>
                                              <p:spTgt spid="21">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4">
                                                <p:txEl>
                                                  <p:pRg st="0" end="0"/>
                                                </p:txEl>
                                              </p:spTgt>
                                            </p:tgtEl>
                                            <p:attrNameLst>
                                              <p:attrName>style.visibility</p:attrName>
                                            </p:attrNameLst>
                                          </p:cBhvr>
                                          <p:to>
                                            <p:strVal val="visible"/>
                                          </p:to>
                                        </p:set>
                                        <p:animEffect transition="in" filter="wipe(left)">
                                          <p:cBhvr>
                                            <p:cTn id="97" dur="500"/>
                                            <p:tgtEl>
                                              <p:spTgt spid="24">
                                                <p:txEl>
                                                  <p:pRg st="0" end="0"/>
                                                </p:txEl>
                                              </p:spTgt>
                                            </p:tgtEl>
                                          </p:cBhvr>
                                        </p:animEffect>
                                      </p:childTnLst>
                                    </p:cTn>
                                  </p:par>
                                </p:childTnLst>
                              </p:cTn>
                            </p:par>
                            <p:par>
                              <p:cTn id="98" fill="hold">
                                <p:stCondLst>
                                  <p:cond delay="4000"/>
                                </p:stCondLst>
                                <p:childTnLst>
                                  <p:par>
                                    <p:cTn id="99" presetID="22" presetClass="entr" presetSubtype="8" fill="hold" nodeType="afterEffect">
                                      <p:stCondLst>
                                        <p:cond delay="0"/>
                                      </p:stCondLst>
                                      <p:childTnLst>
                                        <p:set>
                                          <p:cBhvr>
                                            <p:cTn id="100" dur="1" fill="hold">
                                              <p:stCondLst>
                                                <p:cond delay="0"/>
                                              </p:stCondLst>
                                            </p:cTn>
                                            <p:tgtEl>
                                              <p:spTgt spid="24">
                                                <p:txEl>
                                                  <p:pRg st="1" end="1"/>
                                                </p:txEl>
                                              </p:spTgt>
                                            </p:tgtEl>
                                            <p:attrNameLst>
                                              <p:attrName>style.visibility</p:attrName>
                                            </p:attrNameLst>
                                          </p:cBhvr>
                                          <p:to>
                                            <p:strVal val="visible"/>
                                          </p:to>
                                        </p:set>
                                        <p:animEffect transition="in" filter="wipe(left)">
                                          <p:cBhvr>
                                            <p:cTn id="101" dur="500"/>
                                            <p:tgtEl>
                                              <p:spTgt spid="24">
                                                <p:txEl>
                                                  <p:pRg st="1" end="1"/>
                                                </p:txEl>
                                              </p:spTgt>
                                            </p:tgtEl>
                                          </p:cBhvr>
                                        </p:animEffect>
                                      </p:childTnLst>
                                    </p:cTn>
                                  </p:par>
                                </p:childTnLst>
                              </p:cTn>
                            </p:par>
                            <p:par>
                              <p:cTn id="102" fill="hold">
                                <p:stCondLst>
                                  <p:cond delay="4500"/>
                                </p:stCondLst>
                                <p:childTnLst>
                                  <p:par>
                                    <p:cTn id="103" presetID="22" presetClass="entr" presetSubtype="8" fill="hold" nodeType="afterEffect">
                                      <p:stCondLst>
                                        <p:cond delay="0"/>
                                      </p:stCondLst>
                                      <p:childTnLst>
                                        <p:set>
                                          <p:cBhvr>
                                            <p:cTn id="104" dur="1" fill="hold">
                                              <p:stCondLst>
                                                <p:cond delay="0"/>
                                              </p:stCondLst>
                                            </p:cTn>
                                            <p:tgtEl>
                                              <p:spTgt spid="24">
                                                <p:txEl>
                                                  <p:pRg st="2" end="2"/>
                                                </p:txEl>
                                              </p:spTgt>
                                            </p:tgtEl>
                                            <p:attrNameLst>
                                              <p:attrName>style.visibility</p:attrName>
                                            </p:attrNameLst>
                                          </p:cBhvr>
                                          <p:to>
                                            <p:strVal val="visible"/>
                                          </p:to>
                                        </p:set>
                                        <p:animEffect transition="in" filter="wipe(left)">
                                          <p:cBhvr>
                                            <p:cTn id="10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22" grpId="0" animBg="1"/>
          <p:bldP spid="23" grpId="0" animBg="1"/>
          <p:bldP spid="2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20XX</a:t>
            </a:r>
            <a:r>
              <a:rPr lang="zh-CN" altLang="en-US" sz="1800" b="1" dirty="0">
                <a:latin typeface="+mj-ea"/>
              </a:rPr>
              <a:t>年</a:t>
            </a:r>
            <a:r>
              <a:rPr lang="zh-CN" altLang="en-US" sz="1800" b="1" dirty="0"/>
              <a:t>工作计划</a:t>
            </a:r>
            <a:r>
              <a:rPr lang="zh-CN" altLang="en-US" sz="1200" b="1" dirty="0"/>
              <a:t>（文字可以编辑）</a:t>
            </a:r>
          </a:p>
        </p:txBody>
      </p:sp>
      <p:sp>
        <p:nvSpPr>
          <p:cNvPr id="3" name="AutoShape 593"/>
          <p:cNvSpPr>
            <a:spLocks noChangeArrowheads="1"/>
          </p:cNvSpPr>
          <p:nvPr/>
        </p:nvSpPr>
        <p:spPr bwMode="auto">
          <a:xfrm rot="10800000" flipH="1" flipV="1">
            <a:off x="2049612" y="2851248"/>
            <a:ext cx="506207" cy="405124"/>
          </a:xfrm>
          <a:prstGeom prst="rightArrow">
            <a:avLst>
              <a:gd name="adj1" fmla="val 60857"/>
              <a:gd name="adj2" fmla="val 56907"/>
            </a:avLst>
          </a:prstGeom>
          <a:solidFill>
            <a:schemeClr val="accent1"/>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dirty="0">
              <a:solidFill>
                <a:schemeClr val="tx1"/>
              </a:solidFill>
              <a:latin typeface="Arial" panose="020B0604020202020204" pitchFamily="34" charset="0"/>
              <a:ea typeface="宋体" panose="02010600030101010101" pitchFamily="2" charset="-122"/>
            </a:endParaRPr>
          </a:p>
        </p:txBody>
      </p:sp>
      <p:sp>
        <p:nvSpPr>
          <p:cNvPr id="4" name="Oval 2"/>
          <p:cNvSpPr>
            <a:spLocks noChangeAspect="1" noChangeArrowheads="1"/>
          </p:cNvSpPr>
          <p:nvPr/>
        </p:nvSpPr>
        <p:spPr bwMode="auto">
          <a:xfrm>
            <a:off x="937731" y="2520100"/>
            <a:ext cx="1066635" cy="1067423"/>
          </a:xfrm>
          <a:prstGeom prst="ellipse">
            <a:avLst/>
          </a:prstGeom>
          <a:solidFill>
            <a:schemeClr val="accent1">
              <a:alpha val="24000"/>
            </a:schemeClr>
          </a:solidFill>
          <a:ln w="12700" cmpd="sng">
            <a:solidFill>
              <a:schemeClr val="accent1"/>
            </a:solidFill>
            <a:miter lim="800000"/>
          </a:ln>
        </p:spPr>
        <p:txBody>
          <a:bodyPr anchor="ctr"/>
          <a:lstStyle/>
          <a:p>
            <a:endParaRPr lang="fr-FR" altLang="zh-CN" dirty="0"/>
          </a:p>
        </p:txBody>
      </p:sp>
      <p:sp>
        <p:nvSpPr>
          <p:cNvPr id="5" name="TextBox 147"/>
          <p:cNvSpPr txBox="1">
            <a:spLocks noChangeArrowheads="1"/>
          </p:cNvSpPr>
          <p:nvPr/>
        </p:nvSpPr>
        <p:spPr bwMode="auto">
          <a:xfrm>
            <a:off x="1066162" y="2769454"/>
            <a:ext cx="809774" cy="568714"/>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stStyle>
          <a:p>
            <a:pPr algn="ctr"/>
            <a:r>
              <a:rPr lang="zh-CN" altLang="en-US" sz="1500" dirty="0">
                <a:solidFill>
                  <a:schemeClr val="tx1">
                    <a:lumMod val="85000"/>
                    <a:lumOff val="15000"/>
                  </a:schemeClr>
                </a:solidFill>
                <a:latin typeface="+mn-ea"/>
                <a:ea typeface="+mn-ea"/>
              </a:rPr>
              <a:t>初步</a:t>
            </a:r>
            <a:endParaRPr lang="en-US" altLang="zh-CN" sz="1500" dirty="0">
              <a:solidFill>
                <a:schemeClr val="tx1">
                  <a:lumMod val="85000"/>
                  <a:lumOff val="15000"/>
                </a:schemeClr>
              </a:solidFill>
              <a:latin typeface="+mn-ea"/>
              <a:ea typeface="+mn-ea"/>
            </a:endParaRPr>
          </a:p>
          <a:p>
            <a:pPr algn="ctr"/>
            <a:r>
              <a:rPr lang="zh-CN" altLang="en-US" sz="1500" dirty="0">
                <a:solidFill>
                  <a:schemeClr val="tx1">
                    <a:lumMod val="85000"/>
                    <a:lumOff val="15000"/>
                  </a:schemeClr>
                </a:solidFill>
                <a:latin typeface="+mn-ea"/>
                <a:ea typeface="+mn-ea"/>
              </a:rPr>
              <a:t>目标</a:t>
            </a:r>
          </a:p>
        </p:txBody>
      </p:sp>
      <p:sp>
        <p:nvSpPr>
          <p:cNvPr id="7" name="圆角矩形 6"/>
          <p:cNvSpPr/>
          <p:nvPr/>
        </p:nvSpPr>
        <p:spPr bwMode="auto">
          <a:xfrm>
            <a:off x="4458096" y="2968597"/>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8" name="矩形 87"/>
          <p:cNvSpPr>
            <a:spLocks noChangeArrowheads="1"/>
          </p:cNvSpPr>
          <p:nvPr/>
        </p:nvSpPr>
        <p:spPr bwMode="auto">
          <a:xfrm>
            <a:off x="4544693" y="3023039"/>
            <a:ext cx="3699715" cy="623248"/>
          </a:xfrm>
          <a:prstGeom prst="rect">
            <a:avLst/>
          </a:prstGeom>
          <a:noFill/>
          <a:ln w="9525">
            <a:noFill/>
            <a:miter lim="800000"/>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9" name="圆角矩形 8"/>
          <p:cNvSpPr/>
          <p:nvPr/>
        </p:nvSpPr>
        <p:spPr bwMode="auto">
          <a:xfrm>
            <a:off x="4458096" y="3832693"/>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10" name="矩形 87"/>
          <p:cNvSpPr>
            <a:spLocks noChangeArrowheads="1"/>
          </p:cNvSpPr>
          <p:nvPr/>
        </p:nvSpPr>
        <p:spPr bwMode="auto">
          <a:xfrm>
            <a:off x="4544693" y="3900986"/>
            <a:ext cx="3699715" cy="509547"/>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11" name="圆角矩形 10"/>
          <p:cNvSpPr/>
          <p:nvPr/>
        </p:nvSpPr>
        <p:spPr bwMode="auto">
          <a:xfrm>
            <a:off x="4458096" y="2067694"/>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12" name="矩形 87"/>
          <p:cNvSpPr>
            <a:spLocks noChangeArrowheads="1"/>
          </p:cNvSpPr>
          <p:nvPr/>
        </p:nvSpPr>
        <p:spPr bwMode="auto">
          <a:xfrm>
            <a:off x="4544692" y="2159997"/>
            <a:ext cx="3565668" cy="623248"/>
          </a:xfrm>
          <a:prstGeom prst="rect">
            <a:avLst/>
          </a:prstGeom>
          <a:noFill/>
          <a:ln w="9525">
            <a:noFill/>
            <a:miter lim="800000"/>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13" name="圆角矩形 12"/>
          <p:cNvSpPr/>
          <p:nvPr/>
        </p:nvSpPr>
        <p:spPr bwMode="auto">
          <a:xfrm>
            <a:off x="4458096" y="1203598"/>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14" name="矩形 87"/>
          <p:cNvSpPr>
            <a:spLocks noChangeArrowheads="1"/>
          </p:cNvSpPr>
          <p:nvPr/>
        </p:nvSpPr>
        <p:spPr bwMode="auto">
          <a:xfrm>
            <a:off x="4601341" y="1257603"/>
            <a:ext cx="3509019" cy="623248"/>
          </a:xfrm>
          <a:prstGeom prst="rect">
            <a:avLst/>
          </a:prstGeom>
          <a:noFill/>
          <a:ln w="9525">
            <a:noFill/>
            <a:miter lim="800000"/>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cxnSp>
        <p:nvCxnSpPr>
          <p:cNvPr id="15" name="直接连接符 14"/>
          <p:cNvCxnSpPr>
            <a:stCxn id="18" idx="7"/>
            <a:endCxn id="13" idx="1"/>
          </p:cNvCxnSpPr>
          <p:nvPr/>
        </p:nvCxnSpPr>
        <p:spPr bwMode="auto">
          <a:xfrm flipV="1">
            <a:off x="3739871" y="1563235"/>
            <a:ext cx="718225" cy="1026863"/>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a:endCxn id="11" idx="1"/>
          </p:cNvCxnSpPr>
          <p:nvPr/>
        </p:nvCxnSpPr>
        <p:spPr bwMode="auto">
          <a:xfrm flipV="1">
            <a:off x="3817358" y="2427331"/>
            <a:ext cx="640738" cy="298049"/>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a:endCxn id="7" idx="1"/>
          </p:cNvCxnSpPr>
          <p:nvPr/>
        </p:nvCxnSpPr>
        <p:spPr bwMode="auto">
          <a:xfrm>
            <a:off x="3829178" y="3289670"/>
            <a:ext cx="628919" cy="38566"/>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2"/>
          <p:cNvSpPr>
            <a:spLocks noChangeAspect="1" noChangeArrowheads="1"/>
          </p:cNvSpPr>
          <p:nvPr/>
        </p:nvSpPr>
        <p:spPr bwMode="auto">
          <a:xfrm>
            <a:off x="2620543" y="2398022"/>
            <a:ext cx="1311374" cy="1311576"/>
          </a:xfrm>
          <a:prstGeom prst="ellipse">
            <a:avLst/>
          </a:prstGeom>
          <a:solidFill>
            <a:schemeClr val="accent1">
              <a:alpha val="24000"/>
            </a:schemeClr>
          </a:solidFill>
          <a:ln w="12700" cmpd="sng">
            <a:solidFill>
              <a:schemeClr val="accent1"/>
            </a:solidFill>
            <a:miter lim="800000"/>
          </a:ln>
        </p:spPr>
        <p:txBody>
          <a:bodyPr anchor="ctr"/>
          <a:lstStyle/>
          <a:p>
            <a:endParaRPr lang="fr-FR" altLang="zh-CN" dirty="0"/>
          </a:p>
        </p:txBody>
      </p:sp>
      <p:sp>
        <p:nvSpPr>
          <p:cNvPr id="19" name="TextBox 147"/>
          <p:cNvSpPr txBox="1">
            <a:spLocks noChangeArrowheads="1"/>
          </p:cNvSpPr>
          <p:nvPr/>
        </p:nvSpPr>
        <p:spPr bwMode="auto">
          <a:xfrm>
            <a:off x="2844740" y="2769454"/>
            <a:ext cx="809774" cy="568714"/>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stStyle>
          <a:p>
            <a:pPr algn="ctr"/>
            <a:r>
              <a:rPr lang="zh-CN" altLang="en-US" sz="1500" dirty="0">
                <a:solidFill>
                  <a:schemeClr val="tx1">
                    <a:lumMod val="85000"/>
                    <a:lumOff val="15000"/>
                  </a:schemeClr>
                </a:solidFill>
                <a:latin typeface="+mn-ea"/>
                <a:ea typeface="+mn-ea"/>
              </a:rPr>
              <a:t>进一步目标</a:t>
            </a:r>
          </a:p>
        </p:txBody>
      </p:sp>
      <p:cxnSp>
        <p:nvCxnSpPr>
          <p:cNvPr id="20" name="直接连接符 19"/>
          <p:cNvCxnSpPr/>
          <p:nvPr/>
        </p:nvCxnSpPr>
        <p:spPr bwMode="auto">
          <a:xfrm>
            <a:off x="3739871" y="3354973"/>
            <a:ext cx="718225" cy="799976"/>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 fill="hold"/>
                                        <p:tgtEl>
                                          <p:spTgt spid="4"/>
                                        </p:tgtEl>
                                        <p:attrNameLst>
                                          <p:attrName>ppt_w</p:attrName>
                                        </p:attrNameLst>
                                      </p:cBhvr>
                                      <p:tavLst>
                                        <p:tav tm="0">
                                          <p:val>
                                            <p:fltVal val="0"/>
                                          </p:val>
                                        </p:tav>
                                        <p:tav tm="100000">
                                          <p:val>
                                            <p:strVal val="#ppt_w"/>
                                          </p:val>
                                        </p:tav>
                                      </p:tavLst>
                                    </p:anim>
                                    <p:anim calcmode="lin" valueType="num">
                                      <p:cBhvr>
                                        <p:cTn id="12" dur="300" fill="hold"/>
                                        <p:tgtEl>
                                          <p:spTgt spid="4"/>
                                        </p:tgtEl>
                                        <p:attrNameLst>
                                          <p:attrName>ppt_h</p:attrName>
                                        </p:attrNameLst>
                                      </p:cBhvr>
                                      <p:tavLst>
                                        <p:tav tm="0">
                                          <p:val>
                                            <p:fltVal val="0"/>
                                          </p:val>
                                        </p:tav>
                                        <p:tav tm="100000">
                                          <p:val>
                                            <p:strVal val="#ppt_h"/>
                                          </p:val>
                                        </p:tav>
                                      </p:tavLst>
                                    </p:anim>
                                    <p:animEffect transition="in" filter="fade">
                                      <p:cBhvr>
                                        <p:cTn id="13" dur="3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 fill="hold"/>
                                        <p:tgtEl>
                                          <p:spTgt spid="5"/>
                                        </p:tgtEl>
                                        <p:attrNameLst>
                                          <p:attrName>ppt_w</p:attrName>
                                        </p:attrNameLst>
                                      </p:cBhvr>
                                      <p:tavLst>
                                        <p:tav tm="0">
                                          <p:val>
                                            <p:fltVal val="0"/>
                                          </p:val>
                                        </p:tav>
                                        <p:tav tm="100000">
                                          <p:val>
                                            <p:strVal val="#ppt_w"/>
                                          </p:val>
                                        </p:tav>
                                      </p:tavLst>
                                    </p:anim>
                                    <p:anim calcmode="lin" valueType="num">
                                      <p:cBhvr>
                                        <p:cTn id="17" dur="300" fill="hold"/>
                                        <p:tgtEl>
                                          <p:spTgt spid="5"/>
                                        </p:tgtEl>
                                        <p:attrNameLst>
                                          <p:attrName>ppt_h</p:attrName>
                                        </p:attrNameLst>
                                      </p:cBhvr>
                                      <p:tavLst>
                                        <p:tav tm="0">
                                          <p:val>
                                            <p:fltVal val="0"/>
                                          </p:val>
                                        </p:tav>
                                        <p:tav tm="100000">
                                          <p:val>
                                            <p:strVal val="#ppt_h"/>
                                          </p:val>
                                        </p:tav>
                                      </p:tavLst>
                                    </p:anim>
                                    <p:animEffect transition="in" filter="fade">
                                      <p:cBhvr>
                                        <p:cTn id="18" dur="300"/>
                                        <p:tgtEl>
                                          <p:spTgt spid="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300" fill="hold"/>
                                        <p:tgtEl>
                                          <p:spTgt spid="18"/>
                                        </p:tgtEl>
                                        <p:attrNameLst>
                                          <p:attrName>ppt_w</p:attrName>
                                        </p:attrNameLst>
                                      </p:cBhvr>
                                      <p:tavLst>
                                        <p:tav tm="0">
                                          <p:val>
                                            <p:fltVal val="0"/>
                                          </p:val>
                                        </p:tav>
                                        <p:tav tm="100000">
                                          <p:val>
                                            <p:strVal val="#ppt_w"/>
                                          </p:val>
                                        </p:tav>
                                      </p:tavLst>
                                    </p:anim>
                                    <p:anim calcmode="lin" valueType="num">
                                      <p:cBhvr>
                                        <p:cTn id="28" dur="300" fill="hold"/>
                                        <p:tgtEl>
                                          <p:spTgt spid="18"/>
                                        </p:tgtEl>
                                        <p:attrNameLst>
                                          <p:attrName>ppt_h</p:attrName>
                                        </p:attrNameLst>
                                      </p:cBhvr>
                                      <p:tavLst>
                                        <p:tav tm="0">
                                          <p:val>
                                            <p:fltVal val="0"/>
                                          </p:val>
                                        </p:tav>
                                        <p:tav tm="100000">
                                          <p:val>
                                            <p:strVal val="#ppt_h"/>
                                          </p:val>
                                        </p:tav>
                                      </p:tavLst>
                                    </p:anim>
                                    <p:animEffect transition="in" filter="fade">
                                      <p:cBhvr>
                                        <p:cTn id="29" dur="300"/>
                                        <p:tgtEl>
                                          <p:spTgt spid="18"/>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3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300"/>
                                        <p:tgtEl>
                                          <p:spTgt spid="14"/>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300"/>
                                        <p:tgtEl>
                                          <p:spTgt spid="1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300"/>
                                        <p:tgtEl>
                                          <p:spTgt spid="11"/>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300"/>
                                        <p:tgtEl>
                                          <p:spTgt spid="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300"/>
                                        <p:tgtEl>
                                          <p:spTgt spid="7"/>
                                        </p:tgtEl>
                                      </p:cBhvr>
                                    </p:animEffect>
                                  </p:childTnLst>
                                </p:cTn>
                              </p:par>
                            </p:childTnLst>
                          </p:cTn>
                        </p:par>
                        <p:par>
                          <p:cTn id="68" fill="hold">
                            <p:stCondLst>
                              <p:cond delay="50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300"/>
                                        <p:tgtEl>
                                          <p:spTgt spid="1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300"/>
                                        <p:tgtEl>
                                          <p:spTgt spid="9"/>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p:bldP spid="7" grpId="0" animBg="1"/>
      <p:bldP spid="8" grpId="0"/>
      <p:bldP spid="9" grpId="0" animBg="1"/>
      <p:bldP spid="10" grpId="0"/>
      <p:bldP spid="11" grpId="0" animBg="1"/>
      <p:bldP spid="12" grpId="0"/>
      <p:bldP spid="13" grpId="0" animBg="1"/>
      <p:bldP spid="14" grpId="0"/>
      <p:bldP spid="18" grpId="0" animBg="1"/>
      <p:bldP spid="19"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20XX</a:t>
            </a:r>
            <a:r>
              <a:rPr lang="zh-CN" altLang="en-US" sz="1800" b="1" dirty="0">
                <a:latin typeface="+mj-ea"/>
              </a:rPr>
              <a:t>年</a:t>
            </a:r>
            <a:r>
              <a:rPr lang="zh-CN" altLang="en-US" sz="1800" b="1" dirty="0"/>
              <a:t>工作计划</a:t>
            </a:r>
            <a:r>
              <a:rPr lang="zh-CN" altLang="en-US" sz="1200" b="1" dirty="0"/>
              <a:t>（文字可以编辑）</a:t>
            </a: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125" b="8482"/>
          <a:stretch>
            <a:fillRect/>
          </a:stretch>
        </p:blipFill>
        <p:spPr bwMode="auto">
          <a:xfrm>
            <a:off x="838447" y="1062354"/>
            <a:ext cx="2328344" cy="115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15"/>
          <a:stretch>
            <a:fillRect/>
          </a:stretch>
        </p:blipFill>
        <p:spPr bwMode="auto">
          <a:xfrm>
            <a:off x="838447" y="3508204"/>
            <a:ext cx="2328344" cy="115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3379108" y="1062355"/>
            <a:ext cx="5081324" cy="1155296"/>
            <a:chOff x="3347864" y="1152445"/>
            <a:chExt cx="4752528" cy="1080119"/>
          </a:xfrm>
        </p:grpSpPr>
        <p:sp>
          <p:nvSpPr>
            <p:cNvPr id="7" name="矩形 6"/>
            <p:cNvSpPr/>
            <p:nvPr/>
          </p:nvSpPr>
          <p:spPr>
            <a:xfrm>
              <a:off x="3347864" y="1152445"/>
              <a:ext cx="4752528" cy="267178"/>
            </a:xfrm>
            <a:prstGeom prst="rect">
              <a:avLst/>
            </a:prstGeom>
            <a:solidFill>
              <a:schemeClr val="accent1"/>
            </a:solidFill>
            <a:ln w="12700" cmpd="sng">
              <a:solidFill>
                <a:schemeClr val="accent1"/>
              </a:solidFill>
              <a:miter lim="800000"/>
            </a:ln>
          </p:spPr>
          <p:txBody>
            <a:bodyPr anchor="ctr"/>
            <a:lstStyle/>
            <a:p>
              <a:pPr algn="ctr"/>
              <a:r>
                <a:rPr lang="zh-CN" altLang="en-US" sz="1400" dirty="0">
                  <a:solidFill>
                    <a:schemeClr val="bg1"/>
                  </a:solidFill>
                </a:rPr>
                <a:t>步骤一</a:t>
              </a:r>
              <a:endParaRPr lang="en-US" altLang="zh-CN" sz="1400" dirty="0">
                <a:solidFill>
                  <a:schemeClr val="bg1"/>
                </a:solidFill>
              </a:endParaRPr>
            </a:p>
          </p:txBody>
        </p:sp>
        <p:sp>
          <p:nvSpPr>
            <p:cNvPr id="8" name="矩形 7"/>
            <p:cNvSpPr/>
            <p:nvPr/>
          </p:nvSpPr>
          <p:spPr>
            <a:xfrm>
              <a:off x="3347864" y="1419622"/>
              <a:ext cx="4752528" cy="812942"/>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grpSp>
        <p:nvGrpSpPr>
          <p:cNvPr id="9" name="组合 8"/>
          <p:cNvGrpSpPr/>
          <p:nvPr/>
        </p:nvGrpSpPr>
        <p:grpSpPr>
          <a:xfrm>
            <a:off x="3379108" y="2287040"/>
            <a:ext cx="5081324" cy="1155298"/>
            <a:chOff x="3347864" y="1152444"/>
            <a:chExt cx="4752528" cy="1080120"/>
          </a:xfrm>
        </p:grpSpPr>
        <p:sp>
          <p:nvSpPr>
            <p:cNvPr id="10" name="矩形 9"/>
            <p:cNvSpPr/>
            <p:nvPr/>
          </p:nvSpPr>
          <p:spPr>
            <a:xfrm>
              <a:off x="3347864" y="1152444"/>
              <a:ext cx="4752528" cy="267178"/>
            </a:xfrm>
            <a:prstGeom prst="rect">
              <a:avLst/>
            </a:prstGeom>
            <a:solidFill>
              <a:schemeClr val="accent1"/>
            </a:solidFill>
            <a:ln w="12700" cmpd="sng">
              <a:solidFill>
                <a:schemeClr val="accent1"/>
              </a:solidFill>
              <a:miter lim="800000"/>
            </a:ln>
          </p:spPr>
          <p:txBody>
            <a:bodyPr anchor="ctr"/>
            <a:lstStyle/>
            <a:p>
              <a:pPr algn="ctr"/>
              <a:r>
                <a:rPr lang="zh-CN" altLang="en-US" sz="1400" dirty="0">
                  <a:solidFill>
                    <a:schemeClr val="bg1"/>
                  </a:solidFill>
                </a:rPr>
                <a:t>步骤二</a:t>
              </a:r>
              <a:endParaRPr lang="en-US" altLang="zh-CN" sz="1400" dirty="0">
                <a:solidFill>
                  <a:schemeClr val="bg1"/>
                </a:solidFill>
              </a:endParaRPr>
            </a:p>
          </p:txBody>
        </p:sp>
        <p:sp>
          <p:nvSpPr>
            <p:cNvPr id="11" name="矩形 10"/>
            <p:cNvSpPr/>
            <p:nvPr/>
          </p:nvSpPr>
          <p:spPr>
            <a:xfrm>
              <a:off x="3347864" y="1419622"/>
              <a:ext cx="4752528" cy="812942"/>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grpSp>
        <p:nvGrpSpPr>
          <p:cNvPr id="12" name="组合 11"/>
          <p:cNvGrpSpPr/>
          <p:nvPr/>
        </p:nvGrpSpPr>
        <p:grpSpPr>
          <a:xfrm>
            <a:off x="3379108" y="3504684"/>
            <a:ext cx="5081324" cy="1155298"/>
            <a:chOff x="3347864" y="1152444"/>
            <a:chExt cx="4752528" cy="1080120"/>
          </a:xfrm>
        </p:grpSpPr>
        <p:sp>
          <p:nvSpPr>
            <p:cNvPr id="13" name="矩形 12"/>
            <p:cNvSpPr/>
            <p:nvPr/>
          </p:nvSpPr>
          <p:spPr>
            <a:xfrm>
              <a:off x="3347864" y="1152444"/>
              <a:ext cx="4752528" cy="267178"/>
            </a:xfrm>
            <a:prstGeom prst="rect">
              <a:avLst/>
            </a:prstGeom>
            <a:solidFill>
              <a:schemeClr val="accent1"/>
            </a:solidFill>
            <a:ln w="12700" cmpd="sng">
              <a:solidFill>
                <a:schemeClr val="accent1"/>
              </a:solidFill>
              <a:miter lim="800000"/>
            </a:ln>
          </p:spPr>
          <p:txBody>
            <a:bodyPr anchor="ctr"/>
            <a:lstStyle/>
            <a:p>
              <a:pPr algn="ctr"/>
              <a:r>
                <a:rPr lang="zh-CN" altLang="en-US" sz="1400" dirty="0">
                  <a:solidFill>
                    <a:schemeClr val="bg1"/>
                  </a:solidFill>
                </a:rPr>
                <a:t>步骤三</a:t>
              </a:r>
              <a:endParaRPr lang="en-US" altLang="zh-CN" sz="1400" dirty="0">
                <a:solidFill>
                  <a:schemeClr val="bg1"/>
                </a:solidFill>
              </a:endParaRPr>
            </a:p>
          </p:txBody>
        </p:sp>
        <p:sp>
          <p:nvSpPr>
            <p:cNvPr id="14" name="矩形 13"/>
            <p:cNvSpPr/>
            <p:nvPr/>
          </p:nvSpPr>
          <p:spPr>
            <a:xfrm>
              <a:off x="3347864" y="1419622"/>
              <a:ext cx="4752528" cy="812942"/>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pic>
        <p:nvPicPr>
          <p:cNvPr id="15" name="Picture 2" descr="F:\360云盘\02-个人资料\！PPT图片及版面资源\06-PPT精选插图\02-商务\188141-1205221426079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8735"/>
          <a:stretch>
            <a:fillRect/>
          </a:stretch>
        </p:blipFill>
        <p:spPr bwMode="auto">
          <a:xfrm>
            <a:off x="838446" y="2287040"/>
            <a:ext cx="2328345" cy="11552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2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20000">
                                          <p:cBhvr additive="base">
                                            <p:cTn id="15"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20XX</a:t>
            </a:r>
            <a:r>
              <a:rPr lang="zh-CN" altLang="en-US" sz="1800" b="1" dirty="0">
                <a:latin typeface="+mj-ea"/>
              </a:rPr>
              <a:t>年</a:t>
            </a:r>
            <a:r>
              <a:rPr lang="zh-CN" altLang="en-US" sz="1800" b="1" dirty="0"/>
              <a:t>工作计划</a:t>
            </a:r>
            <a:r>
              <a:rPr lang="zh-CN" altLang="en-US" sz="1200" b="1" dirty="0"/>
              <a:t>（文字可以编辑）</a:t>
            </a:r>
          </a:p>
        </p:txBody>
      </p:sp>
      <p:sp>
        <p:nvSpPr>
          <p:cNvPr id="3" name="等腰三角形 21"/>
          <p:cNvSpPr/>
          <p:nvPr/>
        </p:nvSpPr>
        <p:spPr bwMode="auto">
          <a:xfrm rot="16200000" flipH="1">
            <a:off x="4503633" y="1629533"/>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4" name="等腰三角形 21"/>
          <p:cNvSpPr/>
          <p:nvPr/>
        </p:nvSpPr>
        <p:spPr bwMode="auto">
          <a:xfrm rot="5400000">
            <a:off x="2404299" y="1629533"/>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5" name="椭圆 4"/>
          <p:cNvSpPr/>
          <p:nvPr/>
        </p:nvSpPr>
        <p:spPr bwMode="auto">
          <a:xfrm>
            <a:off x="2385846" y="1471785"/>
            <a:ext cx="2672612"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3984994" y="1471785"/>
            <a:ext cx="2673775"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3119709" y="2127052"/>
            <a:ext cx="418686" cy="197397"/>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2896409" y="2733260"/>
            <a:ext cx="432642" cy="0"/>
          </a:xfrm>
          <a:prstGeom prst="line">
            <a:avLst/>
          </a:prstGeom>
          <a:noFill/>
          <a:ln w="28575" algn="ctr">
            <a:solidFill>
              <a:schemeClr val="accent1"/>
            </a:solidFill>
            <a:round/>
            <a:headEnd type="none" w="med" len="med"/>
            <a:tailEnd type="arrow" w="med" len="med"/>
          </a:ln>
        </p:spPr>
      </p:cxnSp>
      <p:cxnSp>
        <p:nvCxnSpPr>
          <p:cNvPr id="10" name="直接连接符 9"/>
          <p:cNvCxnSpPr>
            <a:cxnSpLocks noChangeShapeType="1"/>
          </p:cNvCxnSpPr>
          <p:nvPr/>
        </p:nvCxnSpPr>
        <p:spPr bwMode="auto">
          <a:xfrm flipV="1">
            <a:off x="3119708" y="3125720"/>
            <a:ext cx="432642" cy="230103"/>
          </a:xfrm>
          <a:prstGeom prst="line">
            <a:avLst/>
          </a:prstGeom>
          <a:noFill/>
          <a:ln w="28575" algn="ctr">
            <a:solidFill>
              <a:schemeClr val="accent1"/>
            </a:solidFill>
            <a:round/>
            <a:headEnd type="none" w="med" len="med"/>
            <a:tailEnd type="arrow" w="med" len="med"/>
          </a:ln>
        </p:spPr>
      </p:cxnSp>
      <p:cxnSp>
        <p:nvCxnSpPr>
          <p:cNvPr id="11" name="直接连接符 10"/>
          <p:cNvCxnSpPr>
            <a:cxnSpLocks noChangeShapeType="1"/>
          </p:cNvCxnSpPr>
          <p:nvPr/>
        </p:nvCxnSpPr>
        <p:spPr bwMode="auto">
          <a:xfrm flipH="1" flipV="1">
            <a:off x="5560880" y="3116376"/>
            <a:ext cx="432642" cy="230103"/>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5777201" y="2730924"/>
            <a:ext cx="432642"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5574837" y="2127052"/>
            <a:ext cx="418686" cy="197397"/>
          </a:xfrm>
          <a:prstGeom prst="line">
            <a:avLst/>
          </a:prstGeom>
          <a:noFill/>
          <a:ln w="28575" algn="ctr">
            <a:solidFill>
              <a:schemeClr val="accent1"/>
            </a:solidFill>
            <a:round/>
            <a:headEnd type="none" w="med" len="med"/>
            <a:tailEnd type="arrow" w="med" len="med"/>
          </a:ln>
        </p:spPr>
      </p:cxnSp>
      <p:grpSp>
        <p:nvGrpSpPr>
          <p:cNvPr id="14" name="组合 13"/>
          <p:cNvGrpSpPr/>
          <p:nvPr/>
        </p:nvGrpSpPr>
        <p:grpSpPr>
          <a:xfrm>
            <a:off x="3752391" y="1963527"/>
            <a:ext cx="1542159" cy="1548812"/>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dirty="0">
                  <a:solidFill>
                    <a:schemeClr val="tx1">
                      <a:lumMod val="85000"/>
                      <a:lumOff val="15000"/>
                    </a:schemeClr>
                  </a:solidFill>
                  <a:latin typeface="Impact" panose="020B0806030902050204" pitchFamily="34" charset="0"/>
                  <a:ea typeface="微软雅黑" panose="020B0503020204020204" pitchFamily="34" charset="-122"/>
                </a:rPr>
                <a:t>工作计划</a:t>
              </a:r>
            </a:p>
          </p:txBody>
        </p:sp>
      </p:grpSp>
      <p:sp>
        <p:nvSpPr>
          <p:cNvPr id="17" name="Oval 19"/>
          <p:cNvSpPr>
            <a:spLocks noChangeArrowheads="1"/>
          </p:cNvSpPr>
          <p:nvPr/>
        </p:nvSpPr>
        <p:spPr bwMode="auto">
          <a:xfrm>
            <a:off x="2398638" y="1534859"/>
            <a:ext cx="726886" cy="730020"/>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5956307" y="1546539"/>
            <a:ext cx="726885"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6286603" y="2394532"/>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5992359" y="3233179"/>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072994" y="2366499"/>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2370727" y="3228506"/>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618485" y="1557005"/>
            <a:ext cx="1593307"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6844515" y="1557005"/>
            <a:ext cx="1571743" cy="507847"/>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323528" y="2520085"/>
            <a:ext cx="1571743" cy="517766"/>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7186942" y="2520085"/>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6863420" y="3358733"/>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618486" y="3358733"/>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8"/>
                                        </p:tgtEl>
                                        <p:attrNameLst>
                                          <p:attrName>style.visibility</p:attrName>
                                        </p:attrNameLst>
                                      </p:cBhvr>
                                      <p:to>
                                        <p:strVal val="visible"/>
                                      </p:to>
                                    </p:set>
                                    <p:animScale>
                                      <p:cBhvr>
                                        <p:cTn id="3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8"/>
                                        </p:tgtEl>
                                        <p:attrNameLst>
                                          <p:attrName>ppt_x</p:attrName>
                                          <p:attrName>ppt_y</p:attrName>
                                        </p:attrNameLst>
                                      </p:cBhvr>
                                    </p:animMotion>
                                    <p:animEffect transition="in" filter="fade">
                                      <p:cBhvr>
                                        <p:cTn id="38" dur="1000"/>
                                        <p:tgtEl>
                                          <p:spTgt spid="18"/>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1"/>
                                        </p:tgtEl>
                                        <p:attrNameLst>
                                          <p:attrName>style.visibility</p:attrName>
                                        </p:attrNameLst>
                                      </p:cBhvr>
                                      <p:to>
                                        <p:strVal val="visible"/>
                                      </p:to>
                                    </p:set>
                                    <p:animScale>
                                      <p:cBhvr>
                                        <p:cTn id="4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
                                        </p:tgtEl>
                                        <p:attrNameLst>
                                          <p:attrName>ppt_x</p:attrName>
                                          <p:attrName>ppt_y</p:attrName>
                                        </p:attrNameLst>
                                      </p:cBhvr>
                                    </p:animMotion>
                                    <p:animEffect transition="in" filter="fade">
                                      <p:cBhvr>
                                        <p:cTn id="43" dur="1000"/>
                                        <p:tgtEl>
                                          <p:spTgt spid="21"/>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2"/>
                                        </p:tgtEl>
                                        <p:attrNameLst>
                                          <p:attrName>style.visibility</p:attrName>
                                        </p:attrNameLst>
                                      </p:cBhvr>
                                      <p:to>
                                        <p:strVal val="visible"/>
                                      </p:to>
                                    </p:set>
                                    <p:animScale>
                                      <p:cBhvr>
                                        <p:cTn id="5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2"/>
                                        </p:tgtEl>
                                        <p:attrNameLst>
                                          <p:attrName>ppt_x</p:attrName>
                                          <p:attrName>ppt_y</p:attrName>
                                        </p:attrNameLst>
                                      </p:cBhvr>
                                    </p:animMotion>
                                    <p:animEffect transition="in" filter="fade">
                                      <p:cBhvr>
                                        <p:cTn id="53" dur="1000"/>
                                        <p:tgtEl>
                                          <p:spTgt spid="22"/>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20"/>
                                        </p:tgtEl>
                                        <p:attrNameLst>
                                          <p:attrName>style.visibility</p:attrName>
                                        </p:attrNameLst>
                                      </p:cBhvr>
                                      <p:to>
                                        <p:strVal val="visible"/>
                                      </p:to>
                                    </p:set>
                                    <p:animScale>
                                      <p:cBhvr>
                                        <p:cTn id="5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0"/>
                                        </p:tgtEl>
                                        <p:attrNameLst>
                                          <p:attrName>ppt_x</p:attrName>
                                          <p:attrName>ppt_y</p:attrName>
                                        </p:attrNameLst>
                                      </p:cBhvr>
                                    </p:animMotion>
                                    <p:animEffect transition="in" filter="fade">
                                      <p:cBhvr>
                                        <p:cTn id="58" dur="1000"/>
                                        <p:tgtEl>
                                          <p:spTgt spid="20"/>
                                        </p:tgtEl>
                                      </p:cBhvr>
                                    </p:animEffect>
                                  </p:childTnLst>
                                </p:cTn>
                              </p:par>
                            </p:childTnLst>
                          </p:cTn>
                        </p:par>
                        <p:par>
                          <p:cTn id="59" fill="hold">
                            <p:stCondLst>
                              <p:cond delay="2500"/>
                            </p:stCondLst>
                            <p:childTnLst>
                              <p:par>
                                <p:cTn id="60" presetID="12" presetClass="entr" presetSubtype="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ppt_x</p:attrName>
                                        </p:attrNameLst>
                                      </p:cBhvr>
                                      <p:tavLst>
                                        <p:tav tm="0">
                                          <p:val>
                                            <p:strVal val="#ppt_x-#ppt_w*1.125000"/>
                                          </p:val>
                                        </p:tav>
                                        <p:tav tm="100000">
                                          <p:val>
                                            <p:strVal val="#ppt_x"/>
                                          </p:val>
                                        </p:tav>
                                      </p:tavLst>
                                    </p:anim>
                                    <p:animEffect transition="in" filter="wipe(right)">
                                      <p:cBhvr>
                                        <p:cTn id="63" dur="500"/>
                                        <p:tgtEl>
                                          <p:spTgt spid="8"/>
                                        </p:tgtEl>
                                      </p:cBhvr>
                                    </p:animEffect>
                                  </p:childTnLst>
                                </p:cTn>
                              </p:par>
                              <p:par>
                                <p:cTn id="64" presetID="1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ppt_x</p:attrName>
                                        </p:attrNameLst>
                                      </p:cBhvr>
                                      <p:tavLst>
                                        <p:tav tm="0">
                                          <p:val>
                                            <p:strVal val="#ppt_x-#ppt_w*1.125000"/>
                                          </p:val>
                                        </p:tav>
                                        <p:tav tm="100000">
                                          <p:val>
                                            <p:strVal val="#ppt_x"/>
                                          </p:val>
                                        </p:tav>
                                      </p:tavLst>
                                    </p:anim>
                                    <p:animEffect transition="in" filter="wipe(right)">
                                      <p:cBhvr>
                                        <p:cTn id="67" dur="500"/>
                                        <p:tgtEl>
                                          <p:spTgt spid="9"/>
                                        </p:tgtEl>
                                      </p:cBhvr>
                                    </p:animEffect>
                                  </p:childTnLst>
                                </p:cTn>
                              </p:par>
                              <p:par>
                                <p:cTn id="68" presetID="12" presetClass="entr" presetSubtype="8"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p:tgtEl>
                                          <p:spTgt spid="10"/>
                                        </p:tgtEl>
                                        <p:attrNameLst>
                                          <p:attrName>ppt_x</p:attrName>
                                        </p:attrNameLst>
                                      </p:cBhvr>
                                      <p:tavLst>
                                        <p:tav tm="0">
                                          <p:val>
                                            <p:strVal val="#ppt_x-#ppt_w*1.125000"/>
                                          </p:val>
                                        </p:tav>
                                        <p:tav tm="100000">
                                          <p:val>
                                            <p:strVal val="#ppt_x"/>
                                          </p:val>
                                        </p:tav>
                                      </p:tavLst>
                                    </p:anim>
                                    <p:animEffect transition="in" filter="wipe(right)">
                                      <p:cBhvr>
                                        <p:cTn id="71" dur="500"/>
                                        <p:tgtEl>
                                          <p:spTgt spid="10"/>
                                        </p:tgtEl>
                                      </p:cBhvr>
                                    </p:animEffect>
                                  </p:childTnLst>
                                </p:cTn>
                              </p:par>
                              <p:par>
                                <p:cTn id="72" presetID="1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left)">
                                      <p:cBhvr>
                                        <p:cTn id="75" dur="500"/>
                                        <p:tgtEl>
                                          <p:spTgt spid="13"/>
                                        </p:tgtEl>
                                      </p:cBhvr>
                                    </p:animEffect>
                                  </p:childTnLst>
                                </p:cTn>
                              </p:par>
                              <p:par>
                                <p:cTn id="76" presetID="12" presetClass="entr" presetSubtype="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p:tgtEl>
                                          <p:spTgt spid="12"/>
                                        </p:tgtEl>
                                        <p:attrNameLst>
                                          <p:attrName>ppt_x</p:attrName>
                                        </p:attrNameLst>
                                      </p:cBhvr>
                                      <p:tavLst>
                                        <p:tav tm="0">
                                          <p:val>
                                            <p:strVal val="#ppt_x+#ppt_w*1.125000"/>
                                          </p:val>
                                        </p:tav>
                                        <p:tav tm="100000">
                                          <p:val>
                                            <p:strVal val="#ppt_x"/>
                                          </p:val>
                                        </p:tav>
                                      </p:tavLst>
                                    </p:anim>
                                    <p:animEffect transition="in" filter="wipe(left)">
                                      <p:cBhvr>
                                        <p:cTn id="79" dur="500"/>
                                        <p:tgtEl>
                                          <p:spTgt spid="12"/>
                                        </p:tgtEl>
                                      </p:cBhvr>
                                    </p:animEffect>
                                  </p:childTnLst>
                                </p:cTn>
                              </p:par>
                              <p:par>
                                <p:cTn id="80" presetID="1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ppt_x</p:attrName>
                                        </p:attrNameLst>
                                      </p:cBhvr>
                                      <p:tavLst>
                                        <p:tav tm="0">
                                          <p:val>
                                            <p:strVal val="#ppt_x+#ppt_w*1.125000"/>
                                          </p:val>
                                        </p:tav>
                                        <p:tav tm="100000">
                                          <p:val>
                                            <p:strVal val="#ppt_x"/>
                                          </p:val>
                                        </p:tav>
                                      </p:tavLst>
                                    </p:anim>
                                    <p:animEffect transition="in" filter="wipe(left)">
                                      <p:cBhvr>
                                        <p:cTn id="83" dur="500"/>
                                        <p:tgtEl>
                                          <p:spTgt spid="11"/>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par>
                          <p:cTn id="103" fill="hold">
                            <p:stCondLst>
                              <p:cond delay="3500"/>
                            </p:stCondLst>
                            <p:childTnLst>
                              <p:par>
                                <p:cTn id="104" presetID="10" presetClass="entr" presetSubtype="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 y="-20097"/>
            <a:ext cx="5023699" cy="5185753"/>
          </a:xfrm>
          <a:prstGeom prst="rect">
            <a:avLst/>
          </a:prstGeom>
        </p:spPr>
      </p:pic>
      <p:sp>
        <p:nvSpPr>
          <p:cNvPr id="4" name="矩形 3" hidden="1"/>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610790" y="-31155"/>
            <a:ext cx="5641730" cy="5216908"/>
          </a:xfrm>
          <a:custGeom>
            <a:avLst/>
            <a:gdLst>
              <a:gd name="connsiteX0" fmla="*/ 0 w 5436096"/>
              <a:gd name="connsiteY0" fmla="*/ 0 h 5142453"/>
              <a:gd name="connsiteX1" fmla="*/ 5436096 w 5436096"/>
              <a:gd name="connsiteY1" fmla="*/ 0 h 5142453"/>
              <a:gd name="connsiteX2" fmla="*/ 5436096 w 5436096"/>
              <a:gd name="connsiteY2" fmla="*/ 5142453 h 5142453"/>
              <a:gd name="connsiteX3" fmla="*/ 0 w 5436096"/>
              <a:gd name="connsiteY3" fmla="*/ 5142453 h 5142453"/>
              <a:gd name="connsiteX4" fmla="*/ 0 w 5436096"/>
              <a:gd name="connsiteY4" fmla="*/ 0 h 5142453"/>
              <a:gd name="connsiteX0-1" fmla="*/ 0 w 5436096"/>
              <a:gd name="connsiteY0-2" fmla="*/ 0 h 5152502"/>
              <a:gd name="connsiteX1-3" fmla="*/ 5436096 w 5436096"/>
              <a:gd name="connsiteY1-4" fmla="*/ 0 h 5152502"/>
              <a:gd name="connsiteX2-5" fmla="*/ 5436096 w 5436096"/>
              <a:gd name="connsiteY2-6" fmla="*/ 5142453 h 5152502"/>
              <a:gd name="connsiteX3-7" fmla="*/ 1808703 w 5436096"/>
              <a:gd name="connsiteY3-8" fmla="*/ 5152502 h 5152502"/>
              <a:gd name="connsiteX4-9" fmla="*/ 0 w 5436096"/>
              <a:gd name="connsiteY4-10" fmla="*/ 0 h 5152502"/>
              <a:gd name="connsiteX0-11" fmla="*/ 0 w 4823147"/>
              <a:gd name="connsiteY0-12" fmla="*/ 10049 h 5152502"/>
              <a:gd name="connsiteX1-13" fmla="*/ 4823147 w 4823147"/>
              <a:gd name="connsiteY1-14" fmla="*/ 0 h 5152502"/>
              <a:gd name="connsiteX2-15" fmla="*/ 4823147 w 4823147"/>
              <a:gd name="connsiteY2-16" fmla="*/ 5142453 h 5152502"/>
              <a:gd name="connsiteX3-17" fmla="*/ 1195754 w 4823147"/>
              <a:gd name="connsiteY3-18" fmla="*/ 5152502 h 5152502"/>
              <a:gd name="connsiteX4-19" fmla="*/ 0 w 4823147"/>
              <a:gd name="connsiteY4-20" fmla="*/ 10049 h 5152502"/>
              <a:gd name="connsiteX0-21" fmla="*/ 0 w 4578898"/>
              <a:gd name="connsiteY0-22" fmla="*/ 125 h 5152502"/>
              <a:gd name="connsiteX1-23" fmla="*/ 4578898 w 4578898"/>
              <a:gd name="connsiteY1-24" fmla="*/ 0 h 5152502"/>
              <a:gd name="connsiteX2-25" fmla="*/ 4578898 w 4578898"/>
              <a:gd name="connsiteY2-26" fmla="*/ 5142453 h 5152502"/>
              <a:gd name="connsiteX3-27" fmla="*/ 951505 w 4578898"/>
              <a:gd name="connsiteY3-28" fmla="*/ 5152502 h 5152502"/>
              <a:gd name="connsiteX4-29" fmla="*/ 0 w 4578898"/>
              <a:gd name="connsiteY4-30" fmla="*/ 125 h 5152502"/>
              <a:gd name="connsiteX0-31" fmla="*/ 0 w 4663122"/>
              <a:gd name="connsiteY0-32" fmla="*/ 10050 h 5152502"/>
              <a:gd name="connsiteX1-33" fmla="*/ 4663122 w 4663122"/>
              <a:gd name="connsiteY1-34" fmla="*/ 0 h 5152502"/>
              <a:gd name="connsiteX2-35" fmla="*/ 4663122 w 4663122"/>
              <a:gd name="connsiteY2-36" fmla="*/ 5142453 h 5152502"/>
              <a:gd name="connsiteX3-37" fmla="*/ 1035729 w 4663122"/>
              <a:gd name="connsiteY3-38" fmla="*/ 5152502 h 5152502"/>
              <a:gd name="connsiteX4-39" fmla="*/ 0 w 4663122"/>
              <a:gd name="connsiteY4-40" fmla="*/ 10050 h 5152502"/>
              <a:gd name="connsiteX0-41" fmla="*/ 0 w 4663122"/>
              <a:gd name="connsiteY0-42" fmla="*/ 10050 h 5152502"/>
              <a:gd name="connsiteX1-43" fmla="*/ 4663122 w 4663122"/>
              <a:gd name="connsiteY1-44" fmla="*/ 0 h 5152502"/>
              <a:gd name="connsiteX2-45" fmla="*/ 4663122 w 4663122"/>
              <a:gd name="connsiteY2-46" fmla="*/ 5142453 h 5152502"/>
              <a:gd name="connsiteX3-47" fmla="*/ 1002507 w 4663122"/>
              <a:gd name="connsiteY3-48" fmla="*/ 5152502 h 5152502"/>
              <a:gd name="connsiteX4-49" fmla="*/ 0 w 4663122"/>
              <a:gd name="connsiteY4-50" fmla="*/ 10050 h 5152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63122" h="5152502">
                <a:moveTo>
                  <a:pt x="0" y="10050"/>
                </a:moveTo>
                <a:lnTo>
                  <a:pt x="4663122" y="0"/>
                </a:lnTo>
                <a:lnTo>
                  <a:pt x="4663122" y="5142453"/>
                </a:lnTo>
                <a:lnTo>
                  <a:pt x="1002507" y="5152502"/>
                </a:lnTo>
                <a:lnTo>
                  <a:pt x="0" y="10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sp>
        <p:nvSpPr>
          <p:cNvPr id="10" name="标题 1"/>
          <p:cNvSpPr txBox="1"/>
          <p:nvPr/>
        </p:nvSpPr>
        <p:spPr>
          <a:xfrm>
            <a:off x="1115616" y="205978"/>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b="1" dirty="0">
                <a:solidFill>
                  <a:schemeClr val="bg1"/>
                </a:solidFill>
              </a:rPr>
              <a:t>目  录</a:t>
            </a:r>
            <a:r>
              <a:rPr lang="zh-CN" altLang="en-US" sz="1400" b="1" dirty="0">
                <a:solidFill>
                  <a:schemeClr val="bg1"/>
                </a:solidFill>
              </a:rPr>
              <a:t>（文字可以编辑）</a:t>
            </a:r>
          </a:p>
        </p:txBody>
      </p:sp>
      <p:sp>
        <p:nvSpPr>
          <p:cNvPr id="11" name="Rectangle 22"/>
          <p:cNvSpPr>
            <a:spLocks noChangeArrowheads="1"/>
          </p:cNvSpPr>
          <p:nvPr/>
        </p:nvSpPr>
        <p:spPr bwMode="auto">
          <a:xfrm>
            <a:off x="5133903" y="1788952"/>
            <a:ext cx="3852453" cy="6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7644" tIns="43822" rIns="87644" bIns="43822">
            <a:spAutoFit/>
          </a:bodyPr>
          <a:lstStyle/>
          <a:p>
            <a:pPr fontAlgn="base">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本年度工作完成情况</a:t>
            </a:r>
          </a:p>
          <a:p>
            <a:pPr algn="l" eaLnBrk="1" fontAlgn="base"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完成的项目</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未完成的项目</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存在的问题</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改进方法措施</a:t>
            </a:r>
          </a:p>
        </p:txBody>
      </p:sp>
      <p:sp>
        <p:nvSpPr>
          <p:cNvPr id="12" name="WordArt 20"/>
          <p:cNvSpPr>
            <a:spLocks noChangeArrowheads="1" noChangeShapeType="1" noTextEdit="1"/>
          </p:cNvSpPr>
          <p:nvPr/>
        </p:nvSpPr>
        <p:spPr bwMode="auto">
          <a:xfrm>
            <a:off x="4499992" y="1094307"/>
            <a:ext cx="224335"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pPr algn="l"/>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1</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sp>
        <p:nvSpPr>
          <p:cNvPr id="13" name="Rectangle 22"/>
          <p:cNvSpPr>
            <a:spLocks noChangeArrowheads="1"/>
          </p:cNvSpPr>
          <p:nvPr/>
        </p:nvSpPr>
        <p:spPr bwMode="auto">
          <a:xfrm>
            <a:off x="4948662" y="1028223"/>
            <a:ext cx="3647510" cy="6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7644" tIns="43822" rIns="87644" bIns="43822">
            <a:spAutoFit/>
          </a:bodyPr>
          <a:lstStyle/>
          <a:p>
            <a:pPr algn="l" eaLnBrk="1" fontAlgn="base" hangingPunct="1">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年度工作叙述</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本季度工作叙述及所达成目标</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整体工作总结</a:t>
            </a:r>
          </a:p>
        </p:txBody>
      </p:sp>
      <p:sp>
        <p:nvSpPr>
          <p:cNvPr id="14" name="WordArt 20"/>
          <p:cNvSpPr>
            <a:spLocks noChangeArrowheads="1" noChangeShapeType="1" noTextEdit="1"/>
          </p:cNvSpPr>
          <p:nvPr/>
        </p:nvSpPr>
        <p:spPr bwMode="auto">
          <a:xfrm>
            <a:off x="4685233" y="1901426"/>
            <a:ext cx="299113"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pPr algn="r"/>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2</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sp>
        <p:nvSpPr>
          <p:cNvPr id="15" name="WordArt 20"/>
          <p:cNvSpPr>
            <a:spLocks noChangeArrowheads="1" noChangeShapeType="1" noTextEdit="1"/>
          </p:cNvSpPr>
          <p:nvPr/>
        </p:nvSpPr>
        <p:spPr bwMode="auto">
          <a:xfrm>
            <a:off x="5094350" y="3485602"/>
            <a:ext cx="299113"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4</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sp>
        <p:nvSpPr>
          <p:cNvPr id="16" name="Rectangle 22"/>
          <p:cNvSpPr>
            <a:spLocks noChangeArrowheads="1"/>
          </p:cNvSpPr>
          <p:nvPr/>
        </p:nvSpPr>
        <p:spPr bwMode="auto">
          <a:xfrm>
            <a:off x="5453751" y="2575464"/>
            <a:ext cx="2916349" cy="108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7644" tIns="43822" rIns="87644" bIns="43822">
            <a:spAutoFit/>
          </a:bodyPr>
          <a:lstStyle/>
          <a:p>
            <a:pPr algn="l" eaLnBrk="1" fontAlgn="base" hangingPunct="1">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项目展示一</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项目展示二</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项目展示三</a:t>
            </a:r>
          </a:p>
          <a:p>
            <a:pPr algn="l" eaLnBrk="1" fontAlgn="base" hangingPunct="1">
              <a:lnSpc>
                <a:spcPct val="120000"/>
              </a:lnSpc>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Rectangle 22"/>
          <p:cNvSpPr>
            <a:spLocks noChangeArrowheads="1"/>
          </p:cNvSpPr>
          <p:nvPr/>
        </p:nvSpPr>
        <p:spPr bwMode="auto">
          <a:xfrm>
            <a:off x="5609487" y="3332479"/>
            <a:ext cx="2916349" cy="6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7644" tIns="43822" rIns="87644" bIns="43822">
            <a:spAutoFit/>
          </a:bodyPr>
          <a:lstStyle/>
          <a:p>
            <a:pPr algn="l" eaLnBrk="1" fontAlgn="base" hangingPunct="1">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20XX</a:t>
            </a: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年工作计划</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l" eaLnBrk="1" fontAlgn="base" hangingPunct="1">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20XX</a:t>
            </a:r>
            <a:r>
              <a:rPr lang="zh-CN" altLang="en-US" sz="1200" dirty="0">
                <a:solidFill>
                  <a:schemeClr val="bg1"/>
                </a:solidFill>
                <a:latin typeface="微软雅黑" panose="020B0503020204020204" pitchFamily="34" charset="-122"/>
                <a:ea typeface="微软雅黑" panose="020B0503020204020204" pitchFamily="34" charset="-122"/>
              </a:rPr>
              <a:t>年工作计划</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工作目标</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其他</a:t>
            </a:r>
          </a:p>
        </p:txBody>
      </p:sp>
      <p:sp>
        <p:nvSpPr>
          <p:cNvPr id="18" name="WordArt 20"/>
          <p:cNvSpPr>
            <a:spLocks noChangeArrowheads="1" noChangeShapeType="1" noTextEdit="1"/>
          </p:cNvSpPr>
          <p:nvPr/>
        </p:nvSpPr>
        <p:spPr bwMode="auto">
          <a:xfrm>
            <a:off x="4913716" y="2684407"/>
            <a:ext cx="299113"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3</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pic>
        <p:nvPicPr>
          <p:cNvPr id="20" name="1" descr="D:\360data\重要数据\桌面\66666666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1" name="2" descr="D:\360data\重要数据\桌面\55555555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2" name="3" descr="D:\360data\重要数据\桌面\44444444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3" name="4" descr="D:\360data\重要数据\桌面\33333333333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4" name="5" descr="D:\360data\重要数据\桌面\22222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5" name="6" descr="D:\360data\重要数据\桌面\111111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sp>
        <p:nvSpPr>
          <p:cNvPr id="26" name="矩形 25"/>
          <p:cNvSpPr/>
          <p:nvPr/>
        </p:nvSpPr>
        <p:spPr>
          <a:xfrm>
            <a:off x="1259632" y="2067694"/>
            <a:ext cx="3456384" cy="835998"/>
          </a:xfrm>
          <a:prstGeom prst="rect">
            <a:avLst/>
          </a:prstGeom>
        </p:spPr>
        <p:txBody>
          <a:bodyPr wrap="square">
            <a:spAutoFit/>
          </a:bodyPr>
          <a:lstStyle/>
          <a:p>
            <a:pPr fontAlgn="base">
              <a:lnSpc>
                <a:spcPct val="120000"/>
              </a:lnSpc>
            </a:pPr>
            <a:r>
              <a:rPr lang="zh-CN" altLang="en-US" sz="4400" b="1" dirty="0">
                <a:solidFill>
                  <a:schemeClr val="bg1"/>
                </a:solidFill>
                <a:effectLst>
                  <a:outerShdw blurRad="50800" dist="50800" dir="5400000" algn="ctr" rotWithShape="0">
                    <a:schemeClr val="tx1">
                      <a:alpha val="42000"/>
                    </a:schemeClr>
                  </a:outerShdw>
                </a:effectLst>
                <a:latin typeface="微软雅黑" panose="020B0503020204020204" pitchFamily="34" charset="-122"/>
                <a:ea typeface="微软雅黑" panose="020B0503020204020204" pitchFamily="34" charset="-122"/>
                <a:sym typeface="Arial" panose="020B0604020202020204" pitchFamily="34" charset="0"/>
              </a:rPr>
              <a:t>目 录</a:t>
            </a:r>
          </a:p>
        </p:txBody>
      </p:sp>
    </p:spTree>
  </p:cSld>
  <p:clrMapOvr>
    <a:masterClrMapping/>
  </p:clrMapOvr>
  <p:transition spd="slow" advTm="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300" fill="hold"/>
                                        <p:tgtEl>
                                          <p:spTgt spid="7"/>
                                        </p:tgtEl>
                                        <p:attrNameLst>
                                          <p:attrName>ppt_w</p:attrName>
                                        </p:attrNameLst>
                                      </p:cBhvr>
                                      <p:tavLst>
                                        <p:tav tm="0">
                                          <p:val>
                                            <p:fltVal val="0"/>
                                          </p:val>
                                        </p:tav>
                                        <p:tav tm="100000">
                                          <p:val>
                                            <p:strVal val="#ppt_w"/>
                                          </p:val>
                                        </p:tav>
                                      </p:tavLst>
                                    </p:anim>
                                    <p:anim calcmode="lin" valueType="num">
                                      <p:cBhvr>
                                        <p:cTn id="17" dur="300" fill="hold"/>
                                        <p:tgtEl>
                                          <p:spTgt spid="7"/>
                                        </p:tgtEl>
                                        <p:attrNameLst>
                                          <p:attrName>ppt_h</p:attrName>
                                        </p:attrNameLst>
                                      </p:cBhvr>
                                      <p:tavLst>
                                        <p:tav tm="0">
                                          <p:val>
                                            <p:fltVal val="0"/>
                                          </p:val>
                                        </p:tav>
                                        <p:tav tm="100000">
                                          <p:val>
                                            <p:strVal val="#ppt_h"/>
                                          </p:val>
                                        </p:tav>
                                      </p:tavLst>
                                    </p:anim>
                                    <p:anim calcmode="lin" valueType="num">
                                      <p:cBhvr>
                                        <p:cTn id="18" dur="300" fill="hold"/>
                                        <p:tgtEl>
                                          <p:spTgt spid="7"/>
                                        </p:tgtEl>
                                        <p:attrNameLst>
                                          <p:attrName>style.rotation</p:attrName>
                                        </p:attrNameLst>
                                      </p:cBhvr>
                                      <p:tavLst>
                                        <p:tav tm="0">
                                          <p:val>
                                            <p:fltVal val="90"/>
                                          </p:val>
                                        </p:tav>
                                        <p:tav tm="100000">
                                          <p:val>
                                            <p:fltVal val="0"/>
                                          </p:val>
                                        </p:tav>
                                      </p:tavLst>
                                    </p:anim>
                                    <p:animEffect transition="in" filter="fade">
                                      <p:cBhvr>
                                        <p:cTn id="19" dur="300"/>
                                        <p:tgtEl>
                                          <p:spTgt spid="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300" fill="hold"/>
                                        <p:tgtEl>
                                          <p:spTgt spid="8"/>
                                        </p:tgtEl>
                                        <p:attrNameLst>
                                          <p:attrName>ppt_w</p:attrName>
                                        </p:attrNameLst>
                                      </p:cBhvr>
                                      <p:tavLst>
                                        <p:tav tm="0">
                                          <p:val>
                                            <p:fltVal val="0"/>
                                          </p:val>
                                        </p:tav>
                                        <p:tav tm="100000">
                                          <p:val>
                                            <p:strVal val="#ppt_w"/>
                                          </p:val>
                                        </p:tav>
                                      </p:tavLst>
                                    </p:anim>
                                    <p:anim calcmode="lin" valueType="num">
                                      <p:cBhvr>
                                        <p:cTn id="23" dur="300" fill="hold"/>
                                        <p:tgtEl>
                                          <p:spTgt spid="8"/>
                                        </p:tgtEl>
                                        <p:attrNameLst>
                                          <p:attrName>ppt_h</p:attrName>
                                        </p:attrNameLst>
                                      </p:cBhvr>
                                      <p:tavLst>
                                        <p:tav tm="0">
                                          <p:val>
                                            <p:fltVal val="0"/>
                                          </p:val>
                                        </p:tav>
                                        <p:tav tm="100000">
                                          <p:val>
                                            <p:strVal val="#ppt_h"/>
                                          </p:val>
                                        </p:tav>
                                      </p:tavLst>
                                    </p:anim>
                                    <p:anim calcmode="lin" valueType="num">
                                      <p:cBhvr>
                                        <p:cTn id="24" dur="300" fill="hold"/>
                                        <p:tgtEl>
                                          <p:spTgt spid="8"/>
                                        </p:tgtEl>
                                        <p:attrNameLst>
                                          <p:attrName>style.rotation</p:attrName>
                                        </p:attrNameLst>
                                      </p:cBhvr>
                                      <p:tavLst>
                                        <p:tav tm="0">
                                          <p:val>
                                            <p:fltVal val="90"/>
                                          </p:val>
                                        </p:tav>
                                        <p:tav tm="100000">
                                          <p:val>
                                            <p:fltVal val="0"/>
                                          </p:val>
                                        </p:tav>
                                      </p:tavLst>
                                    </p:anim>
                                    <p:animEffect transition="in" filter="fade">
                                      <p:cBhvr>
                                        <p:cTn id="25" dur="300"/>
                                        <p:tgtEl>
                                          <p:spTgt spid="8"/>
                                        </p:tgtEl>
                                      </p:cBhvr>
                                    </p:animEffect>
                                  </p:childTnLst>
                                </p:cTn>
                              </p:par>
                              <p:par>
                                <p:cTn id="26" presetID="41" presetClass="entr" presetSubtype="0" fill="hold" grpId="0" nodeType="withEffect">
                                  <p:stCondLst>
                                    <p:cond delay="70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300" fill="hold"/>
                                        <p:tgtEl>
                                          <p:spTgt spid="10"/>
                                        </p:tgtEl>
                                        <p:attrNameLst>
                                          <p:attrName>ppt_y</p:attrName>
                                        </p:attrNameLst>
                                      </p:cBhvr>
                                      <p:tavLst>
                                        <p:tav tm="0">
                                          <p:val>
                                            <p:strVal val="#ppt_y"/>
                                          </p:val>
                                        </p:tav>
                                        <p:tav tm="100000">
                                          <p:val>
                                            <p:strVal val="#ppt_y"/>
                                          </p:val>
                                        </p:tav>
                                      </p:tavLst>
                                    </p:anim>
                                    <p:anim calcmode="lin" valueType="num">
                                      <p:cBhvr>
                                        <p:cTn id="30"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300" tmFilter="0,0; .5, 1; 1, 1"/>
                                        <p:tgtEl>
                                          <p:spTgt spid="10"/>
                                        </p:tgtEl>
                                      </p:cBhvr>
                                    </p:animEffect>
                                  </p:childTnLst>
                                </p:cTn>
                              </p:par>
                              <p:par>
                                <p:cTn id="33" presetID="49" presetClass="entr" presetSubtype="0" decel="100000" fill="hold" grpId="0" nodeType="withEffect">
                                  <p:stCondLst>
                                    <p:cond delay="15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p:cBhvr>
                                        <p:cTn id="38" dur="500"/>
                                        <p:tgtEl>
                                          <p:spTgt spid="12"/>
                                        </p:tgtEl>
                                      </p:cBhvr>
                                    </p:animEffect>
                                  </p:childTnLst>
                                </p:cTn>
                              </p:par>
                              <p:par>
                                <p:cTn id="39" presetID="42" presetClass="entr" presetSubtype="0" fill="hold" grpId="0" nodeType="withEffect">
                                  <p:stCondLst>
                                    <p:cond delay="2000"/>
                                  </p:stCondLst>
                                  <p:childTnLst>
                                    <p:set>
                                      <p:cBhvr>
                                        <p:cTn id="40" dur="1" fill="hold">
                                          <p:stCondLst>
                                            <p:cond delay="0"/>
                                          </p:stCondLst>
                                        </p:cTn>
                                        <p:tgtEl>
                                          <p:spTgt spid="13"/>
                                        </p:tgtEl>
                                        <p:attrNameLst>
                                          <p:attrName>style.visibility</p:attrName>
                                        </p:attrNameLst>
                                      </p:cBhvr>
                                      <p:to>
                                        <p:strVal val="visible"/>
                                      </p:to>
                                    </p:set>
                                    <p:animEffect>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9" presetClass="entr" presetSubtype="0" decel="100000" fill="hold" grpId="0" nodeType="withEffect">
                                  <p:stCondLst>
                                    <p:cond delay="30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p:cBhvr>
                                        <p:cTn id="49" dur="500"/>
                                        <p:tgtEl>
                                          <p:spTgt spid="14"/>
                                        </p:tgtEl>
                                      </p:cBhvr>
                                    </p:animEffect>
                                  </p:childTnLst>
                                </p:cTn>
                              </p:par>
                              <p:par>
                                <p:cTn id="50" presetID="42" presetClass="entr" presetSubtype="0" fill="hold" grpId="0" nodeType="withEffect">
                                  <p:stCondLst>
                                    <p:cond delay="3500"/>
                                  </p:stCondLst>
                                  <p:childTnLst>
                                    <p:set>
                                      <p:cBhvr>
                                        <p:cTn id="51" dur="1" fill="hold">
                                          <p:stCondLst>
                                            <p:cond delay="0"/>
                                          </p:stCondLst>
                                        </p:cTn>
                                        <p:tgtEl>
                                          <p:spTgt spid="11"/>
                                        </p:tgtEl>
                                        <p:attrNameLst>
                                          <p:attrName>style.visibility</p:attrName>
                                        </p:attrNameLst>
                                      </p:cBhvr>
                                      <p:to>
                                        <p:strVal val="visible"/>
                                      </p:to>
                                    </p:set>
                                    <p:animEffect>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45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 calcmode="lin" valueType="num">
                                      <p:cBhvr>
                                        <p:cTn id="59" dur="500" fill="hold"/>
                                        <p:tgtEl>
                                          <p:spTgt spid="18"/>
                                        </p:tgtEl>
                                        <p:attrNameLst>
                                          <p:attrName>style.rotation</p:attrName>
                                        </p:attrNameLst>
                                      </p:cBhvr>
                                      <p:tavLst>
                                        <p:tav tm="0">
                                          <p:val>
                                            <p:fltVal val="360"/>
                                          </p:val>
                                        </p:tav>
                                        <p:tav tm="100000">
                                          <p:val>
                                            <p:fltVal val="0"/>
                                          </p:val>
                                        </p:tav>
                                      </p:tavLst>
                                    </p:anim>
                                    <p:animEffect>
                                      <p:cBhvr>
                                        <p:cTn id="60" dur="500"/>
                                        <p:tgtEl>
                                          <p:spTgt spid="18"/>
                                        </p:tgtEl>
                                      </p:cBhvr>
                                    </p:animEffect>
                                  </p:childTnLst>
                                </p:cTn>
                              </p:par>
                              <p:par>
                                <p:cTn id="61" presetID="42" presetClass="entr" presetSubtype="0" fill="hold" grpId="0" nodeType="withEffect">
                                  <p:stCondLst>
                                    <p:cond delay="5000"/>
                                  </p:stCondLst>
                                  <p:childTnLst>
                                    <p:set>
                                      <p:cBhvr>
                                        <p:cTn id="62" dur="1" fill="hold">
                                          <p:stCondLst>
                                            <p:cond delay="0"/>
                                          </p:stCondLst>
                                        </p:cTn>
                                        <p:tgtEl>
                                          <p:spTgt spid="16"/>
                                        </p:tgtEl>
                                        <p:attrNameLst>
                                          <p:attrName>style.visibility</p:attrName>
                                        </p:attrNameLst>
                                      </p:cBhvr>
                                      <p:to>
                                        <p:strVal val="visible"/>
                                      </p:to>
                                    </p:set>
                                    <p:animEffect>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9" presetClass="entr" presetSubtype="0" decel="100000" fill="hold" grpId="0" nodeType="withEffect">
                                  <p:stCondLst>
                                    <p:cond delay="600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 calcmode="lin" valueType="num">
                                      <p:cBhvr>
                                        <p:cTn id="70" dur="500" fill="hold"/>
                                        <p:tgtEl>
                                          <p:spTgt spid="15"/>
                                        </p:tgtEl>
                                        <p:attrNameLst>
                                          <p:attrName>style.rotation</p:attrName>
                                        </p:attrNameLst>
                                      </p:cBhvr>
                                      <p:tavLst>
                                        <p:tav tm="0">
                                          <p:val>
                                            <p:fltVal val="360"/>
                                          </p:val>
                                        </p:tav>
                                        <p:tav tm="100000">
                                          <p:val>
                                            <p:fltVal val="0"/>
                                          </p:val>
                                        </p:tav>
                                      </p:tavLst>
                                    </p:anim>
                                    <p:animEffect>
                                      <p:cBhvr>
                                        <p:cTn id="71" dur="500"/>
                                        <p:tgtEl>
                                          <p:spTgt spid="15"/>
                                        </p:tgtEl>
                                      </p:cBhvr>
                                    </p:animEffect>
                                  </p:childTnLst>
                                </p:cTn>
                              </p:par>
                              <p:par>
                                <p:cTn id="72" presetID="42" presetClass="entr" presetSubtype="0" fill="hold" grpId="0" nodeType="withEffect">
                                  <p:stCondLst>
                                    <p:cond delay="6500"/>
                                  </p:stCondLst>
                                  <p:childTnLst>
                                    <p:set>
                                      <p:cBhvr>
                                        <p:cTn id="73" dur="1" fill="hold">
                                          <p:stCondLst>
                                            <p:cond delay="0"/>
                                          </p:stCondLst>
                                        </p:cTn>
                                        <p:tgtEl>
                                          <p:spTgt spid="17"/>
                                        </p:tgtEl>
                                        <p:attrNameLst>
                                          <p:attrName>style.visibility</p:attrName>
                                        </p:attrNameLst>
                                      </p:cBhvr>
                                      <p:to>
                                        <p:strVal val="visible"/>
                                      </p:to>
                                    </p:set>
                                    <p:animEffect>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10" presetClass="entr" presetSubtype="0" fill="hold" nodeType="withEffect">
                                  <p:stCondLst>
                                    <p:cond delay="100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100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100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nodeType="withEffect">
                                  <p:stCondLst>
                                    <p:cond delay="10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100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nodeType="withEffect">
                                  <p:stCondLst>
                                    <p:cond delay="100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8" presetClass="emph" presetSubtype="0" repeatCount="3000" fill="hold" nodeType="withEffect">
                                  <p:stCondLst>
                                    <p:cond delay="1000"/>
                                  </p:stCondLst>
                                  <p:childTnLst>
                                    <p:animRot by="21600000">
                                      <p:cBhvr>
                                        <p:cTn id="96" dur="3000" fill="hold"/>
                                        <p:tgtEl>
                                          <p:spTgt spid="20"/>
                                        </p:tgtEl>
                                        <p:attrNameLst>
                                          <p:attrName>r</p:attrName>
                                        </p:attrNameLst>
                                      </p:cBhvr>
                                    </p:animRot>
                                  </p:childTnLst>
                                </p:cTn>
                              </p:par>
                              <p:par>
                                <p:cTn id="97" presetID="8" presetClass="emph" presetSubtype="0" repeatCount="3000" fill="hold" nodeType="withEffect">
                                  <p:stCondLst>
                                    <p:cond delay="1000"/>
                                  </p:stCondLst>
                                  <p:childTnLst>
                                    <p:animRot by="-64800000">
                                      <p:cBhvr>
                                        <p:cTn id="98" dur="3000" fill="hold"/>
                                        <p:tgtEl>
                                          <p:spTgt spid="21"/>
                                        </p:tgtEl>
                                        <p:attrNameLst>
                                          <p:attrName>r</p:attrName>
                                        </p:attrNameLst>
                                      </p:cBhvr>
                                    </p:animRot>
                                  </p:childTnLst>
                                </p:cTn>
                              </p:par>
                              <p:par>
                                <p:cTn id="99" presetID="8" presetClass="emph" presetSubtype="0" repeatCount="3000" fill="hold" nodeType="withEffect">
                                  <p:stCondLst>
                                    <p:cond delay="1000"/>
                                  </p:stCondLst>
                                  <p:childTnLst>
                                    <p:animRot by="43200000">
                                      <p:cBhvr>
                                        <p:cTn id="100" dur="3000" fill="hold"/>
                                        <p:tgtEl>
                                          <p:spTgt spid="22"/>
                                        </p:tgtEl>
                                        <p:attrNameLst>
                                          <p:attrName>r</p:attrName>
                                        </p:attrNameLst>
                                      </p:cBhvr>
                                    </p:animRot>
                                  </p:childTnLst>
                                </p:cTn>
                              </p:par>
                              <p:par>
                                <p:cTn id="101" presetID="8" presetClass="emph" presetSubtype="0" repeatCount="3000" fill="hold" nodeType="withEffect">
                                  <p:stCondLst>
                                    <p:cond delay="1000"/>
                                  </p:stCondLst>
                                  <p:childTnLst>
                                    <p:animRot by="-43200000">
                                      <p:cBhvr>
                                        <p:cTn id="102" dur="3000" fill="hold"/>
                                        <p:tgtEl>
                                          <p:spTgt spid="23"/>
                                        </p:tgtEl>
                                        <p:attrNameLst>
                                          <p:attrName>r</p:attrName>
                                        </p:attrNameLst>
                                      </p:cBhvr>
                                    </p:animRot>
                                  </p:childTnLst>
                                </p:cTn>
                              </p:par>
                              <p:par>
                                <p:cTn id="103" presetID="8" presetClass="emph" presetSubtype="0" repeatCount="3000" fill="hold" nodeType="withEffect">
                                  <p:stCondLst>
                                    <p:cond delay="1000"/>
                                  </p:stCondLst>
                                  <p:childTnLst>
                                    <p:animRot by="21600000">
                                      <p:cBhvr>
                                        <p:cTn id="104" dur="3000" fill="hold"/>
                                        <p:tgtEl>
                                          <p:spTgt spid="24"/>
                                        </p:tgtEl>
                                        <p:attrNameLst>
                                          <p:attrName>r</p:attrName>
                                        </p:attrNameLst>
                                      </p:cBhvr>
                                    </p:animRot>
                                  </p:childTnLst>
                                </p:cTn>
                              </p:par>
                              <p:par>
                                <p:cTn id="105" presetID="8" presetClass="emph" presetSubtype="0" repeatCount="3000" fill="hold" nodeType="withEffect">
                                  <p:stCondLst>
                                    <p:cond delay="1000"/>
                                  </p:stCondLst>
                                  <p:childTnLst>
                                    <p:animRot by="-21600000">
                                      <p:cBhvr>
                                        <p:cTn id="106" dur="3000" fill="hold"/>
                                        <p:tgtEl>
                                          <p:spTgt spid="25"/>
                                        </p:tgtEl>
                                        <p:attrNameLst>
                                          <p:attrName>r</p:attrName>
                                        </p:attrNameLst>
                                      </p:cBhvr>
                                    </p:animRot>
                                  </p:childTnLst>
                                </p:cTn>
                              </p:par>
                              <p:par>
                                <p:cTn id="107" presetID="10" presetClass="entr" presetSubtype="0" fill="hold" grpId="0" nodeType="withEffect">
                                  <p:stCondLst>
                                    <p:cond delay="150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p:bldP spid="11" grpId="0" bldLvl="0" autoUpdateAnimBg="0"/>
      <p:bldP spid="12" grpId="0"/>
      <p:bldP spid="13" grpId="0" bldLvl="0" autoUpdateAnimBg="0"/>
      <p:bldP spid="14" grpId="0"/>
      <p:bldP spid="15" grpId="0"/>
      <p:bldP spid="16" grpId="0" bldLvl="0" autoUpdateAnimBg="0"/>
      <p:bldP spid="17" grpId="0" bldLvl="0" autoUpdateAnimBg="0"/>
      <p:bldP spid="18"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8"/>
          <p:cNvSpPr>
            <a:spLocks noChangeArrowheads="1"/>
          </p:cNvSpPr>
          <p:nvPr/>
        </p:nvSpPr>
        <p:spPr bwMode="auto">
          <a:xfrm>
            <a:off x="1944959" y="2784858"/>
            <a:ext cx="596058"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6" name="标题 5"/>
          <p:cNvSpPr>
            <a:spLocks noGrp="1"/>
          </p:cNvSpPr>
          <p:nvPr>
            <p:ph type="title"/>
          </p:nvPr>
        </p:nvSpPr>
        <p:spPr/>
        <p:txBody>
          <a:bodyPr>
            <a:noAutofit/>
          </a:bodyPr>
          <a:lstStyle/>
          <a:p>
            <a:r>
              <a:rPr lang="en-US" altLang="zh-CN" sz="1800" b="1" dirty="0">
                <a:latin typeface="+mj-ea"/>
              </a:rPr>
              <a:t>20XX</a:t>
            </a:r>
            <a:r>
              <a:rPr lang="zh-CN" altLang="en-US" sz="1800" b="1" dirty="0">
                <a:latin typeface="+mj-ea"/>
              </a:rPr>
              <a:t>年</a:t>
            </a:r>
            <a:r>
              <a:rPr lang="zh-CN" altLang="en-US" sz="1800" b="1" dirty="0"/>
              <a:t>工作目标</a:t>
            </a:r>
            <a:r>
              <a:rPr lang="zh-CN" altLang="en-US" sz="1200" b="1" dirty="0"/>
              <a:t>（文字可以编辑）</a:t>
            </a:r>
          </a:p>
        </p:txBody>
      </p:sp>
      <p:sp>
        <p:nvSpPr>
          <p:cNvPr id="3" name="Freeform 6"/>
          <p:cNvSpPr/>
          <p:nvPr/>
        </p:nvSpPr>
        <p:spPr bwMode="auto">
          <a:xfrm>
            <a:off x="1682290"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4" name="Freeform 7"/>
          <p:cNvSpPr/>
          <p:nvPr/>
        </p:nvSpPr>
        <p:spPr bwMode="auto">
          <a:xfrm>
            <a:off x="1682290" y="2099716"/>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5" name="Freeform 8"/>
          <p:cNvSpPr/>
          <p:nvPr/>
        </p:nvSpPr>
        <p:spPr bwMode="auto">
          <a:xfrm>
            <a:off x="1984107"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7" name="Freeform 9"/>
          <p:cNvSpPr/>
          <p:nvPr/>
        </p:nvSpPr>
        <p:spPr bwMode="auto">
          <a:xfrm>
            <a:off x="2284663"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8" name="Freeform 10"/>
          <p:cNvSpPr/>
          <p:nvPr/>
        </p:nvSpPr>
        <p:spPr bwMode="auto">
          <a:xfrm>
            <a:off x="2582692" y="1096733"/>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9" name="Freeform 11"/>
          <p:cNvSpPr/>
          <p:nvPr/>
        </p:nvSpPr>
        <p:spPr bwMode="auto">
          <a:xfrm>
            <a:off x="1984107" y="1797431"/>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0" name="Freeform 12"/>
          <p:cNvSpPr/>
          <p:nvPr/>
        </p:nvSpPr>
        <p:spPr bwMode="auto">
          <a:xfrm>
            <a:off x="2284663" y="1485024"/>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1" name="Freeform 13"/>
          <p:cNvSpPr/>
          <p:nvPr/>
        </p:nvSpPr>
        <p:spPr bwMode="auto">
          <a:xfrm>
            <a:off x="2582692" y="1280129"/>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2" name="Freeform 14"/>
          <p:cNvSpPr/>
          <p:nvPr/>
        </p:nvSpPr>
        <p:spPr bwMode="auto">
          <a:xfrm>
            <a:off x="3301243"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3" name="Freeform 15"/>
          <p:cNvSpPr/>
          <p:nvPr/>
        </p:nvSpPr>
        <p:spPr bwMode="auto">
          <a:xfrm>
            <a:off x="3601799"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4" name="Freeform 16"/>
          <p:cNvSpPr/>
          <p:nvPr/>
        </p:nvSpPr>
        <p:spPr bwMode="auto">
          <a:xfrm>
            <a:off x="3903617"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5" name="Freeform 17"/>
          <p:cNvSpPr/>
          <p:nvPr/>
        </p:nvSpPr>
        <p:spPr bwMode="auto">
          <a:xfrm>
            <a:off x="4205435"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6" name="Freeform 18"/>
          <p:cNvSpPr/>
          <p:nvPr/>
        </p:nvSpPr>
        <p:spPr bwMode="auto">
          <a:xfrm>
            <a:off x="3301243" y="2328644"/>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7" name="Freeform 19"/>
          <p:cNvSpPr/>
          <p:nvPr/>
        </p:nvSpPr>
        <p:spPr bwMode="auto">
          <a:xfrm>
            <a:off x="3601799" y="1803752"/>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8" name="Freeform 20"/>
          <p:cNvSpPr/>
          <p:nvPr/>
        </p:nvSpPr>
        <p:spPr bwMode="auto">
          <a:xfrm>
            <a:off x="3903617" y="1280129"/>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9" name="Freeform 21"/>
          <p:cNvSpPr/>
          <p:nvPr/>
        </p:nvSpPr>
        <p:spPr bwMode="auto">
          <a:xfrm>
            <a:off x="4205435" y="1988415"/>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0" name="Freeform 22"/>
          <p:cNvSpPr/>
          <p:nvPr/>
        </p:nvSpPr>
        <p:spPr bwMode="auto">
          <a:xfrm>
            <a:off x="4912621"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1" name="Freeform 23"/>
          <p:cNvSpPr/>
          <p:nvPr/>
        </p:nvSpPr>
        <p:spPr bwMode="auto">
          <a:xfrm>
            <a:off x="5214439"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2" name="Freeform 24"/>
          <p:cNvSpPr/>
          <p:nvPr/>
        </p:nvSpPr>
        <p:spPr bwMode="auto">
          <a:xfrm>
            <a:off x="5516254"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3" name="Freeform 25"/>
          <p:cNvSpPr/>
          <p:nvPr/>
        </p:nvSpPr>
        <p:spPr bwMode="auto">
          <a:xfrm>
            <a:off x="5816811"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4" name="Freeform 26"/>
          <p:cNvSpPr/>
          <p:nvPr/>
        </p:nvSpPr>
        <p:spPr bwMode="auto">
          <a:xfrm>
            <a:off x="5816811" y="1273802"/>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5" name="Freeform 27"/>
          <p:cNvSpPr/>
          <p:nvPr/>
        </p:nvSpPr>
        <p:spPr bwMode="auto">
          <a:xfrm>
            <a:off x="5516254" y="1509057"/>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6" name="Freeform 28"/>
          <p:cNvSpPr/>
          <p:nvPr/>
        </p:nvSpPr>
        <p:spPr bwMode="auto">
          <a:xfrm>
            <a:off x="5214439" y="1803752"/>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7" name="Freeform 29"/>
          <p:cNvSpPr/>
          <p:nvPr/>
        </p:nvSpPr>
        <p:spPr bwMode="auto">
          <a:xfrm>
            <a:off x="4912621" y="2109835"/>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8" name="Freeform 30"/>
          <p:cNvSpPr/>
          <p:nvPr/>
        </p:nvSpPr>
        <p:spPr bwMode="auto">
          <a:xfrm>
            <a:off x="6611134" y="1096733"/>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9" name="Freeform 31"/>
          <p:cNvSpPr/>
          <p:nvPr/>
        </p:nvSpPr>
        <p:spPr bwMode="auto">
          <a:xfrm>
            <a:off x="6909164"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30" name="Freeform 32"/>
          <p:cNvSpPr/>
          <p:nvPr/>
        </p:nvSpPr>
        <p:spPr bwMode="auto">
          <a:xfrm>
            <a:off x="7210980"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31" name="Freeform 33"/>
          <p:cNvSpPr/>
          <p:nvPr/>
        </p:nvSpPr>
        <p:spPr bwMode="auto">
          <a:xfrm>
            <a:off x="7512797"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32" name="Freeform 34"/>
          <p:cNvSpPr/>
          <p:nvPr/>
        </p:nvSpPr>
        <p:spPr bwMode="auto">
          <a:xfrm>
            <a:off x="7512797" y="1287717"/>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3" name="Freeform 35"/>
          <p:cNvSpPr/>
          <p:nvPr/>
        </p:nvSpPr>
        <p:spPr bwMode="auto">
          <a:xfrm>
            <a:off x="7210980" y="1397754"/>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4" name="Freeform 36"/>
          <p:cNvSpPr/>
          <p:nvPr/>
        </p:nvSpPr>
        <p:spPr bwMode="auto">
          <a:xfrm>
            <a:off x="6909164" y="2235048"/>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5" name="Freeform 37"/>
          <p:cNvSpPr/>
          <p:nvPr/>
        </p:nvSpPr>
        <p:spPr bwMode="auto">
          <a:xfrm>
            <a:off x="6611134" y="1662095"/>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7" name="Freeform 39"/>
          <p:cNvSpPr>
            <a:spLocks noEditPoints="1"/>
          </p:cNvSpPr>
          <p:nvPr/>
        </p:nvSpPr>
        <p:spPr bwMode="auto">
          <a:xfrm>
            <a:off x="2086807" y="2924021"/>
            <a:ext cx="316152" cy="32067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38" name="Oval 40"/>
          <p:cNvSpPr>
            <a:spLocks noChangeArrowheads="1"/>
          </p:cNvSpPr>
          <p:nvPr/>
        </p:nvSpPr>
        <p:spPr bwMode="auto">
          <a:xfrm>
            <a:off x="3571074" y="2784858"/>
            <a:ext cx="598072"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39" name="Oval 41"/>
          <p:cNvSpPr>
            <a:spLocks noChangeArrowheads="1"/>
          </p:cNvSpPr>
          <p:nvPr/>
        </p:nvSpPr>
        <p:spPr bwMode="auto">
          <a:xfrm>
            <a:off x="5189182" y="2784858"/>
            <a:ext cx="596058"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40" name="Oval 42"/>
          <p:cNvSpPr>
            <a:spLocks noChangeArrowheads="1"/>
          </p:cNvSpPr>
          <p:nvPr/>
        </p:nvSpPr>
        <p:spPr bwMode="auto">
          <a:xfrm>
            <a:off x="6868435" y="2784858"/>
            <a:ext cx="596058"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41" name="Freeform 43"/>
          <p:cNvSpPr>
            <a:spLocks noEditPoints="1"/>
          </p:cNvSpPr>
          <p:nvPr/>
        </p:nvSpPr>
        <p:spPr bwMode="auto">
          <a:xfrm>
            <a:off x="5361472" y="2984524"/>
            <a:ext cx="247686" cy="19967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42" name="Freeform 44"/>
          <p:cNvSpPr>
            <a:spLocks noEditPoints="1"/>
          </p:cNvSpPr>
          <p:nvPr/>
        </p:nvSpPr>
        <p:spPr bwMode="auto">
          <a:xfrm>
            <a:off x="3698312" y="2935745"/>
            <a:ext cx="342332" cy="2984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43" name="Freeform 45"/>
          <p:cNvSpPr>
            <a:spLocks noEditPoints="1"/>
          </p:cNvSpPr>
          <p:nvPr/>
        </p:nvSpPr>
        <p:spPr bwMode="auto">
          <a:xfrm>
            <a:off x="7039598" y="2941283"/>
            <a:ext cx="253729" cy="28235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44" name="TextBox 43"/>
          <p:cNvSpPr txBox="1"/>
          <p:nvPr/>
        </p:nvSpPr>
        <p:spPr>
          <a:xfrm>
            <a:off x="1408526"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1829620" y="346906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046063"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3467155"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4661587" y="3774277"/>
            <a:ext cx="1668924" cy="95367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5082681"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6339894"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6760988"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53" name="TextBox 52"/>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ppt_w</p:attrName>
                                        </p:attrNameLst>
                                      </p:cBhvr>
                                      <p:tavLst>
                                        <p:tav tm="0" fmla="#ppt_w*sin(2.5*pi*$)">
                                          <p:val>
                                            <p:fltVal val="0"/>
                                          </p:val>
                                        </p:tav>
                                        <p:tav tm="100000">
                                          <p:val>
                                            <p:fltVal val="1"/>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anim calcmode="lin" valueType="num">
                                      <p:cBhvr>
                                        <p:cTn id="17" dur="500" fill="hold"/>
                                        <p:tgtEl>
                                          <p:spTgt spid="37"/>
                                        </p:tgtEl>
                                        <p:attrNameLst>
                                          <p:attrName>ppt_w</p:attrName>
                                        </p:attrNameLst>
                                      </p:cBhvr>
                                      <p:tavLst>
                                        <p:tav tm="0" fmla="#ppt_w*sin(2.5*pi*$)">
                                          <p:val>
                                            <p:fltVal val="0"/>
                                          </p:val>
                                        </p:tav>
                                        <p:tav tm="100000">
                                          <p:val>
                                            <p:fltVal val="1"/>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anim calcmode="lin" valueType="num">
                                      <p:cBhvr>
                                        <p:cTn id="59" dur="500" fill="hold"/>
                                        <p:tgtEl>
                                          <p:spTgt spid="38"/>
                                        </p:tgtEl>
                                        <p:attrNameLst>
                                          <p:attrName>ppt_w</p:attrName>
                                        </p:attrNameLst>
                                      </p:cBhvr>
                                      <p:tavLst>
                                        <p:tav tm="0" fmla="#ppt_w*sin(2.5*pi*$)">
                                          <p:val>
                                            <p:fltVal val="0"/>
                                          </p:val>
                                        </p:tav>
                                        <p:tav tm="100000">
                                          <p:val>
                                            <p:fltVal val="1"/>
                                          </p:val>
                                        </p:tav>
                                      </p:tavLst>
                                    </p:anim>
                                    <p:anim calcmode="lin" valueType="num">
                                      <p:cBhvr>
                                        <p:cTn id="60" dur="500" fill="hold"/>
                                        <p:tgtEl>
                                          <p:spTgt spid="38"/>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anim calcmode="lin" valueType="num">
                                      <p:cBhvr>
                                        <p:cTn id="64" dur="500" fill="hold"/>
                                        <p:tgtEl>
                                          <p:spTgt spid="42"/>
                                        </p:tgtEl>
                                        <p:attrNameLst>
                                          <p:attrName>ppt_w</p:attrName>
                                        </p:attrNameLst>
                                      </p:cBhvr>
                                      <p:tavLst>
                                        <p:tav tm="0" fmla="#ppt_w*sin(2.5*pi*$)">
                                          <p:val>
                                            <p:fltVal val="0"/>
                                          </p:val>
                                        </p:tav>
                                        <p:tav tm="100000">
                                          <p:val>
                                            <p:fltVal val="1"/>
                                          </p:val>
                                        </p:tav>
                                      </p:tavLst>
                                    </p:anim>
                                    <p:anim calcmode="lin" valueType="num">
                                      <p:cBhvr>
                                        <p:cTn id="65" dur="500" fill="hold"/>
                                        <p:tgtEl>
                                          <p:spTgt spid="42"/>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4"/>
                                        </p:tgtEl>
                                        <p:attrNameLst>
                                          <p:attrName>style.visibility</p:attrName>
                                        </p:attrNameLst>
                                      </p:cBhvr>
                                      <p:to>
                                        <p:strVal val="visible"/>
                                      </p:to>
                                    </p:set>
                                    <p:animEffect transition="in" filter="wipe(down)">
                                      <p:cBhvr>
                                        <p:cTn id="85" dur="500"/>
                                        <p:tgtEl>
                                          <p:spTgt spid="14"/>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00"/>
                                        <p:tgtEl>
                                          <p:spTgt spid="15"/>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down)">
                                      <p:cBhvr>
                                        <p:cTn id="92" dur="500"/>
                                        <p:tgtEl>
                                          <p:spTgt spid="1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00"/>
                                        <p:tgtEl>
                                          <p:spTgt spid="1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down)">
                                      <p:cBhvr>
                                        <p:cTn id="98" dur="500"/>
                                        <p:tgtEl>
                                          <p:spTgt spid="1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down)">
                                      <p:cBhvr>
                                        <p:cTn id="101" dur="500"/>
                                        <p:tgtEl>
                                          <p:spTgt spid="19"/>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ppt_w</p:attrName>
                                        </p:attrNameLst>
                                      </p:cBhvr>
                                      <p:tavLst>
                                        <p:tav tm="0" fmla="#ppt_w*sin(2.5*pi*$)">
                                          <p:val>
                                            <p:fltVal val="0"/>
                                          </p:val>
                                        </p:tav>
                                        <p:tav tm="100000">
                                          <p:val>
                                            <p:fltVal val="1"/>
                                          </p:val>
                                        </p:tav>
                                      </p:tavLst>
                                    </p:anim>
                                    <p:anim calcmode="lin" valueType="num">
                                      <p:cBhvr>
                                        <p:cTn id="107" dur="500" fill="hold"/>
                                        <p:tgtEl>
                                          <p:spTgt spid="39"/>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anim calcmode="lin" valueType="num">
                                      <p:cBhvr>
                                        <p:cTn id="111" dur="500" fill="hold"/>
                                        <p:tgtEl>
                                          <p:spTgt spid="41"/>
                                        </p:tgtEl>
                                        <p:attrNameLst>
                                          <p:attrName>ppt_w</p:attrName>
                                        </p:attrNameLst>
                                      </p:cBhvr>
                                      <p:tavLst>
                                        <p:tav tm="0" fmla="#ppt_w*sin(2.5*pi*$)">
                                          <p:val>
                                            <p:fltVal val="0"/>
                                          </p:val>
                                        </p:tav>
                                        <p:tav tm="100000">
                                          <p:val>
                                            <p:fltVal val="1"/>
                                          </p:val>
                                        </p:tav>
                                      </p:tavLst>
                                    </p:anim>
                                    <p:anim calcmode="lin" valueType="num">
                                      <p:cBhvr>
                                        <p:cTn id="112" dur="500" fill="hold"/>
                                        <p:tgtEl>
                                          <p:spTgt spid="41"/>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1000"/>
                                        <p:tgtEl>
                                          <p:spTgt spid="48"/>
                                        </p:tgtEl>
                                      </p:cBhvr>
                                    </p:animEffect>
                                    <p:anim calcmode="lin" valueType="num">
                                      <p:cBhvr>
                                        <p:cTn id="122" dur="1000" fill="hold"/>
                                        <p:tgtEl>
                                          <p:spTgt spid="48"/>
                                        </p:tgtEl>
                                        <p:attrNameLst>
                                          <p:attrName>ppt_x</p:attrName>
                                        </p:attrNameLst>
                                      </p:cBhvr>
                                      <p:tavLst>
                                        <p:tav tm="0">
                                          <p:val>
                                            <p:strVal val="#ppt_x"/>
                                          </p:val>
                                        </p:tav>
                                        <p:tav tm="100000">
                                          <p:val>
                                            <p:strVal val="#ppt_x"/>
                                          </p:val>
                                        </p:tav>
                                      </p:tavLst>
                                    </p:anim>
                                    <p:anim calcmode="lin" valueType="num">
                                      <p:cBhvr>
                                        <p:cTn id="123" dur="1000" fill="hold"/>
                                        <p:tgtEl>
                                          <p:spTgt spid="48"/>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down)">
                                      <p:cBhvr>
                                        <p:cTn id="126" dur="500"/>
                                        <p:tgtEl>
                                          <p:spTgt spid="20"/>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500"/>
                                        <p:tgtEl>
                                          <p:spTgt spid="21"/>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22"/>
                                        </p:tgtEl>
                                        <p:attrNameLst>
                                          <p:attrName>style.visibility</p:attrName>
                                        </p:attrNameLst>
                                      </p:cBhvr>
                                      <p:to>
                                        <p:strVal val="visible"/>
                                      </p:to>
                                    </p:set>
                                    <p:animEffect transition="in" filter="wipe(down)">
                                      <p:cBhvr>
                                        <p:cTn id="132" dur="500"/>
                                        <p:tgtEl>
                                          <p:spTgt spid="22"/>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00"/>
                                        <p:tgtEl>
                                          <p:spTgt spid="23"/>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wipe(down)">
                                      <p:cBhvr>
                                        <p:cTn id="139" dur="500"/>
                                        <p:tgtEl>
                                          <p:spTgt spid="27"/>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wipe(down)">
                                      <p:cBhvr>
                                        <p:cTn id="142" dur="500"/>
                                        <p:tgtEl>
                                          <p:spTgt spid="26"/>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down)">
                                      <p:cBhvr>
                                        <p:cTn id="145" dur="500"/>
                                        <p:tgtEl>
                                          <p:spTgt spid="25"/>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wipe(down)">
                                      <p:cBhvr>
                                        <p:cTn id="148" dur="500"/>
                                        <p:tgtEl>
                                          <p:spTgt spid="24"/>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anim calcmode="lin" valueType="num">
                                      <p:cBhvr>
                                        <p:cTn id="153" dur="500" fill="hold"/>
                                        <p:tgtEl>
                                          <p:spTgt spid="40"/>
                                        </p:tgtEl>
                                        <p:attrNameLst>
                                          <p:attrName>ppt_w</p:attrName>
                                        </p:attrNameLst>
                                      </p:cBhvr>
                                      <p:tavLst>
                                        <p:tav tm="0" fmla="#ppt_w*sin(2.5*pi*$)">
                                          <p:val>
                                            <p:fltVal val="0"/>
                                          </p:val>
                                        </p:tav>
                                        <p:tav tm="100000">
                                          <p:val>
                                            <p:fltVal val="1"/>
                                          </p:val>
                                        </p:tav>
                                      </p:tavLst>
                                    </p:anim>
                                    <p:anim calcmode="lin" valueType="num">
                                      <p:cBhvr>
                                        <p:cTn id="154" dur="500" fill="hold"/>
                                        <p:tgtEl>
                                          <p:spTgt spid="40"/>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500"/>
                                        <p:tgtEl>
                                          <p:spTgt spid="43"/>
                                        </p:tgtEl>
                                      </p:cBhvr>
                                    </p:animEffect>
                                    <p:anim calcmode="lin" valueType="num">
                                      <p:cBhvr>
                                        <p:cTn id="158" dur="500" fill="hold"/>
                                        <p:tgtEl>
                                          <p:spTgt spid="43"/>
                                        </p:tgtEl>
                                        <p:attrNameLst>
                                          <p:attrName>ppt_w</p:attrName>
                                        </p:attrNameLst>
                                      </p:cBhvr>
                                      <p:tavLst>
                                        <p:tav tm="0" fmla="#ppt_w*sin(2.5*pi*$)">
                                          <p:val>
                                            <p:fltVal val="0"/>
                                          </p:val>
                                        </p:tav>
                                        <p:tav tm="100000">
                                          <p:val>
                                            <p:fltVal val="1"/>
                                          </p:val>
                                        </p:tav>
                                      </p:tavLst>
                                    </p:anim>
                                    <p:anim calcmode="lin" valueType="num">
                                      <p:cBhvr>
                                        <p:cTn id="159" dur="500" fill="hold"/>
                                        <p:tgtEl>
                                          <p:spTgt spid="43"/>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anim calcmode="lin" valueType="num">
                                      <p:cBhvr>
                                        <p:cTn id="164" dur="1000" fill="hold"/>
                                        <p:tgtEl>
                                          <p:spTgt spid="51"/>
                                        </p:tgtEl>
                                        <p:attrNameLst>
                                          <p:attrName>ppt_x</p:attrName>
                                        </p:attrNameLst>
                                      </p:cBhvr>
                                      <p:tavLst>
                                        <p:tav tm="0">
                                          <p:val>
                                            <p:strVal val="#ppt_x"/>
                                          </p:val>
                                        </p:tav>
                                        <p:tav tm="100000">
                                          <p:val>
                                            <p:strVal val="#ppt_x"/>
                                          </p:val>
                                        </p:tav>
                                      </p:tavLst>
                                    </p:anim>
                                    <p:anim calcmode="lin" valueType="num">
                                      <p:cBhvr>
                                        <p:cTn id="165" dur="1000" fill="hold"/>
                                        <p:tgtEl>
                                          <p:spTgt spid="51"/>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1000"/>
                                        <p:tgtEl>
                                          <p:spTgt spid="50"/>
                                        </p:tgtEl>
                                      </p:cBhvr>
                                    </p:animEffect>
                                    <p:anim calcmode="lin" valueType="num">
                                      <p:cBhvr>
                                        <p:cTn id="169" dur="1000" fill="hold"/>
                                        <p:tgtEl>
                                          <p:spTgt spid="50"/>
                                        </p:tgtEl>
                                        <p:attrNameLst>
                                          <p:attrName>ppt_x</p:attrName>
                                        </p:attrNameLst>
                                      </p:cBhvr>
                                      <p:tavLst>
                                        <p:tav tm="0">
                                          <p:val>
                                            <p:strVal val="#ppt_x"/>
                                          </p:val>
                                        </p:tav>
                                        <p:tav tm="100000">
                                          <p:val>
                                            <p:strVal val="#ppt_x"/>
                                          </p:val>
                                        </p:tav>
                                      </p:tavLst>
                                    </p:anim>
                                    <p:anim calcmode="lin" valueType="num">
                                      <p:cBhvr>
                                        <p:cTn id="170" dur="1000" fill="hold"/>
                                        <p:tgtEl>
                                          <p:spTgt spid="50"/>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28"/>
                                        </p:tgtEl>
                                        <p:attrNameLst>
                                          <p:attrName>style.visibility</p:attrName>
                                        </p:attrNameLst>
                                      </p:cBhvr>
                                      <p:to>
                                        <p:strVal val="visible"/>
                                      </p:to>
                                    </p:set>
                                    <p:animEffect transition="in" filter="wipe(down)">
                                      <p:cBhvr>
                                        <p:cTn id="173" dur="500"/>
                                        <p:tgtEl>
                                          <p:spTgt spid="28"/>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29"/>
                                        </p:tgtEl>
                                        <p:attrNameLst>
                                          <p:attrName>style.visibility</p:attrName>
                                        </p:attrNameLst>
                                      </p:cBhvr>
                                      <p:to>
                                        <p:strVal val="visible"/>
                                      </p:to>
                                    </p:set>
                                    <p:animEffect transition="in" filter="wipe(down)">
                                      <p:cBhvr>
                                        <p:cTn id="176" dur="500"/>
                                        <p:tgtEl>
                                          <p:spTgt spid="29"/>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30"/>
                                        </p:tgtEl>
                                        <p:attrNameLst>
                                          <p:attrName>style.visibility</p:attrName>
                                        </p:attrNameLst>
                                      </p:cBhvr>
                                      <p:to>
                                        <p:strVal val="visible"/>
                                      </p:to>
                                    </p:set>
                                    <p:animEffect transition="in" filter="wipe(down)">
                                      <p:cBhvr>
                                        <p:cTn id="179" dur="500"/>
                                        <p:tgtEl>
                                          <p:spTgt spid="30"/>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31"/>
                                        </p:tgtEl>
                                        <p:attrNameLst>
                                          <p:attrName>style.visibility</p:attrName>
                                        </p:attrNameLst>
                                      </p:cBhvr>
                                      <p:to>
                                        <p:strVal val="visible"/>
                                      </p:to>
                                    </p:set>
                                    <p:animEffect transition="in" filter="wipe(down)">
                                      <p:cBhvr>
                                        <p:cTn id="182" dur="500"/>
                                        <p:tgtEl>
                                          <p:spTgt spid="31"/>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35"/>
                                        </p:tgtEl>
                                        <p:attrNameLst>
                                          <p:attrName>style.visibility</p:attrName>
                                        </p:attrNameLst>
                                      </p:cBhvr>
                                      <p:to>
                                        <p:strVal val="visible"/>
                                      </p:to>
                                    </p:set>
                                    <p:animEffect transition="in" filter="wipe(down)">
                                      <p:cBhvr>
                                        <p:cTn id="186" dur="500"/>
                                        <p:tgtEl>
                                          <p:spTgt spid="35"/>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34"/>
                                        </p:tgtEl>
                                        <p:attrNameLst>
                                          <p:attrName>style.visibility</p:attrName>
                                        </p:attrNameLst>
                                      </p:cBhvr>
                                      <p:to>
                                        <p:strVal val="visible"/>
                                      </p:to>
                                    </p:set>
                                    <p:animEffect transition="in" filter="wipe(down)">
                                      <p:cBhvr>
                                        <p:cTn id="189" dur="500"/>
                                        <p:tgtEl>
                                          <p:spTgt spid="34"/>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33"/>
                                        </p:tgtEl>
                                        <p:attrNameLst>
                                          <p:attrName>style.visibility</p:attrName>
                                        </p:attrNameLst>
                                      </p:cBhvr>
                                      <p:to>
                                        <p:strVal val="visible"/>
                                      </p:to>
                                    </p:set>
                                    <p:animEffect transition="in" filter="wipe(down)">
                                      <p:cBhvr>
                                        <p:cTn id="192" dur="500"/>
                                        <p:tgtEl>
                                          <p:spTgt spid="33"/>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32"/>
                                        </p:tgtEl>
                                        <p:attrNameLst>
                                          <p:attrName>style.visibility</p:attrName>
                                        </p:attrNameLst>
                                      </p:cBhvr>
                                      <p:to>
                                        <p:strVal val="visible"/>
                                      </p:to>
                                    </p:set>
                                    <p:animEffect transition="in" filter="wipe(down)">
                                      <p:cBhvr>
                                        <p:cTn id="195" dur="500"/>
                                        <p:tgtEl>
                                          <p:spTgt spid="32"/>
                                        </p:tgtEl>
                                      </p:cBhvr>
                                    </p:animEffect>
                                  </p:childTnLst>
                                </p:cTn>
                              </p:par>
                            </p:childTnLst>
                          </p:cTn>
                        </p:par>
                        <p:par>
                          <p:cTn id="196" fill="hold">
                            <p:stCondLst>
                              <p:cond delay="8500"/>
                            </p:stCondLst>
                            <p:childTnLst>
                              <p:par>
                                <p:cTn id="197" presetID="10" presetClass="entr" presetSubtype="0" fill="hold" grpId="0" nodeType="afterEffect">
                                  <p:stCondLst>
                                    <p:cond delay="0"/>
                                  </p:stCondLst>
                                  <p:childTnLst>
                                    <p:set>
                                      <p:cBhvr>
                                        <p:cTn id="198" dur="1" fill="hold">
                                          <p:stCondLst>
                                            <p:cond delay="0"/>
                                          </p:stCondLst>
                                        </p:cTn>
                                        <p:tgtEl>
                                          <p:spTgt spid="53"/>
                                        </p:tgtEl>
                                        <p:attrNameLst>
                                          <p:attrName>style.visibility</p:attrName>
                                        </p:attrNameLst>
                                      </p:cBhvr>
                                      <p:to>
                                        <p:strVal val="visible"/>
                                      </p:to>
                                    </p:set>
                                    <p:animEffect transition="in" filter="fade">
                                      <p:cBhvr>
                                        <p:cTn id="19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20XX</a:t>
            </a:r>
            <a:r>
              <a:rPr lang="zh-CN" altLang="en-US" sz="1800" b="1" dirty="0">
                <a:latin typeface="+mj-ea"/>
              </a:rPr>
              <a:t>年</a:t>
            </a:r>
            <a:r>
              <a:rPr lang="zh-CN" altLang="en-US" sz="1800" b="1" dirty="0"/>
              <a:t>工作目标</a:t>
            </a:r>
            <a:r>
              <a:rPr lang="zh-CN" altLang="en-US" sz="1200" b="1" dirty="0"/>
              <a:t>（文字可以编辑）</a:t>
            </a:r>
          </a:p>
        </p:txBody>
      </p:sp>
      <p:sp>
        <p:nvSpPr>
          <p:cNvPr id="3" name="椭圆 1"/>
          <p:cNvSpPr>
            <a:spLocks noChangeArrowheads="1"/>
          </p:cNvSpPr>
          <p:nvPr/>
        </p:nvSpPr>
        <p:spPr bwMode="auto">
          <a:xfrm>
            <a:off x="1008063" y="1347614"/>
            <a:ext cx="1751012"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4" name="椭圆 1"/>
          <p:cNvSpPr>
            <a:spLocks noChangeArrowheads="1"/>
          </p:cNvSpPr>
          <p:nvPr/>
        </p:nvSpPr>
        <p:spPr bwMode="auto">
          <a:xfrm>
            <a:off x="2759075" y="1363489"/>
            <a:ext cx="1752600"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5" name="TextBox 14"/>
          <p:cNvSpPr>
            <a:spLocks noChangeArrowheads="1"/>
          </p:cNvSpPr>
          <p:nvPr/>
        </p:nvSpPr>
        <p:spPr bwMode="auto">
          <a:xfrm>
            <a:off x="1619250" y="1358726"/>
            <a:ext cx="69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panose="02000000000000000000" charset="-122"/>
              </a:rPr>
              <a:t>01</a:t>
            </a:r>
          </a:p>
        </p:txBody>
      </p:sp>
      <p:sp>
        <p:nvSpPr>
          <p:cNvPr id="7" name="TextBox 15"/>
          <p:cNvSpPr>
            <a:spLocks noChangeArrowheads="1"/>
          </p:cNvSpPr>
          <p:nvPr/>
        </p:nvSpPr>
        <p:spPr bwMode="auto">
          <a:xfrm>
            <a:off x="3275856" y="1358726"/>
            <a:ext cx="714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panose="02000000000000000000" charset="-122"/>
              </a:rPr>
              <a:t>02</a:t>
            </a:r>
          </a:p>
        </p:txBody>
      </p:sp>
      <p:sp>
        <p:nvSpPr>
          <p:cNvPr id="8" name="直接连接符 18"/>
          <p:cNvSpPr>
            <a:spLocks noChangeShapeType="1"/>
          </p:cNvSpPr>
          <p:nvPr/>
        </p:nvSpPr>
        <p:spPr bwMode="auto">
          <a:xfrm>
            <a:off x="1223963"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9" name="直接连接符 19"/>
          <p:cNvSpPr>
            <a:spLocks noChangeShapeType="1"/>
          </p:cNvSpPr>
          <p:nvPr/>
        </p:nvSpPr>
        <p:spPr bwMode="auto">
          <a:xfrm>
            <a:off x="2992438"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10" name="TextBox 22"/>
          <p:cNvSpPr>
            <a:spLocks noChangeArrowheads="1"/>
          </p:cNvSpPr>
          <p:nvPr/>
        </p:nvSpPr>
        <p:spPr bwMode="auto">
          <a:xfrm>
            <a:off x="1074738" y="2060401"/>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85000"/>
                    <a:lumOff val="15000"/>
                  </a:schemeClr>
                </a:solidFill>
                <a:latin typeface="+mj-ea"/>
                <a:ea typeface="+mj-ea"/>
                <a:sym typeface="微软雅黑" panose="020B0503020204020204" pitchFamily="34" charset="-122"/>
              </a:rPr>
              <a:t>点此输入标题</a:t>
            </a:r>
          </a:p>
        </p:txBody>
      </p:sp>
      <p:sp>
        <p:nvSpPr>
          <p:cNvPr id="11" name="TextBox 23"/>
          <p:cNvSpPr>
            <a:spLocks noChangeArrowheads="1"/>
          </p:cNvSpPr>
          <p:nvPr/>
        </p:nvSpPr>
        <p:spPr bwMode="auto">
          <a:xfrm>
            <a:off x="1096963" y="2406476"/>
            <a:ext cx="174783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sp>
        <p:nvSpPr>
          <p:cNvPr id="12" name="TextBox 24"/>
          <p:cNvSpPr>
            <a:spLocks noChangeArrowheads="1"/>
          </p:cNvSpPr>
          <p:nvPr/>
        </p:nvSpPr>
        <p:spPr bwMode="auto">
          <a:xfrm>
            <a:off x="2847975" y="2060401"/>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anose="020B0503020204020204" pitchFamily="34" charset="-122"/>
              </a:rPr>
              <a:t>点此输入标题</a:t>
            </a:r>
          </a:p>
        </p:txBody>
      </p:sp>
      <p:sp>
        <p:nvSpPr>
          <p:cNvPr id="13" name="TextBox 25"/>
          <p:cNvSpPr>
            <a:spLocks noChangeArrowheads="1"/>
          </p:cNvSpPr>
          <p:nvPr/>
        </p:nvSpPr>
        <p:spPr bwMode="auto">
          <a:xfrm>
            <a:off x="2870200" y="2406476"/>
            <a:ext cx="174625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grpSp>
        <p:nvGrpSpPr>
          <p:cNvPr id="14" name="Group 22"/>
          <p:cNvGrpSpPr/>
          <p:nvPr/>
        </p:nvGrpSpPr>
        <p:grpSpPr bwMode="auto">
          <a:xfrm>
            <a:off x="1077541" y="3887386"/>
            <a:ext cx="993730" cy="377429"/>
            <a:chOff x="0" y="0"/>
            <a:chExt cx="1323127" cy="504056"/>
          </a:xfrm>
        </p:grpSpPr>
        <p:sp>
          <p:nvSpPr>
            <p:cNvPr id="15" name="矩形 46"/>
            <p:cNvSpPr>
              <a:spLocks noChangeArrowheads="1"/>
            </p:cNvSpPr>
            <p:nvPr/>
          </p:nvSpPr>
          <p:spPr bwMode="auto">
            <a:xfrm>
              <a:off x="0" y="0"/>
              <a:ext cx="1323127" cy="504056"/>
            </a:xfrm>
            <a:prstGeom prst="rect">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6" name="文本框 47"/>
            <p:cNvSpPr>
              <a:spLocks noChangeArrowheads="1"/>
            </p:cNvSpPr>
            <p:nvPr/>
          </p:nvSpPr>
          <p:spPr bwMode="auto">
            <a:xfrm>
              <a:off x="49322" y="36233"/>
              <a:ext cx="1271353" cy="431586"/>
            </a:xfrm>
            <a:prstGeom prst="rect">
              <a:avLst/>
            </a:prstGeom>
            <a:noFill/>
            <a:ln w="12700" cmpd="sng">
              <a:noFill/>
              <a:miter lim="800000"/>
            </a:ln>
          </p:spPr>
          <p:txBody>
            <a:bodyPr anchor="ctr"/>
            <a:lstStyle/>
            <a:p>
              <a:r>
                <a:rPr lang="zh-CN" altLang="en-US" sz="1400" dirty="0">
                  <a:sym typeface="方正兰亭细黑_GBK" panose="02000000000000000000" charset="-122"/>
                </a:rPr>
                <a:t>填加标题</a:t>
              </a:r>
            </a:p>
          </p:txBody>
        </p:sp>
      </p:grpSp>
      <p:sp>
        <p:nvSpPr>
          <p:cNvPr id="17" name="矩形 60"/>
          <p:cNvSpPr>
            <a:spLocks noChangeArrowheads="1"/>
          </p:cNvSpPr>
          <p:nvPr/>
        </p:nvSpPr>
        <p:spPr bwMode="auto">
          <a:xfrm>
            <a:off x="2123728" y="3850075"/>
            <a:ext cx="6318746"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latin typeface="微软雅黑" panose="020B0503020204020204" pitchFamily="34" charset="-122"/>
              </a:rPr>
              <a:t>单击此处添加文本单击此处添加文本单击此处添加文本单击此处添加文本单击此处添加文本单击此处添加</a:t>
            </a:r>
            <a:endParaRPr lang="en-US" altLang="zh-CN" sz="1000" dirty="0">
              <a:latin typeface="微软雅黑" panose="020B0503020204020204" pitchFamily="34" charset="-122"/>
            </a:endParaRPr>
          </a:p>
          <a:p>
            <a:pPr>
              <a:lnSpc>
                <a:spcPct val="130000"/>
              </a:lnSpc>
            </a:pPr>
            <a:r>
              <a:rPr lang="zh-CN" altLang="en-US" sz="1000" dirty="0">
                <a:latin typeface="微软雅黑" panose="020B0503020204020204" pitchFamily="34" charset="-122"/>
              </a:rPr>
              <a:t>单击此处添加文本单击此处添加文本单击此处添加文本单击此处添加文本单击此处添加文本</a:t>
            </a:r>
            <a:endParaRPr lang="en-US" altLang="zh-CN" sz="1000" dirty="0">
              <a:latin typeface="微软雅黑" panose="020B0503020204020204" pitchFamily="34" charset="-122"/>
            </a:endParaRPr>
          </a:p>
        </p:txBody>
      </p:sp>
      <p:sp>
        <p:nvSpPr>
          <p:cNvPr id="18" name="椭圆 1"/>
          <p:cNvSpPr>
            <a:spLocks noChangeArrowheads="1"/>
          </p:cNvSpPr>
          <p:nvPr/>
        </p:nvSpPr>
        <p:spPr bwMode="auto">
          <a:xfrm>
            <a:off x="4511675" y="1363489"/>
            <a:ext cx="1751013"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9" name="TextBox 16"/>
          <p:cNvSpPr>
            <a:spLocks noChangeArrowheads="1"/>
          </p:cNvSpPr>
          <p:nvPr/>
        </p:nvSpPr>
        <p:spPr bwMode="auto">
          <a:xfrm>
            <a:off x="5111750" y="1358726"/>
            <a:ext cx="715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panose="02000000000000000000" charset="-122"/>
              </a:rPr>
              <a:t>03</a:t>
            </a:r>
          </a:p>
        </p:txBody>
      </p:sp>
      <p:sp>
        <p:nvSpPr>
          <p:cNvPr id="20" name="直接连接符 20"/>
          <p:cNvSpPr>
            <a:spLocks noChangeShapeType="1"/>
          </p:cNvSpPr>
          <p:nvPr/>
        </p:nvSpPr>
        <p:spPr bwMode="auto">
          <a:xfrm>
            <a:off x="4743450"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21" name="TextBox 26"/>
          <p:cNvSpPr>
            <a:spLocks noChangeArrowheads="1"/>
          </p:cNvSpPr>
          <p:nvPr/>
        </p:nvSpPr>
        <p:spPr bwMode="auto">
          <a:xfrm>
            <a:off x="4605338" y="2060401"/>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anose="020B0503020204020204" pitchFamily="34" charset="-122"/>
              </a:rPr>
              <a:t>点此输入标题</a:t>
            </a:r>
          </a:p>
        </p:txBody>
      </p:sp>
      <p:sp>
        <p:nvSpPr>
          <p:cNvPr id="22" name="TextBox 27"/>
          <p:cNvSpPr>
            <a:spLocks noChangeArrowheads="1"/>
          </p:cNvSpPr>
          <p:nvPr/>
        </p:nvSpPr>
        <p:spPr bwMode="auto">
          <a:xfrm>
            <a:off x="4627563" y="2406476"/>
            <a:ext cx="174625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sp>
        <p:nvSpPr>
          <p:cNvPr id="23" name="椭圆 11"/>
          <p:cNvSpPr>
            <a:spLocks noChangeArrowheads="1"/>
          </p:cNvSpPr>
          <p:nvPr/>
        </p:nvSpPr>
        <p:spPr bwMode="auto">
          <a:xfrm>
            <a:off x="6264275" y="1363489"/>
            <a:ext cx="1873250" cy="1871662"/>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24" name="TextBox 17"/>
          <p:cNvSpPr>
            <a:spLocks noChangeArrowheads="1"/>
          </p:cNvSpPr>
          <p:nvPr/>
        </p:nvSpPr>
        <p:spPr bwMode="auto">
          <a:xfrm>
            <a:off x="6804248" y="1358726"/>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panose="02000000000000000000" charset="-122"/>
              </a:rPr>
              <a:t>04</a:t>
            </a:r>
          </a:p>
        </p:txBody>
      </p:sp>
      <p:sp>
        <p:nvSpPr>
          <p:cNvPr id="25" name="直接连接符 21"/>
          <p:cNvSpPr>
            <a:spLocks noChangeShapeType="1"/>
          </p:cNvSpPr>
          <p:nvPr/>
        </p:nvSpPr>
        <p:spPr bwMode="auto">
          <a:xfrm>
            <a:off x="6503988" y="1942926"/>
            <a:ext cx="1435100"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26" name="TextBox 28"/>
          <p:cNvSpPr>
            <a:spLocks noChangeArrowheads="1"/>
          </p:cNvSpPr>
          <p:nvPr/>
        </p:nvSpPr>
        <p:spPr bwMode="auto">
          <a:xfrm>
            <a:off x="6407150" y="2088976"/>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anose="020B0503020204020204" pitchFamily="34" charset="-122"/>
              </a:rPr>
              <a:t>点此输入标题</a:t>
            </a:r>
          </a:p>
        </p:txBody>
      </p:sp>
      <p:sp>
        <p:nvSpPr>
          <p:cNvPr id="27" name="TextBox 29"/>
          <p:cNvSpPr>
            <a:spLocks noChangeArrowheads="1"/>
          </p:cNvSpPr>
          <p:nvPr/>
        </p:nvSpPr>
        <p:spPr bwMode="auto">
          <a:xfrm>
            <a:off x="6429375" y="2435051"/>
            <a:ext cx="174625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cxnSp>
        <p:nvCxnSpPr>
          <p:cNvPr id="28" name="Straight Connector 42"/>
          <p:cNvCxnSpPr/>
          <p:nvPr/>
        </p:nvCxnSpPr>
        <p:spPr>
          <a:xfrm>
            <a:off x="899592" y="3651870"/>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strVal val="4*#ppt_w"/>
                                          </p:val>
                                        </p:tav>
                                        <p:tav tm="100000">
                                          <p:val>
                                            <p:strVal val="#ppt_w"/>
                                          </p:val>
                                        </p:tav>
                                      </p:tavLst>
                                    </p:anim>
                                    <p:anim calcmode="lin" valueType="num">
                                      <p:cBhvr>
                                        <p:cTn id="12" dur="250" fill="hold"/>
                                        <p:tgtEl>
                                          <p:spTgt spid="3"/>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strVal val="4*#ppt_w"/>
                                          </p:val>
                                        </p:tav>
                                        <p:tav tm="100000">
                                          <p:val>
                                            <p:strVal val="#ppt_w"/>
                                          </p:val>
                                        </p:tav>
                                      </p:tavLst>
                                    </p:anim>
                                    <p:anim calcmode="lin" valueType="num">
                                      <p:cBhvr>
                                        <p:cTn id="16" dur="25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strVal val="4*#ppt_w"/>
                                          </p:val>
                                        </p:tav>
                                        <p:tav tm="100000">
                                          <p:val>
                                            <p:strVal val="#ppt_w"/>
                                          </p:val>
                                        </p:tav>
                                      </p:tavLst>
                                    </p:anim>
                                    <p:anim calcmode="lin" valueType="num">
                                      <p:cBhvr>
                                        <p:cTn id="20" dur="250" fill="hold"/>
                                        <p:tgtEl>
                                          <p:spTgt spid="1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75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50" fill="hold"/>
                                        <p:tgtEl>
                                          <p:spTgt spid="23"/>
                                        </p:tgtEl>
                                        <p:attrNameLst>
                                          <p:attrName>ppt_w</p:attrName>
                                        </p:attrNameLst>
                                      </p:cBhvr>
                                      <p:tavLst>
                                        <p:tav tm="0">
                                          <p:val>
                                            <p:strVal val="4*#ppt_w"/>
                                          </p:val>
                                        </p:tav>
                                        <p:tav tm="100000">
                                          <p:val>
                                            <p:strVal val="#ppt_w"/>
                                          </p:val>
                                        </p:tav>
                                      </p:tavLst>
                                    </p:anim>
                                    <p:anim calcmode="lin" valueType="num">
                                      <p:cBhvr>
                                        <p:cTn id="24" dur="250" fill="hold"/>
                                        <p:tgtEl>
                                          <p:spTgt spid="23"/>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2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58" dur="500" tmFilter="0,0; .5, 1; 1, 1"/>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0"/>
                                        </p:tgtEl>
                                        <p:attrNameLst>
                                          <p:attrName>ppt_y</p:attrName>
                                        </p:attrNameLst>
                                      </p:cBhvr>
                                      <p:tavLst>
                                        <p:tav tm="0">
                                          <p:val>
                                            <p:strVal val="#ppt_y"/>
                                          </p:val>
                                        </p:tav>
                                        <p:tav tm="100000">
                                          <p:val>
                                            <p:strVal val="#ppt_y"/>
                                          </p:val>
                                        </p:tav>
                                      </p:tavLst>
                                    </p:anim>
                                    <p:anim calcmode="lin" valueType="num">
                                      <p:cBhvr>
                                        <p:cTn id="6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65" dur="500" tmFilter="0,0; .5, 1; 1, 1"/>
                                        <p:tgtEl>
                                          <p:spTgt spid="10"/>
                                        </p:tgtEl>
                                      </p:cBhvr>
                                    </p:animEffect>
                                  </p:childTnLst>
                                </p:cTn>
                              </p:par>
                            </p:childTnLst>
                          </p:cTn>
                        </p:par>
                        <p:par>
                          <p:cTn id="66" fill="hold">
                            <p:stCondLst>
                              <p:cond delay="32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3"/>
                                        </p:tgtEl>
                                        <p:attrNameLst>
                                          <p:attrName>ppt_y</p:attrName>
                                        </p:attrNameLst>
                                      </p:cBhvr>
                                      <p:tavLst>
                                        <p:tav tm="0">
                                          <p:val>
                                            <p:strVal val="#ppt_y"/>
                                          </p:val>
                                        </p:tav>
                                        <p:tav tm="100000">
                                          <p:val>
                                            <p:strVal val="#ppt_y"/>
                                          </p:val>
                                        </p:tav>
                                      </p:tavLst>
                                    </p:anim>
                                    <p:anim calcmode="lin" valueType="num">
                                      <p:cBhvr>
                                        <p:cTn id="7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73" dur="500" tmFilter="0,0; .5, 1; 1, 1"/>
                                        <p:tgtEl>
                                          <p:spTgt spid="13"/>
                                        </p:tgtEl>
                                      </p:cBhvr>
                                    </p:animEffect>
                                  </p:childTnLst>
                                </p:cTn>
                              </p:par>
                              <p:par>
                                <p:cTn id="74" presetID="41" presetClass="entr" presetSubtype="0" fill="hold" grpId="0" nodeType="withEffect">
                                  <p:stCondLst>
                                    <p:cond delay="0"/>
                                  </p:stCondLst>
                                  <p:iterate type="lt">
                                    <p:tmPct val="10000"/>
                                  </p:iterate>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2"/>
                                        </p:tgtEl>
                                        <p:attrNameLst>
                                          <p:attrName>ppt_y</p:attrName>
                                        </p:attrNameLst>
                                      </p:cBhvr>
                                      <p:tavLst>
                                        <p:tav tm="0">
                                          <p:val>
                                            <p:strVal val="#ppt_y"/>
                                          </p:val>
                                        </p:tav>
                                        <p:tav tm="100000">
                                          <p:val>
                                            <p:strVal val="#ppt_y"/>
                                          </p:val>
                                        </p:tav>
                                      </p:tavLst>
                                    </p:anim>
                                    <p:anim calcmode="lin" valueType="num">
                                      <p:cBhvr>
                                        <p:cTn id="7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12"/>
                                        </p:tgtEl>
                                      </p:cBhvr>
                                    </p:animEffect>
                                  </p:childTnLst>
                                </p:cTn>
                              </p:par>
                            </p:childTnLst>
                          </p:cTn>
                        </p:par>
                        <p:par>
                          <p:cTn id="81" fill="hold">
                            <p:stCondLst>
                              <p:cond delay="400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2"/>
                                        </p:tgtEl>
                                        <p:attrNameLst>
                                          <p:attrName>ppt_y</p:attrName>
                                        </p:attrNameLst>
                                      </p:cBhvr>
                                      <p:tavLst>
                                        <p:tav tm="0">
                                          <p:val>
                                            <p:strVal val="#ppt_y"/>
                                          </p:val>
                                        </p:tav>
                                        <p:tav tm="100000">
                                          <p:val>
                                            <p:strVal val="#ppt_y"/>
                                          </p:val>
                                        </p:tav>
                                      </p:tavLst>
                                    </p:anim>
                                    <p:anim calcmode="lin" valueType="num">
                                      <p:cBhvr>
                                        <p:cTn id="8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88" dur="500" tmFilter="0,0; .5, 1; 1, 1"/>
                                        <p:tgtEl>
                                          <p:spTgt spid="22"/>
                                        </p:tgtEl>
                                      </p:cBhvr>
                                    </p:animEffect>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1"/>
                                        </p:tgtEl>
                                        <p:attrNameLst>
                                          <p:attrName>ppt_y</p:attrName>
                                        </p:attrNameLst>
                                      </p:cBhvr>
                                      <p:tavLst>
                                        <p:tav tm="0">
                                          <p:val>
                                            <p:strVal val="#ppt_y"/>
                                          </p:val>
                                        </p:tav>
                                        <p:tav tm="100000">
                                          <p:val>
                                            <p:strVal val="#ppt_y"/>
                                          </p:val>
                                        </p:tav>
                                      </p:tavLst>
                                    </p:anim>
                                    <p:anim calcmode="lin" valueType="num">
                                      <p:cBhvr>
                                        <p:cTn id="9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5" dur="500" tmFilter="0,0; .5, 1; 1, 1"/>
                                        <p:tgtEl>
                                          <p:spTgt spid="21"/>
                                        </p:tgtEl>
                                      </p:cBhvr>
                                    </p:animEffect>
                                  </p:childTnLst>
                                </p:cTn>
                              </p:par>
                            </p:childTnLst>
                          </p:cTn>
                        </p:par>
                        <p:par>
                          <p:cTn id="96" fill="hold">
                            <p:stCondLst>
                              <p:cond delay="475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7"/>
                                        </p:tgtEl>
                                        <p:attrNameLst>
                                          <p:attrName>ppt_y</p:attrName>
                                        </p:attrNameLst>
                                      </p:cBhvr>
                                      <p:tavLst>
                                        <p:tav tm="0">
                                          <p:val>
                                            <p:strVal val="#ppt_y"/>
                                          </p:val>
                                        </p:tav>
                                        <p:tav tm="100000">
                                          <p:val>
                                            <p:strVal val="#ppt_y"/>
                                          </p:val>
                                        </p:tav>
                                      </p:tavLst>
                                    </p:anim>
                                    <p:anim calcmode="lin" valueType="num">
                                      <p:cBhvr>
                                        <p:cTn id="10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103" dur="500" tmFilter="0,0; .5, 1; 1, 1"/>
                                        <p:tgtEl>
                                          <p:spTgt spid="27"/>
                                        </p:tgtEl>
                                      </p:cBhvr>
                                    </p:animEffect>
                                  </p:childTnLst>
                                </p:cTn>
                              </p:par>
                              <p:par>
                                <p:cTn id="104" presetID="41" presetClass="entr" presetSubtype="0" fill="hold" grpId="0" nodeType="withEffect">
                                  <p:stCondLst>
                                    <p:cond delay="0"/>
                                  </p:stCondLst>
                                  <p:iterate type="lt">
                                    <p:tmPct val="10000"/>
                                  </p:iterate>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6"/>
                                        </p:tgtEl>
                                        <p:attrNameLst>
                                          <p:attrName>ppt_y</p:attrName>
                                        </p:attrNameLst>
                                      </p:cBhvr>
                                      <p:tavLst>
                                        <p:tav tm="0">
                                          <p:val>
                                            <p:strVal val="#ppt_y"/>
                                          </p:val>
                                        </p:tav>
                                        <p:tav tm="100000">
                                          <p:val>
                                            <p:strVal val="#ppt_y"/>
                                          </p:val>
                                        </p:tav>
                                      </p:tavLst>
                                    </p:anim>
                                    <p:anim calcmode="lin" valueType="num">
                                      <p:cBhvr>
                                        <p:cTn id="10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10" dur="500" tmFilter="0,0; .5, 1; 1, 1"/>
                                        <p:tgtEl>
                                          <p:spTgt spid="26"/>
                                        </p:tgtEl>
                                      </p:cBhvr>
                                    </p:animEffect>
                                  </p:childTnLst>
                                </p:cTn>
                              </p:par>
                            </p:childTnLst>
                          </p:cTn>
                        </p:par>
                        <p:par>
                          <p:cTn id="111" fill="hold">
                            <p:stCondLst>
                              <p:cond delay="5500"/>
                            </p:stCondLst>
                            <p:childTnLst>
                              <p:par>
                                <p:cTn id="112" presetID="2" presetClass="entr" presetSubtype="4"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childTnLst>
                          </p:cTn>
                        </p:par>
                        <p:par>
                          <p:cTn id="116" fill="hold">
                            <p:stCondLst>
                              <p:cond delay="6000"/>
                            </p:stCondLst>
                            <p:childTnLst>
                              <p:par>
                                <p:cTn id="117" presetID="10" presetClass="entr" presetSubtype="0" fill="hold"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childTnLst>
                          </p:cTn>
                        </p:par>
                        <p:par>
                          <p:cTn id="120" fill="hold">
                            <p:stCondLst>
                              <p:cond delay="6500"/>
                            </p:stCondLst>
                            <p:childTnLst>
                              <p:par>
                                <p:cTn id="121" presetID="22" presetClass="entr" presetSubtype="8"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ipe(left)">
                                      <p:cBhvr>
                                        <p:cTn id="123" dur="500"/>
                                        <p:tgtEl>
                                          <p:spTgt spid="17"/>
                                        </p:tgtEl>
                                      </p:cBhvr>
                                    </p:animEffect>
                                  </p:childTnLst>
                                </p:cTn>
                              </p:par>
                            </p:childTnLst>
                          </p:cTn>
                        </p:par>
                        <p:par>
                          <p:cTn id="124" fill="hold">
                            <p:stCondLst>
                              <p:cond delay="7000"/>
                            </p:stCondLst>
                            <p:childTnLst>
                              <p:par>
                                <p:cTn id="125" presetID="10"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ldLvl="0" animBg="1" autoUpdateAnimBg="0"/>
      <p:bldP spid="4" grpId="0" bldLvl="0" animBg="1" autoUpdateAnimBg="0"/>
      <p:bldP spid="5" grpId="0" bldLvl="0" autoUpdateAnimBg="0"/>
      <p:bldP spid="7" grpId="0" bldLvl="0" autoUpdateAnimBg="0"/>
      <p:bldP spid="8" grpId="0" animBg="1"/>
      <p:bldP spid="9" grpId="0" animBg="1"/>
      <p:bldP spid="10" grpId="0" bldLvl="0" autoUpdateAnimBg="0"/>
      <p:bldP spid="11" grpId="0" bldLvl="0" autoUpdateAnimBg="0"/>
      <p:bldP spid="12" grpId="0" bldLvl="0" autoUpdateAnimBg="0"/>
      <p:bldP spid="13" grpId="0" bldLvl="0" autoUpdateAnimBg="0"/>
      <p:bldP spid="17" grpId="0"/>
      <p:bldP spid="18" grpId="0" bldLvl="0" animBg="1" autoUpdateAnimBg="0"/>
      <p:bldP spid="19" grpId="0" bldLvl="0" autoUpdateAnimBg="0"/>
      <p:bldP spid="20" grpId="0" animBg="1"/>
      <p:bldP spid="21" grpId="0" bldLvl="0" autoUpdateAnimBg="0"/>
      <p:bldP spid="22" grpId="0" bldLvl="0" autoUpdateAnimBg="0"/>
      <p:bldP spid="23" grpId="0" bldLvl="0" animBg="1" autoUpdateAnimBg="0"/>
      <p:bldP spid="24" grpId="0" bldLvl="0" autoUpdateAnimBg="0"/>
      <p:bldP spid="25" grpId="0" animBg="1"/>
      <p:bldP spid="26" grpId="0" bldLvl="0" autoUpdateAnimBg="0"/>
      <p:bldP spid="27" grpId="0" bldLvl="0" autoUpdateAnimBg="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20XX</a:t>
            </a:r>
            <a:r>
              <a:rPr lang="zh-CN" altLang="en-US" sz="1800" b="1" dirty="0">
                <a:latin typeface="+mj-ea"/>
              </a:rPr>
              <a:t>年</a:t>
            </a:r>
            <a:r>
              <a:rPr lang="zh-CN" altLang="en-US" sz="1800" b="1" dirty="0"/>
              <a:t>工作目标</a:t>
            </a:r>
            <a:r>
              <a:rPr lang="zh-CN" altLang="en-US" sz="1200" b="1" dirty="0"/>
              <a:t>（文字可以编辑）</a:t>
            </a:r>
          </a:p>
        </p:txBody>
      </p:sp>
      <p:sp>
        <p:nvSpPr>
          <p:cNvPr id="3" name="Shape 6891"/>
          <p:cNvSpPr/>
          <p:nvPr/>
        </p:nvSpPr>
        <p:spPr>
          <a:xfrm flipH="1">
            <a:off x="5278671" y="2126846"/>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latin typeface="+mn-ea"/>
            </a:endParaRPr>
          </a:p>
        </p:txBody>
      </p:sp>
      <p:sp>
        <p:nvSpPr>
          <p:cNvPr id="4" name="Shape 6914"/>
          <p:cNvSpPr/>
          <p:nvPr/>
        </p:nvSpPr>
        <p:spPr>
          <a:xfrm>
            <a:off x="2896385" y="12355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5" name="Shape 6915"/>
          <p:cNvSpPr/>
          <p:nvPr/>
        </p:nvSpPr>
        <p:spPr>
          <a:xfrm>
            <a:off x="4566956" y="12355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7" name="Shape 6916"/>
          <p:cNvSpPr/>
          <p:nvPr/>
        </p:nvSpPr>
        <p:spPr>
          <a:xfrm>
            <a:off x="2896386" y="27405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8" name="Shape 6917"/>
          <p:cNvSpPr/>
          <p:nvPr/>
        </p:nvSpPr>
        <p:spPr>
          <a:xfrm>
            <a:off x="4390027" y="29148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9" name="Shape 6926"/>
          <p:cNvSpPr/>
          <p:nvPr/>
        </p:nvSpPr>
        <p:spPr>
          <a:xfrm>
            <a:off x="2434457" y="1618255"/>
            <a:ext cx="957017" cy="446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0" name="Shape 6927"/>
          <p:cNvSpPr/>
          <p:nvPr/>
        </p:nvSpPr>
        <p:spPr>
          <a:xfrm>
            <a:off x="2434456" y="3329135"/>
            <a:ext cx="525089" cy="152"/>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1" name="Shape 6928"/>
          <p:cNvSpPr/>
          <p:nvPr/>
        </p:nvSpPr>
        <p:spPr>
          <a:xfrm flipH="1">
            <a:off x="5821911" y="1618277"/>
            <a:ext cx="879165"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2" name="Shape 6929"/>
          <p:cNvSpPr/>
          <p:nvPr/>
        </p:nvSpPr>
        <p:spPr>
          <a:xfrm flipH="1">
            <a:off x="5974939" y="3329137"/>
            <a:ext cx="726137"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3" name="Freeform 41"/>
          <p:cNvSpPr>
            <a:spLocks noEditPoints="1"/>
          </p:cNvSpPr>
          <p:nvPr/>
        </p:nvSpPr>
        <p:spPr bwMode="auto">
          <a:xfrm>
            <a:off x="4060604" y="24499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Content Placeholder 2"/>
          <p:cNvSpPr txBox="1"/>
          <p:nvPr/>
        </p:nvSpPr>
        <p:spPr>
          <a:xfrm>
            <a:off x="436380" y="127560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b="1" dirty="0">
                <a:solidFill>
                  <a:schemeClr val="accent1"/>
                </a:solidFill>
                <a:latin typeface="+mn-ea"/>
                <a:cs typeface="Arial" panose="020B0604020202020204" pitchFamily="34" charset="0"/>
              </a:rPr>
              <a:t>填加标题</a:t>
            </a:r>
            <a:endParaRPr lang="id-ID" sz="1600" b="1" dirty="0">
              <a:solidFill>
                <a:schemeClr val="accent1"/>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405216" y="300727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b="1" dirty="0">
                <a:solidFill>
                  <a:schemeClr val="accent1"/>
                </a:solidFill>
                <a:latin typeface="+mn-ea"/>
                <a:cs typeface="Arial" panose="020B0604020202020204" pitchFamily="34" charset="0"/>
              </a:rPr>
              <a:t>填加标题</a:t>
            </a:r>
            <a:endParaRPr lang="en-US" altLang="zh-CN" sz="1600" b="1" dirty="0">
              <a:solidFill>
                <a:schemeClr val="accent1"/>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Content Placeholder 2"/>
          <p:cNvSpPr txBox="1"/>
          <p:nvPr/>
        </p:nvSpPr>
        <p:spPr>
          <a:xfrm>
            <a:off x="6773084" y="1286180"/>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chemeClr val="accent1"/>
                </a:solidFill>
                <a:latin typeface="+mn-ea"/>
                <a:cs typeface="Arial" panose="020B0604020202020204" pitchFamily="34" charset="0"/>
              </a:rPr>
              <a:t>填加标题</a:t>
            </a:r>
            <a:endParaRPr lang="id-ID" sz="1600" b="1" dirty="0">
              <a:solidFill>
                <a:schemeClr val="accent1"/>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Content Placeholder 2"/>
          <p:cNvSpPr txBox="1"/>
          <p:nvPr/>
        </p:nvSpPr>
        <p:spPr>
          <a:xfrm>
            <a:off x="6773084" y="3004404"/>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chemeClr val="accent1"/>
                </a:solidFill>
                <a:latin typeface="+mn-ea"/>
                <a:cs typeface="Arial" panose="020B0604020202020204" pitchFamily="34" charset="0"/>
              </a:rPr>
              <a:t>填加标题</a:t>
            </a:r>
            <a:endParaRPr lang="en-US" altLang="zh-CN" sz="1600" b="1" dirty="0">
              <a:solidFill>
                <a:schemeClr val="accent1"/>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2"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latin typeface="+mj-ea"/>
              </a:rPr>
              <a:t>备用页</a:t>
            </a:r>
            <a:r>
              <a:rPr lang="zh-CN" altLang="en-US" sz="1200" b="1" dirty="0"/>
              <a:t>（文字可以编辑）</a:t>
            </a:r>
          </a:p>
        </p:txBody>
      </p:sp>
      <p:sp>
        <p:nvSpPr>
          <p:cNvPr id="18" name="AutoShape 5"/>
          <p:cNvSpPr>
            <a:spLocks noChangeArrowheads="1"/>
          </p:cNvSpPr>
          <p:nvPr/>
        </p:nvSpPr>
        <p:spPr bwMode="auto">
          <a:xfrm rot="10800000">
            <a:off x="1845324" y="2843718"/>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sp>
        <p:nvSpPr>
          <p:cNvPr id="19" name="AutoShape 6"/>
          <p:cNvSpPr>
            <a:spLocks noChangeArrowheads="1"/>
          </p:cNvSpPr>
          <p:nvPr/>
        </p:nvSpPr>
        <p:spPr bwMode="auto">
          <a:xfrm>
            <a:off x="2653196" y="1203598"/>
            <a:ext cx="1073750" cy="914346"/>
          </a:xfrm>
          <a:prstGeom prst="triangle">
            <a:avLst>
              <a:gd name="adj" fmla="val 50000"/>
            </a:avLst>
          </a:pr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sp>
        <p:nvSpPr>
          <p:cNvPr id="20" name="AutoShape 4"/>
          <p:cNvSpPr>
            <a:spLocks noChangeArrowheads="1"/>
          </p:cNvSpPr>
          <p:nvPr/>
        </p:nvSpPr>
        <p:spPr bwMode="auto">
          <a:xfrm rot="10800000">
            <a:off x="2315571" y="2240161"/>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sp>
        <p:nvSpPr>
          <p:cNvPr id="21" name="AutoShape 5"/>
          <p:cNvSpPr>
            <a:spLocks noChangeArrowheads="1"/>
          </p:cNvSpPr>
          <p:nvPr/>
        </p:nvSpPr>
        <p:spPr bwMode="auto">
          <a:xfrm rot="10800000">
            <a:off x="1403649" y="3694343"/>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cxnSp>
        <p:nvCxnSpPr>
          <p:cNvPr id="22" name="直接连接符 21"/>
          <p:cNvCxnSpPr/>
          <p:nvPr/>
        </p:nvCxnSpPr>
        <p:spPr>
          <a:xfrm>
            <a:off x="3665094" y="1736964"/>
            <a:ext cx="4161618"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064573" y="2487357"/>
            <a:ext cx="3762139"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a:off x="4495817" y="3252197"/>
            <a:ext cx="33308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p:nvPr/>
        </p:nvCxnSpPr>
        <p:spPr>
          <a:xfrm>
            <a:off x="4976495" y="4009418"/>
            <a:ext cx="2850217"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6" name="Rectangle 10"/>
          <p:cNvSpPr/>
          <p:nvPr/>
        </p:nvSpPr>
        <p:spPr>
          <a:xfrm>
            <a:off x="6800073" y="1389540"/>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27" name="TextBox 26"/>
          <p:cNvSpPr txBox="1"/>
          <p:nvPr/>
        </p:nvSpPr>
        <p:spPr>
          <a:xfrm>
            <a:off x="5532434" y="1707654"/>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28" name="Rectangle 10"/>
          <p:cNvSpPr/>
          <p:nvPr/>
        </p:nvSpPr>
        <p:spPr>
          <a:xfrm>
            <a:off x="6800073" y="2134953"/>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29" name="TextBox 28"/>
          <p:cNvSpPr txBox="1"/>
          <p:nvPr/>
        </p:nvSpPr>
        <p:spPr>
          <a:xfrm>
            <a:off x="5532434" y="2453067"/>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30" name="Rectangle 10"/>
          <p:cNvSpPr/>
          <p:nvPr/>
        </p:nvSpPr>
        <p:spPr>
          <a:xfrm>
            <a:off x="6800073" y="2902828"/>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31" name="TextBox 30"/>
          <p:cNvSpPr txBox="1"/>
          <p:nvPr/>
        </p:nvSpPr>
        <p:spPr>
          <a:xfrm>
            <a:off x="5532434" y="3220942"/>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32" name="Rectangle 10"/>
          <p:cNvSpPr/>
          <p:nvPr/>
        </p:nvSpPr>
        <p:spPr>
          <a:xfrm>
            <a:off x="6800073" y="3703088"/>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33" name="TextBox 32"/>
          <p:cNvSpPr txBox="1"/>
          <p:nvPr/>
        </p:nvSpPr>
        <p:spPr>
          <a:xfrm>
            <a:off x="5532434" y="4021202"/>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35" name="TextBox 34"/>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14:presetBounceEnd="64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4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14:bounceEnd="64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14:bounceEnd="64000">
                                          <p:cBhvr additive="base">
                                            <p:cTn id="23" dur="1000" fill="hold"/>
                                            <p:tgtEl>
                                              <p:spTgt spid="19"/>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1" grpId="0" animBg="1"/>
          <p:bldP spid="26" grpId="0"/>
          <p:bldP spid="27" grpId="0"/>
          <p:bldP spid="28" grpId="0"/>
          <p:bldP spid="29" grpId="0"/>
          <p:bldP spid="30" grpId="0"/>
          <p:bldP spid="31" grpId="0"/>
          <p:bldP spid="32" grpId="0"/>
          <p:bldP spid="33"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1" grpId="0" animBg="1"/>
          <p:bldP spid="26" grpId="0"/>
          <p:bldP spid="27" grpId="0"/>
          <p:bldP spid="28" grpId="0"/>
          <p:bldP spid="29" grpId="0"/>
          <p:bldP spid="30" grpId="0"/>
          <p:bldP spid="31" grpId="0"/>
          <p:bldP spid="32" grpId="0"/>
          <p:bldP spid="33" grpId="0"/>
          <p:bldP spid="3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latin typeface="+mj-ea"/>
              </a:rPr>
              <a:t>备用页</a:t>
            </a:r>
            <a:r>
              <a:rPr lang="zh-CN" altLang="en-US" sz="1200" b="1" dirty="0"/>
              <a:t>（文字可以编辑）</a:t>
            </a:r>
          </a:p>
        </p:txBody>
      </p:sp>
      <p:grpSp>
        <p:nvGrpSpPr>
          <p:cNvPr id="26" name="组合 25"/>
          <p:cNvGrpSpPr/>
          <p:nvPr/>
        </p:nvGrpSpPr>
        <p:grpSpPr>
          <a:xfrm>
            <a:off x="2081481" y="1324137"/>
            <a:ext cx="1511085" cy="1509370"/>
            <a:chOff x="5305424" y="2638424"/>
            <a:chExt cx="1579563" cy="1577975"/>
          </a:xfrm>
          <a:solidFill>
            <a:srgbClr val="000000">
              <a:alpha val="60000"/>
            </a:srgbClr>
          </a:solidFill>
        </p:grpSpPr>
        <p:sp>
          <p:nvSpPr>
            <p:cNvPr id="27"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2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grpSp>
        <p:nvGrpSpPr>
          <p:cNvPr id="29" name="组合 28"/>
          <p:cNvGrpSpPr/>
          <p:nvPr/>
        </p:nvGrpSpPr>
        <p:grpSpPr>
          <a:xfrm>
            <a:off x="2998146" y="2239331"/>
            <a:ext cx="1896829" cy="1893545"/>
            <a:chOff x="5102225" y="2441575"/>
            <a:chExt cx="1982788" cy="1979613"/>
          </a:xfrm>
          <a:solidFill>
            <a:srgbClr val="000000">
              <a:alpha val="60000"/>
            </a:srgbClr>
          </a:solidFill>
          <a:effectLst/>
        </p:grpSpPr>
        <p:sp>
          <p:nvSpPr>
            <p:cNvPr id="3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3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grpSp>
        <p:nvGrpSpPr>
          <p:cNvPr id="32" name="组合 31"/>
          <p:cNvGrpSpPr/>
          <p:nvPr/>
        </p:nvGrpSpPr>
        <p:grpSpPr>
          <a:xfrm>
            <a:off x="4617058" y="1883248"/>
            <a:ext cx="1243798" cy="1261857"/>
            <a:chOff x="5803900" y="2852738"/>
            <a:chExt cx="1300163" cy="1319212"/>
          </a:xfrm>
          <a:solidFill>
            <a:srgbClr val="000000">
              <a:alpha val="60000"/>
            </a:srgbClr>
          </a:solidFill>
          <a:effectLst/>
        </p:grpSpPr>
        <p:sp>
          <p:nvSpPr>
            <p:cNvPr id="33"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34"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grpSp>
        <p:nvGrpSpPr>
          <p:cNvPr id="35" name="组合 34"/>
          <p:cNvGrpSpPr/>
          <p:nvPr/>
        </p:nvGrpSpPr>
        <p:grpSpPr>
          <a:xfrm>
            <a:off x="5687748" y="2114056"/>
            <a:ext cx="1511085" cy="1509370"/>
            <a:chOff x="5305425" y="2638425"/>
            <a:chExt cx="1579563" cy="1577975"/>
          </a:xfrm>
          <a:solidFill>
            <a:srgbClr val="000000">
              <a:alpha val="60000"/>
            </a:srgbClr>
          </a:solidFill>
          <a:effectLst/>
        </p:grpSpPr>
        <p:sp>
          <p:nvSpPr>
            <p:cNvPr id="36"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37"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sp>
        <p:nvSpPr>
          <p:cNvPr id="38" name="TextBox 37"/>
          <p:cNvSpPr txBox="1"/>
          <p:nvPr/>
        </p:nvSpPr>
        <p:spPr>
          <a:xfrm>
            <a:off x="461701" y="2209165"/>
            <a:ext cx="1139877" cy="654025"/>
          </a:xfrm>
          <a:prstGeom prst="rect">
            <a:avLst/>
          </a:prstGeom>
          <a:noFill/>
        </p:spPr>
        <p:txBody>
          <a:bodyPr wrap="square" lIns="68580" tIns="34290" rIns="68580" bIns="34290" rtlCol="0" anchor="ctr">
            <a:spAutoFit/>
          </a:bodyPr>
          <a:lstStyle/>
          <a:p>
            <a:pPr lvl="0"/>
            <a:endParaRPr lang="en-US" altLang="zh-CN" sz="5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endParaRPr>
          </a:p>
          <a:p>
            <a:pPr lvl="0"/>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sp>
        <p:nvSpPr>
          <p:cNvPr id="39" name="矩形 38"/>
          <p:cNvSpPr/>
          <p:nvPr/>
        </p:nvSpPr>
        <p:spPr>
          <a:xfrm>
            <a:off x="2237361" y="932475"/>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40" name="TextBox 39"/>
          <p:cNvSpPr txBox="1"/>
          <p:nvPr/>
        </p:nvSpPr>
        <p:spPr>
          <a:xfrm>
            <a:off x="1238796" y="3072083"/>
            <a:ext cx="1301235" cy="654025"/>
          </a:xfrm>
          <a:prstGeom prst="rect">
            <a:avLst/>
          </a:prstGeom>
          <a:noFill/>
        </p:spPr>
        <p:txBody>
          <a:bodyPr wrap="square" lIns="68580" tIns="34290" rIns="68580" bIns="34290" rtlCol="0" anchor="ctr">
            <a:spAutoFit/>
          </a:bodyPr>
          <a:lstStyle/>
          <a:p>
            <a:pPr lvl="0"/>
            <a:endParaRPr lang="en-US" altLang="zh-CN" sz="5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endParaRPr>
          </a:p>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单击添加文本单击添加文本单击添加文本单击添加文本</a:t>
            </a:r>
          </a:p>
        </p:txBody>
      </p:sp>
      <p:sp>
        <p:nvSpPr>
          <p:cNvPr id="41" name="矩形 40"/>
          <p:cNvSpPr/>
          <p:nvPr/>
        </p:nvSpPr>
        <p:spPr>
          <a:xfrm>
            <a:off x="3346898" y="4287891"/>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42" name="TextBox 41"/>
          <p:cNvSpPr txBox="1"/>
          <p:nvPr/>
        </p:nvSpPr>
        <p:spPr>
          <a:xfrm>
            <a:off x="6374792" y="1494221"/>
            <a:ext cx="1614175" cy="484748"/>
          </a:xfrm>
          <a:prstGeom prst="rect">
            <a:avLst/>
          </a:prstGeom>
          <a:noFill/>
        </p:spPr>
        <p:txBody>
          <a:bodyPr wrap="square" lIns="68580" tIns="34290" rIns="68580" bIns="34290" rtlCol="0" anchor="ctr">
            <a:spAutoFit/>
          </a:bodyPr>
          <a:lstStyle/>
          <a:p>
            <a:pPr lvl="0"/>
            <a:endParaRPr lang="en-US" altLang="zh-CN" sz="5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endParaRPr>
          </a:p>
          <a:p>
            <a:pPr lvl="0"/>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sp>
        <p:nvSpPr>
          <p:cNvPr id="43" name="矩形 42"/>
          <p:cNvSpPr/>
          <p:nvPr/>
        </p:nvSpPr>
        <p:spPr>
          <a:xfrm>
            <a:off x="4639293" y="1477080"/>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44" name="TextBox 43"/>
          <p:cNvSpPr txBox="1"/>
          <p:nvPr/>
        </p:nvSpPr>
        <p:spPr>
          <a:xfrm>
            <a:off x="7448835" y="3101355"/>
            <a:ext cx="1515653" cy="654025"/>
          </a:xfrm>
          <a:prstGeom prst="rect">
            <a:avLst/>
          </a:prstGeom>
          <a:noFill/>
        </p:spPr>
        <p:txBody>
          <a:bodyPr wrap="square" lIns="68580" tIns="34290" rIns="68580" bIns="34290" rtlCol="0" anchor="ctr">
            <a:spAutoFit/>
          </a:bodyPr>
          <a:lstStyle/>
          <a:p>
            <a:pPr lvl="0"/>
            <a:endParaRPr lang="en-US" altLang="zh-CN" sz="5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endParaRPr>
          </a:p>
          <a:p>
            <a:pPr lvl="0"/>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单击添加文本单击添加文本单击添加文本单击添加文本</a:t>
            </a:r>
          </a:p>
        </p:txBody>
      </p:sp>
      <p:sp>
        <p:nvSpPr>
          <p:cNvPr id="45" name="矩形 44"/>
          <p:cNvSpPr/>
          <p:nvPr/>
        </p:nvSpPr>
        <p:spPr>
          <a:xfrm>
            <a:off x="5843628" y="3720243"/>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anose="02010600030101010101" pitchFamily="2" charset="-122"/>
            </a:endParaRPr>
          </a:p>
        </p:txBody>
      </p:sp>
      <p:cxnSp>
        <p:nvCxnSpPr>
          <p:cNvPr id="46" name="肘形连接符 45"/>
          <p:cNvCxnSpPr/>
          <p:nvPr/>
        </p:nvCxnSpPr>
        <p:spPr>
          <a:xfrm rot="10800000" flipV="1">
            <a:off x="491370" y="2325186"/>
            <a:ext cx="1590116" cy="542795"/>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rot="10800000">
            <a:off x="1286428" y="3112932"/>
            <a:ext cx="1711721" cy="375837"/>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flipV="1">
            <a:off x="7034693" y="3145104"/>
            <a:ext cx="1818481" cy="368987"/>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5838622" y="1477081"/>
            <a:ext cx="2150345" cy="519027"/>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43200000">
                                      <p:cBhvr>
                                        <p:cTn id="14" dur="4000" fill="hold"/>
                                        <p:tgtEl>
                                          <p:spTgt spid="26"/>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43200000">
                                      <p:cBhvr>
                                        <p:cTn id="31" dur="3500" fill="hold"/>
                                        <p:tgtEl>
                                          <p:spTgt spid="29"/>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47"/>
                                        </p:tgtEl>
                                        <p:attrNameLst>
                                          <p:attrName>style.visibility</p:attrName>
                                        </p:attrNameLst>
                                      </p:cBhvr>
                                      <p:to>
                                        <p:strVal val="visible"/>
                                      </p:to>
                                    </p:set>
                                    <p:animEffect transition="in" filter="wipe(right)">
                                      <p:cBhvr>
                                        <p:cTn id="34" dur="500"/>
                                        <p:tgtEl>
                                          <p:spTgt spid="4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43200000">
                                      <p:cBhvr>
                                        <p:cTn id="48" dur="3500" fill="hold"/>
                                        <p:tgtEl>
                                          <p:spTgt spid="32"/>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43200000">
                                      <p:cBhvr>
                                        <p:cTn id="65" dur="3000" fill="hold"/>
                                        <p:tgtEl>
                                          <p:spTgt spid="35"/>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39" grpId="0"/>
      <p:bldP spid="40" grpId="0"/>
      <p:bldP spid="41" grpId="0"/>
      <p:bldP spid="42" grpId="0"/>
      <p:bldP spid="43" grpId="0"/>
      <p:bldP spid="44"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 name="矩形 18"/>
          <p:cNvSpPr/>
          <p:nvPr/>
        </p:nvSpPr>
        <p:spPr>
          <a:xfrm>
            <a:off x="-29443" y="4752528"/>
            <a:ext cx="4197015" cy="411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20"/>
          <p:cNvSpPr>
            <a:spLocks noChangeArrowheads="1"/>
          </p:cNvSpPr>
          <p:nvPr/>
        </p:nvSpPr>
        <p:spPr bwMode="auto">
          <a:xfrm>
            <a:off x="5148064" y="4138481"/>
            <a:ext cx="3430473"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2700" dirty="0">
                <a:solidFill>
                  <a:schemeClr val="accent1"/>
                </a:solidFill>
                <a:latin typeface="Agency FB" panose="020B0503020202020204" pitchFamily="34" charset="0"/>
              </a:rPr>
              <a:t>PRESENTATION TEMPELETE TITLE</a:t>
            </a:r>
            <a:endParaRPr lang="zh-CN" altLang="zh-CN" sz="2700" dirty="0">
              <a:solidFill>
                <a:schemeClr val="accent1"/>
              </a:solidFill>
            </a:endParaRPr>
          </a:p>
        </p:txBody>
      </p:sp>
      <p:cxnSp>
        <p:nvCxnSpPr>
          <p:cNvPr id="37" name="直接连接符 36"/>
          <p:cNvCxnSpPr/>
          <p:nvPr/>
        </p:nvCxnSpPr>
        <p:spPr>
          <a:xfrm>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91823"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工作总结</a:t>
            </a:r>
          </a:p>
        </p:txBody>
      </p:sp>
      <p:sp>
        <p:nvSpPr>
          <p:cNvPr id="42" name="TextBox 41"/>
          <p:cNvSpPr txBox="1"/>
          <p:nvPr/>
        </p:nvSpPr>
        <p:spPr>
          <a:xfrm>
            <a:off x="6058064"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商务报告</a:t>
            </a:r>
          </a:p>
        </p:txBody>
      </p:sp>
      <p:sp>
        <p:nvSpPr>
          <p:cNvPr id="43" name="TextBox 42"/>
          <p:cNvSpPr txBox="1"/>
          <p:nvPr/>
        </p:nvSpPr>
        <p:spPr>
          <a:xfrm>
            <a:off x="6868259"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新年计划</a:t>
            </a:r>
          </a:p>
        </p:txBody>
      </p:sp>
      <p:sp>
        <p:nvSpPr>
          <p:cNvPr id="44" name="TextBox 43"/>
          <p:cNvSpPr txBox="1"/>
          <p:nvPr/>
        </p:nvSpPr>
        <p:spPr>
          <a:xfrm>
            <a:off x="7668345" y="4544356"/>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商务展示</a:t>
            </a:r>
          </a:p>
        </p:txBody>
      </p:sp>
      <p:sp>
        <p:nvSpPr>
          <p:cNvPr id="7" name="矩形 6"/>
          <p:cNvSpPr/>
          <p:nvPr/>
        </p:nvSpPr>
        <p:spPr>
          <a:xfrm>
            <a:off x="4318293"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18293"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5242205"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V="1">
            <a:off x="4318293"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4318293"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07904" y="709585"/>
            <a:ext cx="2462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anose="020B0503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zh-CN" altLang="en-US" sz="4800" dirty="0">
                <a:solidFill>
                  <a:schemeClr val="accent1">
                    <a:lumMod val="75000"/>
                  </a:schemeClr>
                </a:solidFill>
                <a:latin typeface="+mj-ea"/>
                <a:ea typeface="+mj-ea"/>
              </a:rPr>
              <a:t>谢谢观看</a:t>
            </a:r>
          </a:p>
        </p:txBody>
      </p:sp>
      <p:sp>
        <p:nvSpPr>
          <p:cNvPr id="24" name="TextBox 23"/>
          <p:cNvSpPr txBox="1"/>
          <p:nvPr/>
        </p:nvSpPr>
        <p:spPr>
          <a:xfrm>
            <a:off x="4555376" y="1406130"/>
            <a:ext cx="15231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anose="020B0503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en-US" altLang="zh-CN" sz="2000" dirty="0">
                <a:solidFill>
                  <a:schemeClr val="accent1">
                    <a:lumMod val="75000"/>
                  </a:schemeClr>
                </a:solidFill>
                <a:latin typeface="+mj-ea"/>
                <a:ea typeface="+mj-ea"/>
              </a:rPr>
              <a:t>THANK YOU</a:t>
            </a:r>
            <a:endParaRPr lang="zh-CN" altLang="en-US" sz="2000" dirty="0">
              <a:solidFill>
                <a:schemeClr val="accent1">
                  <a:lumMod val="7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ppt_y</p:attrName>
                                        </p:attrNameLst>
                                      </p:cBhvr>
                                      <p:tavLst>
                                        <p:tav tm="0">
                                          <p:val>
                                            <p:strVal val="#ppt_y+#ppt_h*1.125000"/>
                                          </p:val>
                                        </p:tav>
                                        <p:tav tm="100000">
                                          <p:val>
                                            <p:strVal val="#ppt_y"/>
                                          </p:val>
                                        </p:tav>
                                      </p:tavLst>
                                    </p:anim>
                                    <p:animEffect transition="in" filter="wipe(up)">
                                      <p:cBhvr>
                                        <p:cTn id="28" dur="500"/>
                                        <p:tgtEl>
                                          <p:spTgt spid="23"/>
                                        </p:tgtEl>
                                      </p:cBhvr>
                                    </p:animEffect>
                                  </p:childTnLst>
                                </p:cTn>
                              </p:par>
                            </p:childTnLst>
                          </p:cTn>
                        </p:par>
                        <p:par>
                          <p:cTn id="29" fill="hold">
                            <p:stCondLst>
                              <p:cond delay="3150"/>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p:tgtEl>
                                          <p:spTgt spid="24"/>
                                        </p:tgtEl>
                                        <p:attrNameLst>
                                          <p:attrName>ppt_y</p:attrName>
                                        </p:attrNameLst>
                                      </p:cBhvr>
                                      <p:tavLst>
                                        <p:tav tm="0">
                                          <p:val>
                                            <p:strVal val="#ppt_y+#ppt_h*1.125000"/>
                                          </p:val>
                                        </p:tav>
                                        <p:tav tm="100000">
                                          <p:val>
                                            <p:strVal val="#ppt_y"/>
                                          </p:val>
                                        </p:tav>
                                      </p:tavLst>
                                    </p:anim>
                                    <p:animEffect transition="in" filter="wipe(up)">
                                      <p:cBhvr>
                                        <p:cTn id="33" dur="500"/>
                                        <p:tgtEl>
                                          <p:spTgt spid="24"/>
                                        </p:tgtEl>
                                      </p:cBhvr>
                                    </p:animEffect>
                                  </p:childTnLst>
                                </p:cTn>
                              </p:par>
                            </p:childTnLst>
                          </p:cTn>
                        </p:par>
                        <p:par>
                          <p:cTn id="34" fill="hold">
                            <p:stCondLst>
                              <p:cond delay="4050"/>
                            </p:stCondLst>
                            <p:childTnLst>
                              <p:par>
                                <p:cTn id="35" presetID="2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0" presetClass="entr" presetSubtype="0" fill="hold" nodeType="withEffect">
                                  <p:stCondLst>
                                    <p:cond delay="75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
                                        <p:tgtEl>
                                          <p:spTgt spid="37"/>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200"/>
                                        <p:tgtEl>
                                          <p:spTgt spid="41"/>
                                        </p:tgtEl>
                                      </p:cBhvr>
                                    </p:animEffect>
                                  </p:childTnLst>
                                </p:cTn>
                              </p:par>
                              <p:par>
                                <p:cTn id="47" presetID="10" presetClass="entr" presetSubtype="0" fill="hold" nodeType="withEffect">
                                  <p:stCondLst>
                                    <p:cond delay="12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200"/>
                                        <p:tgtEl>
                                          <p:spTgt spid="38"/>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200"/>
                                        <p:tgtEl>
                                          <p:spTgt spid="42"/>
                                        </p:tgtEl>
                                      </p:cBhvr>
                                    </p:animEffect>
                                  </p:childTnLst>
                                </p:cTn>
                              </p:par>
                              <p:par>
                                <p:cTn id="53" presetID="10" presetClass="entr" presetSubtype="0" fill="hold" nodeType="withEffect">
                                  <p:stCondLst>
                                    <p:cond delay="175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
                                        <p:tgtEl>
                                          <p:spTgt spid="39"/>
                                        </p:tgtEl>
                                      </p:cBhvr>
                                    </p:animEffect>
                                  </p:childTnLst>
                                </p:cTn>
                              </p:par>
                              <p:par>
                                <p:cTn id="56" presetID="22" presetClass="entr" presetSubtype="8" fill="hold" grpId="0" nodeType="withEffect">
                                  <p:stCondLst>
                                    <p:cond delay="200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200"/>
                                        <p:tgtEl>
                                          <p:spTgt spid="43"/>
                                        </p:tgtEl>
                                      </p:cBhvr>
                                    </p:animEffect>
                                  </p:childTnLst>
                                </p:cTn>
                              </p:par>
                              <p:par>
                                <p:cTn id="59" presetID="10" presetClass="entr" presetSubtype="0" fill="hold" nodeType="withEffect">
                                  <p:stCondLst>
                                    <p:cond delay="225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200"/>
                                        <p:tgtEl>
                                          <p:spTgt spid="40"/>
                                        </p:tgtEl>
                                      </p:cBhvr>
                                    </p:animEffect>
                                  </p:childTnLst>
                                </p:cTn>
                              </p:par>
                              <p:par>
                                <p:cTn id="62" presetID="22" presetClass="entr" presetSubtype="8" fill="hold" grpId="0" nodeType="withEffect">
                                  <p:stCondLst>
                                    <p:cond delay="250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2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6" grpId="0"/>
      <p:bldP spid="41" grpId="0"/>
      <p:bldP spid="42" grpId="0"/>
      <p:bldP spid="43" grpId="0"/>
      <p:bldP spid="44" grpId="0"/>
      <p:bldP spid="7" grpId="0" animBg="1"/>
      <p:bldP spid="8" grpId="0" animBg="1"/>
      <p:bldP spid="9" grpId="0" animBg="1"/>
      <p:bldP spid="10" grpId="0" animBg="1"/>
      <p:bldP spid="11"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987824" y="2057646"/>
            <a:ext cx="3654152" cy="609398"/>
          </a:xfrm>
          <a:prstGeom prst="rect">
            <a:avLst/>
          </a:prstGeom>
        </p:spPr>
        <p:txBody>
          <a:bodyPr wrap="square">
            <a:spAutoFit/>
          </a:bodyPr>
          <a:lstStyle/>
          <a:p>
            <a:pPr fontAlgn="base">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 度 工 作 叙 述</a:t>
            </a:r>
          </a:p>
        </p:txBody>
      </p:sp>
      <p:sp>
        <p:nvSpPr>
          <p:cNvPr id="19" name="椭圆 18"/>
          <p:cNvSpPr/>
          <p:nvPr/>
        </p:nvSpPr>
        <p:spPr>
          <a:xfrm>
            <a:off x="3064437" y="277903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0" name="椭圆 19"/>
          <p:cNvSpPr/>
          <p:nvPr/>
        </p:nvSpPr>
        <p:spPr>
          <a:xfrm>
            <a:off x="3064437" y="309509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1" name="矩形 20"/>
          <p:cNvSpPr/>
          <p:nvPr/>
        </p:nvSpPr>
        <p:spPr>
          <a:xfrm>
            <a:off x="3131840" y="2633593"/>
            <a:ext cx="3438128" cy="720197"/>
          </a:xfrm>
          <a:prstGeom prst="rect">
            <a:avLst/>
          </a:prstGeom>
        </p:spPr>
        <p:txBody>
          <a:bodyPr wrap="square">
            <a:spAutoFit/>
          </a:bodyPr>
          <a:lstStyle/>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 整体工作总结</a:t>
            </a:r>
            <a:endParaRPr lang="zh-CN" altLang="en-US" sz="1600" dirty="0">
              <a:solidFill>
                <a:schemeClr val="bg1"/>
              </a:solidFill>
            </a:endParaRPr>
          </a:p>
        </p:txBody>
      </p:sp>
      <p:sp>
        <p:nvSpPr>
          <p:cNvPr id="23" name="TextBox 22"/>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01</a:t>
            </a:r>
            <a:endParaRPr lang="zh-CN" altLang="en-US" sz="66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Effect transition="in" filter="wipe(down)">
                                          <p:cBhvr>
                                            <p:cTn id="75" dur="500"/>
                                            <p:tgtEl>
                                              <p:spTgt spid="1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wipe(left)">
                                          <p:cBhvr>
                                            <p:cTn id="91" dur="500"/>
                                            <p:tgtEl>
                                              <p:spTgt spid="21">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1">
                                                <p:txEl>
                                                  <p:pRg st="1" end="1"/>
                                                </p:txEl>
                                              </p:spTgt>
                                            </p:tgtEl>
                                            <p:attrNameLst>
                                              <p:attrName>style.visibility</p:attrName>
                                            </p:attrNameLst>
                                          </p:cBhvr>
                                          <p:to>
                                            <p:strVal val="visible"/>
                                          </p:to>
                                        </p:set>
                                        <p:animEffect transition="in" filter="wipe(left)">
                                          <p:cBhvr>
                                            <p:cTn id="9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Effect transition="in" filter="wipe(down)">
                                          <p:cBhvr>
                                            <p:cTn id="75" dur="500"/>
                                            <p:tgtEl>
                                              <p:spTgt spid="1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wipe(left)">
                                          <p:cBhvr>
                                            <p:cTn id="91" dur="500"/>
                                            <p:tgtEl>
                                              <p:spTgt spid="21">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1">
                                                <p:txEl>
                                                  <p:pRg st="1" end="1"/>
                                                </p:txEl>
                                              </p:spTgt>
                                            </p:tgtEl>
                                            <p:attrNameLst>
                                              <p:attrName>style.visibility</p:attrName>
                                            </p:attrNameLst>
                                          </p:cBhvr>
                                          <p:to>
                                            <p:strVal val="visible"/>
                                          </p:to>
                                        </p:set>
                                        <p:animEffect transition="in" filter="wipe(left)">
                                          <p:cBhvr>
                                            <p:cTn id="9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sp>
        <p:nvSpPr>
          <p:cNvPr id="7" name="矩形 160"/>
          <p:cNvSpPr>
            <a:spLocks noChangeArrowheads="1"/>
          </p:cNvSpPr>
          <p:nvPr/>
        </p:nvSpPr>
        <p:spPr bwMode="auto">
          <a:xfrm flipH="1">
            <a:off x="-756592" y="1176566"/>
            <a:ext cx="11161240"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60238" h="3090960">
                <a:moveTo>
                  <a:pt x="0" y="0"/>
                </a:moveTo>
                <a:lnTo>
                  <a:pt x="7260238" y="0"/>
                </a:lnTo>
                <a:lnTo>
                  <a:pt x="7260238" y="3090960"/>
                </a:lnTo>
                <a:lnTo>
                  <a:pt x="666205" y="3090960"/>
                </a:lnTo>
                <a:lnTo>
                  <a:pt x="0" y="0"/>
                </a:lnTo>
                <a:close/>
              </a:path>
            </a:pathLst>
          </a:custGeom>
          <a:solidFill>
            <a:schemeClr val="accent1">
              <a:alpha val="24000"/>
            </a:schemeClr>
          </a:solidFill>
          <a:ln w="12700" cmpd="sng">
            <a:solidFill>
              <a:schemeClr val="accent1"/>
            </a:solidFill>
            <a:miter lim="800000"/>
          </a:ln>
        </p:spPr>
        <p:txBody>
          <a:bodyPr anchor="ctr"/>
          <a:lstStyle/>
          <a:p>
            <a:pPr algn="ctr">
              <a:defRPr/>
            </a:pPr>
            <a:endParaRPr lang="zh-CN" altLang="en-US" b="1" dirty="0">
              <a:solidFill>
                <a:srgbClr val="FFC000"/>
              </a:solidFill>
              <a:latin typeface="+mn-ea"/>
              <a:ea typeface="+mn-ea"/>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23928" y="339502"/>
            <a:ext cx="5220072" cy="3570530"/>
          </a:xfrm>
          <a:prstGeom prst="rect">
            <a:avLst/>
          </a:prstGeom>
          <a:noFill/>
          <a:ln w="9525">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2477" y="1324988"/>
            <a:ext cx="783102" cy="676012"/>
          </a:xfrm>
          <a:prstGeom prst="rect">
            <a:avLst/>
          </a:prstGeom>
        </p:spPr>
      </p:pic>
      <p:sp>
        <p:nvSpPr>
          <p:cNvPr id="10" name="矩形 9"/>
          <p:cNvSpPr/>
          <p:nvPr/>
        </p:nvSpPr>
        <p:spPr>
          <a:xfrm flipH="1">
            <a:off x="323528" y="1325692"/>
            <a:ext cx="1980029" cy="430374"/>
          </a:xfrm>
          <a:prstGeom prst="rect">
            <a:avLst/>
          </a:prstGeom>
        </p:spPr>
        <p:txBody>
          <a:bodyPr wrap="none">
            <a:spAutoFit/>
          </a:bodyPr>
          <a:lstStyle/>
          <a:p>
            <a:pPr fontAlgn="base">
              <a:lnSpc>
                <a:spcPct val="120000"/>
              </a:lnSpc>
            </a:pP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本年度工作叙述</a:t>
            </a:r>
          </a:p>
        </p:txBody>
      </p:sp>
      <p:grpSp>
        <p:nvGrpSpPr>
          <p:cNvPr id="11" name="组合 10"/>
          <p:cNvGrpSpPr/>
          <p:nvPr/>
        </p:nvGrpSpPr>
        <p:grpSpPr>
          <a:xfrm flipH="1">
            <a:off x="363558" y="1858448"/>
            <a:ext cx="4572000" cy="857822"/>
            <a:chOff x="-107776" y="1594012"/>
            <a:chExt cx="4572000" cy="857822"/>
          </a:xfrm>
        </p:grpSpPr>
        <p:sp>
          <p:nvSpPr>
            <p:cNvPr id="12" name="矩形 11"/>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3" name="椭圆 12"/>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grpSp>
        <p:nvGrpSpPr>
          <p:cNvPr id="15" name="组合 14"/>
          <p:cNvGrpSpPr/>
          <p:nvPr/>
        </p:nvGrpSpPr>
        <p:grpSpPr>
          <a:xfrm flipH="1">
            <a:off x="365173" y="2764178"/>
            <a:ext cx="4572000" cy="857822"/>
            <a:chOff x="-107776" y="1594012"/>
            <a:chExt cx="4572000" cy="857822"/>
          </a:xfrm>
        </p:grpSpPr>
        <p:sp>
          <p:nvSpPr>
            <p:cNvPr id="16" name="矩形 15"/>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7" name="椭圆 1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sp>
        <p:nvSpPr>
          <p:cNvPr id="19" name="矩形 18"/>
          <p:cNvSpPr>
            <a:spLocks noChangeArrowheads="1"/>
          </p:cNvSpPr>
          <p:nvPr/>
        </p:nvSpPr>
        <p:spPr bwMode="auto">
          <a:xfrm>
            <a:off x="365440" y="4035905"/>
            <a:ext cx="845503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5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050"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14:presetBounceEnd="26000">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14:bounceEnd="26000">
                                          <p:cBhvr additive="base">
                                            <p:cTn id="17" dur="1500" fill="hold"/>
                                            <p:tgtEl>
                                              <p:spTgt spid="9"/>
                                            </p:tgtEl>
                                            <p:attrNameLst>
                                              <p:attrName>ppt_x</p:attrName>
                                            </p:attrNameLst>
                                          </p:cBhvr>
                                          <p:tavLst>
                                            <p:tav tm="0">
                                              <p:val>
                                                <p:strVal val="1+#ppt_w/2"/>
                                              </p:val>
                                            </p:tav>
                                            <p:tav tm="100000">
                                              <p:val>
                                                <p:strVal val="#ppt_x"/>
                                              </p:val>
                                            </p:tav>
                                          </p:tavLst>
                                        </p:anim>
                                        <p:anim calcmode="lin" valueType="num" p14:bounceEnd="26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1+#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grpSp>
        <p:nvGrpSpPr>
          <p:cNvPr id="3" name="Group 1"/>
          <p:cNvGrpSpPr/>
          <p:nvPr/>
        </p:nvGrpSpPr>
        <p:grpSpPr>
          <a:xfrm>
            <a:off x="0" y="2137032"/>
            <a:ext cx="9144000" cy="1217840"/>
            <a:chOff x="0" y="3187371"/>
            <a:chExt cx="12192000" cy="1546463"/>
          </a:xfrm>
        </p:grpSpPr>
        <p:sp>
          <p:nvSpPr>
            <p:cNvPr id="4" name="Shape 1240"/>
            <p:cNvSpPr/>
            <p:nvPr/>
          </p:nvSpPr>
          <p:spPr>
            <a:xfrm>
              <a:off x="0" y="3187371"/>
              <a:ext cx="12192000" cy="154646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5" name="Shape 1241"/>
            <p:cNvSpPr/>
            <p:nvPr/>
          </p:nvSpPr>
          <p:spPr>
            <a:xfrm>
              <a:off x="37002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7" name="Shape 1242"/>
            <p:cNvSpPr/>
            <p:nvPr/>
          </p:nvSpPr>
          <p:spPr>
            <a:xfrm>
              <a:off x="156235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8" name="Shape 1243"/>
            <p:cNvSpPr/>
            <p:nvPr/>
          </p:nvSpPr>
          <p:spPr>
            <a:xfrm>
              <a:off x="275468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9" name="Shape 1244"/>
            <p:cNvSpPr/>
            <p:nvPr/>
          </p:nvSpPr>
          <p:spPr>
            <a:xfrm>
              <a:off x="394701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0" name="Shape 1245"/>
            <p:cNvSpPr/>
            <p:nvPr/>
          </p:nvSpPr>
          <p:spPr>
            <a:xfrm>
              <a:off x="5139339"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1" name="Shape 1246"/>
            <p:cNvSpPr/>
            <p:nvPr/>
          </p:nvSpPr>
          <p:spPr>
            <a:xfrm>
              <a:off x="633167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2" name="Shape 1247"/>
            <p:cNvSpPr/>
            <p:nvPr/>
          </p:nvSpPr>
          <p:spPr>
            <a:xfrm>
              <a:off x="752400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3" name="Shape 1248"/>
            <p:cNvSpPr/>
            <p:nvPr/>
          </p:nvSpPr>
          <p:spPr>
            <a:xfrm>
              <a:off x="871633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4" name="Shape 1249"/>
            <p:cNvSpPr/>
            <p:nvPr/>
          </p:nvSpPr>
          <p:spPr>
            <a:xfrm>
              <a:off x="9908659"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5" name="Shape 1250"/>
            <p:cNvSpPr/>
            <p:nvPr/>
          </p:nvSpPr>
          <p:spPr>
            <a:xfrm>
              <a:off x="11100989"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grpSp>
      <p:grpSp>
        <p:nvGrpSpPr>
          <p:cNvPr id="16" name="Group 1257"/>
          <p:cNvGrpSpPr/>
          <p:nvPr/>
        </p:nvGrpSpPr>
        <p:grpSpPr>
          <a:xfrm rot="10800000" flipH="1">
            <a:off x="1151173" y="2655694"/>
            <a:ext cx="1098204" cy="570178"/>
            <a:chOff x="0" y="0"/>
            <a:chExt cx="3154022" cy="1635267"/>
          </a:xfrm>
          <a:solidFill>
            <a:schemeClr val="accent1"/>
          </a:solidFill>
        </p:grpSpPr>
        <p:sp>
          <p:nvSpPr>
            <p:cNvPr id="17"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18"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19" name="Group 1262"/>
          <p:cNvGrpSpPr/>
          <p:nvPr/>
        </p:nvGrpSpPr>
        <p:grpSpPr>
          <a:xfrm>
            <a:off x="2261241" y="2265029"/>
            <a:ext cx="1098204" cy="570178"/>
            <a:chOff x="0" y="0"/>
            <a:chExt cx="3154022" cy="1635267"/>
          </a:xfrm>
          <a:solidFill>
            <a:schemeClr val="accent1"/>
          </a:solidFill>
        </p:grpSpPr>
        <p:sp>
          <p:nvSpPr>
            <p:cNvPr id="20"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1"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2" name="Group 1267"/>
          <p:cNvGrpSpPr/>
          <p:nvPr/>
        </p:nvGrpSpPr>
        <p:grpSpPr>
          <a:xfrm rot="10800000" flipH="1">
            <a:off x="3370720" y="2655695"/>
            <a:ext cx="1098204" cy="570178"/>
            <a:chOff x="0" y="0"/>
            <a:chExt cx="3154022" cy="1635267"/>
          </a:xfrm>
          <a:solidFill>
            <a:schemeClr val="accent1"/>
          </a:solidFill>
        </p:grpSpPr>
        <p:sp>
          <p:nvSpPr>
            <p:cNvPr id="23"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4"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5" name="Group 1272"/>
          <p:cNvGrpSpPr/>
          <p:nvPr/>
        </p:nvGrpSpPr>
        <p:grpSpPr>
          <a:xfrm>
            <a:off x="4478720" y="2265029"/>
            <a:ext cx="1098204" cy="570178"/>
            <a:chOff x="0" y="0"/>
            <a:chExt cx="3154022" cy="1635267"/>
          </a:xfrm>
          <a:solidFill>
            <a:schemeClr val="accent1"/>
          </a:solidFill>
        </p:grpSpPr>
        <p:sp>
          <p:nvSpPr>
            <p:cNvPr id="26"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7"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8" name="Group 1277"/>
          <p:cNvGrpSpPr/>
          <p:nvPr/>
        </p:nvGrpSpPr>
        <p:grpSpPr>
          <a:xfrm rot="10800000" flipH="1">
            <a:off x="5590266" y="2655695"/>
            <a:ext cx="1098204" cy="570178"/>
            <a:chOff x="0" y="0"/>
            <a:chExt cx="3154022" cy="1635267"/>
          </a:xfrm>
          <a:solidFill>
            <a:schemeClr val="accent1"/>
          </a:solidFill>
        </p:grpSpPr>
        <p:sp>
          <p:nvSpPr>
            <p:cNvPr id="29"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0"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31" name="Group 1282"/>
          <p:cNvGrpSpPr/>
          <p:nvPr/>
        </p:nvGrpSpPr>
        <p:grpSpPr>
          <a:xfrm>
            <a:off x="6693329" y="2265029"/>
            <a:ext cx="1098204" cy="570178"/>
            <a:chOff x="0" y="0"/>
            <a:chExt cx="3154022" cy="1635267"/>
          </a:xfrm>
          <a:solidFill>
            <a:schemeClr val="accent1"/>
          </a:solidFill>
        </p:grpSpPr>
        <p:sp>
          <p:nvSpPr>
            <p:cNvPr id="32"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3"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sp>
        <p:nvSpPr>
          <p:cNvPr id="34" name="Shape 1285"/>
          <p:cNvSpPr/>
          <p:nvPr/>
        </p:nvSpPr>
        <p:spPr>
          <a:xfrm>
            <a:off x="1154989"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5" name="Shape 1289"/>
          <p:cNvSpPr/>
          <p:nvPr/>
        </p:nvSpPr>
        <p:spPr>
          <a:xfrm>
            <a:off x="2261244" y="2105437"/>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6" name="Shape 1293"/>
          <p:cNvSpPr/>
          <p:nvPr/>
        </p:nvSpPr>
        <p:spPr>
          <a:xfrm>
            <a:off x="3376281"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7" name="Shape 1297"/>
          <p:cNvSpPr/>
          <p:nvPr/>
        </p:nvSpPr>
        <p:spPr>
          <a:xfrm>
            <a:off x="4482536" y="2105437"/>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8" name="Shape 1301"/>
          <p:cNvSpPr/>
          <p:nvPr/>
        </p:nvSpPr>
        <p:spPr>
          <a:xfrm>
            <a:off x="5597570"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9" name="Shape 1305"/>
          <p:cNvSpPr/>
          <p:nvPr/>
        </p:nvSpPr>
        <p:spPr>
          <a:xfrm>
            <a:off x="6703825" y="2105427"/>
            <a:ext cx="1084028" cy="30593"/>
          </a:xfrm>
          <a:prstGeom prst="rect">
            <a:avLst/>
          </a:prstGeom>
          <a:solidFill>
            <a:schemeClr val="accent5"/>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40" name="Rectangle 72"/>
          <p:cNvSpPr/>
          <p:nvPr/>
        </p:nvSpPr>
        <p:spPr>
          <a:xfrm rot="20935423">
            <a:off x="1509324" y="2805580"/>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2007</a:t>
            </a:r>
          </a:p>
        </p:txBody>
      </p:sp>
      <p:sp>
        <p:nvSpPr>
          <p:cNvPr id="41" name="TextBox 40"/>
          <p:cNvSpPr txBox="1"/>
          <p:nvPr/>
        </p:nvSpPr>
        <p:spPr>
          <a:xfrm>
            <a:off x="2261610" y="1578483"/>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42" name="TextBox 41"/>
          <p:cNvSpPr txBox="1"/>
          <p:nvPr/>
        </p:nvSpPr>
        <p:spPr>
          <a:xfrm>
            <a:off x="2261609" y="1342532"/>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2008</a:t>
            </a:r>
            <a:endParaRPr lang="en-GB" sz="1600" b="1" dirty="0">
              <a:solidFill>
                <a:schemeClr val="accent1"/>
              </a:solidFill>
              <a:latin typeface="+mj-ea"/>
              <a:ea typeface="+mj-ea"/>
            </a:endParaRPr>
          </a:p>
        </p:txBody>
      </p:sp>
      <p:sp>
        <p:nvSpPr>
          <p:cNvPr id="43" name="Rectangle 137"/>
          <p:cNvSpPr/>
          <p:nvPr/>
        </p:nvSpPr>
        <p:spPr>
          <a:xfrm rot="594578">
            <a:off x="2621550" y="2453298"/>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2008</a:t>
            </a:r>
          </a:p>
        </p:txBody>
      </p:sp>
      <p:sp>
        <p:nvSpPr>
          <p:cNvPr id="44" name="Rectangle 142"/>
          <p:cNvSpPr/>
          <p:nvPr/>
        </p:nvSpPr>
        <p:spPr>
          <a:xfrm rot="20856684">
            <a:off x="3723924" y="2807974"/>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2011</a:t>
            </a:r>
          </a:p>
        </p:txBody>
      </p:sp>
      <p:sp>
        <p:nvSpPr>
          <p:cNvPr id="45" name="Rectangle 143"/>
          <p:cNvSpPr/>
          <p:nvPr/>
        </p:nvSpPr>
        <p:spPr>
          <a:xfrm rot="630609">
            <a:off x="4848345" y="2456711"/>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2012</a:t>
            </a:r>
          </a:p>
        </p:txBody>
      </p:sp>
      <p:sp>
        <p:nvSpPr>
          <p:cNvPr id="46" name="Rectangle 144"/>
          <p:cNvSpPr/>
          <p:nvPr/>
        </p:nvSpPr>
        <p:spPr>
          <a:xfrm rot="20816511">
            <a:off x="5956234" y="2801690"/>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2014</a:t>
            </a:r>
          </a:p>
        </p:txBody>
      </p:sp>
      <p:sp>
        <p:nvSpPr>
          <p:cNvPr id="47" name="Rectangle 145"/>
          <p:cNvSpPr/>
          <p:nvPr/>
        </p:nvSpPr>
        <p:spPr>
          <a:xfrm rot="847487">
            <a:off x="7069081" y="2441142"/>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NOW</a:t>
            </a:r>
          </a:p>
        </p:txBody>
      </p:sp>
      <p:sp>
        <p:nvSpPr>
          <p:cNvPr id="48" name="TextBox 47"/>
          <p:cNvSpPr txBox="1"/>
          <p:nvPr/>
        </p:nvSpPr>
        <p:spPr>
          <a:xfrm>
            <a:off x="1176834" y="3776141"/>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49" name="TextBox 48"/>
          <p:cNvSpPr txBox="1"/>
          <p:nvPr/>
        </p:nvSpPr>
        <p:spPr>
          <a:xfrm>
            <a:off x="1176833" y="3515075"/>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2007</a:t>
            </a:r>
            <a:endParaRPr lang="en-GB" sz="1600" b="1" dirty="0">
              <a:solidFill>
                <a:schemeClr val="accent1"/>
              </a:solidFill>
              <a:latin typeface="+mj-ea"/>
              <a:ea typeface="+mj-ea"/>
            </a:endParaRPr>
          </a:p>
        </p:txBody>
      </p:sp>
      <p:sp>
        <p:nvSpPr>
          <p:cNvPr id="50" name="TextBox 49"/>
          <p:cNvSpPr txBox="1"/>
          <p:nvPr/>
        </p:nvSpPr>
        <p:spPr>
          <a:xfrm>
            <a:off x="3348161" y="3776140"/>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1" name="TextBox 50"/>
          <p:cNvSpPr txBox="1"/>
          <p:nvPr/>
        </p:nvSpPr>
        <p:spPr>
          <a:xfrm>
            <a:off x="3348160" y="3515074"/>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2011</a:t>
            </a:r>
            <a:endParaRPr lang="en-GB" sz="1600" b="1" dirty="0">
              <a:solidFill>
                <a:schemeClr val="accent1"/>
              </a:solidFill>
              <a:latin typeface="+mj-ea"/>
              <a:ea typeface="+mj-ea"/>
            </a:endParaRPr>
          </a:p>
        </p:txBody>
      </p:sp>
      <p:sp>
        <p:nvSpPr>
          <p:cNvPr id="52" name="TextBox 51"/>
          <p:cNvSpPr txBox="1"/>
          <p:nvPr/>
        </p:nvSpPr>
        <p:spPr>
          <a:xfrm>
            <a:off x="4460309" y="1625376"/>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3" name="TextBox 52"/>
          <p:cNvSpPr txBox="1"/>
          <p:nvPr/>
        </p:nvSpPr>
        <p:spPr>
          <a:xfrm>
            <a:off x="4460308" y="1389425"/>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2012</a:t>
            </a:r>
            <a:endParaRPr lang="en-GB" sz="1600" b="1" dirty="0">
              <a:solidFill>
                <a:schemeClr val="accent1"/>
              </a:solidFill>
              <a:latin typeface="+mj-ea"/>
              <a:ea typeface="+mj-ea"/>
            </a:endParaRPr>
          </a:p>
        </p:txBody>
      </p:sp>
      <p:sp>
        <p:nvSpPr>
          <p:cNvPr id="54" name="TextBox 53"/>
          <p:cNvSpPr txBox="1"/>
          <p:nvPr/>
        </p:nvSpPr>
        <p:spPr>
          <a:xfrm>
            <a:off x="5577560" y="3776141"/>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5" name="TextBox 54"/>
          <p:cNvSpPr txBox="1"/>
          <p:nvPr/>
        </p:nvSpPr>
        <p:spPr>
          <a:xfrm>
            <a:off x="5577559" y="3515075"/>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2014</a:t>
            </a:r>
            <a:endParaRPr lang="en-GB" sz="1600" b="1" dirty="0">
              <a:solidFill>
                <a:schemeClr val="accent1"/>
              </a:solidFill>
              <a:latin typeface="+mj-ea"/>
              <a:ea typeface="+mj-ea"/>
            </a:endParaRPr>
          </a:p>
        </p:txBody>
      </p:sp>
      <p:sp>
        <p:nvSpPr>
          <p:cNvPr id="56" name="TextBox 55"/>
          <p:cNvSpPr txBox="1"/>
          <p:nvPr/>
        </p:nvSpPr>
        <p:spPr>
          <a:xfrm>
            <a:off x="6681598" y="1598965"/>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7" name="TextBox 56"/>
          <p:cNvSpPr txBox="1"/>
          <p:nvPr/>
        </p:nvSpPr>
        <p:spPr>
          <a:xfrm>
            <a:off x="6681597" y="1363014"/>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NOW</a:t>
            </a:r>
            <a:endParaRPr lang="en-GB" sz="1600" b="1" dirty="0">
              <a:solidFill>
                <a:schemeClr val="accent1"/>
              </a:solidFill>
              <a:latin typeface="+mj-ea"/>
              <a:ea typeface="+mj-ea"/>
            </a:endParaRPr>
          </a:p>
        </p:txBody>
      </p:sp>
      <p:sp>
        <p:nvSpPr>
          <p:cNvPr id="59" name="TextBox 5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trips(downRight)">
                                      <p:cBhvr>
                                        <p:cTn id="21" dur="500"/>
                                        <p:tgtEl>
                                          <p:spTgt spid="3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par>
                          <p:cTn id="35" fill="hold">
                            <p:stCondLst>
                              <p:cond delay="3000"/>
                            </p:stCondLst>
                            <p:childTnLst>
                              <p:par>
                                <p:cTn id="36" presetID="18" presetClass="entr" presetSubtype="3"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strips(upRight)">
                                      <p:cBhvr>
                                        <p:cTn id="38" dur="500"/>
                                        <p:tgtEl>
                                          <p:spTgt spid="35"/>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strips(downRight)">
                                      <p:cBhvr>
                                        <p:cTn id="55" dur="500"/>
                                        <p:tgtEl>
                                          <p:spTgt spid="36"/>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par>
                          <p:cTn id="69" fill="hold">
                            <p:stCondLst>
                              <p:cond delay="6000"/>
                            </p:stCondLst>
                            <p:childTnLst>
                              <p:par>
                                <p:cTn id="70" presetID="18" presetClass="entr" presetSubtype="3"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strips(upRight)">
                                      <p:cBhvr>
                                        <p:cTn id="72" dur="500"/>
                                        <p:tgtEl>
                                          <p:spTgt spid="37"/>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childTnLst>
                          </p:cTn>
                        </p:par>
                        <p:par>
                          <p:cTn id="86" fill="hold">
                            <p:stCondLst>
                              <p:cond delay="7500"/>
                            </p:stCondLst>
                            <p:childTnLst>
                              <p:par>
                                <p:cTn id="87" presetID="18" presetClass="entr" presetSubtype="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strips(downRight)">
                                      <p:cBhvr>
                                        <p:cTn id="89" dur="500"/>
                                        <p:tgtEl>
                                          <p:spTgt spid="3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par>
                          <p:cTn id="97" fill="hold">
                            <p:stCondLst>
                              <p:cond delay="8500"/>
                            </p:stCondLst>
                            <p:childTnLst>
                              <p:par>
                                <p:cTn id="98" presetID="10" presetClass="entr" presetSubtype="0"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par>
                          <p:cTn id="103" fill="hold">
                            <p:stCondLst>
                              <p:cond delay="9000"/>
                            </p:stCondLst>
                            <p:childTnLst>
                              <p:par>
                                <p:cTn id="104" presetID="18" presetClass="entr" presetSubtype="3"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strips(upRight)">
                                      <p:cBhvr>
                                        <p:cTn id="106" dur="500"/>
                                        <p:tgtEl>
                                          <p:spTgt spid="39"/>
                                        </p:tgtEl>
                                      </p:cBhvr>
                                    </p:animEffect>
                                  </p:childTnLst>
                                </p:cTn>
                              </p:par>
                            </p:childTnLst>
                          </p:cTn>
                        </p:par>
                        <p:par>
                          <p:cTn id="107" fill="hold">
                            <p:stCondLst>
                              <p:cond delay="9500"/>
                            </p:stCondLst>
                            <p:childTnLst>
                              <p:par>
                                <p:cTn id="108" presetID="10"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par>
                          <p:cTn id="114" fill="hold">
                            <p:stCondLst>
                              <p:cond delay="10000"/>
                            </p:stCondLst>
                            <p:childTnLst>
                              <p:par>
                                <p:cTn id="115" presetID="10"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sp>
        <p:nvSpPr>
          <p:cNvPr id="3" name="Rectangle 2"/>
          <p:cNvSpPr/>
          <p:nvPr/>
        </p:nvSpPr>
        <p:spPr bwMode="auto">
          <a:xfrm>
            <a:off x="756260" y="1131590"/>
            <a:ext cx="1888260" cy="1599890"/>
          </a:xfrm>
          <a:prstGeom prst="rect">
            <a:avLst/>
          </a:prstGeom>
          <a:solidFill>
            <a:schemeClr val="accent1">
              <a:alpha val="24000"/>
            </a:schemeClr>
          </a:solidFill>
          <a:ln w="12700" cmpd="sng">
            <a:solidFill>
              <a:schemeClr val="accent1"/>
            </a:solidFill>
            <a:miter lim="800000"/>
          </a:ln>
        </p:spPr>
        <p:txBody>
          <a:bodyPr anchor="ctr"/>
          <a:lstStyle/>
          <a:p>
            <a:pPr algn="ct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单击填加标题</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p:txBody>
      </p:sp>
      <p:grpSp>
        <p:nvGrpSpPr>
          <p:cNvPr id="4" name="组合 3"/>
          <p:cNvGrpSpPr/>
          <p:nvPr/>
        </p:nvGrpSpPr>
        <p:grpSpPr>
          <a:xfrm>
            <a:off x="755576" y="2845109"/>
            <a:ext cx="3890323" cy="1886881"/>
            <a:chOff x="1621077" y="2591060"/>
            <a:chExt cx="3890323" cy="1886881"/>
          </a:xfrm>
        </p:grpSpPr>
        <p:sp>
          <p:nvSpPr>
            <p:cNvPr id="5" name="Rectangle 3"/>
            <p:cNvSpPr/>
            <p:nvPr/>
          </p:nvSpPr>
          <p:spPr bwMode="auto">
            <a:xfrm>
              <a:off x="1621077" y="2591060"/>
              <a:ext cx="3890323" cy="1886881"/>
            </a:xfrm>
            <a:prstGeom prst="rect">
              <a:avLst/>
            </a:prstGeom>
            <a:solidFill>
              <a:schemeClr val="accent1">
                <a:alpha val="24000"/>
              </a:schemeClr>
            </a:solidFill>
            <a:ln w="12700" cmpd="sng">
              <a:solidFill>
                <a:schemeClr val="accent1"/>
              </a:solidFill>
              <a:miter lim="800000"/>
            </a:ln>
          </p:spPr>
          <p:txBody>
            <a:bodyPr anchor="ctr"/>
            <a:lstStyle/>
            <a:p>
              <a:r>
                <a:rPr lang="zh-CN" altLang="en-US" sz="2800" b="1" dirty="0">
                  <a:solidFill>
                    <a:schemeClr val="accent1"/>
                  </a:solidFill>
                  <a:latin typeface="+mn-ea"/>
                </a:rPr>
                <a:t>单击填加标题</a:t>
              </a:r>
              <a:endParaRPr lang="en-US" altLang="zh-CN" sz="2800" b="1" dirty="0">
                <a:solidFill>
                  <a:schemeClr val="accent1"/>
                </a:solidFill>
                <a:latin typeface="+mn-ea"/>
              </a:endParaRPr>
            </a:p>
            <a:p>
              <a:endParaRPr lang="en-US" sz="1400" dirty="0">
                <a:solidFill>
                  <a:schemeClr val="tx1">
                    <a:lumMod val="85000"/>
                    <a:lumOff val="15000"/>
                  </a:schemeClr>
                </a:solidFill>
                <a:latin typeface="+mn-ea"/>
              </a:endParaRPr>
            </a:p>
            <a:p>
              <a:r>
                <a:rPr lang="zh-CN" altLang="en-US" sz="1400" dirty="0">
                  <a:solidFill>
                    <a:schemeClr val="tx1">
                      <a:lumMod val="85000"/>
                      <a:lumOff val="15000"/>
                    </a:schemeClr>
                  </a:solidFill>
                  <a:latin typeface="+mn-ea"/>
                </a:rPr>
                <a:t>单击填加文字内容</a:t>
              </a:r>
              <a:endParaRPr lang="en-US" sz="1400" dirty="0">
                <a:solidFill>
                  <a:schemeClr val="tx1">
                    <a:lumMod val="85000"/>
                    <a:lumOff val="15000"/>
                  </a:schemeClr>
                </a:solidFill>
                <a:latin typeface="+mn-ea"/>
              </a:endParaRPr>
            </a:p>
          </p:txBody>
        </p:sp>
        <p:sp>
          <p:nvSpPr>
            <p:cNvPr id="7"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grpSp>
      <p:sp>
        <p:nvSpPr>
          <p:cNvPr id="8" name="Rectangle 2"/>
          <p:cNvSpPr/>
          <p:nvPr/>
        </p:nvSpPr>
        <p:spPr bwMode="auto">
          <a:xfrm>
            <a:off x="2757639" y="1131590"/>
            <a:ext cx="1888260" cy="1599890"/>
          </a:xfrm>
          <a:prstGeom prst="rect">
            <a:avLst/>
          </a:prstGeom>
          <a:solidFill>
            <a:schemeClr val="accent1">
              <a:alpha val="24000"/>
            </a:schemeClr>
          </a:solidFill>
          <a:ln w="12700" cmpd="sng">
            <a:solidFill>
              <a:schemeClr val="accent1"/>
            </a:solidFill>
            <a:miter lim="800000"/>
          </a:ln>
        </p:spPr>
        <p:txBody>
          <a:bodyPr anchor="ctr"/>
          <a:lstStyle/>
          <a:p>
            <a:pPr algn="ct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单击填加标题</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val="0"/>
              </a:ext>
            </a:extLst>
          </a:blip>
          <a:stretch>
            <a:fillRect/>
          </a:stretch>
        </p:blipFill>
        <p:spPr>
          <a:xfrm>
            <a:off x="4761393" y="1131590"/>
            <a:ext cx="3627031" cy="3567134"/>
          </a:xfrm>
          <a:prstGeom prst="rect">
            <a:avLst/>
          </a:prstGeom>
          <a:ln w="19050">
            <a:noFill/>
          </a:ln>
          <a:effectLst/>
        </p:spPr>
      </p:pic>
      <p:sp>
        <p:nvSpPr>
          <p:cNvPr id="23" name="TextBox 22"/>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4139" y="3177300"/>
            <a:ext cx="2145187"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14995" y="3177300"/>
            <a:ext cx="2253327"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2727" y="3177300"/>
            <a:ext cx="2285657"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a:stCxn id="9" idx="6"/>
            <a:endCxn id="8" idx="2"/>
          </p:cNvCxnSpPr>
          <p:nvPr/>
        </p:nvCxnSpPr>
        <p:spPr>
          <a:xfrm>
            <a:off x="1955525" y="1959096"/>
            <a:ext cx="7539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4"/>
          <p:cNvSpPr>
            <a:spLocks noChangeArrowheads="1"/>
          </p:cNvSpPr>
          <p:nvPr/>
        </p:nvSpPr>
        <p:spPr bwMode="auto">
          <a:xfrm>
            <a:off x="2709479" y="1448061"/>
            <a:ext cx="1022203" cy="1022070"/>
          </a:xfrm>
          <a:prstGeom prst="ellipse">
            <a:avLst/>
          </a:prstGeom>
          <a:noFill/>
          <a:ln w="127000">
            <a:solidFill>
              <a:schemeClr val="accent1"/>
            </a:solidFill>
            <a:round/>
          </a:ln>
        </p:spPr>
        <p:txBody>
          <a:bodyPr vert="horz" wrap="square" lIns="27000" tIns="34290" rIns="27000" bIns="34290" numCol="1" anchor="ctr" anchorCtr="0" compatLnSpc="1"/>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点击添加说明文字</a:t>
            </a:r>
          </a:p>
        </p:txBody>
      </p:sp>
      <p:sp>
        <p:nvSpPr>
          <p:cNvPr id="9" name="Oval 15"/>
          <p:cNvSpPr>
            <a:spLocks noChangeArrowheads="1"/>
          </p:cNvSpPr>
          <p:nvPr/>
        </p:nvSpPr>
        <p:spPr bwMode="auto">
          <a:xfrm>
            <a:off x="1131927" y="1546283"/>
            <a:ext cx="823598" cy="825627"/>
          </a:xfrm>
          <a:prstGeom prst="ellipse">
            <a:avLst/>
          </a:prstGeom>
          <a:noFill/>
          <a:ln w="127000">
            <a:solidFill>
              <a:schemeClr val="accent1"/>
            </a:solidFill>
            <a:round/>
          </a:ln>
          <a:effectLst/>
        </p:spPr>
        <p:txBody>
          <a:bodyPr vert="horz" wrap="square" lIns="68580" tIns="34290" rIns="68580" bIns="34290" numCol="1" anchor="ctr" anchorCtr="0" compatLnSpc="1"/>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grpSp>
        <p:nvGrpSpPr>
          <p:cNvPr id="10" name="Group 22"/>
          <p:cNvGrpSpPr/>
          <p:nvPr/>
        </p:nvGrpSpPr>
        <p:grpSpPr bwMode="auto">
          <a:xfrm>
            <a:off x="4857101" y="1101402"/>
            <a:ext cx="850106" cy="377429"/>
            <a:chOff x="0" y="0"/>
            <a:chExt cx="1131895" cy="504056"/>
          </a:xfrm>
        </p:grpSpPr>
        <p:sp>
          <p:nvSpPr>
            <p:cNvPr id="11"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400">
                <a:solidFill>
                  <a:schemeClr val="tx1">
                    <a:lumMod val="85000"/>
                    <a:lumOff val="15000"/>
                  </a:schemeClr>
                </a:solidFill>
                <a:latin typeface="+mn-ea"/>
                <a:sym typeface="宋体" panose="02010600030101010101" pitchFamily="2" charset="-122"/>
              </a:endParaRPr>
            </a:p>
          </p:txBody>
        </p:sp>
        <p:sp>
          <p:nvSpPr>
            <p:cNvPr id="12"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400" dirty="0">
                  <a:solidFill>
                    <a:schemeClr val="tx1">
                      <a:lumMod val="85000"/>
                      <a:lumOff val="15000"/>
                    </a:schemeClr>
                  </a:solidFill>
                  <a:latin typeface="+mn-ea"/>
                  <a:sym typeface="方正兰亭细黑_GBK" panose="02000000000000000000" charset="-122"/>
                </a:rPr>
                <a:t>关键字</a:t>
              </a:r>
            </a:p>
          </p:txBody>
        </p:sp>
      </p:grpSp>
      <p:sp>
        <p:nvSpPr>
          <p:cNvPr id="13" name="矩形 60"/>
          <p:cNvSpPr>
            <a:spLocks noChangeArrowheads="1"/>
          </p:cNvSpPr>
          <p:nvPr/>
        </p:nvSpPr>
        <p:spPr bwMode="auto">
          <a:xfrm>
            <a:off x="5849238" y="1059582"/>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p:txBody>
      </p:sp>
      <p:grpSp>
        <p:nvGrpSpPr>
          <p:cNvPr id="14" name="Group 22"/>
          <p:cNvGrpSpPr/>
          <p:nvPr/>
        </p:nvGrpSpPr>
        <p:grpSpPr bwMode="auto">
          <a:xfrm>
            <a:off x="4857101" y="1763328"/>
            <a:ext cx="850106" cy="377429"/>
            <a:chOff x="0" y="0"/>
            <a:chExt cx="1131895" cy="504056"/>
          </a:xfrm>
        </p:grpSpPr>
        <p:sp>
          <p:nvSpPr>
            <p:cNvPr id="15"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400">
                <a:solidFill>
                  <a:schemeClr val="tx1">
                    <a:lumMod val="85000"/>
                    <a:lumOff val="15000"/>
                  </a:schemeClr>
                </a:solidFill>
                <a:latin typeface="+mn-ea"/>
                <a:sym typeface="宋体" panose="02010600030101010101" pitchFamily="2" charset="-122"/>
              </a:endParaRPr>
            </a:p>
          </p:txBody>
        </p:sp>
        <p:sp>
          <p:nvSpPr>
            <p:cNvPr id="16"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400" dirty="0">
                  <a:solidFill>
                    <a:schemeClr val="tx1">
                      <a:lumMod val="85000"/>
                      <a:lumOff val="15000"/>
                    </a:schemeClr>
                  </a:solidFill>
                  <a:latin typeface="+mn-ea"/>
                  <a:sym typeface="方正兰亭细黑_GBK" panose="02000000000000000000" charset="-122"/>
                </a:rPr>
                <a:t>关键字</a:t>
              </a:r>
            </a:p>
          </p:txBody>
        </p:sp>
      </p:grpSp>
      <p:sp>
        <p:nvSpPr>
          <p:cNvPr id="17" name="矩形 60"/>
          <p:cNvSpPr>
            <a:spLocks noChangeArrowheads="1"/>
          </p:cNvSpPr>
          <p:nvPr/>
        </p:nvSpPr>
        <p:spPr bwMode="auto">
          <a:xfrm>
            <a:off x="5849238" y="1721508"/>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p:txBody>
      </p:sp>
      <p:grpSp>
        <p:nvGrpSpPr>
          <p:cNvPr id="18" name="Group 22"/>
          <p:cNvGrpSpPr/>
          <p:nvPr/>
        </p:nvGrpSpPr>
        <p:grpSpPr bwMode="auto">
          <a:xfrm>
            <a:off x="4857101" y="2434857"/>
            <a:ext cx="850106" cy="37742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400">
                <a:solidFill>
                  <a:schemeClr val="tx1">
                    <a:lumMod val="85000"/>
                    <a:lumOff val="15000"/>
                  </a:schemeClr>
                </a:solidFill>
                <a:latin typeface="+mn-ea"/>
                <a:sym typeface="宋体" panose="02010600030101010101" pitchFamily="2" charset="-122"/>
              </a:endParaRPr>
            </a:p>
          </p:txBody>
        </p:sp>
        <p:sp>
          <p:nvSpPr>
            <p:cNvPr id="20"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400">
                  <a:solidFill>
                    <a:schemeClr val="tx1">
                      <a:lumMod val="85000"/>
                      <a:lumOff val="15000"/>
                    </a:schemeClr>
                  </a:solidFill>
                  <a:latin typeface="+mn-ea"/>
                  <a:sym typeface="方正兰亭细黑_GBK" panose="02000000000000000000" charset="-122"/>
                </a:rPr>
                <a:t>关键字</a:t>
              </a:r>
            </a:p>
          </p:txBody>
        </p:sp>
      </p:grpSp>
      <p:sp>
        <p:nvSpPr>
          <p:cNvPr id="21" name="矩形 60"/>
          <p:cNvSpPr>
            <a:spLocks noChangeArrowheads="1"/>
          </p:cNvSpPr>
          <p:nvPr/>
        </p:nvSpPr>
        <p:spPr bwMode="auto">
          <a:xfrm>
            <a:off x="5849238" y="2393037"/>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p:txBody>
      </p:sp>
      <p:grpSp>
        <p:nvGrpSpPr>
          <p:cNvPr id="22" name="组合 21"/>
          <p:cNvGrpSpPr/>
          <p:nvPr/>
        </p:nvGrpSpPr>
        <p:grpSpPr>
          <a:xfrm>
            <a:off x="3779912" y="1294263"/>
            <a:ext cx="1005181" cy="1333454"/>
            <a:chOff x="3851920" y="1290118"/>
            <a:chExt cx="1005181" cy="1333454"/>
          </a:xfrm>
        </p:grpSpPr>
        <p:cxnSp>
          <p:nvCxnSpPr>
            <p:cNvPr id="23" name="肘形连接符 22"/>
            <p:cNvCxnSpPr>
              <a:endCxn id="19"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2" presetClass="entr" presetSubtype="2" decel="10000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4500"/>
                            </p:stCondLst>
                            <p:childTnLst>
                              <p:par>
                                <p:cTn id="46" presetID="2" presetClass="entr" presetSubtype="2" decel="10000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3" grpId="0"/>
      <p:bldP spid="17" grpId="0"/>
      <p:bldP spid="2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794452" y="1995686"/>
            <a:ext cx="3433732" cy="609398"/>
          </a:xfrm>
          <a:prstGeom prst="rect">
            <a:avLst/>
          </a:prstGeom>
        </p:spPr>
        <p:txBody>
          <a:bodyPr wrap="square">
            <a:spAutoFit/>
          </a:bodyPr>
          <a:lstStyle/>
          <a:p>
            <a:pPr fontAlgn="base">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本年度工作完成情况</a:t>
            </a:r>
          </a:p>
        </p:txBody>
      </p:sp>
      <p:sp>
        <p:nvSpPr>
          <p:cNvPr id="23" name="椭圆 22"/>
          <p:cNvSpPr/>
          <p:nvPr/>
        </p:nvSpPr>
        <p:spPr>
          <a:xfrm>
            <a:off x="2712396" y="264507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4" name="椭圆 23"/>
          <p:cNvSpPr/>
          <p:nvPr/>
        </p:nvSpPr>
        <p:spPr>
          <a:xfrm>
            <a:off x="2712396" y="300379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5" name="矩形 24"/>
          <p:cNvSpPr/>
          <p:nvPr/>
        </p:nvSpPr>
        <p:spPr>
          <a:xfrm>
            <a:off x="2804332" y="2534700"/>
            <a:ext cx="4567604" cy="757130"/>
          </a:xfrm>
          <a:prstGeom prst="rect">
            <a:avLst/>
          </a:prstGeom>
        </p:spPr>
        <p:txBody>
          <a:bodyPr wrap="square">
            <a:spAutoFit/>
          </a:bodyPr>
          <a:lstStyle/>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完成的项目           未完成的项目</a:t>
            </a:r>
            <a:endParaRPr lang="en-US" altLang="zh-CN"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存在的问题           改进方法措施</a:t>
            </a:r>
          </a:p>
        </p:txBody>
      </p:sp>
      <p:sp>
        <p:nvSpPr>
          <p:cNvPr id="26" name="椭圆 25"/>
          <p:cNvSpPr/>
          <p:nvPr/>
        </p:nvSpPr>
        <p:spPr>
          <a:xfrm>
            <a:off x="4593768" y="266385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7" name="椭圆 26"/>
          <p:cNvSpPr/>
          <p:nvPr/>
        </p:nvSpPr>
        <p:spPr>
          <a:xfrm>
            <a:off x="4593768" y="30225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02</a:t>
            </a:r>
            <a:endParaRPr lang="zh-CN" altLang="en-US" sz="66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down)">
                                          <p:cBhvr>
                                            <p:cTn id="75" dur="500"/>
                                            <p:tgtEl>
                                              <p:spTgt spid="22">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Effect transition="in" filter="wipe(left)">
                                          <p:cBhvr>
                                            <p:cTn id="91" dur="500"/>
                                            <p:tgtEl>
                                              <p:spTgt spid="25">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5">
                                                <p:txEl>
                                                  <p:pRg st="1" end="1"/>
                                                </p:txEl>
                                              </p:spTgt>
                                            </p:tgtEl>
                                            <p:attrNameLst>
                                              <p:attrName>style.visibility</p:attrName>
                                            </p:attrNameLst>
                                          </p:cBhvr>
                                          <p:to>
                                            <p:strVal val="visible"/>
                                          </p:to>
                                        </p:set>
                                        <p:animEffect transition="in" filter="wipe(left)">
                                          <p:cBhvr>
                                            <p:cTn id="95" dur="500"/>
                                            <p:tgtEl>
                                              <p:spTgt spid="25">
                                                <p:txEl>
                                                  <p:pRg st="1" end="1"/>
                                                </p:txEl>
                                              </p:spTgt>
                                            </p:tgtEl>
                                          </p:cBhvr>
                                        </p:animEffect>
                                      </p:childTnLst>
                                    </p:cTn>
                                  </p:par>
                                </p:childTnLst>
                              </p:cTn>
                            </p:par>
                            <p:par>
                              <p:cTn id="96" fill="hold">
                                <p:stCondLst>
                                  <p:cond delay="4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P spid="26" grpId="0" animBg="1"/>
          <p:bldP spid="27" grpId="0" animBg="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down)">
                                          <p:cBhvr>
                                            <p:cTn id="75" dur="500"/>
                                            <p:tgtEl>
                                              <p:spTgt spid="22">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Effect transition="in" filter="wipe(left)">
                                          <p:cBhvr>
                                            <p:cTn id="91" dur="500"/>
                                            <p:tgtEl>
                                              <p:spTgt spid="25">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5">
                                                <p:txEl>
                                                  <p:pRg st="1" end="1"/>
                                                </p:txEl>
                                              </p:spTgt>
                                            </p:tgtEl>
                                            <p:attrNameLst>
                                              <p:attrName>style.visibility</p:attrName>
                                            </p:attrNameLst>
                                          </p:cBhvr>
                                          <p:to>
                                            <p:strVal val="visible"/>
                                          </p:to>
                                        </p:set>
                                        <p:animEffect transition="in" filter="wipe(left)">
                                          <p:cBhvr>
                                            <p:cTn id="95" dur="500"/>
                                            <p:tgtEl>
                                              <p:spTgt spid="25">
                                                <p:txEl>
                                                  <p:pRg st="1" end="1"/>
                                                </p:txEl>
                                              </p:spTgt>
                                            </p:tgtEl>
                                          </p:cBhvr>
                                        </p:animEffect>
                                      </p:childTnLst>
                                    </p:cTn>
                                  </p:par>
                                </p:childTnLst>
                              </p:cTn>
                            </p:par>
                            <p:par>
                              <p:cTn id="96" fill="hold">
                                <p:stCondLst>
                                  <p:cond delay="4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P spid="26" grpId="0" animBg="1"/>
          <p:bldP spid="27" grpId="0" animBg="1"/>
          <p:bldP spid="29" grpId="0"/>
        </p:bldLst>
      </p:timing>
    </mc:Fallback>
  </mc:AlternateContent>
</p:sld>
</file>

<file path=ppt/theme/theme1.xml><?xml version="1.0" encoding="utf-8"?>
<a:theme xmlns:a="http://schemas.openxmlformats.org/drawingml/2006/main" name="清风素材 https://12sc.taobao.com/">
  <a:themeElements>
    <a:clrScheme name="自定义 2">
      <a:dk1>
        <a:sysClr val="windowText" lastClr="000000"/>
      </a:dk1>
      <a:lt1>
        <a:sysClr val="window" lastClr="FFFFFF"/>
      </a:lt1>
      <a:dk2>
        <a:srgbClr val="7F7F7F"/>
      </a:dk2>
      <a:lt2>
        <a:srgbClr val="7F7F7F"/>
      </a:lt2>
      <a:accent1>
        <a:srgbClr val="3F3F3F"/>
      </a:accent1>
      <a:accent2>
        <a:srgbClr val="C00000"/>
      </a:accent2>
      <a:accent3>
        <a:srgbClr val="3F3F3F"/>
      </a:accent3>
      <a:accent4>
        <a:srgbClr val="C00000"/>
      </a:accent4>
      <a:accent5>
        <a:srgbClr val="3F3F3F"/>
      </a:accent5>
      <a:accent6>
        <a:srgbClr val="C0000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3183</Words>
  <Application>Microsoft Office PowerPoint</Application>
  <PresentationFormat>全屏显示(16:9)</PresentationFormat>
  <Paragraphs>412</Paragraphs>
  <Slides>35</Slides>
  <Notes>35</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Bebas</vt:lpstr>
      <vt:lpstr>方正兰亭中黑_GBK</vt:lpstr>
      <vt:lpstr>宋体</vt:lpstr>
      <vt:lpstr>微软雅黑</vt:lpstr>
      <vt:lpstr>Agency FB</vt:lpstr>
      <vt:lpstr>Arial</vt:lpstr>
      <vt:lpstr>Calibri</vt:lpstr>
      <vt:lpstr>Impact</vt:lpstr>
      <vt:lpstr>Marlett</vt:lpstr>
      <vt:lpstr>Wingdings</vt:lpstr>
      <vt:lpstr>清风素材 https://12sc.taobao.com/</vt:lpstr>
      <vt:lpstr>PowerPoint 演示文稿</vt:lpstr>
      <vt:lpstr>PowerPoint 演示文稿</vt:lpstr>
      <vt:lpstr>PowerPoint 演示文稿</vt:lpstr>
      <vt:lpstr>PowerPoint 演示文稿</vt:lpstr>
      <vt:lpstr>年度工作概述（文字可以编辑）</vt:lpstr>
      <vt:lpstr>年度工作概述（文字可以编辑）</vt:lpstr>
      <vt:lpstr>年度工作概述（文字可以编辑）</vt:lpstr>
      <vt:lpstr>年度工作概述（文字可以编辑）</vt:lpstr>
      <vt:lpstr>PowerPoint 演示文稿</vt:lpstr>
      <vt:lpstr>本年度工作总结（文字可以编辑）</vt:lpstr>
      <vt:lpstr>已完成项目概述（文字可以编辑）</vt:lpstr>
      <vt:lpstr>已完成项目概述（文字可以编辑）</vt:lpstr>
      <vt:lpstr>已完成项目概述（文字可以编辑）</vt:lpstr>
      <vt:lpstr>已完成项目概述（文字可以编辑）</vt:lpstr>
      <vt:lpstr>已完成项目概述（文字可以编辑）</vt:lpstr>
      <vt:lpstr>未完成项目概述（文字可以编辑）</vt:lpstr>
      <vt:lpstr>存在的不足（文字可以编辑）</vt:lpstr>
      <vt:lpstr>存在的不足（文字可以编辑）</vt:lpstr>
      <vt:lpstr>PowerPoint 演示文稿</vt:lpstr>
      <vt:lpstr>成功项目展示（文字可以编辑）</vt:lpstr>
      <vt:lpstr>成功项目展示（文字可以编辑）</vt:lpstr>
      <vt:lpstr>成功项目展示（文字可以编辑）</vt:lpstr>
      <vt:lpstr>成功项目展示（文字可以编辑）</vt:lpstr>
      <vt:lpstr>成功的原因（文字可以编辑）</vt:lpstr>
      <vt:lpstr>成功的原因（文字可以编辑）</vt:lpstr>
      <vt:lpstr>PowerPoint 演示文稿</vt:lpstr>
      <vt:lpstr>20XX年工作计划（文字可以编辑）</vt:lpstr>
      <vt:lpstr>20XX年工作计划（文字可以编辑）</vt:lpstr>
      <vt:lpstr>20XX年工作计划（文字可以编辑）</vt:lpstr>
      <vt:lpstr>20XX年工作目标（文字可以编辑）</vt:lpstr>
      <vt:lpstr>20XX年工作目标（文字可以编辑）</vt:lpstr>
      <vt:lpstr>20XX年工作目标（文字可以编辑）</vt:lpstr>
      <vt:lpstr>备用页（文字可以编辑）</vt:lpstr>
      <vt:lpstr>备用页（文字可以编辑）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80</cp:revision>
  <dcterms:created xsi:type="dcterms:W3CDTF">2015-10-21T17:10:00Z</dcterms:created>
  <dcterms:modified xsi:type="dcterms:W3CDTF">2021-01-06T01:20:36Z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