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1" r:id="rId5"/>
    <p:sldId id="265" r:id="rId6"/>
    <p:sldId id="268" r:id="rId7"/>
    <p:sldId id="269" r:id="rId8"/>
    <p:sldId id="259" r:id="rId9"/>
    <p:sldId id="281" r:id="rId10"/>
    <p:sldId id="272" r:id="rId11"/>
    <p:sldId id="273" r:id="rId12"/>
    <p:sldId id="285" r:id="rId13"/>
    <p:sldId id="276" r:id="rId14"/>
    <p:sldId id="277" r:id="rId15"/>
    <p:sldId id="282" r:id="rId16"/>
    <p:sldId id="260" r:id="rId17"/>
    <p:sldId id="284" r:id="rId18"/>
    <p:sldId id="287" r:id="rId19"/>
    <p:sldId id="286" r:id="rId20"/>
    <p:sldId id="288" r:id="rId21"/>
    <p:sldId id="283" r:id="rId22"/>
    <p:sldId id="263" r:id="rId23"/>
    <p:sldId id="266" r:id="rId24"/>
    <p:sldId id="271" r:id="rId25"/>
    <p:sldId id="278" r:id="rId26"/>
    <p:sldId id="279" r:id="rId27"/>
    <p:sldId id="289" r:id="rId2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3E20"/>
    <a:srgbClr val="2B1834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4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077C0-7520-4E79-84D3-65923101DB6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8D61A-26D5-4D55-94E2-2E83DC4CC5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t>26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 advClick="0" advTm="0">
    <p:cover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3917" y="-57151"/>
            <a:ext cx="9130083" cy="52578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917" y="2125162"/>
            <a:ext cx="9130083" cy="30754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48" y="3955297"/>
            <a:ext cx="4375025" cy="9112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3" y="4083951"/>
            <a:ext cx="2372880" cy="782566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/>
          <p:cNvGrpSpPr/>
          <p:nvPr/>
        </p:nvGrpSpPr>
        <p:grpSpPr bwMode="auto">
          <a:xfrm>
            <a:off x="838405" y="2125687"/>
            <a:ext cx="2209679" cy="2590658"/>
            <a:chOff x="1054100" y="2125444"/>
            <a:chExt cx="2209800" cy="2590800"/>
          </a:xfrm>
        </p:grpSpPr>
        <p:sp>
          <p:nvSpPr>
            <p:cNvPr id="3" name="矩形 2"/>
            <p:cNvSpPr/>
            <p:nvPr/>
          </p:nvSpPr>
          <p:spPr>
            <a:xfrm>
              <a:off x="1054100" y="2125444"/>
              <a:ext cx="2209800" cy="666750"/>
            </a:xfrm>
            <a:prstGeom prst="rect">
              <a:avLst/>
            </a:prstGeom>
            <a:solidFill>
              <a:srgbClr val="D03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96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960"/>
            </a:p>
          </p:txBody>
        </p:sp>
        <p:sp>
          <p:nvSpPr>
            <p:cNvPr id="23577" name="文本框 13"/>
            <p:cNvSpPr txBox="1">
              <a:spLocks noChangeArrowheads="1"/>
            </p:cNvSpPr>
            <p:nvPr/>
          </p:nvSpPr>
          <p:spPr bwMode="auto">
            <a:xfrm>
              <a:off x="1757160" y="2152997"/>
              <a:ext cx="1108057" cy="64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65%</a:t>
              </a:r>
              <a:endParaRPr lang="zh-CN" altLang="en-US" sz="3600">
                <a:solidFill>
                  <a:schemeClr val="bg1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3" name="十字形 62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96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4"/>
          <p:cNvGrpSpPr/>
          <p:nvPr/>
        </p:nvGrpSpPr>
        <p:grpSpPr bwMode="auto">
          <a:xfrm>
            <a:off x="3543356" y="1959009"/>
            <a:ext cx="2209678" cy="2757337"/>
            <a:chOff x="3498850" y="1958756"/>
            <a:chExt cx="2209800" cy="2757488"/>
          </a:xfrm>
        </p:grpSpPr>
        <p:sp>
          <p:nvSpPr>
            <p:cNvPr id="42" name="矩形 41"/>
            <p:cNvSpPr/>
            <p:nvPr/>
          </p:nvSpPr>
          <p:spPr>
            <a:xfrm>
              <a:off x="3498850" y="1958756"/>
              <a:ext cx="2209800" cy="833438"/>
            </a:xfrm>
            <a:prstGeom prst="rect">
              <a:avLst/>
            </a:prstGeom>
            <a:solidFill>
              <a:srgbClr val="0B1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960"/>
            </a:p>
          </p:txBody>
        </p:sp>
        <p:sp>
          <p:nvSpPr>
            <p:cNvPr id="45" name="矩形 44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960"/>
            </a:p>
          </p:txBody>
        </p:sp>
        <p:sp>
          <p:nvSpPr>
            <p:cNvPr id="23570" name="文本框 13"/>
            <p:cNvSpPr txBox="1">
              <a:spLocks noChangeArrowheads="1"/>
            </p:cNvSpPr>
            <p:nvPr/>
          </p:nvSpPr>
          <p:spPr bwMode="auto">
            <a:xfrm>
              <a:off x="4309860" y="2064097"/>
              <a:ext cx="1108057" cy="64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85%</a:t>
              </a:r>
              <a:endParaRPr lang="zh-CN" altLang="en-US" sz="3600">
                <a:solidFill>
                  <a:schemeClr val="bg1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4" name="十字形 63"/>
            <p:cNvSpPr/>
            <p:nvPr/>
          </p:nvSpPr>
          <p:spPr>
            <a:xfrm>
              <a:off x="4094163" y="23064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96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5"/>
          <p:cNvGrpSpPr/>
          <p:nvPr/>
        </p:nvGrpSpPr>
        <p:grpSpPr bwMode="auto">
          <a:xfrm>
            <a:off x="6248307" y="2125687"/>
            <a:ext cx="2209678" cy="2590658"/>
            <a:chOff x="5943600" y="2125444"/>
            <a:chExt cx="2209800" cy="2590800"/>
          </a:xfrm>
        </p:grpSpPr>
        <p:sp>
          <p:nvSpPr>
            <p:cNvPr id="43" name="矩形 42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rgbClr val="D03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960"/>
            </a:p>
          </p:txBody>
        </p:sp>
        <p:sp>
          <p:nvSpPr>
            <p:cNvPr id="46" name="矩形 45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960"/>
            </a:p>
          </p:txBody>
        </p:sp>
        <p:sp>
          <p:nvSpPr>
            <p:cNvPr id="23563" name="文本框 13"/>
            <p:cNvSpPr txBox="1">
              <a:spLocks noChangeArrowheads="1"/>
            </p:cNvSpPr>
            <p:nvPr/>
          </p:nvSpPr>
          <p:spPr bwMode="auto">
            <a:xfrm>
              <a:off x="6722860" y="2152997"/>
              <a:ext cx="1108057" cy="64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dirty="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40%</a:t>
              </a:r>
              <a:endParaRPr lang="zh-CN" altLang="en-US" sz="3600" dirty="0">
                <a:solidFill>
                  <a:schemeClr val="bg1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5" name="十字形 64"/>
            <p:cNvSpPr/>
            <p:nvPr/>
          </p:nvSpPr>
          <p:spPr>
            <a:xfrm>
              <a:off x="65071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960">
                <a:solidFill>
                  <a:schemeClr val="bg1"/>
                </a:solidFill>
              </a:endParaRPr>
            </a:p>
          </p:txBody>
        </p:sp>
      </p:grpSp>
      <p:sp>
        <p:nvSpPr>
          <p:cNvPr id="49" name="等腰三角形 48"/>
          <p:cNvSpPr/>
          <p:nvPr/>
        </p:nvSpPr>
        <p:spPr bwMode="auto">
          <a:xfrm rot="10800000">
            <a:off x="3956067" y="-5591"/>
            <a:ext cx="1279455" cy="768308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960" dirty="0"/>
          </a:p>
        </p:txBody>
      </p:sp>
      <p:sp>
        <p:nvSpPr>
          <p:cNvPr id="50" name="TextBox 30"/>
          <p:cNvSpPr txBox="1"/>
          <p:nvPr/>
        </p:nvSpPr>
        <p:spPr>
          <a:xfrm>
            <a:off x="516959" y="255436"/>
            <a:ext cx="1191604" cy="506899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r>
              <a:rPr lang="en-US" altLang="zh-CN" sz="142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42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16991" y="780263"/>
            <a:ext cx="290737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30"/>
          <p:cNvSpPr txBox="1"/>
          <p:nvPr/>
        </p:nvSpPr>
        <p:spPr>
          <a:xfrm>
            <a:off x="1621160" y="474299"/>
            <a:ext cx="1417627" cy="288058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pPr algn="ctr"/>
            <a:r>
              <a:rPr lang="zh-CN" altLang="en-US" sz="142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33608" y="-9383"/>
            <a:ext cx="8800617" cy="5152742"/>
          </a:xfrm>
          <a:custGeom>
            <a:avLst/>
            <a:gdLst>
              <a:gd name="connsiteX0" fmla="*/ 0 w 8801100"/>
              <a:gd name="connsiteY0" fmla="*/ 0 h 5153025"/>
              <a:gd name="connsiteX1" fmla="*/ 5153025 w 8801100"/>
              <a:gd name="connsiteY1" fmla="*/ 5153025 h 5153025"/>
              <a:gd name="connsiteX2" fmla="*/ 8801100 w 8801100"/>
              <a:gd name="connsiteY2" fmla="*/ 5153025 h 5153025"/>
              <a:gd name="connsiteX3" fmla="*/ 3667125 w 8801100"/>
              <a:gd name="connsiteY3" fmla="*/ 19050 h 5153025"/>
              <a:gd name="connsiteX4" fmla="*/ 0 w 8801100"/>
              <a:gd name="connsiteY4" fmla="*/ 0 h 5153025"/>
              <a:gd name="connsiteX0-1" fmla="*/ 0 w 8801100"/>
              <a:gd name="connsiteY0-2" fmla="*/ 0 h 5153025"/>
              <a:gd name="connsiteX1-3" fmla="*/ 5153025 w 8801100"/>
              <a:gd name="connsiteY1-4" fmla="*/ 5153025 h 5153025"/>
              <a:gd name="connsiteX2-5" fmla="*/ 8801100 w 8801100"/>
              <a:gd name="connsiteY2-6" fmla="*/ 5153025 h 5153025"/>
              <a:gd name="connsiteX3-7" fmla="*/ 3629025 w 8801100"/>
              <a:gd name="connsiteY3-8" fmla="*/ 0 h 5153025"/>
              <a:gd name="connsiteX4-9" fmla="*/ 0 w 8801100"/>
              <a:gd name="connsiteY4-10" fmla="*/ 0 h 5153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801100" h="5153025">
                <a:moveTo>
                  <a:pt x="0" y="0"/>
                </a:moveTo>
                <a:lnTo>
                  <a:pt x="5153025" y="5153025"/>
                </a:lnTo>
                <a:lnTo>
                  <a:pt x="8801100" y="5153025"/>
                </a:lnTo>
                <a:lnTo>
                  <a:pt x="362902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960" dirty="0"/>
          </a:p>
        </p:txBody>
      </p:sp>
      <p:grpSp>
        <p:nvGrpSpPr>
          <p:cNvPr id="3" name="组合 7"/>
          <p:cNvGrpSpPr/>
          <p:nvPr/>
        </p:nvGrpSpPr>
        <p:grpSpPr bwMode="auto">
          <a:xfrm>
            <a:off x="1294836" y="3936150"/>
            <a:ext cx="2379002" cy="882215"/>
            <a:chOff x="3484439" y="880115"/>
            <a:chExt cx="2377597" cy="882389"/>
          </a:xfrm>
        </p:grpSpPr>
        <p:sp>
          <p:nvSpPr>
            <p:cNvPr id="20494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8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6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文本框 66"/>
            <p:cNvSpPr txBox="1">
              <a:spLocks noChangeArrowheads="1"/>
            </p:cNvSpPr>
            <p:nvPr/>
          </p:nvSpPr>
          <p:spPr bwMode="auto">
            <a:xfrm>
              <a:off x="4780327" y="880115"/>
              <a:ext cx="1081709" cy="24562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995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5355299" y="1286573"/>
              <a:ext cx="28715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960"/>
            </a:p>
          </p:txBody>
        </p:sp>
      </p:grpSp>
      <p:grpSp>
        <p:nvGrpSpPr>
          <p:cNvPr id="4" name="组合 7"/>
          <p:cNvGrpSpPr/>
          <p:nvPr/>
        </p:nvGrpSpPr>
        <p:grpSpPr bwMode="auto">
          <a:xfrm>
            <a:off x="1294836" y="2722657"/>
            <a:ext cx="2321664" cy="882215"/>
            <a:chOff x="3484439" y="880115"/>
            <a:chExt cx="2320294" cy="882389"/>
          </a:xfrm>
        </p:grpSpPr>
        <p:sp>
          <p:nvSpPr>
            <p:cNvPr id="20490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8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6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文本框 66"/>
            <p:cNvSpPr txBox="1">
              <a:spLocks noChangeArrowheads="1"/>
            </p:cNvSpPr>
            <p:nvPr/>
          </p:nvSpPr>
          <p:spPr bwMode="auto">
            <a:xfrm>
              <a:off x="4705642" y="880115"/>
              <a:ext cx="1081710" cy="24562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995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5355300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960"/>
            </a:p>
          </p:txBody>
        </p:sp>
      </p:grpSp>
      <p:sp>
        <p:nvSpPr>
          <p:cNvPr id="53" name="文本框 13"/>
          <p:cNvSpPr txBox="1">
            <a:spLocks noChangeArrowheads="1"/>
          </p:cNvSpPr>
          <p:nvPr/>
        </p:nvSpPr>
        <p:spPr bwMode="auto">
          <a:xfrm>
            <a:off x="4455814" y="762335"/>
            <a:ext cx="4402167" cy="9678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8000">
                <a:solidFill>
                  <a:schemeClr val="bg1"/>
                </a:solidFill>
                <a:latin typeface="BrushScript BT" panose="03060802040406070304" pitchFamily="66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zh-CN" sz="5690" dirty="0">
                <a:solidFill>
                  <a:srgbClr val="D03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endParaRPr lang="zh-CN" altLang="en-US" sz="5690" dirty="0">
              <a:solidFill>
                <a:srgbClr val="D03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13"/>
          <p:cNvSpPr txBox="1">
            <a:spLocks noChangeArrowheads="1"/>
          </p:cNvSpPr>
          <p:nvPr/>
        </p:nvSpPr>
        <p:spPr bwMode="auto">
          <a:xfrm>
            <a:off x="6427043" y="1538089"/>
            <a:ext cx="2339102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8000">
                <a:solidFill>
                  <a:schemeClr val="bg1"/>
                </a:solidFill>
                <a:latin typeface="BrushScript BT" panose="03060802040406070304" pitchFamily="66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zh-CN" sz="4800" dirty="0">
                <a:solidFill>
                  <a:srgbClr val="0B122C"/>
                </a:solidFill>
                <a:latin typeface="+mn-lt"/>
              </a:rPr>
              <a:t>FITNESS</a:t>
            </a:r>
            <a:endParaRPr lang="zh-CN" altLang="en-US" sz="4800" dirty="0">
              <a:solidFill>
                <a:srgbClr val="0B122C"/>
              </a:solidFill>
              <a:latin typeface="+mn-lt"/>
            </a:endParaRPr>
          </a:p>
        </p:txBody>
      </p:sp>
      <p:sp>
        <p:nvSpPr>
          <p:cNvPr id="20" name="等腰三角形 19"/>
          <p:cNvSpPr/>
          <p:nvPr/>
        </p:nvSpPr>
        <p:spPr bwMode="auto">
          <a:xfrm rot="10800000">
            <a:off x="3956067" y="-5591"/>
            <a:ext cx="1279455" cy="768308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960" dirty="0"/>
          </a:p>
        </p:txBody>
      </p:sp>
      <p:sp>
        <p:nvSpPr>
          <p:cNvPr id="21" name="TextBox 30"/>
          <p:cNvSpPr txBox="1"/>
          <p:nvPr/>
        </p:nvSpPr>
        <p:spPr>
          <a:xfrm>
            <a:off x="516959" y="255436"/>
            <a:ext cx="1191604" cy="506899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r>
              <a:rPr lang="en-US" altLang="zh-CN" sz="142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42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16991" y="780263"/>
            <a:ext cx="290737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0"/>
          <p:cNvSpPr txBox="1"/>
          <p:nvPr/>
        </p:nvSpPr>
        <p:spPr>
          <a:xfrm>
            <a:off x="1621160" y="474299"/>
            <a:ext cx="1417627" cy="288058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pPr algn="ctr"/>
            <a:r>
              <a:rPr lang="zh-CN" altLang="en-US" sz="142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20" grpId="0" animBg="1"/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670" y="1462741"/>
            <a:ext cx="2970330" cy="22180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62741"/>
            <a:ext cx="3068038" cy="221801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18510" y="465516"/>
            <a:ext cx="3985952" cy="53091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0797" y="493389"/>
            <a:ext cx="28392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spc="45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健身基本逻辑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65766" y="3983153"/>
            <a:ext cx="4590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脂肪消耗量</a:t>
            </a:r>
            <a:r>
              <a:rPr lang="en-US" altLang="zh-C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&gt;</a:t>
            </a:r>
            <a:r>
              <a:rPr lang="zh-CN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蛋白质摄入量</a:t>
            </a:r>
          </a:p>
        </p:txBody>
      </p:sp>
    </p:spTree>
  </p:cSld>
  <p:clrMapOvr>
    <a:masterClrMapping/>
  </p:clrMapOvr>
  <p:transition spd="slow" advClick="0" advTm="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41"/>
            <a:ext cx="4572000" cy="51432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"/>
          </a:p>
        </p:txBody>
      </p:sp>
      <p:sp>
        <p:nvSpPr>
          <p:cNvPr id="40" name="TextBox 13"/>
          <p:cNvSpPr txBox="1"/>
          <p:nvPr/>
        </p:nvSpPr>
        <p:spPr>
          <a:xfrm>
            <a:off x="4120601" y="2972277"/>
            <a:ext cx="9027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D03E20"/>
                </a:solidFill>
                <a:latin typeface="+mj-ea"/>
                <a:ea typeface="+mj-ea"/>
              </a:rPr>
              <a:t>PART 04</a:t>
            </a:r>
            <a:endParaRPr lang="zh-CN" altLang="en-US" sz="1600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46841" y="1894753"/>
            <a:ext cx="1050317" cy="1050317"/>
            <a:chOff x="5815523" y="2664298"/>
            <a:chExt cx="1477008" cy="14770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5815523" y="2664298"/>
              <a:ext cx="1477008" cy="147700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847759" y="2696534"/>
              <a:ext cx="1412535" cy="141253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4" name="TextBox 13"/>
          <p:cNvSpPr txBox="1"/>
          <p:nvPr/>
        </p:nvSpPr>
        <p:spPr>
          <a:xfrm>
            <a:off x="4143525" y="2035213"/>
            <a:ext cx="902797" cy="769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solidFill>
                  <a:srgbClr val="D03E20"/>
                </a:solidFill>
                <a:latin typeface="+mj-ea"/>
                <a:ea typeface="+mj-ea"/>
              </a:rPr>
              <a:t>04</a:t>
            </a:r>
            <a:endParaRPr lang="zh-CN" altLang="en-US" sz="5000" b="1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sp>
        <p:nvSpPr>
          <p:cNvPr id="45" name="TextBox 11"/>
          <p:cNvSpPr txBox="1"/>
          <p:nvPr/>
        </p:nvSpPr>
        <p:spPr>
          <a:xfrm>
            <a:off x="2988204" y="3491927"/>
            <a:ext cx="3108544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zh-CN" altLang="en-US" sz="2845" b="1" dirty="0">
                <a:solidFill>
                  <a:srgbClr val="0B12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845" b="1" dirty="0">
              <a:solidFill>
                <a:srgbClr val="0B12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任意多边形 45"/>
          <p:cNvSpPr/>
          <p:nvPr/>
        </p:nvSpPr>
        <p:spPr>
          <a:xfrm>
            <a:off x="-7686" y="142"/>
            <a:ext cx="2714477" cy="2358896"/>
          </a:xfrm>
          <a:custGeom>
            <a:avLst/>
            <a:gdLst>
              <a:gd name="connsiteX0" fmla="*/ 0 w 2759843"/>
              <a:gd name="connsiteY0" fmla="*/ 0 h 2435752"/>
              <a:gd name="connsiteX1" fmla="*/ 2169534 w 2759843"/>
              <a:gd name="connsiteY1" fmla="*/ 0 h 2435752"/>
              <a:gd name="connsiteX2" fmla="*/ 2759843 w 2759843"/>
              <a:gd name="connsiteY2" fmla="*/ 590309 h 2435752"/>
              <a:gd name="connsiteX3" fmla="*/ 914400 w 2759843"/>
              <a:gd name="connsiteY3" fmla="*/ 2435752 h 2435752"/>
              <a:gd name="connsiteX4" fmla="*/ 0 w 2759843"/>
              <a:gd name="connsiteY4" fmla="*/ 1521352 h 2435752"/>
              <a:gd name="connsiteX5" fmla="*/ 0 w 2759843"/>
              <a:gd name="connsiteY5" fmla="*/ 0 h 2435752"/>
              <a:gd name="connsiteX0-1" fmla="*/ 0 w 2759843"/>
              <a:gd name="connsiteY0-2" fmla="*/ 0 h 2435752"/>
              <a:gd name="connsiteX1-3" fmla="*/ 2169534 w 2759843"/>
              <a:gd name="connsiteY1-4" fmla="*/ 0 h 2435752"/>
              <a:gd name="connsiteX2-5" fmla="*/ 2759843 w 2759843"/>
              <a:gd name="connsiteY2-6" fmla="*/ 590309 h 2435752"/>
              <a:gd name="connsiteX3-7" fmla="*/ 914400 w 2759843"/>
              <a:gd name="connsiteY3-8" fmla="*/ 2435752 h 2435752"/>
              <a:gd name="connsiteX4-9" fmla="*/ 0 w 2759843"/>
              <a:gd name="connsiteY4-10" fmla="*/ 1740427 h 2435752"/>
              <a:gd name="connsiteX5-11" fmla="*/ 0 w 2759843"/>
              <a:gd name="connsiteY5-12" fmla="*/ 0 h 2435752"/>
              <a:gd name="connsiteX0-13" fmla="*/ 0 w 2759843"/>
              <a:gd name="connsiteY0-14" fmla="*/ 0 h 2472623"/>
              <a:gd name="connsiteX1-15" fmla="*/ 2169534 w 2759843"/>
              <a:gd name="connsiteY1-16" fmla="*/ 0 h 2472623"/>
              <a:gd name="connsiteX2-17" fmla="*/ 2759843 w 2759843"/>
              <a:gd name="connsiteY2-18" fmla="*/ 590309 h 2472623"/>
              <a:gd name="connsiteX3-19" fmla="*/ 862780 w 2759843"/>
              <a:gd name="connsiteY3-20" fmla="*/ 2472623 h 2472623"/>
              <a:gd name="connsiteX4-21" fmla="*/ 0 w 2759843"/>
              <a:gd name="connsiteY4-22" fmla="*/ 1740427 h 2472623"/>
              <a:gd name="connsiteX5-23" fmla="*/ 0 w 2759843"/>
              <a:gd name="connsiteY5-24" fmla="*/ 0 h 2472623"/>
              <a:gd name="connsiteX0-25" fmla="*/ 0 w 2759843"/>
              <a:gd name="connsiteY0-26" fmla="*/ 0 h 2472623"/>
              <a:gd name="connsiteX1-27" fmla="*/ 2169534 w 2759843"/>
              <a:gd name="connsiteY1-28" fmla="*/ 0 h 2472623"/>
              <a:gd name="connsiteX2-29" fmla="*/ 2759843 w 2759843"/>
              <a:gd name="connsiteY2-30" fmla="*/ 590309 h 2472623"/>
              <a:gd name="connsiteX3-31" fmla="*/ 875480 w 2759843"/>
              <a:gd name="connsiteY3-32" fmla="*/ 2472623 h 2472623"/>
              <a:gd name="connsiteX4-33" fmla="*/ 0 w 2759843"/>
              <a:gd name="connsiteY4-34" fmla="*/ 1740427 h 2472623"/>
              <a:gd name="connsiteX5-35" fmla="*/ 0 w 2759843"/>
              <a:gd name="connsiteY5-36" fmla="*/ 0 h 2472623"/>
              <a:gd name="connsiteX0-37" fmla="*/ 0 w 2759843"/>
              <a:gd name="connsiteY0-38" fmla="*/ 0 h 2447223"/>
              <a:gd name="connsiteX1-39" fmla="*/ 2169534 w 2759843"/>
              <a:gd name="connsiteY1-40" fmla="*/ 0 h 2447223"/>
              <a:gd name="connsiteX2-41" fmla="*/ 2759843 w 2759843"/>
              <a:gd name="connsiteY2-42" fmla="*/ 590309 h 2447223"/>
              <a:gd name="connsiteX3-43" fmla="*/ 894530 w 2759843"/>
              <a:gd name="connsiteY3-44" fmla="*/ 2447223 h 2447223"/>
              <a:gd name="connsiteX4-45" fmla="*/ 0 w 2759843"/>
              <a:gd name="connsiteY4-46" fmla="*/ 1740427 h 2447223"/>
              <a:gd name="connsiteX5-47" fmla="*/ 0 w 2759843"/>
              <a:gd name="connsiteY5-48" fmla="*/ 0 h 2447223"/>
              <a:gd name="connsiteX0-49" fmla="*/ 0 w 2759843"/>
              <a:gd name="connsiteY0-50" fmla="*/ 0 h 2447223"/>
              <a:gd name="connsiteX1-51" fmla="*/ 2169534 w 2759843"/>
              <a:gd name="connsiteY1-52" fmla="*/ 0 h 2447223"/>
              <a:gd name="connsiteX2-53" fmla="*/ 2759843 w 2759843"/>
              <a:gd name="connsiteY2-54" fmla="*/ 590309 h 2447223"/>
              <a:gd name="connsiteX3-55" fmla="*/ 875480 w 2759843"/>
              <a:gd name="connsiteY3-56" fmla="*/ 2447223 h 2447223"/>
              <a:gd name="connsiteX4-57" fmla="*/ 0 w 2759843"/>
              <a:gd name="connsiteY4-58" fmla="*/ 1740427 h 2447223"/>
              <a:gd name="connsiteX5-59" fmla="*/ 0 w 2759843"/>
              <a:gd name="connsiteY5-60" fmla="*/ 0 h 2447223"/>
              <a:gd name="connsiteX0-61" fmla="*/ 0 w 2759843"/>
              <a:gd name="connsiteY0-62" fmla="*/ 0 h 2466273"/>
              <a:gd name="connsiteX1-63" fmla="*/ 2169534 w 2759843"/>
              <a:gd name="connsiteY1-64" fmla="*/ 0 h 2466273"/>
              <a:gd name="connsiteX2-65" fmla="*/ 2759843 w 2759843"/>
              <a:gd name="connsiteY2-66" fmla="*/ 590309 h 2466273"/>
              <a:gd name="connsiteX3-67" fmla="*/ 885005 w 2759843"/>
              <a:gd name="connsiteY3-68" fmla="*/ 2466273 h 2466273"/>
              <a:gd name="connsiteX4-69" fmla="*/ 0 w 2759843"/>
              <a:gd name="connsiteY4-70" fmla="*/ 1740427 h 2466273"/>
              <a:gd name="connsiteX5-71" fmla="*/ 0 w 2759843"/>
              <a:gd name="connsiteY5-72" fmla="*/ 0 h 2466273"/>
              <a:gd name="connsiteX0-73" fmla="*/ 0 w 2759843"/>
              <a:gd name="connsiteY0-74" fmla="*/ 0 h 2359593"/>
              <a:gd name="connsiteX1-75" fmla="*/ 2169534 w 2759843"/>
              <a:gd name="connsiteY1-76" fmla="*/ 0 h 2359593"/>
              <a:gd name="connsiteX2-77" fmla="*/ 2759843 w 2759843"/>
              <a:gd name="connsiteY2-78" fmla="*/ 590309 h 2359593"/>
              <a:gd name="connsiteX3-79" fmla="*/ 877385 w 2759843"/>
              <a:gd name="connsiteY3-80" fmla="*/ 2359593 h 2359593"/>
              <a:gd name="connsiteX4-81" fmla="*/ 0 w 2759843"/>
              <a:gd name="connsiteY4-82" fmla="*/ 1740427 h 2359593"/>
              <a:gd name="connsiteX5-83" fmla="*/ 0 w 2759843"/>
              <a:gd name="connsiteY5-84" fmla="*/ 0 h 2359593"/>
              <a:gd name="connsiteX0-85" fmla="*/ 7620 w 2767463"/>
              <a:gd name="connsiteY0-86" fmla="*/ 0 h 2359593"/>
              <a:gd name="connsiteX1-87" fmla="*/ 2177154 w 2767463"/>
              <a:gd name="connsiteY1-88" fmla="*/ 0 h 2359593"/>
              <a:gd name="connsiteX2-89" fmla="*/ 2767463 w 2767463"/>
              <a:gd name="connsiteY2-90" fmla="*/ 590309 h 2359593"/>
              <a:gd name="connsiteX3-91" fmla="*/ 885005 w 2767463"/>
              <a:gd name="connsiteY3-92" fmla="*/ 2359593 h 2359593"/>
              <a:gd name="connsiteX4-93" fmla="*/ 0 w 2767463"/>
              <a:gd name="connsiteY4-94" fmla="*/ 1618507 h 2359593"/>
              <a:gd name="connsiteX5-95" fmla="*/ 7620 w 2767463"/>
              <a:gd name="connsiteY5-96" fmla="*/ 0 h 2359593"/>
              <a:gd name="connsiteX0-97" fmla="*/ 7620 w 2714123"/>
              <a:gd name="connsiteY0-98" fmla="*/ 0 h 2359593"/>
              <a:gd name="connsiteX1-99" fmla="*/ 2177154 w 2714123"/>
              <a:gd name="connsiteY1-100" fmla="*/ 0 h 2359593"/>
              <a:gd name="connsiteX2-101" fmla="*/ 2714123 w 2714123"/>
              <a:gd name="connsiteY2-102" fmla="*/ 544589 h 2359593"/>
              <a:gd name="connsiteX3-103" fmla="*/ 885005 w 2714123"/>
              <a:gd name="connsiteY3-104" fmla="*/ 2359593 h 2359593"/>
              <a:gd name="connsiteX4-105" fmla="*/ 0 w 2714123"/>
              <a:gd name="connsiteY4-106" fmla="*/ 1618507 h 2359593"/>
              <a:gd name="connsiteX5-107" fmla="*/ 7620 w 2714123"/>
              <a:gd name="connsiteY5-108" fmla="*/ 0 h 23595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714123" h="2359593">
                <a:moveTo>
                  <a:pt x="7620" y="0"/>
                </a:moveTo>
                <a:lnTo>
                  <a:pt x="2177154" y="0"/>
                </a:lnTo>
                <a:lnTo>
                  <a:pt x="2714123" y="544589"/>
                </a:lnTo>
                <a:lnTo>
                  <a:pt x="885005" y="2359593"/>
                </a:lnTo>
                <a:lnTo>
                  <a:pt x="0" y="1618507"/>
                </a:lnTo>
                <a:lnTo>
                  <a:pt x="762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960"/>
          </a:p>
        </p:txBody>
      </p:sp>
      <p:sp>
        <p:nvSpPr>
          <p:cNvPr id="51" name="任意多边形 50"/>
          <p:cNvSpPr/>
          <p:nvPr/>
        </p:nvSpPr>
        <p:spPr>
          <a:xfrm>
            <a:off x="-7687" y="695429"/>
            <a:ext cx="7330674" cy="4449519"/>
          </a:xfrm>
          <a:custGeom>
            <a:avLst/>
            <a:gdLst>
              <a:gd name="connsiteX0" fmla="*/ 2856974 w 6657939"/>
              <a:gd name="connsiteY0" fmla="*/ 0 h 4448175"/>
              <a:gd name="connsiteX1" fmla="*/ 6657939 w 6657939"/>
              <a:gd name="connsiteY1" fmla="*/ 3839722 h 4448175"/>
              <a:gd name="connsiteX2" fmla="*/ 6055627 w 6657939"/>
              <a:gd name="connsiteY2" fmla="*/ 4448175 h 4448175"/>
              <a:gd name="connsiteX3" fmla="*/ 0 w 6657939"/>
              <a:gd name="connsiteY3" fmla="*/ 4448175 h 4448175"/>
              <a:gd name="connsiteX4" fmla="*/ 0 w 6657939"/>
              <a:gd name="connsiteY4" fmla="*/ 2886106 h 4448175"/>
              <a:gd name="connsiteX5" fmla="*/ 2856974 w 6657939"/>
              <a:gd name="connsiteY5" fmla="*/ 0 h 4448175"/>
              <a:gd name="connsiteX0-1" fmla="*/ 2856974 w 7292939"/>
              <a:gd name="connsiteY0-2" fmla="*/ 0 h 4462022"/>
              <a:gd name="connsiteX1-3" fmla="*/ 7292939 w 7292939"/>
              <a:gd name="connsiteY1-4" fmla="*/ 4462022 h 4462022"/>
              <a:gd name="connsiteX2-5" fmla="*/ 6055627 w 7292939"/>
              <a:gd name="connsiteY2-6" fmla="*/ 4448175 h 4462022"/>
              <a:gd name="connsiteX3-7" fmla="*/ 0 w 7292939"/>
              <a:gd name="connsiteY3-8" fmla="*/ 4448175 h 4462022"/>
              <a:gd name="connsiteX4-9" fmla="*/ 0 w 7292939"/>
              <a:gd name="connsiteY4-10" fmla="*/ 2886106 h 4462022"/>
              <a:gd name="connsiteX5-11" fmla="*/ 2856974 w 7292939"/>
              <a:gd name="connsiteY5-12" fmla="*/ 0 h 4462022"/>
              <a:gd name="connsiteX0-13" fmla="*/ 2856974 w 7292939"/>
              <a:gd name="connsiteY0-14" fmla="*/ 0 h 4462022"/>
              <a:gd name="connsiteX1-15" fmla="*/ 7292939 w 7292939"/>
              <a:gd name="connsiteY1-16" fmla="*/ 4462022 h 4462022"/>
              <a:gd name="connsiteX2-17" fmla="*/ 0 w 7292939"/>
              <a:gd name="connsiteY2-18" fmla="*/ 4448175 h 4462022"/>
              <a:gd name="connsiteX3-19" fmla="*/ 0 w 7292939"/>
              <a:gd name="connsiteY3-20" fmla="*/ 2886106 h 4462022"/>
              <a:gd name="connsiteX4-21" fmla="*/ 2856974 w 7292939"/>
              <a:gd name="connsiteY4-22" fmla="*/ 0 h 4462022"/>
              <a:gd name="connsiteX0-23" fmla="*/ 2856974 w 7331039"/>
              <a:gd name="connsiteY0-24" fmla="*/ 0 h 4449322"/>
              <a:gd name="connsiteX1-25" fmla="*/ 7331039 w 7331039"/>
              <a:gd name="connsiteY1-26" fmla="*/ 4449322 h 4449322"/>
              <a:gd name="connsiteX2-27" fmla="*/ 0 w 7331039"/>
              <a:gd name="connsiteY2-28" fmla="*/ 4448175 h 4449322"/>
              <a:gd name="connsiteX3-29" fmla="*/ 0 w 7331039"/>
              <a:gd name="connsiteY3-30" fmla="*/ 2886106 h 4449322"/>
              <a:gd name="connsiteX4-31" fmla="*/ 2856974 w 7331039"/>
              <a:gd name="connsiteY4-32" fmla="*/ 0 h 4449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331039" h="4449322">
                <a:moveTo>
                  <a:pt x="2856974" y="0"/>
                </a:moveTo>
                <a:lnTo>
                  <a:pt x="7331039" y="4449322"/>
                </a:lnTo>
                <a:lnTo>
                  <a:pt x="0" y="4448175"/>
                </a:lnTo>
                <a:lnTo>
                  <a:pt x="0" y="2886106"/>
                </a:lnTo>
                <a:lnTo>
                  <a:pt x="2856974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960" dirty="0"/>
          </a:p>
        </p:txBody>
      </p:sp>
      <p:grpSp>
        <p:nvGrpSpPr>
          <p:cNvPr id="2" name="组合 12"/>
          <p:cNvGrpSpPr/>
          <p:nvPr/>
        </p:nvGrpSpPr>
        <p:grpSpPr bwMode="auto">
          <a:xfrm>
            <a:off x="5035524" y="257302"/>
            <a:ext cx="3257372" cy="1730736"/>
            <a:chOff x="5132103" y="619651"/>
            <a:chExt cx="3257154" cy="1731633"/>
          </a:xfrm>
        </p:grpSpPr>
        <p:grpSp>
          <p:nvGrpSpPr>
            <p:cNvPr id="18442" name="组合 9"/>
            <p:cNvGrpSpPr/>
            <p:nvPr/>
          </p:nvGrpSpPr>
          <p:grpSpPr bwMode="auto">
            <a:xfrm>
              <a:off x="5132103" y="619651"/>
              <a:ext cx="3257154" cy="1731633"/>
              <a:chOff x="2820703" y="1635651"/>
              <a:chExt cx="3257154" cy="1731633"/>
            </a:xfrm>
          </p:grpSpPr>
          <p:sp>
            <p:nvSpPr>
              <p:cNvPr id="53" name="文本框 13"/>
              <p:cNvSpPr txBox="1">
                <a:spLocks noChangeArrowheads="1"/>
              </p:cNvSpPr>
              <p:nvPr/>
            </p:nvSpPr>
            <p:spPr bwMode="auto">
              <a:xfrm>
                <a:off x="3143197" y="1635651"/>
                <a:ext cx="2334137" cy="574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eaLnBrk="1" hangingPunct="1">
                  <a:defRPr sz="9600">
                    <a:solidFill>
                      <a:schemeClr val="bg1"/>
                    </a:solidFill>
                    <a:latin typeface="Helvetica-Roman-SemiB" pitchFamily="2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>
                  <a:defRPr/>
                </a:pPr>
                <a:r>
                  <a:rPr lang="en-US" altLang="zh-CN" sz="3130" dirty="0">
                    <a:solidFill>
                      <a:srgbClr val="0B122C"/>
                    </a:solidFill>
                    <a:latin typeface="+mn-lt"/>
                  </a:rPr>
                  <a:t>MOVEMENT</a:t>
                </a:r>
                <a:endParaRPr lang="zh-CN" altLang="en-US" sz="3130" dirty="0">
                  <a:solidFill>
                    <a:srgbClr val="0B122C"/>
                  </a:solidFill>
                  <a:latin typeface="+mn-lt"/>
                </a:endParaRPr>
              </a:p>
            </p:txBody>
          </p:sp>
          <p:sp>
            <p:nvSpPr>
              <p:cNvPr id="54" name="文本框 66"/>
              <p:cNvSpPr txBox="1">
                <a:spLocks noChangeArrowheads="1"/>
              </p:cNvSpPr>
              <p:nvPr/>
            </p:nvSpPr>
            <p:spPr bwMode="auto">
              <a:xfrm>
                <a:off x="2820703" y="2928475"/>
                <a:ext cx="3257154" cy="4388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eaLnBrk="1" hangingPunct="1">
                  <a:defRPr sz="60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algn="ctr">
                  <a:lnSpc>
                    <a:spcPts val="900"/>
                  </a:lnSpc>
                  <a:defRPr/>
                </a:pPr>
                <a:r>
                  <a:rPr lang="en-US" altLang="zh-CN" sz="600" dirty="0">
                    <a:solidFill>
                      <a:schemeClr val="bg1">
                        <a:lumMod val="50000"/>
                      </a:schemeClr>
                    </a:solidFill>
                    <a:latin typeface="Helvetica" panose="020B0604020202020204" pitchFamily="34" charset="0"/>
                  </a:rPr>
                  <a:t>this is a sample text. insert your desired text here. Again. this is a dummy text. enter your own text here. this is a sample text. this is a sample text. insert your desired text here. Again. this is a dummy text. enter your own text here. this is a sample text. </a:t>
                </a:r>
                <a:endParaRPr lang="zh-CN" altLang="en-US" sz="6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</a:endParaRPr>
              </a:p>
            </p:txBody>
          </p:sp>
          <p:sp>
            <p:nvSpPr>
              <p:cNvPr id="18446" name="文本框 66"/>
              <p:cNvSpPr txBox="1">
                <a:spLocks noChangeArrowheads="1"/>
              </p:cNvSpPr>
              <p:nvPr/>
            </p:nvSpPr>
            <p:spPr bwMode="auto">
              <a:xfrm>
                <a:off x="3549221" y="2294918"/>
                <a:ext cx="1781138" cy="215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800">
                    <a:latin typeface="Helvetica" panose="020B0604020202020204" pitchFamily="34" charset="0"/>
                    <a:ea typeface="SimSun-ExtB" panose="02010609060101010101" pitchFamily="49" charset="-122"/>
                    <a:cs typeface="Arial" panose="020B0604020202020204" pitchFamily="34" charset="0"/>
                  </a:rPr>
                  <a:t>PLEASE ADD YOUR TITLE HERE</a:t>
                </a:r>
                <a:endParaRPr lang="zh-CN" altLang="en-US" sz="800"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任意多边形 57"/>
            <p:cNvSpPr/>
            <p:nvPr/>
          </p:nvSpPr>
          <p:spPr bwMode="auto">
            <a:xfrm>
              <a:off x="6603537" y="1709181"/>
              <a:ext cx="28730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rgbClr val="0B12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960" dirty="0"/>
            </a:p>
          </p:txBody>
        </p:sp>
      </p:grpSp>
      <p:sp>
        <p:nvSpPr>
          <p:cNvPr id="64" name="任意多边形 63"/>
          <p:cNvSpPr/>
          <p:nvPr/>
        </p:nvSpPr>
        <p:spPr>
          <a:xfrm>
            <a:off x="3009986" y="141"/>
            <a:ext cx="6133764" cy="3735183"/>
          </a:xfrm>
          <a:custGeom>
            <a:avLst/>
            <a:gdLst>
              <a:gd name="connsiteX0" fmla="*/ 0 w 6134694"/>
              <a:gd name="connsiteY0" fmla="*/ 0 h 3734845"/>
              <a:gd name="connsiteX1" fmla="*/ 202171 w 6134694"/>
              <a:gd name="connsiteY1" fmla="*/ 0 h 3734845"/>
              <a:gd name="connsiteX2" fmla="*/ 3734845 w 6134694"/>
              <a:gd name="connsiteY2" fmla="*/ 3532674 h 3734845"/>
              <a:gd name="connsiteX3" fmla="*/ 6134694 w 6134694"/>
              <a:gd name="connsiteY3" fmla="*/ 1132826 h 3734845"/>
              <a:gd name="connsiteX4" fmla="*/ 6134694 w 6134694"/>
              <a:gd name="connsiteY4" fmla="*/ 1334994 h 3734845"/>
              <a:gd name="connsiteX5" fmla="*/ 3734844 w 6134694"/>
              <a:gd name="connsiteY5" fmla="*/ 3734845 h 3734845"/>
              <a:gd name="connsiteX6" fmla="*/ 0 w 6134694"/>
              <a:gd name="connsiteY6" fmla="*/ 0 h 37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4694" h="3734845">
                <a:moveTo>
                  <a:pt x="0" y="0"/>
                </a:moveTo>
                <a:lnTo>
                  <a:pt x="202171" y="0"/>
                </a:lnTo>
                <a:lnTo>
                  <a:pt x="3734845" y="3532674"/>
                </a:lnTo>
                <a:lnTo>
                  <a:pt x="6134694" y="1132826"/>
                </a:lnTo>
                <a:lnTo>
                  <a:pt x="6134694" y="1334994"/>
                </a:lnTo>
                <a:lnTo>
                  <a:pt x="3734844" y="3734845"/>
                </a:lnTo>
                <a:lnTo>
                  <a:pt x="0" y="0"/>
                </a:lnTo>
                <a:close/>
              </a:path>
            </a:pathLst>
          </a:custGeom>
          <a:solidFill>
            <a:srgbClr val="0B1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960"/>
          </a:p>
        </p:txBody>
      </p:sp>
      <p:sp>
        <p:nvSpPr>
          <p:cNvPr id="79" name="任意多边形 78"/>
          <p:cNvSpPr/>
          <p:nvPr/>
        </p:nvSpPr>
        <p:spPr>
          <a:xfrm>
            <a:off x="7851596" y="2184422"/>
            <a:ext cx="1292154" cy="2584308"/>
          </a:xfrm>
          <a:custGeom>
            <a:avLst/>
            <a:gdLst>
              <a:gd name="connsiteX0" fmla="*/ 1292248 w 1292248"/>
              <a:gd name="connsiteY0" fmla="*/ 0 h 2584496"/>
              <a:gd name="connsiteX1" fmla="*/ 1292248 w 1292248"/>
              <a:gd name="connsiteY1" fmla="*/ 213893 h 2584496"/>
              <a:gd name="connsiteX2" fmla="*/ 213893 w 1292248"/>
              <a:gd name="connsiteY2" fmla="*/ 1292248 h 2584496"/>
              <a:gd name="connsiteX3" fmla="*/ 1292248 w 1292248"/>
              <a:gd name="connsiteY3" fmla="*/ 2370603 h 2584496"/>
              <a:gd name="connsiteX4" fmla="*/ 1292248 w 1292248"/>
              <a:gd name="connsiteY4" fmla="*/ 2584496 h 2584496"/>
              <a:gd name="connsiteX5" fmla="*/ 0 w 1292248"/>
              <a:gd name="connsiteY5" fmla="*/ 1292248 h 2584496"/>
              <a:gd name="connsiteX6" fmla="*/ 1292248 w 1292248"/>
              <a:gd name="connsiteY6" fmla="*/ 0 h 258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248" h="2584496">
                <a:moveTo>
                  <a:pt x="1292248" y="0"/>
                </a:moveTo>
                <a:lnTo>
                  <a:pt x="1292248" y="213893"/>
                </a:lnTo>
                <a:lnTo>
                  <a:pt x="213893" y="1292248"/>
                </a:lnTo>
                <a:lnTo>
                  <a:pt x="1292248" y="2370603"/>
                </a:lnTo>
                <a:lnTo>
                  <a:pt x="1292248" y="2584496"/>
                </a:lnTo>
                <a:lnTo>
                  <a:pt x="0" y="1292248"/>
                </a:lnTo>
                <a:lnTo>
                  <a:pt x="1292248" y="0"/>
                </a:lnTo>
                <a:close/>
              </a:path>
            </a:pathLst>
          </a:cu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960"/>
          </a:p>
        </p:txBody>
      </p:sp>
      <p:sp>
        <p:nvSpPr>
          <p:cNvPr id="16" name="等腰三角形 15"/>
          <p:cNvSpPr/>
          <p:nvPr/>
        </p:nvSpPr>
        <p:spPr bwMode="auto">
          <a:xfrm rot="5400000">
            <a:off x="-317231" y="2211408"/>
            <a:ext cx="1384224" cy="768308"/>
          </a:xfrm>
          <a:custGeom>
            <a:avLst/>
            <a:gdLst>
              <a:gd name="connsiteX0" fmla="*/ 0 w 1279711"/>
              <a:gd name="connsiteY0" fmla="*/ 768567 h 768567"/>
              <a:gd name="connsiteX1" fmla="*/ 639856 w 1279711"/>
              <a:gd name="connsiteY1" fmla="*/ 0 h 768567"/>
              <a:gd name="connsiteX2" fmla="*/ 1279711 w 1279711"/>
              <a:gd name="connsiteY2" fmla="*/ 768567 h 768567"/>
              <a:gd name="connsiteX3" fmla="*/ 0 w 1279711"/>
              <a:gd name="connsiteY3" fmla="*/ 768567 h 768567"/>
              <a:gd name="connsiteX0-1" fmla="*/ 0 w 1384486"/>
              <a:gd name="connsiteY0-2" fmla="*/ 768567 h 768567"/>
              <a:gd name="connsiteX1-3" fmla="*/ 639856 w 1384486"/>
              <a:gd name="connsiteY1-4" fmla="*/ 0 h 768567"/>
              <a:gd name="connsiteX2-5" fmla="*/ 1384486 w 1384486"/>
              <a:gd name="connsiteY2-6" fmla="*/ 768567 h 768567"/>
              <a:gd name="connsiteX3-7" fmla="*/ 0 w 1384486"/>
              <a:gd name="connsiteY3-8" fmla="*/ 768567 h 7685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84486" h="768567">
                <a:moveTo>
                  <a:pt x="0" y="768567"/>
                </a:moveTo>
                <a:lnTo>
                  <a:pt x="639856" y="0"/>
                </a:lnTo>
                <a:lnTo>
                  <a:pt x="1384486" y="768567"/>
                </a:lnTo>
                <a:lnTo>
                  <a:pt x="0" y="768567"/>
                </a:lnTo>
                <a:close/>
              </a:path>
            </a:pathLst>
          </a:cu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960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917" y="-57151"/>
            <a:ext cx="9130083" cy="5257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t="-28374" r="-159"/>
          <a:stretch>
            <a:fillRect/>
          </a:stretch>
        </p:blipFill>
        <p:spPr>
          <a:xfrm>
            <a:off x="13917" y="-247431"/>
            <a:ext cx="9130083" cy="5516117"/>
          </a:xfrm>
          <a:prstGeom prst="rect">
            <a:avLst/>
          </a:prstGeom>
        </p:spPr>
      </p:pic>
      <p:sp>
        <p:nvSpPr>
          <p:cNvPr id="40" name="TextBox 13"/>
          <p:cNvSpPr txBox="1"/>
          <p:nvPr/>
        </p:nvSpPr>
        <p:spPr>
          <a:xfrm>
            <a:off x="4120601" y="2972277"/>
            <a:ext cx="9027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D03E20"/>
                </a:solidFill>
                <a:latin typeface="+mj-ea"/>
                <a:ea typeface="+mj-ea"/>
              </a:rPr>
              <a:t>PART 03</a:t>
            </a:r>
            <a:endParaRPr lang="zh-CN" altLang="en-US" sz="1600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46841" y="1894753"/>
            <a:ext cx="1050317" cy="1050317"/>
            <a:chOff x="5815523" y="2664298"/>
            <a:chExt cx="1477008" cy="14770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5815523" y="2664298"/>
              <a:ext cx="1477008" cy="147700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847759" y="2696534"/>
              <a:ext cx="1412535" cy="141253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4" name="TextBox 13"/>
          <p:cNvSpPr txBox="1"/>
          <p:nvPr/>
        </p:nvSpPr>
        <p:spPr>
          <a:xfrm>
            <a:off x="4143525" y="2035213"/>
            <a:ext cx="902797" cy="769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solidFill>
                  <a:srgbClr val="D03E20"/>
                </a:solidFill>
                <a:latin typeface="+mj-ea"/>
                <a:ea typeface="+mj-ea"/>
              </a:rPr>
              <a:t>03</a:t>
            </a:r>
            <a:endParaRPr lang="zh-CN" altLang="en-US" sz="5000" b="1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sp>
        <p:nvSpPr>
          <p:cNvPr id="45" name="TextBox 11"/>
          <p:cNvSpPr txBox="1"/>
          <p:nvPr/>
        </p:nvSpPr>
        <p:spPr>
          <a:xfrm>
            <a:off x="2988204" y="3491927"/>
            <a:ext cx="3108544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zh-CN" altLang="en-US" sz="284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84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418383" y="446530"/>
            <a:ext cx="4241956" cy="4029528"/>
            <a:chOff x="-877094" y="-4168775"/>
            <a:chExt cx="4612482" cy="4381500"/>
          </a:xfrm>
        </p:grpSpPr>
        <p:sp>
          <p:nvSpPr>
            <p:cNvPr id="12" name="圆角矩形 11"/>
            <p:cNvSpPr/>
            <p:nvPr/>
          </p:nvSpPr>
          <p:spPr>
            <a:xfrm>
              <a:off x="-877094" y="-4168775"/>
              <a:ext cx="1447800" cy="990600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-877094" y="-3048000"/>
              <a:ext cx="1447800" cy="990600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287588" y="-1930400"/>
              <a:ext cx="1447800" cy="990600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-877094" y="-4168775"/>
              <a:ext cx="4600575" cy="3232150"/>
              <a:chOff x="2362994" y="438944"/>
              <a:chExt cx="4600575" cy="3232150"/>
            </a:xfrm>
            <a:solidFill>
              <a:srgbClr val="0067B4"/>
            </a:solidFill>
          </p:grpSpPr>
          <p:sp>
            <p:nvSpPr>
              <p:cNvPr id="23" name="圆角矩形 22"/>
              <p:cNvSpPr/>
              <p:nvPr/>
            </p:nvSpPr>
            <p:spPr>
              <a:xfrm>
                <a:off x="2362994" y="2680494"/>
                <a:ext cx="1447800" cy="990600"/>
              </a:xfrm>
              <a:prstGeom prst="roundRect">
                <a:avLst/>
              </a:prstGeom>
              <a:solidFill>
                <a:srgbClr val="D03E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60"/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5515769" y="438944"/>
                <a:ext cx="1447800" cy="990600"/>
              </a:xfrm>
              <a:prstGeom prst="roundRect">
                <a:avLst/>
              </a:prstGeom>
              <a:solidFill>
                <a:srgbClr val="D03E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60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3940176" y="1559719"/>
                <a:ext cx="1447800" cy="990600"/>
              </a:xfrm>
              <a:prstGeom prst="roundRect">
                <a:avLst/>
              </a:prstGeom>
              <a:solidFill>
                <a:srgbClr val="D03E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60"/>
              </a:p>
            </p:txBody>
          </p:sp>
          <p:sp>
            <p:nvSpPr>
              <p:cNvPr id="26" name="圆角矩形 17"/>
              <p:cNvSpPr/>
              <p:nvPr/>
            </p:nvSpPr>
            <p:spPr>
              <a:xfrm rot="18884533">
                <a:off x="3394757" y="2310909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rgbClr val="D03E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60"/>
              </a:p>
            </p:txBody>
          </p:sp>
          <p:sp>
            <p:nvSpPr>
              <p:cNvPr id="27" name="圆角矩形 17"/>
              <p:cNvSpPr/>
              <p:nvPr/>
            </p:nvSpPr>
            <p:spPr>
              <a:xfrm rot="18884533">
                <a:off x="4986624" y="1188251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rgbClr val="D03E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60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00088" y="-3048000"/>
              <a:ext cx="3024187" cy="3260725"/>
              <a:chOff x="3940176" y="1559719"/>
              <a:chExt cx="3024187" cy="3260725"/>
            </a:xfrm>
            <a:solidFill>
              <a:srgbClr val="202A36"/>
            </a:solidFill>
          </p:grpSpPr>
          <p:sp>
            <p:nvSpPr>
              <p:cNvPr id="18" name="圆角矩形 17"/>
              <p:cNvSpPr/>
              <p:nvPr/>
            </p:nvSpPr>
            <p:spPr>
              <a:xfrm>
                <a:off x="5516563" y="1559719"/>
                <a:ext cx="1447800" cy="990600"/>
              </a:xfrm>
              <a:prstGeom prst="roundRect">
                <a:avLst/>
              </a:prstGeom>
              <a:solidFill>
                <a:srgbClr val="0B12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60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5515769" y="3829844"/>
                <a:ext cx="1447800" cy="990600"/>
              </a:xfrm>
              <a:prstGeom prst="roundRect">
                <a:avLst/>
              </a:prstGeom>
              <a:solidFill>
                <a:srgbClr val="0B12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60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3940176" y="2677319"/>
                <a:ext cx="1447800" cy="990600"/>
              </a:xfrm>
              <a:prstGeom prst="roundRect">
                <a:avLst/>
              </a:prstGeom>
              <a:solidFill>
                <a:srgbClr val="0B12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60"/>
              </a:p>
            </p:txBody>
          </p:sp>
          <p:sp>
            <p:nvSpPr>
              <p:cNvPr id="21" name="圆角矩形 17"/>
              <p:cNvSpPr/>
              <p:nvPr/>
            </p:nvSpPr>
            <p:spPr>
              <a:xfrm rot="18884533">
                <a:off x="4986624" y="2349450"/>
                <a:ext cx="901862" cy="445469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rgbClr val="0B12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60"/>
              </a:p>
            </p:txBody>
          </p:sp>
          <p:sp>
            <p:nvSpPr>
              <p:cNvPr id="22" name="圆角矩形 17"/>
              <p:cNvSpPr/>
              <p:nvPr/>
            </p:nvSpPr>
            <p:spPr>
              <a:xfrm rot="2188039">
                <a:off x="4847484" y="3452363"/>
                <a:ext cx="1152426" cy="564051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rgbClr val="0B12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60"/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700088" y="-4168775"/>
              <a:ext cx="1447800" cy="990600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24610" r="2461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61878" y="1394618"/>
            <a:ext cx="1159544" cy="244328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8050" y="2601982"/>
            <a:ext cx="1159544" cy="244328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4984" y="3821886"/>
            <a:ext cx="1159544" cy="244328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3386" y="1638924"/>
            <a:ext cx="3245673" cy="512414"/>
          </a:xfrm>
          <a:prstGeom prst="rect">
            <a:avLst/>
          </a:prstGeom>
          <a:noFill/>
        </p:spPr>
        <p:txBody>
          <a:bodyPr wrap="square" lIns="68546" tIns="34273" rIns="68546" bIns="3427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3385" y="2857225"/>
            <a:ext cx="3296558" cy="512414"/>
          </a:xfrm>
          <a:prstGeom prst="rect">
            <a:avLst/>
          </a:prstGeom>
          <a:noFill/>
        </p:spPr>
        <p:txBody>
          <a:bodyPr wrap="square" lIns="68546" tIns="34273" rIns="68546" bIns="3427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48658" y="4031352"/>
            <a:ext cx="3229314" cy="512414"/>
          </a:xfrm>
          <a:prstGeom prst="rect">
            <a:avLst/>
          </a:prstGeom>
          <a:noFill/>
        </p:spPr>
        <p:txBody>
          <a:bodyPr wrap="square" lIns="68546" tIns="34273" rIns="68546" bIns="3427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等腰三角形 43"/>
          <p:cNvSpPr/>
          <p:nvPr/>
        </p:nvSpPr>
        <p:spPr bwMode="auto">
          <a:xfrm rot="10800000">
            <a:off x="3956067" y="-5591"/>
            <a:ext cx="1279455" cy="768308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960" dirty="0"/>
          </a:p>
        </p:txBody>
      </p:sp>
      <p:sp>
        <p:nvSpPr>
          <p:cNvPr id="45" name="TextBox 30"/>
          <p:cNvSpPr txBox="1"/>
          <p:nvPr/>
        </p:nvSpPr>
        <p:spPr>
          <a:xfrm>
            <a:off x="516959" y="255436"/>
            <a:ext cx="1191604" cy="506899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r>
              <a:rPr lang="en-US" altLang="zh-CN" sz="142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42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616991" y="780263"/>
            <a:ext cx="290737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30"/>
          <p:cNvSpPr txBox="1"/>
          <p:nvPr/>
        </p:nvSpPr>
        <p:spPr>
          <a:xfrm>
            <a:off x="1621160" y="474299"/>
            <a:ext cx="1417627" cy="288058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pPr algn="ctr"/>
            <a:r>
              <a:rPr lang="zh-CN" altLang="en-US" sz="142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44" grpId="0" animBg="1"/>
      <p:bldP spid="45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 r="-203"/>
          <a:stretch>
            <a:fillRect/>
          </a:stretch>
        </p:blipFill>
        <p:spPr>
          <a:xfrm>
            <a:off x="1" y="1"/>
            <a:ext cx="9218645" cy="520876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8510" y="465516"/>
            <a:ext cx="3985952" cy="53091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0797" y="493389"/>
            <a:ext cx="28392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spc="45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减肥基本逻辑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68144" y="4499839"/>
            <a:ext cx="27543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消耗量</a:t>
            </a:r>
            <a:r>
              <a:rPr lang="en-US" altLang="zh-C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&gt;</a:t>
            </a:r>
            <a:r>
              <a:rPr lang="zh-CN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摄入量</a:t>
            </a:r>
          </a:p>
        </p:txBody>
      </p:sp>
    </p:spTree>
  </p:cSld>
  <p:clrMapOvr>
    <a:masterClrMapping/>
  </p:clrMapOvr>
  <p:transition spd="slow" advClick="0" advTm="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8510" y="465516"/>
            <a:ext cx="3985952" cy="53091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15954" y="4225215"/>
            <a:ext cx="1882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随后糖原供能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493389"/>
            <a:ext cx="32816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spc="45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无氧的供能方式</a:t>
            </a:r>
          </a:p>
        </p:txBody>
      </p:sp>
      <p:sp>
        <p:nvSpPr>
          <p:cNvPr id="8" name="矩形 7"/>
          <p:cNvSpPr/>
          <p:nvPr/>
        </p:nvSpPr>
        <p:spPr>
          <a:xfrm>
            <a:off x="3311077" y="1955573"/>
            <a:ext cx="2521845" cy="525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" spc="225" dirty="0"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肌肉中的三磷酸腺苷</a:t>
            </a:r>
            <a:endParaRPr lang="en-US" altLang="zh-CN" sz="1800" spc="225" dirty="0"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 algn="ctr"/>
            <a:r>
              <a:rPr lang="en-US" altLang="zh-CN" sz="1015" spc="225" dirty="0"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(A—T—P)</a:t>
            </a:r>
            <a:endParaRPr lang="zh-CN" altLang="en-US" sz="1015" spc="225" dirty="0"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39735" y="272847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分解</a:t>
            </a:r>
          </a:p>
        </p:txBody>
      </p:sp>
      <p:sp>
        <p:nvSpPr>
          <p:cNvPr id="11" name="弧形 10"/>
          <p:cNvSpPr/>
          <p:nvPr/>
        </p:nvSpPr>
        <p:spPr>
          <a:xfrm>
            <a:off x="2532725" y="1479165"/>
            <a:ext cx="3339674" cy="497161"/>
          </a:xfrm>
          <a:prstGeom prst="arc">
            <a:avLst>
              <a:gd name="adj1" fmla="val 11346432"/>
              <a:gd name="adj2" fmla="val 1943355"/>
            </a:avLst>
          </a:prstGeom>
          <a:ln w="28575">
            <a:solidFill>
              <a:srgbClr val="FFC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2" name="矩形 11"/>
          <p:cNvSpPr/>
          <p:nvPr/>
        </p:nvSpPr>
        <p:spPr>
          <a:xfrm>
            <a:off x="3578304" y="1135031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开始的几十秒钟内</a:t>
            </a:r>
          </a:p>
        </p:txBody>
      </p:sp>
      <p:sp>
        <p:nvSpPr>
          <p:cNvPr id="13" name="矩形 12"/>
          <p:cNvSpPr/>
          <p:nvPr/>
        </p:nvSpPr>
        <p:spPr>
          <a:xfrm>
            <a:off x="1974466" y="1457534"/>
            <a:ext cx="833883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激烈的运动</a:t>
            </a:r>
          </a:p>
        </p:txBody>
      </p:sp>
      <p:sp>
        <p:nvSpPr>
          <p:cNvPr id="14" name="矩形 13"/>
          <p:cNvSpPr/>
          <p:nvPr/>
        </p:nvSpPr>
        <p:spPr>
          <a:xfrm>
            <a:off x="5754202" y="276078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消耗</a:t>
            </a:r>
          </a:p>
        </p:txBody>
      </p:sp>
      <p:sp>
        <p:nvSpPr>
          <p:cNvPr id="15" name="矩形 14"/>
          <p:cNvSpPr/>
          <p:nvPr/>
        </p:nvSpPr>
        <p:spPr>
          <a:xfrm>
            <a:off x="3742351" y="3128002"/>
            <a:ext cx="168507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700" spc="225" dirty="0"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机体供能</a:t>
            </a:r>
          </a:p>
        </p:txBody>
      </p:sp>
      <p:sp>
        <p:nvSpPr>
          <p:cNvPr id="16" name="弧形 15"/>
          <p:cNvSpPr/>
          <p:nvPr/>
        </p:nvSpPr>
        <p:spPr>
          <a:xfrm>
            <a:off x="4416996" y="3612749"/>
            <a:ext cx="1935946" cy="1227252"/>
          </a:xfrm>
          <a:prstGeom prst="arc">
            <a:avLst>
              <a:gd name="adj1" fmla="val 15160132"/>
              <a:gd name="adj2" fmla="val 8783352"/>
            </a:avLst>
          </a:prstGeom>
          <a:ln w="28575">
            <a:solidFill>
              <a:srgbClr val="FFC000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cxnSp>
        <p:nvCxnSpPr>
          <p:cNvPr id="3" name="直接箭头连接符 2"/>
          <p:cNvCxnSpPr>
            <a:stCxn id="8" idx="2"/>
            <a:endCxn id="9" idx="3"/>
          </p:cNvCxnSpPr>
          <p:nvPr/>
        </p:nvCxnSpPr>
        <p:spPr>
          <a:xfrm flipH="1">
            <a:off x="3439899" y="2509571"/>
            <a:ext cx="1132102" cy="392033"/>
          </a:xfrm>
          <a:prstGeom prst="straightConnector1">
            <a:avLst/>
          </a:prstGeom>
          <a:ln w="22225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8" idx="2"/>
            <a:endCxn id="14" idx="1"/>
          </p:cNvCxnSpPr>
          <p:nvPr/>
        </p:nvCxnSpPr>
        <p:spPr>
          <a:xfrm>
            <a:off x="4572000" y="2509571"/>
            <a:ext cx="1182202" cy="424337"/>
          </a:xfrm>
          <a:prstGeom prst="straightConnector1">
            <a:avLst/>
          </a:prstGeom>
          <a:ln w="22225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下箭头 16"/>
          <p:cNvSpPr/>
          <p:nvPr/>
        </p:nvSpPr>
        <p:spPr>
          <a:xfrm>
            <a:off x="4431028" y="2615817"/>
            <a:ext cx="280292" cy="550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19" name="下箭头 18"/>
          <p:cNvSpPr/>
          <p:nvPr/>
        </p:nvSpPr>
        <p:spPr>
          <a:xfrm rot="10800000">
            <a:off x="4431854" y="3629060"/>
            <a:ext cx="280292" cy="550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50593" y="3948216"/>
            <a:ext cx="833883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分解、消耗</a:t>
            </a:r>
          </a:p>
        </p:txBody>
      </p:sp>
    </p:spTree>
  </p:cSld>
  <p:clrMapOvr>
    <a:masterClrMapping/>
  </p:clrMapOvr>
  <p:transition spd="slow" advClick="0" advTm="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637686" y="1707654"/>
            <a:ext cx="7506314" cy="1296144"/>
          </a:xfrm>
          <a:prstGeom prst="rect">
            <a:avLst/>
          </a:prstGeom>
          <a:solidFill>
            <a:srgbClr val="D03E2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02824" y="1194093"/>
            <a:ext cx="48558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b="1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The body movement mode of energy.</a:t>
            </a:r>
            <a:endParaRPr lang="zh-CN" altLang="en-US" sz="21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17948" y="1734239"/>
            <a:ext cx="68424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50" spc="45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这就需要我们了解机体运动的供能方式了。</a:t>
            </a:r>
            <a:endParaRPr lang="en-US" altLang="zh-CN" sz="4050" spc="450" dirty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3" y="201178"/>
            <a:ext cx="2857748" cy="494276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9031" y="318"/>
            <a:ext cx="3044860" cy="5183681"/>
          </a:xfrm>
          <a:prstGeom prst="rect">
            <a:avLst/>
          </a:prstGeom>
          <a:solidFill>
            <a:srgbClr val="2B1834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" dirty="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38397" y="1592037"/>
            <a:ext cx="2150003" cy="1112317"/>
            <a:chOff x="1819275" y="1143000"/>
            <a:chExt cx="2867025" cy="1483273"/>
          </a:xfrm>
        </p:grpSpPr>
        <p:sp>
          <p:nvSpPr>
            <p:cNvPr id="3" name="矩形 2"/>
            <p:cNvSpPr/>
            <p:nvPr/>
          </p:nvSpPr>
          <p:spPr>
            <a:xfrm>
              <a:off x="1819275" y="1143000"/>
              <a:ext cx="2590800" cy="126682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/>
            </a:p>
          </p:txBody>
        </p:sp>
        <p:sp>
          <p:nvSpPr>
            <p:cNvPr id="17" name="矩形 16"/>
            <p:cNvSpPr/>
            <p:nvPr/>
          </p:nvSpPr>
          <p:spPr>
            <a:xfrm>
              <a:off x="2095500" y="1359448"/>
              <a:ext cx="2590800" cy="126682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500" b="1" dirty="0">
                <a:solidFill>
                  <a:srgbClr val="4EB79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74293" y="2837015"/>
            <a:ext cx="2078211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45" b="1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284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sp>
        <p:nvSpPr>
          <p:cNvPr id="23" name="剪去单角的矩形 22"/>
          <p:cNvSpPr/>
          <p:nvPr/>
        </p:nvSpPr>
        <p:spPr>
          <a:xfrm>
            <a:off x="4653281" y="1063944"/>
            <a:ext cx="3107147" cy="467487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"/>
          </a:p>
        </p:txBody>
      </p:sp>
      <p:sp>
        <p:nvSpPr>
          <p:cNvPr id="21" name="六边形 20"/>
          <p:cNvSpPr/>
          <p:nvPr/>
        </p:nvSpPr>
        <p:spPr>
          <a:xfrm>
            <a:off x="4140171" y="1014943"/>
            <a:ext cx="655967" cy="565489"/>
          </a:xfrm>
          <a:prstGeom prst="hexagon">
            <a:avLst/>
          </a:prstGeom>
          <a:solidFill>
            <a:srgbClr val="D03E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90" dirty="0">
                <a:latin typeface="Impact" panose="020B0806030902050204" pitchFamily="34" charset="0"/>
              </a:rPr>
              <a:t>01</a:t>
            </a:r>
            <a:endParaRPr lang="zh-CN" altLang="en-US" sz="1990" dirty="0">
              <a:latin typeface="Impact" panose="020B080603090205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038027" y="1099997"/>
            <a:ext cx="1713931" cy="3986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99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53" name="剪去单角的矩形 22"/>
          <p:cNvSpPr/>
          <p:nvPr/>
        </p:nvSpPr>
        <p:spPr>
          <a:xfrm>
            <a:off x="4653281" y="1961096"/>
            <a:ext cx="3107147" cy="467487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0B1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"/>
          </a:p>
        </p:txBody>
      </p:sp>
      <p:sp>
        <p:nvSpPr>
          <p:cNvPr id="54" name="六边形 53"/>
          <p:cNvSpPr/>
          <p:nvPr/>
        </p:nvSpPr>
        <p:spPr>
          <a:xfrm>
            <a:off x="4140171" y="1912095"/>
            <a:ext cx="655967" cy="565489"/>
          </a:xfrm>
          <a:prstGeom prst="hexagon">
            <a:avLst/>
          </a:prstGeom>
          <a:solidFill>
            <a:srgbClr val="0B12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90" dirty="0">
                <a:latin typeface="Impact" panose="020B0806030902050204" pitchFamily="34" charset="0"/>
              </a:rPr>
              <a:t>02</a:t>
            </a:r>
            <a:endParaRPr lang="zh-CN" altLang="en-US" sz="1990" dirty="0">
              <a:latin typeface="Impact" panose="020B080603090205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038027" y="1997149"/>
            <a:ext cx="1713931" cy="3986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99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56" name="剪去单角的矩形 22"/>
          <p:cNvSpPr/>
          <p:nvPr/>
        </p:nvSpPr>
        <p:spPr>
          <a:xfrm>
            <a:off x="4653281" y="2888425"/>
            <a:ext cx="3107147" cy="467487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"/>
          </a:p>
        </p:txBody>
      </p:sp>
      <p:sp>
        <p:nvSpPr>
          <p:cNvPr id="57" name="六边形 56"/>
          <p:cNvSpPr/>
          <p:nvPr/>
        </p:nvSpPr>
        <p:spPr>
          <a:xfrm>
            <a:off x="4140171" y="2839424"/>
            <a:ext cx="655967" cy="565489"/>
          </a:xfrm>
          <a:prstGeom prst="hexagon">
            <a:avLst/>
          </a:prstGeom>
          <a:solidFill>
            <a:srgbClr val="D03E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90" dirty="0">
                <a:latin typeface="Impact" panose="020B0806030902050204" pitchFamily="34" charset="0"/>
              </a:rPr>
              <a:t>03</a:t>
            </a:r>
            <a:endParaRPr lang="zh-CN" altLang="en-US" sz="1990" dirty="0">
              <a:latin typeface="Impact" panose="020B080603090205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038027" y="2924478"/>
            <a:ext cx="1713931" cy="3986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99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59" name="剪去单角的矩形 22"/>
          <p:cNvSpPr/>
          <p:nvPr/>
        </p:nvSpPr>
        <p:spPr>
          <a:xfrm>
            <a:off x="4653281" y="3772009"/>
            <a:ext cx="3107147" cy="467487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0B1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"/>
          </a:p>
        </p:txBody>
      </p:sp>
      <p:sp>
        <p:nvSpPr>
          <p:cNvPr id="60" name="六边形 59"/>
          <p:cNvSpPr/>
          <p:nvPr/>
        </p:nvSpPr>
        <p:spPr>
          <a:xfrm>
            <a:off x="4140171" y="3723008"/>
            <a:ext cx="655967" cy="565489"/>
          </a:xfrm>
          <a:prstGeom prst="hexagon">
            <a:avLst/>
          </a:prstGeom>
          <a:solidFill>
            <a:srgbClr val="0B12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90" dirty="0">
                <a:latin typeface="Impact" panose="020B0806030902050204" pitchFamily="34" charset="0"/>
              </a:rPr>
              <a:t>04</a:t>
            </a:r>
            <a:endParaRPr lang="zh-CN" altLang="en-US" sz="1990" dirty="0">
              <a:latin typeface="Impact" panose="020B080603090205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038027" y="3808062"/>
            <a:ext cx="1713931" cy="3986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99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13006" y="1755245"/>
            <a:ext cx="1400785" cy="7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3" grpId="0" animBg="1"/>
      <p:bldP spid="21" grpId="0" animBg="1"/>
      <p:bldP spid="46" grpId="0"/>
      <p:bldP spid="53" grpId="0" animBg="1"/>
      <p:bldP spid="54" grpId="0" animBg="1"/>
      <p:bldP spid="55" grpId="0"/>
      <p:bldP spid="56" grpId="0" animBg="1"/>
      <p:bldP spid="57" grpId="0" animBg="1"/>
      <p:bldP spid="58" grpId="0"/>
      <p:bldP spid="59" grpId="0" animBg="1"/>
      <p:bldP spid="60" grpId="0" animBg="1"/>
      <p:bldP spid="61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8510" y="465516"/>
            <a:ext cx="3985952" cy="53091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4683" y="512625"/>
            <a:ext cx="341632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700" spc="45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首先进行有氧运动</a:t>
            </a:r>
          </a:p>
        </p:txBody>
      </p:sp>
      <p:sp>
        <p:nvSpPr>
          <p:cNvPr id="20" name="KSO_Shape"/>
          <p:cNvSpPr>
            <a:spLocks noChangeAspect="1"/>
          </p:cNvSpPr>
          <p:nvPr/>
        </p:nvSpPr>
        <p:spPr bwMode="auto">
          <a:xfrm>
            <a:off x="1381185" y="1833517"/>
            <a:ext cx="771525" cy="1160186"/>
          </a:xfrm>
          <a:custGeom>
            <a:avLst/>
            <a:gdLst>
              <a:gd name="T0" fmla="*/ 901841 w 1357313"/>
              <a:gd name="T1" fmla="*/ 1418297 h 2041525"/>
              <a:gd name="T2" fmla="*/ 952713 w 1357313"/>
              <a:gd name="T3" fmla="*/ 1537310 h 2041525"/>
              <a:gd name="T4" fmla="*/ 324238 w 1357313"/>
              <a:gd name="T5" fmla="*/ 1501582 h 2041525"/>
              <a:gd name="T6" fmla="*/ 380048 w 1357313"/>
              <a:gd name="T7" fmla="*/ 1395135 h 2041525"/>
              <a:gd name="T8" fmla="*/ 837417 w 1357313"/>
              <a:gd name="T9" fmla="*/ 530566 h 2041525"/>
              <a:gd name="T10" fmla="*/ 669920 w 1357313"/>
              <a:gd name="T11" fmla="*/ 686107 h 2041525"/>
              <a:gd name="T12" fmla="*/ 595424 w 1357313"/>
              <a:gd name="T13" fmla="*/ 686107 h 2041525"/>
              <a:gd name="T14" fmla="*/ 427927 w 1357313"/>
              <a:gd name="T15" fmla="*/ 530566 h 2041525"/>
              <a:gd name="T16" fmla="*/ 206486 w 1357313"/>
              <a:gd name="T17" fmla="*/ 405798 h 2041525"/>
              <a:gd name="T18" fmla="*/ 269716 w 1357313"/>
              <a:gd name="T19" fmla="*/ 553495 h 2041525"/>
              <a:gd name="T20" fmla="*/ 416183 w 1357313"/>
              <a:gd name="T21" fmla="*/ 730090 h 2041525"/>
              <a:gd name="T22" fmla="*/ 523871 w 1357313"/>
              <a:gd name="T23" fmla="*/ 839505 h 2041525"/>
              <a:gd name="T24" fmla="*/ 549065 w 1357313"/>
              <a:gd name="T25" fmla="*/ 957810 h 2041525"/>
              <a:gd name="T26" fmla="*/ 521401 w 1357313"/>
              <a:gd name="T27" fmla="*/ 1070930 h 2041525"/>
              <a:gd name="T28" fmla="*/ 406056 w 1357313"/>
              <a:gd name="T29" fmla="*/ 1185778 h 2041525"/>
              <a:gd name="T30" fmla="*/ 263047 w 1357313"/>
              <a:gd name="T31" fmla="*/ 1361879 h 2041525"/>
              <a:gd name="T32" fmla="*/ 205745 w 1357313"/>
              <a:gd name="T33" fmla="*/ 1502167 h 2041525"/>
              <a:gd name="T34" fmla="*/ 1072195 w 1357313"/>
              <a:gd name="T35" fmla="*/ 1557244 h 2041525"/>
              <a:gd name="T36" fmla="*/ 1021808 w 1357313"/>
              <a:gd name="T37" fmla="*/ 1393740 h 2041525"/>
              <a:gd name="T38" fmla="*/ 889667 w 1357313"/>
              <a:gd name="T39" fmla="*/ 1217639 h 2041525"/>
              <a:gd name="T40" fmla="*/ 755797 w 1357313"/>
              <a:gd name="T41" fmla="*/ 1087231 h 2041525"/>
              <a:gd name="T42" fmla="*/ 719983 w 1357313"/>
              <a:gd name="T43" fmla="*/ 986954 h 2041525"/>
              <a:gd name="T44" fmla="*/ 728381 w 1357313"/>
              <a:gd name="T45" fmla="*/ 880504 h 2041525"/>
              <a:gd name="T46" fmla="*/ 790870 w 1357313"/>
              <a:gd name="T47" fmla="*/ 784920 h 2041525"/>
              <a:gd name="T48" fmla="*/ 959566 w 1357313"/>
              <a:gd name="T49" fmla="*/ 605115 h 2041525"/>
              <a:gd name="T50" fmla="*/ 1046261 w 1357313"/>
              <a:gd name="T51" fmla="*/ 456677 h 2041525"/>
              <a:gd name="T52" fmla="*/ 1090473 w 1357313"/>
              <a:gd name="T53" fmla="*/ 209197 h 2041525"/>
              <a:gd name="T54" fmla="*/ 1216685 w 1357313"/>
              <a:gd name="T55" fmla="*/ 15314 h 2041525"/>
              <a:gd name="T56" fmla="*/ 1260650 w 1357313"/>
              <a:gd name="T57" fmla="*/ 68662 h 2041525"/>
              <a:gd name="T58" fmla="*/ 1261391 w 1357313"/>
              <a:gd name="T59" fmla="*/ 138313 h 2041525"/>
              <a:gd name="T60" fmla="*/ 1222613 w 1357313"/>
              <a:gd name="T61" fmla="*/ 189932 h 2041525"/>
              <a:gd name="T62" fmla="*/ 1165311 w 1357313"/>
              <a:gd name="T63" fmla="*/ 293419 h 2041525"/>
              <a:gd name="T64" fmla="*/ 1116654 w 1357313"/>
              <a:gd name="T65" fmla="*/ 524844 h 2041525"/>
              <a:gd name="T66" fmla="*/ 1012670 w 1357313"/>
              <a:gd name="T67" fmla="*/ 704403 h 2041525"/>
              <a:gd name="T68" fmla="*/ 829154 w 1357313"/>
              <a:gd name="T69" fmla="*/ 889890 h 2041525"/>
              <a:gd name="T70" fmla="*/ 817052 w 1357313"/>
              <a:gd name="T71" fmla="*/ 962009 h 2041525"/>
              <a:gd name="T72" fmla="*/ 905969 w 1357313"/>
              <a:gd name="T73" fmla="*/ 1085008 h 2041525"/>
              <a:gd name="T74" fmla="*/ 1048237 w 1357313"/>
              <a:gd name="T75" fmla="*/ 1249500 h 2041525"/>
              <a:gd name="T76" fmla="*/ 1134190 w 1357313"/>
              <a:gd name="T77" fmla="*/ 1433011 h 2041525"/>
              <a:gd name="T78" fmla="*/ 1183588 w 1357313"/>
              <a:gd name="T79" fmla="*/ 1698520 h 2041525"/>
              <a:gd name="T80" fmla="*/ 1240149 w 1357313"/>
              <a:gd name="T81" fmla="*/ 1730629 h 2041525"/>
              <a:gd name="T82" fmla="*/ 1266331 w 1357313"/>
              <a:gd name="T83" fmla="*/ 1790399 h 2041525"/>
              <a:gd name="T84" fmla="*/ 1249041 w 1357313"/>
              <a:gd name="T85" fmla="*/ 1858814 h 2041525"/>
              <a:gd name="T86" fmla="*/ 1193468 w 1357313"/>
              <a:gd name="T87" fmla="*/ 1900307 h 2041525"/>
              <a:gd name="T88" fmla="*/ 68664 w 1357313"/>
              <a:gd name="T89" fmla="*/ 1898578 h 2041525"/>
              <a:gd name="T90" fmla="*/ 15067 w 1357313"/>
              <a:gd name="T91" fmla="*/ 1854615 h 2041525"/>
              <a:gd name="T92" fmla="*/ 988 w 1357313"/>
              <a:gd name="T93" fmla="*/ 1785459 h 2041525"/>
              <a:gd name="T94" fmla="*/ 30133 w 1357313"/>
              <a:gd name="T95" fmla="*/ 1727170 h 2041525"/>
              <a:gd name="T96" fmla="*/ 87929 w 1357313"/>
              <a:gd name="T97" fmla="*/ 1697533 h 2041525"/>
              <a:gd name="T98" fmla="*/ 132882 w 1357313"/>
              <a:gd name="T99" fmla="*/ 1433011 h 2041525"/>
              <a:gd name="T100" fmla="*/ 218836 w 1357313"/>
              <a:gd name="T101" fmla="*/ 1249500 h 2041525"/>
              <a:gd name="T102" fmla="*/ 361103 w 1357313"/>
              <a:gd name="T103" fmla="*/ 1085008 h 2041525"/>
              <a:gd name="T104" fmla="*/ 449773 w 1357313"/>
              <a:gd name="T105" fmla="*/ 964726 h 2041525"/>
              <a:gd name="T106" fmla="*/ 437671 w 1357313"/>
              <a:gd name="T107" fmla="*/ 889890 h 2041525"/>
              <a:gd name="T108" fmla="*/ 254402 w 1357313"/>
              <a:gd name="T109" fmla="*/ 704403 h 2041525"/>
              <a:gd name="T110" fmla="*/ 150419 w 1357313"/>
              <a:gd name="T111" fmla="*/ 524844 h 2041525"/>
              <a:gd name="T112" fmla="*/ 99291 w 1357313"/>
              <a:gd name="T113" fmla="*/ 272672 h 2041525"/>
              <a:gd name="T114" fmla="*/ 40507 w 1357313"/>
              <a:gd name="T115" fmla="*/ 186969 h 2041525"/>
              <a:gd name="T116" fmla="*/ 4199 w 1357313"/>
              <a:gd name="T117" fmla="*/ 133866 h 2041525"/>
              <a:gd name="T118" fmla="*/ 8151 w 1357313"/>
              <a:gd name="T119" fmla="*/ 63970 h 2041525"/>
              <a:gd name="T120" fmla="*/ 54585 w 1357313"/>
              <a:gd name="T121" fmla="*/ 12596 h 20415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7313" h="2041525">
                <a:moveTo>
                  <a:pt x="550334" y="1339850"/>
                </a:moveTo>
                <a:lnTo>
                  <a:pt x="806980" y="1339850"/>
                </a:lnTo>
                <a:lnTo>
                  <a:pt x="827353" y="1358335"/>
                </a:lnTo>
                <a:lnTo>
                  <a:pt x="846138" y="1376291"/>
                </a:lnTo>
                <a:lnTo>
                  <a:pt x="864130" y="1393983"/>
                </a:lnTo>
                <a:lnTo>
                  <a:pt x="880799" y="1411676"/>
                </a:lnTo>
                <a:lnTo>
                  <a:pt x="896674" y="1428840"/>
                </a:lnTo>
                <a:lnTo>
                  <a:pt x="911490" y="1445476"/>
                </a:lnTo>
                <a:lnTo>
                  <a:pt x="925249" y="1462376"/>
                </a:lnTo>
                <a:lnTo>
                  <a:pt x="938213" y="1479012"/>
                </a:lnTo>
                <a:lnTo>
                  <a:pt x="950120" y="1495120"/>
                </a:lnTo>
                <a:lnTo>
                  <a:pt x="955940" y="1503570"/>
                </a:lnTo>
                <a:lnTo>
                  <a:pt x="961232" y="1511756"/>
                </a:lnTo>
                <a:lnTo>
                  <a:pt x="966259" y="1519942"/>
                </a:lnTo>
                <a:lnTo>
                  <a:pt x="971286" y="1527863"/>
                </a:lnTo>
                <a:lnTo>
                  <a:pt x="976049" y="1535785"/>
                </a:lnTo>
                <a:lnTo>
                  <a:pt x="980547" y="1543971"/>
                </a:lnTo>
                <a:lnTo>
                  <a:pt x="985045" y="1552157"/>
                </a:lnTo>
                <a:lnTo>
                  <a:pt x="989278" y="1560343"/>
                </a:lnTo>
                <a:lnTo>
                  <a:pt x="993247" y="1568265"/>
                </a:lnTo>
                <a:lnTo>
                  <a:pt x="996951" y="1576451"/>
                </a:lnTo>
                <a:lnTo>
                  <a:pt x="1000391" y="1584637"/>
                </a:lnTo>
                <a:lnTo>
                  <a:pt x="1003830" y="1592823"/>
                </a:lnTo>
                <a:lnTo>
                  <a:pt x="1007005" y="1601273"/>
                </a:lnTo>
                <a:lnTo>
                  <a:pt x="1010180" y="1609195"/>
                </a:lnTo>
                <a:lnTo>
                  <a:pt x="1013355" y="1620286"/>
                </a:lnTo>
                <a:lnTo>
                  <a:pt x="1017059" y="1632697"/>
                </a:lnTo>
                <a:lnTo>
                  <a:pt x="1020764" y="1647484"/>
                </a:lnTo>
                <a:lnTo>
                  <a:pt x="1024203" y="1663592"/>
                </a:lnTo>
                <a:lnTo>
                  <a:pt x="1027643" y="1681284"/>
                </a:lnTo>
                <a:lnTo>
                  <a:pt x="1031347" y="1700297"/>
                </a:lnTo>
                <a:lnTo>
                  <a:pt x="1034786" y="1721158"/>
                </a:lnTo>
                <a:lnTo>
                  <a:pt x="1038226" y="1743075"/>
                </a:lnTo>
                <a:lnTo>
                  <a:pt x="319088" y="1743075"/>
                </a:lnTo>
                <a:lnTo>
                  <a:pt x="322528" y="1721158"/>
                </a:lnTo>
                <a:lnTo>
                  <a:pt x="325967" y="1700297"/>
                </a:lnTo>
                <a:lnTo>
                  <a:pt x="329407" y="1681284"/>
                </a:lnTo>
                <a:lnTo>
                  <a:pt x="332846" y="1663592"/>
                </a:lnTo>
                <a:lnTo>
                  <a:pt x="336551" y="1647484"/>
                </a:lnTo>
                <a:lnTo>
                  <a:pt x="339990" y="1632697"/>
                </a:lnTo>
                <a:lnTo>
                  <a:pt x="343694" y="1620286"/>
                </a:lnTo>
                <a:lnTo>
                  <a:pt x="347398" y="1609195"/>
                </a:lnTo>
                <a:lnTo>
                  <a:pt x="350309" y="1601273"/>
                </a:lnTo>
                <a:lnTo>
                  <a:pt x="353484" y="1592823"/>
                </a:lnTo>
                <a:lnTo>
                  <a:pt x="356923" y="1584637"/>
                </a:lnTo>
                <a:lnTo>
                  <a:pt x="360363" y="1576451"/>
                </a:lnTo>
                <a:lnTo>
                  <a:pt x="364067" y="1568265"/>
                </a:lnTo>
                <a:lnTo>
                  <a:pt x="368036" y="1560343"/>
                </a:lnTo>
                <a:lnTo>
                  <a:pt x="372269" y="1552157"/>
                </a:lnTo>
                <a:lnTo>
                  <a:pt x="376503" y="1543971"/>
                </a:lnTo>
                <a:lnTo>
                  <a:pt x="381265" y="1535785"/>
                </a:lnTo>
                <a:lnTo>
                  <a:pt x="386028" y="1527863"/>
                </a:lnTo>
                <a:lnTo>
                  <a:pt x="390790" y="1519942"/>
                </a:lnTo>
                <a:lnTo>
                  <a:pt x="396082" y="1511756"/>
                </a:lnTo>
                <a:lnTo>
                  <a:pt x="401373" y="1503570"/>
                </a:lnTo>
                <a:lnTo>
                  <a:pt x="407194" y="1495120"/>
                </a:lnTo>
                <a:lnTo>
                  <a:pt x="419101" y="1479012"/>
                </a:lnTo>
                <a:lnTo>
                  <a:pt x="432065" y="1462376"/>
                </a:lnTo>
                <a:lnTo>
                  <a:pt x="445824" y="1445476"/>
                </a:lnTo>
                <a:lnTo>
                  <a:pt x="460640" y="1428840"/>
                </a:lnTo>
                <a:lnTo>
                  <a:pt x="476515" y="1411676"/>
                </a:lnTo>
                <a:lnTo>
                  <a:pt x="493184" y="1393983"/>
                </a:lnTo>
                <a:lnTo>
                  <a:pt x="511176" y="1376291"/>
                </a:lnTo>
                <a:lnTo>
                  <a:pt x="530226" y="1358335"/>
                </a:lnTo>
                <a:lnTo>
                  <a:pt x="550334" y="1339850"/>
                </a:lnTo>
                <a:close/>
                <a:moveTo>
                  <a:pt x="430213" y="534988"/>
                </a:moveTo>
                <a:lnTo>
                  <a:pt x="925513" y="534988"/>
                </a:lnTo>
                <a:lnTo>
                  <a:pt x="916527" y="545836"/>
                </a:lnTo>
                <a:lnTo>
                  <a:pt x="907012" y="557478"/>
                </a:lnTo>
                <a:lnTo>
                  <a:pt x="897233" y="568590"/>
                </a:lnTo>
                <a:lnTo>
                  <a:pt x="886925" y="580232"/>
                </a:lnTo>
                <a:lnTo>
                  <a:pt x="876089" y="591609"/>
                </a:lnTo>
                <a:lnTo>
                  <a:pt x="864988" y="603515"/>
                </a:lnTo>
                <a:lnTo>
                  <a:pt x="853095" y="615422"/>
                </a:lnTo>
                <a:lnTo>
                  <a:pt x="840937" y="627328"/>
                </a:lnTo>
                <a:lnTo>
                  <a:pt x="828250" y="639499"/>
                </a:lnTo>
                <a:lnTo>
                  <a:pt x="815035" y="651934"/>
                </a:lnTo>
                <a:lnTo>
                  <a:pt x="801292" y="664105"/>
                </a:lnTo>
                <a:lnTo>
                  <a:pt x="787019" y="677069"/>
                </a:lnTo>
                <a:lnTo>
                  <a:pt x="772218" y="690034"/>
                </a:lnTo>
                <a:lnTo>
                  <a:pt x="756625" y="702999"/>
                </a:lnTo>
                <a:lnTo>
                  <a:pt x="740767" y="716492"/>
                </a:lnTo>
                <a:lnTo>
                  <a:pt x="724116" y="729986"/>
                </a:lnTo>
                <a:lnTo>
                  <a:pt x="717772" y="735278"/>
                </a:lnTo>
                <a:lnTo>
                  <a:pt x="711429" y="740834"/>
                </a:lnTo>
                <a:lnTo>
                  <a:pt x="705350" y="746655"/>
                </a:lnTo>
                <a:lnTo>
                  <a:pt x="699536" y="753005"/>
                </a:lnTo>
                <a:lnTo>
                  <a:pt x="693985" y="759090"/>
                </a:lnTo>
                <a:lnTo>
                  <a:pt x="688171" y="765969"/>
                </a:lnTo>
                <a:lnTo>
                  <a:pt x="682885" y="772584"/>
                </a:lnTo>
                <a:lnTo>
                  <a:pt x="677863" y="779463"/>
                </a:lnTo>
                <a:lnTo>
                  <a:pt x="672841" y="772584"/>
                </a:lnTo>
                <a:lnTo>
                  <a:pt x="667555" y="765969"/>
                </a:lnTo>
                <a:lnTo>
                  <a:pt x="662005" y="759090"/>
                </a:lnTo>
                <a:lnTo>
                  <a:pt x="656190" y="753005"/>
                </a:lnTo>
                <a:lnTo>
                  <a:pt x="650376" y="746655"/>
                </a:lnTo>
                <a:lnTo>
                  <a:pt x="644297" y="740834"/>
                </a:lnTo>
                <a:lnTo>
                  <a:pt x="637954" y="735278"/>
                </a:lnTo>
                <a:lnTo>
                  <a:pt x="631610" y="729986"/>
                </a:lnTo>
                <a:lnTo>
                  <a:pt x="614959" y="716492"/>
                </a:lnTo>
                <a:lnTo>
                  <a:pt x="599101" y="702999"/>
                </a:lnTo>
                <a:lnTo>
                  <a:pt x="583508" y="690034"/>
                </a:lnTo>
                <a:lnTo>
                  <a:pt x="568707" y="677069"/>
                </a:lnTo>
                <a:lnTo>
                  <a:pt x="554434" y="664105"/>
                </a:lnTo>
                <a:lnTo>
                  <a:pt x="540691" y="651934"/>
                </a:lnTo>
                <a:lnTo>
                  <a:pt x="527476" y="639499"/>
                </a:lnTo>
                <a:lnTo>
                  <a:pt x="514789" y="627328"/>
                </a:lnTo>
                <a:lnTo>
                  <a:pt x="502631" y="615422"/>
                </a:lnTo>
                <a:lnTo>
                  <a:pt x="490738" y="603515"/>
                </a:lnTo>
                <a:lnTo>
                  <a:pt x="479637" y="591609"/>
                </a:lnTo>
                <a:lnTo>
                  <a:pt x="468801" y="580232"/>
                </a:lnTo>
                <a:lnTo>
                  <a:pt x="458493" y="568590"/>
                </a:lnTo>
                <a:lnTo>
                  <a:pt x="448714" y="557478"/>
                </a:lnTo>
                <a:lnTo>
                  <a:pt x="439199" y="545836"/>
                </a:lnTo>
                <a:lnTo>
                  <a:pt x="430213" y="534988"/>
                </a:lnTo>
                <a:close/>
                <a:moveTo>
                  <a:pt x="188949" y="224189"/>
                </a:moveTo>
                <a:lnTo>
                  <a:pt x="193448" y="263892"/>
                </a:lnTo>
                <a:lnTo>
                  <a:pt x="195830" y="284803"/>
                </a:lnTo>
                <a:lnTo>
                  <a:pt x="198741" y="306507"/>
                </a:lnTo>
                <a:lnTo>
                  <a:pt x="201917" y="328741"/>
                </a:lnTo>
                <a:lnTo>
                  <a:pt x="204828" y="350710"/>
                </a:lnTo>
                <a:lnTo>
                  <a:pt x="208532" y="372678"/>
                </a:lnTo>
                <a:lnTo>
                  <a:pt x="212502" y="394118"/>
                </a:lnTo>
                <a:lnTo>
                  <a:pt x="215413" y="408146"/>
                </a:lnTo>
                <a:lnTo>
                  <a:pt x="218059" y="421645"/>
                </a:lnTo>
                <a:lnTo>
                  <a:pt x="221235" y="434880"/>
                </a:lnTo>
                <a:lnTo>
                  <a:pt x="224410" y="447585"/>
                </a:lnTo>
                <a:lnTo>
                  <a:pt x="227321" y="459496"/>
                </a:lnTo>
                <a:lnTo>
                  <a:pt x="230497" y="470348"/>
                </a:lnTo>
                <a:lnTo>
                  <a:pt x="233673" y="480406"/>
                </a:lnTo>
                <a:lnTo>
                  <a:pt x="236584" y="489405"/>
                </a:lnTo>
                <a:lnTo>
                  <a:pt x="241082" y="501316"/>
                </a:lnTo>
                <a:lnTo>
                  <a:pt x="246111" y="513227"/>
                </a:lnTo>
                <a:lnTo>
                  <a:pt x="251403" y="524873"/>
                </a:lnTo>
                <a:lnTo>
                  <a:pt x="256961" y="536784"/>
                </a:lnTo>
                <a:lnTo>
                  <a:pt x="262783" y="547901"/>
                </a:lnTo>
                <a:lnTo>
                  <a:pt x="268605" y="559547"/>
                </a:lnTo>
                <a:lnTo>
                  <a:pt x="275220" y="570664"/>
                </a:lnTo>
                <a:lnTo>
                  <a:pt x="281836" y="581781"/>
                </a:lnTo>
                <a:lnTo>
                  <a:pt x="288981" y="593162"/>
                </a:lnTo>
                <a:lnTo>
                  <a:pt x="296127" y="604014"/>
                </a:lnTo>
                <a:lnTo>
                  <a:pt x="304066" y="615396"/>
                </a:lnTo>
                <a:lnTo>
                  <a:pt x="312005" y="626248"/>
                </a:lnTo>
                <a:lnTo>
                  <a:pt x="320473" y="637365"/>
                </a:lnTo>
                <a:lnTo>
                  <a:pt x="329206" y="648482"/>
                </a:lnTo>
                <a:lnTo>
                  <a:pt x="338468" y="659334"/>
                </a:lnTo>
                <a:lnTo>
                  <a:pt x="347730" y="670450"/>
                </a:lnTo>
                <a:lnTo>
                  <a:pt x="366784" y="692419"/>
                </a:lnTo>
                <a:lnTo>
                  <a:pt x="385309" y="714388"/>
                </a:lnTo>
                <a:lnTo>
                  <a:pt x="404362" y="736887"/>
                </a:lnTo>
                <a:lnTo>
                  <a:pt x="414154" y="748268"/>
                </a:lnTo>
                <a:lnTo>
                  <a:pt x="424210" y="759385"/>
                </a:lnTo>
                <a:lnTo>
                  <a:pt x="435060" y="771031"/>
                </a:lnTo>
                <a:lnTo>
                  <a:pt x="445910" y="782413"/>
                </a:lnTo>
                <a:lnTo>
                  <a:pt x="457554" y="794059"/>
                </a:lnTo>
                <a:lnTo>
                  <a:pt x="469463" y="805440"/>
                </a:lnTo>
                <a:lnTo>
                  <a:pt x="482165" y="817351"/>
                </a:lnTo>
                <a:lnTo>
                  <a:pt x="495661" y="829262"/>
                </a:lnTo>
                <a:lnTo>
                  <a:pt x="509952" y="841173"/>
                </a:lnTo>
                <a:lnTo>
                  <a:pt x="525036" y="853349"/>
                </a:lnTo>
                <a:lnTo>
                  <a:pt x="531916" y="858907"/>
                </a:lnTo>
                <a:lnTo>
                  <a:pt x="537738" y="864730"/>
                </a:lnTo>
                <a:lnTo>
                  <a:pt x="543031" y="870818"/>
                </a:lnTo>
                <a:lnTo>
                  <a:pt x="547530" y="876376"/>
                </a:lnTo>
                <a:lnTo>
                  <a:pt x="551764" y="882199"/>
                </a:lnTo>
                <a:lnTo>
                  <a:pt x="555204" y="888023"/>
                </a:lnTo>
                <a:lnTo>
                  <a:pt x="558644" y="893846"/>
                </a:lnTo>
                <a:lnTo>
                  <a:pt x="561291" y="899669"/>
                </a:lnTo>
                <a:lnTo>
                  <a:pt x="564202" y="905227"/>
                </a:lnTo>
                <a:lnTo>
                  <a:pt x="566848" y="911315"/>
                </a:lnTo>
                <a:lnTo>
                  <a:pt x="568965" y="916873"/>
                </a:lnTo>
                <a:lnTo>
                  <a:pt x="570818" y="922696"/>
                </a:lnTo>
                <a:lnTo>
                  <a:pt x="574523" y="934607"/>
                </a:lnTo>
                <a:lnTo>
                  <a:pt x="577698" y="946518"/>
                </a:lnTo>
                <a:lnTo>
                  <a:pt x="582462" y="966370"/>
                </a:lnTo>
                <a:lnTo>
                  <a:pt x="584314" y="973781"/>
                </a:lnTo>
                <a:lnTo>
                  <a:pt x="585902" y="980927"/>
                </a:lnTo>
                <a:lnTo>
                  <a:pt x="587225" y="988074"/>
                </a:lnTo>
                <a:lnTo>
                  <a:pt x="587754" y="996015"/>
                </a:lnTo>
                <a:lnTo>
                  <a:pt x="588284" y="1005808"/>
                </a:lnTo>
                <a:lnTo>
                  <a:pt x="588548" y="1017719"/>
                </a:lnTo>
                <a:lnTo>
                  <a:pt x="588284" y="1026453"/>
                </a:lnTo>
                <a:lnTo>
                  <a:pt x="588019" y="1033600"/>
                </a:lnTo>
                <a:lnTo>
                  <a:pt x="587754" y="1039423"/>
                </a:lnTo>
                <a:lnTo>
                  <a:pt x="587225" y="1044717"/>
                </a:lnTo>
                <a:lnTo>
                  <a:pt x="585373" y="1055304"/>
                </a:lnTo>
                <a:lnTo>
                  <a:pt x="582726" y="1070391"/>
                </a:lnTo>
                <a:lnTo>
                  <a:pt x="581138" y="1079655"/>
                </a:lnTo>
                <a:lnTo>
                  <a:pt x="579021" y="1088919"/>
                </a:lnTo>
                <a:lnTo>
                  <a:pt x="576904" y="1097919"/>
                </a:lnTo>
                <a:lnTo>
                  <a:pt x="574523" y="1106918"/>
                </a:lnTo>
                <a:lnTo>
                  <a:pt x="571876" y="1115917"/>
                </a:lnTo>
                <a:lnTo>
                  <a:pt x="568701" y="1124652"/>
                </a:lnTo>
                <a:lnTo>
                  <a:pt x="565260" y="1133387"/>
                </a:lnTo>
                <a:lnTo>
                  <a:pt x="561291" y="1142121"/>
                </a:lnTo>
                <a:lnTo>
                  <a:pt x="558644" y="1147680"/>
                </a:lnTo>
                <a:lnTo>
                  <a:pt x="555204" y="1153768"/>
                </a:lnTo>
                <a:lnTo>
                  <a:pt x="551764" y="1159326"/>
                </a:lnTo>
                <a:lnTo>
                  <a:pt x="547530" y="1165149"/>
                </a:lnTo>
                <a:lnTo>
                  <a:pt x="543031" y="1170972"/>
                </a:lnTo>
                <a:lnTo>
                  <a:pt x="538003" y="1176795"/>
                </a:lnTo>
                <a:lnTo>
                  <a:pt x="532181" y="1182618"/>
                </a:lnTo>
                <a:lnTo>
                  <a:pt x="525300" y="1188177"/>
                </a:lnTo>
                <a:lnTo>
                  <a:pt x="510216" y="1200352"/>
                </a:lnTo>
                <a:lnTo>
                  <a:pt x="495926" y="1212263"/>
                </a:lnTo>
                <a:lnTo>
                  <a:pt x="482430" y="1224174"/>
                </a:lnTo>
                <a:lnTo>
                  <a:pt x="469463" y="1236085"/>
                </a:lnTo>
                <a:lnTo>
                  <a:pt x="457554" y="1247466"/>
                </a:lnTo>
                <a:lnTo>
                  <a:pt x="445910" y="1259377"/>
                </a:lnTo>
                <a:lnTo>
                  <a:pt x="435060" y="1270759"/>
                </a:lnTo>
                <a:lnTo>
                  <a:pt x="424210" y="1282140"/>
                </a:lnTo>
                <a:lnTo>
                  <a:pt x="414154" y="1293257"/>
                </a:lnTo>
                <a:lnTo>
                  <a:pt x="404362" y="1304903"/>
                </a:lnTo>
                <a:lnTo>
                  <a:pt x="385309" y="1326872"/>
                </a:lnTo>
                <a:lnTo>
                  <a:pt x="366784" y="1349106"/>
                </a:lnTo>
                <a:lnTo>
                  <a:pt x="347730" y="1371340"/>
                </a:lnTo>
                <a:lnTo>
                  <a:pt x="338468" y="1382456"/>
                </a:lnTo>
                <a:lnTo>
                  <a:pt x="329206" y="1393309"/>
                </a:lnTo>
                <a:lnTo>
                  <a:pt x="320473" y="1404161"/>
                </a:lnTo>
                <a:lnTo>
                  <a:pt x="312005" y="1415278"/>
                </a:lnTo>
                <a:lnTo>
                  <a:pt x="304066" y="1426394"/>
                </a:lnTo>
                <a:lnTo>
                  <a:pt x="296127" y="1437511"/>
                </a:lnTo>
                <a:lnTo>
                  <a:pt x="288981" y="1448628"/>
                </a:lnTo>
                <a:lnTo>
                  <a:pt x="281836" y="1459480"/>
                </a:lnTo>
                <a:lnTo>
                  <a:pt x="275220" y="1470862"/>
                </a:lnTo>
                <a:lnTo>
                  <a:pt x="268605" y="1482243"/>
                </a:lnTo>
                <a:lnTo>
                  <a:pt x="262783" y="1493625"/>
                </a:lnTo>
                <a:lnTo>
                  <a:pt x="256961" y="1505006"/>
                </a:lnTo>
                <a:lnTo>
                  <a:pt x="251403" y="1516652"/>
                </a:lnTo>
                <a:lnTo>
                  <a:pt x="246111" y="1528563"/>
                </a:lnTo>
                <a:lnTo>
                  <a:pt x="241082" y="1540209"/>
                </a:lnTo>
                <a:lnTo>
                  <a:pt x="236584" y="1552385"/>
                </a:lnTo>
                <a:lnTo>
                  <a:pt x="233937" y="1560326"/>
                </a:lnTo>
                <a:lnTo>
                  <a:pt x="231026" y="1568796"/>
                </a:lnTo>
                <a:lnTo>
                  <a:pt x="228115" y="1578060"/>
                </a:lnTo>
                <a:lnTo>
                  <a:pt x="225734" y="1588382"/>
                </a:lnTo>
                <a:lnTo>
                  <a:pt x="222823" y="1598705"/>
                </a:lnTo>
                <a:lnTo>
                  <a:pt x="220441" y="1609822"/>
                </a:lnTo>
                <a:lnTo>
                  <a:pt x="215413" y="1633114"/>
                </a:lnTo>
                <a:lnTo>
                  <a:pt x="210649" y="1658260"/>
                </a:lnTo>
                <a:lnTo>
                  <a:pt x="206415" y="1683934"/>
                </a:lnTo>
                <a:lnTo>
                  <a:pt x="202181" y="1709609"/>
                </a:lnTo>
                <a:lnTo>
                  <a:pt x="198741" y="1735548"/>
                </a:lnTo>
                <a:lnTo>
                  <a:pt x="193448" y="1778162"/>
                </a:lnTo>
                <a:lnTo>
                  <a:pt x="188949" y="1817336"/>
                </a:lnTo>
                <a:lnTo>
                  <a:pt x="1168364" y="1817336"/>
                </a:lnTo>
                <a:lnTo>
                  <a:pt x="1164130" y="1777898"/>
                </a:lnTo>
                <a:lnTo>
                  <a:pt x="1161748" y="1756987"/>
                </a:lnTo>
                <a:lnTo>
                  <a:pt x="1158837" y="1735019"/>
                </a:lnTo>
                <a:lnTo>
                  <a:pt x="1155661" y="1713050"/>
                </a:lnTo>
                <a:lnTo>
                  <a:pt x="1152486" y="1690816"/>
                </a:lnTo>
                <a:lnTo>
                  <a:pt x="1148781" y="1668847"/>
                </a:lnTo>
                <a:lnTo>
                  <a:pt x="1144811" y="1647672"/>
                </a:lnTo>
                <a:lnTo>
                  <a:pt x="1142165" y="1633644"/>
                </a:lnTo>
                <a:lnTo>
                  <a:pt x="1139518" y="1619880"/>
                </a:lnTo>
                <a:lnTo>
                  <a:pt x="1136343" y="1606910"/>
                </a:lnTo>
                <a:lnTo>
                  <a:pt x="1133167" y="1594205"/>
                </a:lnTo>
                <a:lnTo>
                  <a:pt x="1130256" y="1582295"/>
                </a:lnTo>
                <a:lnTo>
                  <a:pt x="1127080" y="1571442"/>
                </a:lnTo>
                <a:lnTo>
                  <a:pt x="1123905" y="1561384"/>
                </a:lnTo>
                <a:lnTo>
                  <a:pt x="1120994" y="1552385"/>
                </a:lnTo>
                <a:lnTo>
                  <a:pt x="1116230" y="1540209"/>
                </a:lnTo>
                <a:lnTo>
                  <a:pt x="1111467" y="1528563"/>
                </a:lnTo>
                <a:lnTo>
                  <a:pt x="1106174" y="1516652"/>
                </a:lnTo>
                <a:lnTo>
                  <a:pt x="1100617" y="1505006"/>
                </a:lnTo>
                <a:lnTo>
                  <a:pt x="1094795" y="1493625"/>
                </a:lnTo>
                <a:lnTo>
                  <a:pt x="1088708" y="1482243"/>
                </a:lnTo>
                <a:lnTo>
                  <a:pt x="1082357" y="1470862"/>
                </a:lnTo>
                <a:lnTo>
                  <a:pt x="1075741" y="1459480"/>
                </a:lnTo>
                <a:lnTo>
                  <a:pt x="1068596" y="1448628"/>
                </a:lnTo>
                <a:lnTo>
                  <a:pt x="1061186" y="1437511"/>
                </a:lnTo>
                <a:lnTo>
                  <a:pt x="1053512" y="1426394"/>
                </a:lnTo>
                <a:lnTo>
                  <a:pt x="1045308" y="1415278"/>
                </a:lnTo>
                <a:lnTo>
                  <a:pt x="1037105" y="1404161"/>
                </a:lnTo>
                <a:lnTo>
                  <a:pt x="1028107" y="1393309"/>
                </a:lnTo>
                <a:lnTo>
                  <a:pt x="1019374" y="1382456"/>
                </a:lnTo>
                <a:lnTo>
                  <a:pt x="1009847" y="1371340"/>
                </a:lnTo>
                <a:lnTo>
                  <a:pt x="990794" y="1349106"/>
                </a:lnTo>
                <a:lnTo>
                  <a:pt x="972269" y="1326872"/>
                </a:lnTo>
                <a:lnTo>
                  <a:pt x="953215" y="1304903"/>
                </a:lnTo>
                <a:lnTo>
                  <a:pt x="943424" y="1293257"/>
                </a:lnTo>
                <a:lnTo>
                  <a:pt x="933368" y="1282140"/>
                </a:lnTo>
                <a:lnTo>
                  <a:pt x="922518" y="1270759"/>
                </a:lnTo>
                <a:lnTo>
                  <a:pt x="911668" y="1259377"/>
                </a:lnTo>
                <a:lnTo>
                  <a:pt x="900024" y="1247731"/>
                </a:lnTo>
                <a:lnTo>
                  <a:pt x="888115" y="1236085"/>
                </a:lnTo>
                <a:lnTo>
                  <a:pt x="875148" y="1224174"/>
                </a:lnTo>
                <a:lnTo>
                  <a:pt x="861652" y="1212263"/>
                </a:lnTo>
                <a:lnTo>
                  <a:pt x="847361" y="1200352"/>
                </a:lnTo>
                <a:lnTo>
                  <a:pt x="832277" y="1188177"/>
                </a:lnTo>
                <a:lnTo>
                  <a:pt x="825397" y="1182618"/>
                </a:lnTo>
                <a:lnTo>
                  <a:pt x="819575" y="1176795"/>
                </a:lnTo>
                <a:lnTo>
                  <a:pt x="814547" y="1170972"/>
                </a:lnTo>
                <a:lnTo>
                  <a:pt x="809783" y="1165149"/>
                </a:lnTo>
                <a:lnTo>
                  <a:pt x="805814" y="1159326"/>
                </a:lnTo>
                <a:lnTo>
                  <a:pt x="802109" y="1153768"/>
                </a:lnTo>
                <a:lnTo>
                  <a:pt x="798933" y="1147680"/>
                </a:lnTo>
                <a:lnTo>
                  <a:pt x="796287" y="1142121"/>
                </a:lnTo>
                <a:lnTo>
                  <a:pt x="793376" y="1136563"/>
                </a:lnTo>
                <a:lnTo>
                  <a:pt x="790994" y="1130740"/>
                </a:lnTo>
                <a:lnTo>
                  <a:pt x="788612" y="1124652"/>
                </a:lnTo>
                <a:lnTo>
                  <a:pt x="786760" y="1119094"/>
                </a:lnTo>
                <a:lnTo>
                  <a:pt x="784643" y="1113271"/>
                </a:lnTo>
                <a:lnTo>
                  <a:pt x="783055" y="1107183"/>
                </a:lnTo>
                <a:lnTo>
                  <a:pt x="779879" y="1095272"/>
                </a:lnTo>
                <a:lnTo>
                  <a:pt x="774851" y="1074362"/>
                </a:lnTo>
                <a:lnTo>
                  <a:pt x="773264" y="1065627"/>
                </a:lnTo>
                <a:lnTo>
                  <a:pt x="771411" y="1057686"/>
                </a:lnTo>
                <a:lnTo>
                  <a:pt x="770353" y="1049216"/>
                </a:lnTo>
                <a:lnTo>
                  <a:pt x="769559" y="1040217"/>
                </a:lnTo>
                <a:lnTo>
                  <a:pt x="769294" y="1029630"/>
                </a:lnTo>
                <a:lnTo>
                  <a:pt x="769029" y="1017719"/>
                </a:lnTo>
                <a:lnTo>
                  <a:pt x="769029" y="1009249"/>
                </a:lnTo>
                <a:lnTo>
                  <a:pt x="769294" y="1002896"/>
                </a:lnTo>
                <a:lnTo>
                  <a:pt x="769823" y="998132"/>
                </a:lnTo>
                <a:lnTo>
                  <a:pt x="770353" y="993897"/>
                </a:lnTo>
                <a:lnTo>
                  <a:pt x="772470" y="985427"/>
                </a:lnTo>
                <a:lnTo>
                  <a:pt x="773528" y="979075"/>
                </a:lnTo>
                <a:lnTo>
                  <a:pt x="774851" y="971399"/>
                </a:lnTo>
                <a:lnTo>
                  <a:pt x="776439" y="961870"/>
                </a:lnTo>
                <a:lnTo>
                  <a:pt x="778556" y="952606"/>
                </a:lnTo>
                <a:lnTo>
                  <a:pt x="780409" y="943607"/>
                </a:lnTo>
                <a:lnTo>
                  <a:pt x="783055" y="934607"/>
                </a:lnTo>
                <a:lnTo>
                  <a:pt x="785437" y="925608"/>
                </a:lnTo>
                <a:lnTo>
                  <a:pt x="788612" y="916873"/>
                </a:lnTo>
                <a:lnTo>
                  <a:pt x="792317" y="908139"/>
                </a:lnTo>
                <a:lnTo>
                  <a:pt x="796287" y="899669"/>
                </a:lnTo>
                <a:lnTo>
                  <a:pt x="798933" y="893846"/>
                </a:lnTo>
                <a:lnTo>
                  <a:pt x="802109" y="888023"/>
                </a:lnTo>
                <a:lnTo>
                  <a:pt x="805814" y="882199"/>
                </a:lnTo>
                <a:lnTo>
                  <a:pt x="809783" y="876376"/>
                </a:lnTo>
                <a:lnTo>
                  <a:pt x="814547" y="870818"/>
                </a:lnTo>
                <a:lnTo>
                  <a:pt x="819575" y="864730"/>
                </a:lnTo>
                <a:lnTo>
                  <a:pt x="825397" y="858907"/>
                </a:lnTo>
                <a:lnTo>
                  <a:pt x="832277" y="853349"/>
                </a:lnTo>
                <a:lnTo>
                  <a:pt x="847361" y="841173"/>
                </a:lnTo>
                <a:lnTo>
                  <a:pt x="861652" y="829262"/>
                </a:lnTo>
                <a:lnTo>
                  <a:pt x="875148" y="817351"/>
                </a:lnTo>
                <a:lnTo>
                  <a:pt x="888115" y="805440"/>
                </a:lnTo>
                <a:lnTo>
                  <a:pt x="900024" y="794059"/>
                </a:lnTo>
                <a:lnTo>
                  <a:pt x="911668" y="782413"/>
                </a:lnTo>
                <a:lnTo>
                  <a:pt x="922518" y="771031"/>
                </a:lnTo>
                <a:lnTo>
                  <a:pt x="933368" y="759385"/>
                </a:lnTo>
                <a:lnTo>
                  <a:pt x="943424" y="748268"/>
                </a:lnTo>
                <a:lnTo>
                  <a:pt x="953215" y="736887"/>
                </a:lnTo>
                <a:lnTo>
                  <a:pt x="972269" y="714388"/>
                </a:lnTo>
                <a:lnTo>
                  <a:pt x="990794" y="692419"/>
                </a:lnTo>
                <a:lnTo>
                  <a:pt x="1009847" y="670450"/>
                </a:lnTo>
                <a:lnTo>
                  <a:pt x="1019374" y="659334"/>
                </a:lnTo>
                <a:lnTo>
                  <a:pt x="1028107" y="648482"/>
                </a:lnTo>
                <a:lnTo>
                  <a:pt x="1037105" y="637365"/>
                </a:lnTo>
                <a:lnTo>
                  <a:pt x="1045308" y="626248"/>
                </a:lnTo>
                <a:lnTo>
                  <a:pt x="1053512" y="615396"/>
                </a:lnTo>
                <a:lnTo>
                  <a:pt x="1061186" y="604014"/>
                </a:lnTo>
                <a:lnTo>
                  <a:pt x="1068596" y="593162"/>
                </a:lnTo>
                <a:lnTo>
                  <a:pt x="1075741" y="581781"/>
                </a:lnTo>
                <a:lnTo>
                  <a:pt x="1082357" y="570664"/>
                </a:lnTo>
                <a:lnTo>
                  <a:pt x="1088708" y="559547"/>
                </a:lnTo>
                <a:lnTo>
                  <a:pt x="1094795" y="547901"/>
                </a:lnTo>
                <a:lnTo>
                  <a:pt x="1100617" y="536784"/>
                </a:lnTo>
                <a:lnTo>
                  <a:pt x="1106174" y="524873"/>
                </a:lnTo>
                <a:lnTo>
                  <a:pt x="1111467" y="513227"/>
                </a:lnTo>
                <a:lnTo>
                  <a:pt x="1116230" y="501316"/>
                </a:lnTo>
                <a:lnTo>
                  <a:pt x="1120994" y="489405"/>
                </a:lnTo>
                <a:lnTo>
                  <a:pt x="1123640" y="481729"/>
                </a:lnTo>
                <a:lnTo>
                  <a:pt x="1126287" y="472995"/>
                </a:lnTo>
                <a:lnTo>
                  <a:pt x="1129198" y="463466"/>
                </a:lnTo>
                <a:lnTo>
                  <a:pt x="1131844" y="453408"/>
                </a:lnTo>
                <a:lnTo>
                  <a:pt x="1134490" y="442820"/>
                </a:lnTo>
                <a:lnTo>
                  <a:pt x="1137137" y="431968"/>
                </a:lnTo>
                <a:lnTo>
                  <a:pt x="1142165" y="408146"/>
                </a:lnTo>
                <a:lnTo>
                  <a:pt x="1146664" y="383531"/>
                </a:lnTo>
                <a:lnTo>
                  <a:pt x="1151162" y="357591"/>
                </a:lnTo>
                <a:lnTo>
                  <a:pt x="1155132" y="331917"/>
                </a:lnTo>
                <a:lnTo>
                  <a:pt x="1158837" y="305978"/>
                </a:lnTo>
                <a:lnTo>
                  <a:pt x="1161748" y="284273"/>
                </a:lnTo>
                <a:lnTo>
                  <a:pt x="1164130" y="263628"/>
                </a:lnTo>
                <a:lnTo>
                  <a:pt x="1168364" y="224189"/>
                </a:lnTo>
                <a:lnTo>
                  <a:pt x="188949" y="224189"/>
                </a:lnTo>
                <a:close/>
                <a:moveTo>
                  <a:pt x="111941" y="0"/>
                </a:moveTo>
                <a:lnTo>
                  <a:pt x="1245372" y="0"/>
                </a:lnTo>
                <a:lnTo>
                  <a:pt x="1251194" y="265"/>
                </a:lnTo>
                <a:lnTo>
                  <a:pt x="1257016" y="530"/>
                </a:lnTo>
                <a:lnTo>
                  <a:pt x="1262574" y="1324"/>
                </a:lnTo>
                <a:lnTo>
                  <a:pt x="1268131" y="2382"/>
                </a:lnTo>
                <a:lnTo>
                  <a:pt x="1273424" y="3706"/>
                </a:lnTo>
                <a:lnTo>
                  <a:pt x="1278716" y="5029"/>
                </a:lnTo>
                <a:lnTo>
                  <a:pt x="1284009" y="6882"/>
                </a:lnTo>
                <a:lnTo>
                  <a:pt x="1289302" y="9000"/>
                </a:lnTo>
                <a:lnTo>
                  <a:pt x="1294065" y="11382"/>
                </a:lnTo>
                <a:lnTo>
                  <a:pt x="1299093" y="13499"/>
                </a:lnTo>
                <a:lnTo>
                  <a:pt x="1303592" y="16411"/>
                </a:lnTo>
                <a:lnTo>
                  <a:pt x="1308091" y="19058"/>
                </a:lnTo>
                <a:lnTo>
                  <a:pt x="1312590" y="22499"/>
                </a:lnTo>
                <a:lnTo>
                  <a:pt x="1316824" y="25675"/>
                </a:lnTo>
                <a:lnTo>
                  <a:pt x="1321058" y="29380"/>
                </a:lnTo>
                <a:lnTo>
                  <a:pt x="1324498" y="32821"/>
                </a:lnTo>
                <a:lnTo>
                  <a:pt x="1328468" y="36792"/>
                </a:lnTo>
                <a:lnTo>
                  <a:pt x="1331908" y="41027"/>
                </a:lnTo>
                <a:lnTo>
                  <a:pt x="1335348" y="45262"/>
                </a:lnTo>
                <a:lnTo>
                  <a:pt x="1338259" y="49497"/>
                </a:lnTo>
                <a:lnTo>
                  <a:pt x="1341435" y="53996"/>
                </a:lnTo>
                <a:lnTo>
                  <a:pt x="1344081" y="58761"/>
                </a:lnTo>
                <a:lnTo>
                  <a:pt x="1346463" y="63525"/>
                </a:lnTo>
                <a:lnTo>
                  <a:pt x="1348845" y="68554"/>
                </a:lnTo>
                <a:lnTo>
                  <a:pt x="1350697" y="73583"/>
                </a:lnTo>
                <a:lnTo>
                  <a:pt x="1352285" y="78877"/>
                </a:lnTo>
                <a:lnTo>
                  <a:pt x="1354137" y="84435"/>
                </a:lnTo>
                <a:lnTo>
                  <a:pt x="1355196" y="89729"/>
                </a:lnTo>
                <a:lnTo>
                  <a:pt x="1356254" y="95287"/>
                </a:lnTo>
                <a:lnTo>
                  <a:pt x="1356784" y="100846"/>
                </a:lnTo>
                <a:lnTo>
                  <a:pt x="1357313" y="106404"/>
                </a:lnTo>
                <a:lnTo>
                  <a:pt x="1357313" y="112227"/>
                </a:lnTo>
                <a:lnTo>
                  <a:pt x="1357313" y="117786"/>
                </a:lnTo>
                <a:lnTo>
                  <a:pt x="1356784" y="122815"/>
                </a:lnTo>
                <a:lnTo>
                  <a:pt x="1356254" y="128108"/>
                </a:lnTo>
                <a:lnTo>
                  <a:pt x="1355460" y="133137"/>
                </a:lnTo>
                <a:lnTo>
                  <a:pt x="1354402" y="138166"/>
                </a:lnTo>
                <a:lnTo>
                  <a:pt x="1353344" y="143460"/>
                </a:lnTo>
                <a:lnTo>
                  <a:pt x="1351491" y="148225"/>
                </a:lnTo>
                <a:lnTo>
                  <a:pt x="1349903" y="152989"/>
                </a:lnTo>
                <a:lnTo>
                  <a:pt x="1347786" y="157753"/>
                </a:lnTo>
                <a:lnTo>
                  <a:pt x="1345669" y="162253"/>
                </a:lnTo>
                <a:lnTo>
                  <a:pt x="1343287" y="166753"/>
                </a:lnTo>
                <a:lnTo>
                  <a:pt x="1340906" y="170988"/>
                </a:lnTo>
                <a:lnTo>
                  <a:pt x="1337995" y="174958"/>
                </a:lnTo>
                <a:lnTo>
                  <a:pt x="1335084" y="179193"/>
                </a:lnTo>
                <a:lnTo>
                  <a:pt x="1331908" y="183163"/>
                </a:lnTo>
                <a:lnTo>
                  <a:pt x="1328732" y="186869"/>
                </a:lnTo>
                <a:lnTo>
                  <a:pt x="1325028" y="190574"/>
                </a:lnTo>
                <a:lnTo>
                  <a:pt x="1321852" y="194015"/>
                </a:lnTo>
                <a:lnTo>
                  <a:pt x="1317882" y="197191"/>
                </a:lnTo>
                <a:lnTo>
                  <a:pt x="1313913" y="200368"/>
                </a:lnTo>
                <a:lnTo>
                  <a:pt x="1309943" y="203544"/>
                </a:lnTo>
                <a:lnTo>
                  <a:pt x="1305709" y="206191"/>
                </a:lnTo>
                <a:lnTo>
                  <a:pt x="1301475" y="208838"/>
                </a:lnTo>
                <a:lnTo>
                  <a:pt x="1296976" y="211220"/>
                </a:lnTo>
                <a:lnTo>
                  <a:pt x="1292477" y="213602"/>
                </a:lnTo>
                <a:lnTo>
                  <a:pt x="1287714" y="215455"/>
                </a:lnTo>
                <a:lnTo>
                  <a:pt x="1282950" y="217308"/>
                </a:lnTo>
                <a:lnTo>
                  <a:pt x="1278187" y="218896"/>
                </a:lnTo>
                <a:lnTo>
                  <a:pt x="1273159" y="220219"/>
                </a:lnTo>
                <a:lnTo>
                  <a:pt x="1268131" y="221543"/>
                </a:lnTo>
                <a:lnTo>
                  <a:pt x="1263103" y="222337"/>
                </a:lnTo>
                <a:lnTo>
                  <a:pt x="1258075" y="223131"/>
                </a:lnTo>
                <a:lnTo>
                  <a:pt x="1253841" y="266275"/>
                </a:lnTo>
                <a:lnTo>
                  <a:pt x="1251194" y="290096"/>
                </a:lnTo>
                <a:lnTo>
                  <a:pt x="1248548" y="314447"/>
                </a:lnTo>
                <a:lnTo>
                  <a:pt x="1245372" y="340122"/>
                </a:lnTo>
                <a:lnTo>
                  <a:pt x="1241932" y="365532"/>
                </a:lnTo>
                <a:lnTo>
                  <a:pt x="1237963" y="391471"/>
                </a:lnTo>
                <a:lnTo>
                  <a:pt x="1234258" y="416881"/>
                </a:lnTo>
                <a:lnTo>
                  <a:pt x="1231347" y="432762"/>
                </a:lnTo>
                <a:lnTo>
                  <a:pt x="1228436" y="447849"/>
                </a:lnTo>
                <a:lnTo>
                  <a:pt x="1225525" y="462936"/>
                </a:lnTo>
                <a:lnTo>
                  <a:pt x="1222349" y="477759"/>
                </a:lnTo>
                <a:lnTo>
                  <a:pt x="1218644" y="492052"/>
                </a:lnTo>
                <a:lnTo>
                  <a:pt x="1215204" y="506080"/>
                </a:lnTo>
                <a:lnTo>
                  <a:pt x="1211499" y="519579"/>
                </a:lnTo>
                <a:lnTo>
                  <a:pt x="1207265" y="532814"/>
                </a:lnTo>
                <a:lnTo>
                  <a:pt x="1202237" y="547636"/>
                </a:lnTo>
                <a:lnTo>
                  <a:pt x="1196415" y="562458"/>
                </a:lnTo>
                <a:lnTo>
                  <a:pt x="1190593" y="577016"/>
                </a:lnTo>
                <a:lnTo>
                  <a:pt x="1184506" y="591839"/>
                </a:lnTo>
                <a:lnTo>
                  <a:pt x="1177890" y="606132"/>
                </a:lnTo>
                <a:lnTo>
                  <a:pt x="1171010" y="620160"/>
                </a:lnTo>
                <a:lnTo>
                  <a:pt x="1163865" y="634188"/>
                </a:lnTo>
                <a:lnTo>
                  <a:pt x="1156455" y="648217"/>
                </a:lnTo>
                <a:lnTo>
                  <a:pt x="1148516" y="661981"/>
                </a:lnTo>
                <a:lnTo>
                  <a:pt x="1140312" y="675480"/>
                </a:lnTo>
                <a:lnTo>
                  <a:pt x="1131844" y="689243"/>
                </a:lnTo>
                <a:lnTo>
                  <a:pt x="1123111" y="702478"/>
                </a:lnTo>
                <a:lnTo>
                  <a:pt x="1113849" y="715712"/>
                </a:lnTo>
                <a:lnTo>
                  <a:pt x="1104586" y="728946"/>
                </a:lnTo>
                <a:lnTo>
                  <a:pt x="1094795" y="742180"/>
                </a:lnTo>
                <a:lnTo>
                  <a:pt x="1085004" y="754885"/>
                </a:lnTo>
                <a:lnTo>
                  <a:pt x="1074947" y="767590"/>
                </a:lnTo>
                <a:lnTo>
                  <a:pt x="1064097" y="780031"/>
                </a:lnTo>
                <a:lnTo>
                  <a:pt x="1053512" y="792736"/>
                </a:lnTo>
                <a:lnTo>
                  <a:pt x="1042662" y="804911"/>
                </a:lnTo>
                <a:lnTo>
                  <a:pt x="1031283" y="817351"/>
                </a:lnTo>
                <a:lnTo>
                  <a:pt x="1019903" y="829792"/>
                </a:lnTo>
                <a:lnTo>
                  <a:pt x="1007995" y="841967"/>
                </a:lnTo>
                <a:lnTo>
                  <a:pt x="995557" y="854407"/>
                </a:lnTo>
                <a:lnTo>
                  <a:pt x="983384" y="866848"/>
                </a:lnTo>
                <a:lnTo>
                  <a:pt x="970681" y="879288"/>
                </a:lnTo>
                <a:lnTo>
                  <a:pt x="957714" y="891463"/>
                </a:lnTo>
                <a:lnTo>
                  <a:pt x="944218" y="903904"/>
                </a:lnTo>
                <a:lnTo>
                  <a:pt x="916960" y="928520"/>
                </a:lnTo>
                <a:lnTo>
                  <a:pt x="888380" y="953665"/>
                </a:lnTo>
                <a:lnTo>
                  <a:pt x="888115" y="954459"/>
                </a:lnTo>
                <a:lnTo>
                  <a:pt x="886792" y="957900"/>
                </a:lnTo>
                <a:lnTo>
                  <a:pt x="885204" y="962664"/>
                </a:lnTo>
                <a:lnTo>
                  <a:pt x="883616" y="968487"/>
                </a:lnTo>
                <a:lnTo>
                  <a:pt x="881764" y="975369"/>
                </a:lnTo>
                <a:lnTo>
                  <a:pt x="880441" y="981457"/>
                </a:lnTo>
                <a:lnTo>
                  <a:pt x="879118" y="986221"/>
                </a:lnTo>
                <a:lnTo>
                  <a:pt x="876736" y="993632"/>
                </a:lnTo>
                <a:lnTo>
                  <a:pt x="876207" y="997338"/>
                </a:lnTo>
                <a:lnTo>
                  <a:pt x="875677" y="1002102"/>
                </a:lnTo>
                <a:lnTo>
                  <a:pt x="875148" y="1008984"/>
                </a:lnTo>
                <a:lnTo>
                  <a:pt x="875148" y="1017719"/>
                </a:lnTo>
                <a:lnTo>
                  <a:pt x="875148" y="1025130"/>
                </a:lnTo>
                <a:lnTo>
                  <a:pt x="875413" y="1030953"/>
                </a:lnTo>
                <a:lnTo>
                  <a:pt x="875942" y="1035453"/>
                </a:lnTo>
                <a:lnTo>
                  <a:pt x="876471" y="1038894"/>
                </a:lnTo>
                <a:lnTo>
                  <a:pt x="878059" y="1046305"/>
                </a:lnTo>
                <a:lnTo>
                  <a:pt x="879118" y="1051069"/>
                </a:lnTo>
                <a:lnTo>
                  <a:pt x="880176" y="1056892"/>
                </a:lnTo>
                <a:lnTo>
                  <a:pt x="880970" y="1062715"/>
                </a:lnTo>
                <a:lnTo>
                  <a:pt x="882293" y="1068009"/>
                </a:lnTo>
                <a:lnTo>
                  <a:pt x="884675" y="1077009"/>
                </a:lnTo>
                <a:lnTo>
                  <a:pt x="887057" y="1083890"/>
                </a:lnTo>
                <a:lnTo>
                  <a:pt x="888644" y="1088125"/>
                </a:lnTo>
                <a:lnTo>
                  <a:pt x="916960" y="1113271"/>
                </a:lnTo>
                <a:lnTo>
                  <a:pt x="944482" y="1137886"/>
                </a:lnTo>
                <a:lnTo>
                  <a:pt x="957714" y="1150327"/>
                </a:lnTo>
                <a:lnTo>
                  <a:pt x="970681" y="1162767"/>
                </a:lnTo>
                <a:lnTo>
                  <a:pt x="983384" y="1174942"/>
                </a:lnTo>
                <a:lnTo>
                  <a:pt x="995557" y="1187118"/>
                </a:lnTo>
                <a:lnTo>
                  <a:pt x="1007995" y="1199558"/>
                </a:lnTo>
                <a:lnTo>
                  <a:pt x="1019903" y="1211734"/>
                </a:lnTo>
                <a:lnTo>
                  <a:pt x="1031283" y="1224174"/>
                </a:lnTo>
                <a:lnTo>
                  <a:pt x="1042662" y="1236614"/>
                </a:lnTo>
                <a:lnTo>
                  <a:pt x="1053512" y="1249055"/>
                </a:lnTo>
                <a:lnTo>
                  <a:pt x="1064097" y="1261495"/>
                </a:lnTo>
                <a:lnTo>
                  <a:pt x="1074947" y="1274200"/>
                </a:lnTo>
                <a:lnTo>
                  <a:pt x="1085004" y="1286905"/>
                </a:lnTo>
                <a:lnTo>
                  <a:pt x="1094795" y="1299874"/>
                </a:lnTo>
                <a:lnTo>
                  <a:pt x="1104586" y="1312844"/>
                </a:lnTo>
                <a:lnTo>
                  <a:pt x="1113849" y="1325814"/>
                </a:lnTo>
                <a:lnTo>
                  <a:pt x="1123111" y="1339048"/>
                </a:lnTo>
                <a:lnTo>
                  <a:pt x="1131844" y="1352547"/>
                </a:lnTo>
                <a:lnTo>
                  <a:pt x="1140312" y="1366046"/>
                </a:lnTo>
                <a:lnTo>
                  <a:pt x="1148516" y="1379810"/>
                </a:lnTo>
                <a:lnTo>
                  <a:pt x="1156455" y="1393309"/>
                </a:lnTo>
                <a:lnTo>
                  <a:pt x="1163865" y="1407337"/>
                </a:lnTo>
                <a:lnTo>
                  <a:pt x="1171010" y="1421365"/>
                </a:lnTo>
                <a:lnTo>
                  <a:pt x="1177890" y="1435394"/>
                </a:lnTo>
                <a:lnTo>
                  <a:pt x="1184506" y="1449951"/>
                </a:lnTo>
                <a:lnTo>
                  <a:pt x="1190593" y="1464509"/>
                </a:lnTo>
                <a:lnTo>
                  <a:pt x="1196415" y="1479332"/>
                </a:lnTo>
                <a:lnTo>
                  <a:pt x="1202237" y="1493889"/>
                </a:lnTo>
                <a:lnTo>
                  <a:pt x="1207265" y="1508976"/>
                </a:lnTo>
                <a:lnTo>
                  <a:pt x="1211499" y="1521946"/>
                </a:lnTo>
                <a:lnTo>
                  <a:pt x="1215204" y="1535710"/>
                </a:lnTo>
                <a:lnTo>
                  <a:pt x="1218644" y="1549473"/>
                </a:lnTo>
                <a:lnTo>
                  <a:pt x="1222349" y="1563767"/>
                </a:lnTo>
                <a:lnTo>
                  <a:pt x="1225525" y="1578854"/>
                </a:lnTo>
                <a:lnTo>
                  <a:pt x="1228436" y="1593676"/>
                </a:lnTo>
                <a:lnTo>
                  <a:pt x="1231347" y="1609028"/>
                </a:lnTo>
                <a:lnTo>
                  <a:pt x="1234258" y="1624909"/>
                </a:lnTo>
                <a:lnTo>
                  <a:pt x="1239286" y="1656407"/>
                </a:lnTo>
                <a:lnTo>
                  <a:pt x="1243785" y="1687640"/>
                </a:lnTo>
                <a:lnTo>
                  <a:pt x="1247490" y="1719137"/>
                </a:lnTo>
                <a:lnTo>
                  <a:pt x="1250930" y="1749576"/>
                </a:lnTo>
                <a:lnTo>
                  <a:pt x="1254899" y="1785838"/>
                </a:lnTo>
                <a:lnTo>
                  <a:pt x="1258075" y="1818659"/>
                </a:lnTo>
                <a:lnTo>
                  <a:pt x="1263103" y="1819189"/>
                </a:lnTo>
                <a:lnTo>
                  <a:pt x="1268131" y="1820247"/>
                </a:lnTo>
                <a:lnTo>
                  <a:pt x="1273159" y="1821571"/>
                </a:lnTo>
                <a:lnTo>
                  <a:pt x="1278187" y="1822894"/>
                </a:lnTo>
                <a:lnTo>
                  <a:pt x="1282950" y="1824218"/>
                </a:lnTo>
                <a:lnTo>
                  <a:pt x="1287714" y="1826335"/>
                </a:lnTo>
                <a:lnTo>
                  <a:pt x="1292477" y="1828188"/>
                </a:lnTo>
                <a:lnTo>
                  <a:pt x="1296976" y="1830570"/>
                </a:lnTo>
                <a:lnTo>
                  <a:pt x="1301475" y="1832688"/>
                </a:lnTo>
                <a:lnTo>
                  <a:pt x="1305709" y="1835599"/>
                </a:lnTo>
                <a:lnTo>
                  <a:pt x="1309943" y="1838246"/>
                </a:lnTo>
                <a:lnTo>
                  <a:pt x="1313913" y="1841158"/>
                </a:lnTo>
                <a:lnTo>
                  <a:pt x="1317882" y="1844334"/>
                </a:lnTo>
                <a:lnTo>
                  <a:pt x="1321852" y="1847510"/>
                </a:lnTo>
                <a:lnTo>
                  <a:pt x="1325028" y="1850951"/>
                </a:lnTo>
                <a:lnTo>
                  <a:pt x="1328732" y="1854657"/>
                </a:lnTo>
                <a:lnTo>
                  <a:pt x="1331908" y="1858627"/>
                </a:lnTo>
                <a:lnTo>
                  <a:pt x="1335084" y="1862597"/>
                </a:lnTo>
                <a:lnTo>
                  <a:pt x="1337995" y="1866568"/>
                </a:lnTo>
                <a:lnTo>
                  <a:pt x="1340906" y="1870538"/>
                </a:lnTo>
                <a:lnTo>
                  <a:pt x="1343287" y="1874773"/>
                </a:lnTo>
                <a:lnTo>
                  <a:pt x="1345669" y="1879273"/>
                </a:lnTo>
                <a:lnTo>
                  <a:pt x="1347786" y="1883772"/>
                </a:lnTo>
                <a:lnTo>
                  <a:pt x="1349903" y="1888537"/>
                </a:lnTo>
                <a:lnTo>
                  <a:pt x="1351491" y="1893301"/>
                </a:lnTo>
                <a:lnTo>
                  <a:pt x="1353344" y="1898065"/>
                </a:lnTo>
                <a:lnTo>
                  <a:pt x="1354402" y="1903359"/>
                </a:lnTo>
                <a:lnTo>
                  <a:pt x="1355460" y="1908388"/>
                </a:lnTo>
                <a:lnTo>
                  <a:pt x="1356254" y="1913417"/>
                </a:lnTo>
                <a:lnTo>
                  <a:pt x="1356784" y="1918711"/>
                </a:lnTo>
                <a:lnTo>
                  <a:pt x="1357313" y="1924004"/>
                </a:lnTo>
                <a:lnTo>
                  <a:pt x="1357313" y="1929298"/>
                </a:lnTo>
                <a:lnTo>
                  <a:pt x="1357313" y="1934857"/>
                </a:lnTo>
                <a:lnTo>
                  <a:pt x="1356784" y="1940944"/>
                </a:lnTo>
                <a:lnTo>
                  <a:pt x="1356254" y="1946503"/>
                </a:lnTo>
                <a:lnTo>
                  <a:pt x="1355196" y="1951797"/>
                </a:lnTo>
                <a:lnTo>
                  <a:pt x="1354137" y="1957355"/>
                </a:lnTo>
                <a:lnTo>
                  <a:pt x="1352285" y="1962913"/>
                </a:lnTo>
                <a:lnTo>
                  <a:pt x="1350697" y="1967942"/>
                </a:lnTo>
                <a:lnTo>
                  <a:pt x="1348845" y="1972971"/>
                </a:lnTo>
                <a:lnTo>
                  <a:pt x="1346463" y="1978000"/>
                </a:lnTo>
                <a:lnTo>
                  <a:pt x="1344081" y="1982765"/>
                </a:lnTo>
                <a:lnTo>
                  <a:pt x="1341435" y="1987529"/>
                </a:lnTo>
                <a:lnTo>
                  <a:pt x="1338259" y="1992029"/>
                </a:lnTo>
                <a:lnTo>
                  <a:pt x="1335348" y="1996529"/>
                </a:lnTo>
                <a:lnTo>
                  <a:pt x="1331908" y="2000764"/>
                </a:lnTo>
                <a:lnTo>
                  <a:pt x="1328468" y="2004734"/>
                </a:lnTo>
                <a:lnTo>
                  <a:pt x="1324498" y="2008704"/>
                </a:lnTo>
                <a:lnTo>
                  <a:pt x="1321058" y="2012410"/>
                </a:lnTo>
                <a:lnTo>
                  <a:pt x="1316824" y="2015851"/>
                </a:lnTo>
                <a:lnTo>
                  <a:pt x="1312590" y="2019292"/>
                </a:lnTo>
                <a:lnTo>
                  <a:pt x="1308091" y="2022468"/>
                </a:lnTo>
                <a:lnTo>
                  <a:pt x="1303592" y="2025115"/>
                </a:lnTo>
                <a:lnTo>
                  <a:pt x="1299093" y="2028026"/>
                </a:lnTo>
                <a:lnTo>
                  <a:pt x="1294065" y="2030408"/>
                </a:lnTo>
                <a:lnTo>
                  <a:pt x="1289302" y="2032791"/>
                </a:lnTo>
                <a:lnTo>
                  <a:pt x="1284009" y="2034643"/>
                </a:lnTo>
                <a:lnTo>
                  <a:pt x="1278716" y="2036496"/>
                </a:lnTo>
                <a:lnTo>
                  <a:pt x="1273424" y="2038084"/>
                </a:lnTo>
                <a:lnTo>
                  <a:pt x="1268131" y="2039143"/>
                </a:lnTo>
                <a:lnTo>
                  <a:pt x="1262574" y="2040466"/>
                </a:lnTo>
                <a:lnTo>
                  <a:pt x="1257016" y="2040996"/>
                </a:lnTo>
                <a:lnTo>
                  <a:pt x="1251194" y="2041525"/>
                </a:lnTo>
                <a:lnTo>
                  <a:pt x="1245372" y="2041525"/>
                </a:lnTo>
                <a:lnTo>
                  <a:pt x="111941" y="2041525"/>
                </a:lnTo>
                <a:lnTo>
                  <a:pt x="106119" y="2041525"/>
                </a:lnTo>
                <a:lnTo>
                  <a:pt x="100561" y="2040996"/>
                </a:lnTo>
                <a:lnTo>
                  <a:pt x="94739" y="2040466"/>
                </a:lnTo>
                <a:lnTo>
                  <a:pt x="89447" y="2039143"/>
                </a:lnTo>
                <a:lnTo>
                  <a:pt x="83889" y="2038084"/>
                </a:lnTo>
                <a:lnTo>
                  <a:pt x="78861" y="2036496"/>
                </a:lnTo>
                <a:lnTo>
                  <a:pt x="73569" y="2034643"/>
                </a:lnTo>
                <a:lnTo>
                  <a:pt x="68540" y="2032791"/>
                </a:lnTo>
                <a:lnTo>
                  <a:pt x="63248" y="2030408"/>
                </a:lnTo>
                <a:lnTo>
                  <a:pt x="58484" y="2028026"/>
                </a:lnTo>
                <a:lnTo>
                  <a:pt x="53721" y="2025115"/>
                </a:lnTo>
                <a:lnTo>
                  <a:pt x="49222" y="2022468"/>
                </a:lnTo>
                <a:lnTo>
                  <a:pt x="44988" y="2019292"/>
                </a:lnTo>
                <a:lnTo>
                  <a:pt x="40754" y="2015851"/>
                </a:lnTo>
                <a:lnTo>
                  <a:pt x="36784" y="2012410"/>
                </a:lnTo>
                <a:lnTo>
                  <a:pt x="32815" y="2008704"/>
                </a:lnTo>
                <a:lnTo>
                  <a:pt x="29110" y="2004734"/>
                </a:lnTo>
                <a:lnTo>
                  <a:pt x="25405" y="2000764"/>
                </a:lnTo>
                <a:lnTo>
                  <a:pt x="22229" y="1996529"/>
                </a:lnTo>
                <a:lnTo>
                  <a:pt x="19054" y="1992029"/>
                </a:lnTo>
                <a:lnTo>
                  <a:pt x="16143" y="1987529"/>
                </a:lnTo>
                <a:lnTo>
                  <a:pt x="13232" y="1982765"/>
                </a:lnTo>
                <a:lnTo>
                  <a:pt x="11115" y="1978000"/>
                </a:lnTo>
                <a:lnTo>
                  <a:pt x="8733" y="1972971"/>
                </a:lnTo>
                <a:lnTo>
                  <a:pt x="6881" y="1967942"/>
                </a:lnTo>
                <a:lnTo>
                  <a:pt x="5028" y="1962913"/>
                </a:lnTo>
                <a:lnTo>
                  <a:pt x="3440" y="1957355"/>
                </a:lnTo>
                <a:lnTo>
                  <a:pt x="2117" y="1951797"/>
                </a:lnTo>
                <a:lnTo>
                  <a:pt x="1323" y="1946503"/>
                </a:lnTo>
                <a:lnTo>
                  <a:pt x="529" y="1940944"/>
                </a:lnTo>
                <a:lnTo>
                  <a:pt x="265" y="1934857"/>
                </a:lnTo>
                <a:lnTo>
                  <a:pt x="0" y="1929298"/>
                </a:lnTo>
                <a:lnTo>
                  <a:pt x="265" y="1924004"/>
                </a:lnTo>
                <a:lnTo>
                  <a:pt x="529" y="1918711"/>
                </a:lnTo>
                <a:lnTo>
                  <a:pt x="1059" y="1913417"/>
                </a:lnTo>
                <a:lnTo>
                  <a:pt x="1852" y="1908388"/>
                </a:lnTo>
                <a:lnTo>
                  <a:pt x="2911" y="1903359"/>
                </a:lnTo>
                <a:lnTo>
                  <a:pt x="4499" y="1898065"/>
                </a:lnTo>
                <a:lnTo>
                  <a:pt x="5822" y="1893301"/>
                </a:lnTo>
                <a:lnTo>
                  <a:pt x="7674" y="1888537"/>
                </a:lnTo>
                <a:lnTo>
                  <a:pt x="9791" y="1883772"/>
                </a:lnTo>
                <a:lnTo>
                  <a:pt x="11644" y="1879273"/>
                </a:lnTo>
                <a:lnTo>
                  <a:pt x="14290" y="1874773"/>
                </a:lnTo>
                <a:lnTo>
                  <a:pt x="16672" y="1870538"/>
                </a:lnTo>
                <a:lnTo>
                  <a:pt x="19583" y="1866568"/>
                </a:lnTo>
                <a:lnTo>
                  <a:pt x="22229" y="1862597"/>
                </a:lnTo>
                <a:lnTo>
                  <a:pt x="25405" y="1858627"/>
                </a:lnTo>
                <a:lnTo>
                  <a:pt x="28845" y="1854657"/>
                </a:lnTo>
                <a:lnTo>
                  <a:pt x="32285" y="1850951"/>
                </a:lnTo>
                <a:lnTo>
                  <a:pt x="35726" y="1847510"/>
                </a:lnTo>
                <a:lnTo>
                  <a:pt x="39431" y="1844334"/>
                </a:lnTo>
                <a:lnTo>
                  <a:pt x="43400" y="1841158"/>
                </a:lnTo>
                <a:lnTo>
                  <a:pt x="47634" y="1838246"/>
                </a:lnTo>
                <a:lnTo>
                  <a:pt x="51604" y="1835599"/>
                </a:lnTo>
                <a:lnTo>
                  <a:pt x="56103" y="1832688"/>
                </a:lnTo>
                <a:lnTo>
                  <a:pt x="60601" y="1830570"/>
                </a:lnTo>
                <a:lnTo>
                  <a:pt x="65100" y="1828188"/>
                </a:lnTo>
                <a:lnTo>
                  <a:pt x="69599" y="1826335"/>
                </a:lnTo>
                <a:lnTo>
                  <a:pt x="74362" y="1824218"/>
                </a:lnTo>
                <a:lnTo>
                  <a:pt x="79391" y="1822894"/>
                </a:lnTo>
                <a:lnTo>
                  <a:pt x="84154" y="1821571"/>
                </a:lnTo>
                <a:lnTo>
                  <a:pt x="89182" y="1820247"/>
                </a:lnTo>
                <a:lnTo>
                  <a:pt x="94210" y="1819189"/>
                </a:lnTo>
                <a:lnTo>
                  <a:pt x="99503" y="1818659"/>
                </a:lnTo>
                <a:lnTo>
                  <a:pt x="103737" y="1775516"/>
                </a:lnTo>
                <a:lnTo>
                  <a:pt x="106383" y="1751694"/>
                </a:lnTo>
                <a:lnTo>
                  <a:pt x="108765" y="1727078"/>
                </a:lnTo>
                <a:lnTo>
                  <a:pt x="112205" y="1701668"/>
                </a:lnTo>
                <a:lnTo>
                  <a:pt x="115646" y="1675993"/>
                </a:lnTo>
                <a:lnTo>
                  <a:pt x="119615" y="1650319"/>
                </a:lnTo>
                <a:lnTo>
                  <a:pt x="123585" y="1624909"/>
                </a:lnTo>
                <a:lnTo>
                  <a:pt x="126231" y="1609028"/>
                </a:lnTo>
                <a:lnTo>
                  <a:pt x="129142" y="1593676"/>
                </a:lnTo>
                <a:lnTo>
                  <a:pt x="132053" y="1578854"/>
                </a:lnTo>
                <a:lnTo>
                  <a:pt x="135228" y="1563767"/>
                </a:lnTo>
                <a:lnTo>
                  <a:pt x="138669" y="1549473"/>
                </a:lnTo>
                <a:lnTo>
                  <a:pt x="142374" y="1535710"/>
                </a:lnTo>
                <a:lnTo>
                  <a:pt x="146343" y="1521946"/>
                </a:lnTo>
                <a:lnTo>
                  <a:pt x="150313" y="1508976"/>
                </a:lnTo>
                <a:lnTo>
                  <a:pt x="155605" y="1493889"/>
                </a:lnTo>
                <a:lnTo>
                  <a:pt x="161163" y="1479332"/>
                </a:lnTo>
                <a:lnTo>
                  <a:pt x="166985" y="1464509"/>
                </a:lnTo>
                <a:lnTo>
                  <a:pt x="173071" y="1449951"/>
                </a:lnTo>
                <a:lnTo>
                  <a:pt x="179687" y="1435394"/>
                </a:lnTo>
                <a:lnTo>
                  <a:pt x="186568" y="1421365"/>
                </a:lnTo>
                <a:lnTo>
                  <a:pt x="193713" y="1407337"/>
                </a:lnTo>
                <a:lnTo>
                  <a:pt x="201387" y="1393309"/>
                </a:lnTo>
                <a:lnTo>
                  <a:pt x="209062" y="1379810"/>
                </a:lnTo>
                <a:lnTo>
                  <a:pt x="217265" y="1366046"/>
                </a:lnTo>
                <a:lnTo>
                  <a:pt x="225734" y="1352547"/>
                </a:lnTo>
                <a:lnTo>
                  <a:pt x="234467" y="1339048"/>
                </a:lnTo>
                <a:lnTo>
                  <a:pt x="243729" y="1325814"/>
                </a:lnTo>
                <a:lnTo>
                  <a:pt x="252991" y="1312844"/>
                </a:lnTo>
                <a:lnTo>
                  <a:pt x="262783" y="1299874"/>
                </a:lnTo>
                <a:lnTo>
                  <a:pt x="272574" y="1286905"/>
                </a:lnTo>
                <a:lnTo>
                  <a:pt x="282630" y="1274200"/>
                </a:lnTo>
                <a:lnTo>
                  <a:pt x="293216" y="1261495"/>
                </a:lnTo>
                <a:lnTo>
                  <a:pt x="304066" y="1249055"/>
                </a:lnTo>
                <a:lnTo>
                  <a:pt x="314916" y="1236614"/>
                </a:lnTo>
                <a:lnTo>
                  <a:pt x="326295" y="1224174"/>
                </a:lnTo>
                <a:lnTo>
                  <a:pt x="337674" y="1211734"/>
                </a:lnTo>
                <a:lnTo>
                  <a:pt x="349583" y="1199558"/>
                </a:lnTo>
                <a:lnTo>
                  <a:pt x="361756" y="1187118"/>
                </a:lnTo>
                <a:lnTo>
                  <a:pt x="374194" y="1174678"/>
                </a:lnTo>
                <a:lnTo>
                  <a:pt x="386896" y="1162767"/>
                </a:lnTo>
                <a:lnTo>
                  <a:pt x="399864" y="1150327"/>
                </a:lnTo>
                <a:lnTo>
                  <a:pt x="413095" y="1137886"/>
                </a:lnTo>
                <a:lnTo>
                  <a:pt x="440617" y="1113271"/>
                </a:lnTo>
                <a:lnTo>
                  <a:pt x="468933" y="1088125"/>
                </a:lnTo>
                <a:lnTo>
                  <a:pt x="469198" y="1087331"/>
                </a:lnTo>
                <a:lnTo>
                  <a:pt x="470786" y="1083890"/>
                </a:lnTo>
                <a:lnTo>
                  <a:pt x="472374" y="1079126"/>
                </a:lnTo>
                <a:lnTo>
                  <a:pt x="473961" y="1073303"/>
                </a:lnTo>
                <a:lnTo>
                  <a:pt x="475814" y="1066156"/>
                </a:lnTo>
                <a:lnTo>
                  <a:pt x="478460" y="1054510"/>
                </a:lnTo>
                <a:lnTo>
                  <a:pt x="479519" y="1049746"/>
                </a:lnTo>
                <a:lnTo>
                  <a:pt x="480577" y="1044982"/>
                </a:lnTo>
                <a:lnTo>
                  <a:pt x="481371" y="1039952"/>
                </a:lnTo>
                <a:lnTo>
                  <a:pt x="481900" y="1033865"/>
                </a:lnTo>
                <a:lnTo>
                  <a:pt x="482165" y="1026718"/>
                </a:lnTo>
                <a:lnTo>
                  <a:pt x="482430" y="1017719"/>
                </a:lnTo>
                <a:lnTo>
                  <a:pt x="482430" y="1010308"/>
                </a:lnTo>
                <a:lnTo>
                  <a:pt x="482165" y="1005279"/>
                </a:lnTo>
                <a:lnTo>
                  <a:pt x="481636" y="1001838"/>
                </a:lnTo>
                <a:lnTo>
                  <a:pt x="481106" y="999455"/>
                </a:lnTo>
                <a:lnTo>
                  <a:pt x="479254" y="994426"/>
                </a:lnTo>
                <a:lnTo>
                  <a:pt x="478460" y="990456"/>
                </a:lnTo>
                <a:lnTo>
                  <a:pt x="477402" y="984633"/>
                </a:lnTo>
                <a:lnTo>
                  <a:pt x="476343" y="978810"/>
                </a:lnTo>
                <a:lnTo>
                  <a:pt x="475549" y="973516"/>
                </a:lnTo>
                <a:lnTo>
                  <a:pt x="472903" y="964517"/>
                </a:lnTo>
                <a:lnTo>
                  <a:pt x="470786" y="957900"/>
                </a:lnTo>
                <a:lnTo>
                  <a:pt x="468933" y="953665"/>
                </a:lnTo>
                <a:lnTo>
                  <a:pt x="440617" y="928520"/>
                </a:lnTo>
                <a:lnTo>
                  <a:pt x="413095" y="903904"/>
                </a:lnTo>
                <a:lnTo>
                  <a:pt x="399864" y="891463"/>
                </a:lnTo>
                <a:lnTo>
                  <a:pt x="386896" y="879288"/>
                </a:lnTo>
                <a:lnTo>
                  <a:pt x="374194" y="866848"/>
                </a:lnTo>
                <a:lnTo>
                  <a:pt x="361756" y="854407"/>
                </a:lnTo>
                <a:lnTo>
                  <a:pt x="349583" y="841967"/>
                </a:lnTo>
                <a:lnTo>
                  <a:pt x="337674" y="829792"/>
                </a:lnTo>
                <a:lnTo>
                  <a:pt x="326295" y="817351"/>
                </a:lnTo>
                <a:lnTo>
                  <a:pt x="314916" y="804911"/>
                </a:lnTo>
                <a:lnTo>
                  <a:pt x="304066" y="792736"/>
                </a:lnTo>
                <a:lnTo>
                  <a:pt x="293216" y="780031"/>
                </a:lnTo>
                <a:lnTo>
                  <a:pt x="282630" y="767590"/>
                </a:lnTo>
                <a:lnTo>
                  <a:pt x="272574" y="754885"/>
                </a:lnTo>
                <a:lnTo>
                  <a:pt x="262783" y="742180"/>
                </a:lnTo>
                <a:lnTo>
                  <a:pt x="252991" y="728946"/>
                </a:lnTo>
                <a:lnTo>
                  <a:pt x="243729" y="715712"/>
                </a:lnTo>
                <a:lnTo>
                  <a:pt x="234467" y="702478"/>
                </a:lnTo>
                <a:lnTo>
                  <a:pt x="225734" y="689243"/>
                </a:lnTo>
                <a:lnTo>
                  <a:pt x="217265" y="675480"/>
                </a:lnTo>
                <a:lnTo>
                  <a:pt x="209062" y="661981"/>
                </a:lnTo>
                <a:lnTo>
                  <a:pt x="201387" y="648217"/>
                </a:lnTo>
                <a:lnTo>
                  <a:pt x="193713" y="634188"/>
                </a:lnTo>
                <a:lnTo>
                  <a:pt x="186568" y="620160"/>
                </a:lnTo>
                <a:lnTo>
                  <a:pt x="179687" y="606132"/>
                </a:lnTo>
                <a:lnTo>
                  <a:pt x="173071" y="591839"/>
                </a:lnTo>
                <a:lnTo>
                  <a:pt x="166985" y="577016"/>
                </a:lnTo>
                <a:lnTo>
                  <a:pt x="161163" y="562458"/>
                </a:lnTo>
                <a:lnTo>
                  <a:pt x="155605" y="547636"/>
                </a:lnTo>
                <a:lnTo>
                  <a:pt x="150313" y="532814"/>
                </a:lnTo>
                <a:lnTo>
                  <a:pt x="146343" y="519579"/>
                </a:lnTo>
                <a:lnTo>
                  <a:pt x="142374" y="506080"/>
                </a:lnTo>
                <a:lnTo>
                  <a:pt x="138669" y="492052"/>
                </a:lnTo>
                <a:lnTo>
                  <a:pt x="135228" y="477759"/>
                </a:lnTo>
                <a:lnTo>
                  <a:pt x="132053" y="462936"/>
                </a:lnTo>
                <a:lnTo>
                  <a:pt x="129142" y="447849"/>
                </a:lnTo>
                <a:lnTo>
                  <a:pt x="126231" y="432762"/>
                </a:lnTo>
                <a:lnTo>
                  <a:pt x="123585" y="416881"/>
                </a:lnTo>
                <a:lnTo>
                  <a:pt x="118292" y="385648"/>
                </a:lnTo>
                <a:lnTo>
                  <a:pt x="113793" y="353886"/>
                </a:lnTo>
                <a:lnTo>
                  <a:pt x="110088" y="322653"/>
                </a:lnTo>
                <a:lnTo>
                  <a:pt x="106383" y="292214"/>
                </a:lnTo>
                <a:lnTo>
                  <a:pt x="102678" y="255952"/>
                </a:lnTo>
                <a:lnTo>
                  <a:pt x="99503" y="223131"/>
                </a:lnTo>
                <a:lnTo>
                  <a:pt x="94210" y="222337"/>
                </a:lnTo>
                <a:lnTo>
                  <a:pt x="89182" y="221543"/>
                </a:lnTo>
                <a:lnTo>
                  <a:pt x="84154" y="220219"/>
                </a:lnTo>
                <a:lnTo>
                  <a:pt x="79391" y="218896"/>
                </a:lnTo>
                <a:lnTo>
                  <a:pt x="74362" y="217308"/>
                </a:lnTo>
                <a:lnTo>
                  <a:pt x="69599" y="215455"/>
                </a:lnTo>
                <a:lnTo>
                  <a:pt x="65100" y="213602"/>
                </a:lnTo>
                <a:lnTo>
                  <a:pt x="60601" y="211220"/>
                </a:lnTo>
                <a:lnTo>
                  <a:pt x="56103" y="208838"/>
                </a:lnTo>
                <a:lnTo>
                  <a:pt x="51604" y="206191"/>
                </a:lnTo>
                <a:lnTo>
                  <a:pt x="47634" y="203544"/>
                </a:lnTo>
                <a:lnTo>
                  <a:pt x="43400" y="200368"/>
                </a:lnTo>
                <a:lnTo>
                  <a:pt x="39431" y="197191"/>
                </a:lnTo>
                <a:lnTo>
                  <a:pt x="35726" y="194280"/>
                </a:lnTo>
                <a:lnTo>
                  <a:pt x="32285" y="190574"/>
                </a:lnTo>
                <a:lnTo>
                  <a:pt x="28845" y="186869"/>
                </a:lnTo>
                <a:lnTo>
                  <a:pt x="25405" y="183163"/>
                </a:lnTo>
                <a:lnTo>
                  <a:pt x="22229" y="179193"/>
                </a:lnTo>
                <a:lnTo>
                  <a:pt x="19583" y="174958"/>
                </a:lnTo>
                <a:lnTo>
                  <a:pt x="16672" y="171252"/>
                </a:lnTo>
                <a:lnTo>
                  <a:pt x="14290" y="166753"/>
                </a:lnTo>
                <a:lnTo>
                  <a:pt x="11644" y="162253"/>
                </a:lnTo>
                <a:lnTo>
                  <a:pt x="9791" y="157753"/>
                </a:lnTo>
                <a:lnTo>
                  <a:pt x="7674" y="152989"/>
                </a:lnTo>
                <a:lnTo>
                  <a:pt x="5822" y="148225"/>
                </a:lnTo>
                <a:lnTo>
                  <a:pt x="4499" y="143460"/>
                </a:lnTo>
                <a:lnTo>
                  <a:pt x="2911" y="138166"/>
                </a:lnTo>
                <a:lnTo>
                  <a:pt x="1852" y="133137"/>
                </a:lnTo>
                <a:lnTo>
                  <a:pt x="1059" y="128108"/>
                </a:lnTo>
                <a:lnTo>
                  <a:pt x="529" y="122815"/>
                </a:lnTo>
                <a:lnTo>
                  <a:pt x="265" y="117786"/>
                </a:lnTo>
                <a:lnTo>
                  <a:pt x="0" y="112227"/>
                </a:lnTo>
                <a:lnTo>
                  <a:pt x="265" y="106404"/>
                </a:lnTo>
                <a:lnTo>
                  <a:pt x="529" y="100846"/>
                </a:lnTo>
                <a:lnTo>
                  <a:pt x="1323" y="95287"/>
                </a:lnTo>
                <a:lnTo>
                  <a:pt x="2117" y="89729"/>
                </a:lnTo>
                <a:lnTo>
                  <a:pt x="3440" y="84435"/>
                </a:lnTo>
                <a:lnTo>
                  <a:pt x="5028" y="78877"/>
                </a:lnTo>
                <a:lnTo>
                  <a:pt x="6881" y="73583"/>
                </a:lnTo>
                <a:lnTo>
                  <a:pt x="8733" y="68554"/>
                </a:lnTo>
                <a:lnTo>
                  <a:pt x="11115" y="63525"/>
                </a:lnTo>
                <a:lnTo>
                  <a:pt x="13232" y="58761"/>
                </a:lnTo>
                <a:lnTo>
                  <a:pt x="16143" y="53996"/>
                </a:lnTo>
                <a:lnTo>
                  <a:pt x="19054" y="49497"/>
                </a:lnTo>
                <a:lnTo>
                  <a:pt x="22229" y="45262"/>
                </a:lnTo>
                <a:lnTo>
                  <a:pt x="25405" y="41027"/>
                </a:lnTo>
                <a:lnTo>
                  <a:pt x="29110" y="36792"/>
                </a:lnTo>
                <a:lnTo>
                  <a:pt x="32815" y="32821"/>
                </a:lnTo>
                <a:lnTo>
                  <a:pt x="36784" y="29380"/>
                </a:lnTo>
                <a:lnTo>
                  <a:pt x="40754" y="25675"/>
                </a:lnTo>
                <a:lnTo>
                  <a:pt x="44988" y="22499"/>
                </a:lnTo>
                <a:lnTo>
                  <a:pt x="49222" y="19058"/>
                </a:lnTo>
                <a:lnTo>
                  <a:pt x="53721" y="16411"/>
                </a:lnTo>
                <a:lnTo>
                  <a:pt x="58484" y="13499"/>
                </a:lnTo>
                <a:lnTo>
                  <a:pt x="63248" y="11382"/>
                </a:lnTo>
                <a:lnTo>
                  <a:pt x="68540" y="9000"/>
                </a:lnTo>
                <a:lnTo>
                  <a:pt x="73569" y="6882"/>
                </a:lnTo>
                <a:lnTo>
                  <a:pt x="78861" y="5029"/>
                </a:lnTo>
                <a:lnTo>
                  <a:pt x="83889" y="3706"/>
                </a:lnTo>
                <a:lnTo>
                  <a:pt x="89447" y="2382"/>
                </a:lnTo>
                <a:lnTo>
                  <a:pt x="94739" y="1324"/>
                </a:lnTo>
                <a:lnTo>
                  <a:pt x="100561" y="530"/>
                </a:lnTo>
                <a:lnTo>
                  <a:pt x="106119" y="265"/>
                </a:lnTo>
                <a:lnTo>
                  <a:pt x="111941" y="0"/>
                </a:lnTo>
                <a:close/>
              </a:path>
            </a:pathLst>
          </a:custGeom>
          <a:solidFill>
            <a:srgbClr val="D03E2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" name="矩形 1"/>
          <p:cNvSpPr/>
          <p:nvPr/>
        </p:nvSpPr>
        <p:spPr>
          <a:xfrm>
            <a:off x="847465" y="3153158"/>
            <a:ext cx="1838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分钟的时间内</a:t>
            </a:r>
          </a:p>
        </p:txBody>
      </p:sp>
      <p:sp>
        <p:nvSpPr>
          <p:cNvPr id="22" name="矩形 21"/>
          <p:cNvSpPr/>
          <p:nvPr/>
        </p:nvSpPr>
        <p:spPr>
          <a:xfrm>
            <a:off x="2597915" y="1707655"/>
            <a:ext cx="1338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大部分糖原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被分解供能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5214423" y="2219191"/>
            <a:ext cx="1428750" cy="550069"/>
          </a:xfrm>
          <a:custGeom>
            <a:avLst/>
            <a:gdLst>
              <a:gd name="T0" fmla="*/ 2147483646 w 4409"/>
              <a:gd name="T1" fmla="*/ 2147483646 h 1696"/>
              <a:gd name="T2" fmla="*/ 2147483646 w 4409"/>
              <a:gd name="T3" fmla="*/ 2147483646 h 1696"/>
              <a:gd name="T4" fmla="*/ 2147483646 w 4409"/>
              <a:gd name="T5" fmla="*/ 2147483646 h 1696"/>
              <a:gd name="T6" fmla="*/ 2147483646 w 4409"/>
              <a:gd name="T7" fmla="*/ 2147483646 h 1696"/>
              <a:gd name="T8" fmla="*/ 2147483646 w 4409"/>
              <a:gd name="T9" fmla="*/ 2147483646 h 1696"/>
              <a:gd name="T10" fmla="*/ 2147483646 w 4409"/>
              <a:gd name="T11" fmla="*/ 2147483646 h 1696"/>
              <a:gd name="T12" fmla="*/ 2147483646 w 4409"/>
              <a:gd name="T13" fmla="*/ 2147483646 h 1696"/>
              <a:gd name="T14" fmla="*/ 2147483646 w 4409"/>
              <a:gd name="T15" fmla="*/ 2147483646 h 1696"/>
              <a:gd name="T16" fmla="*/ 2147483646 w 4409"/>
              <a:gd name="T17" fmla="*/ 2147483646 h 1696"/>
              <a:gd name="T18" fmla="*/ 2147483646 w 4409"/>
              <a:gd name="T19" fmla="*/ 2147483646 h 1696"/>
              <a:gd name="T20" fmla="*/ 2147483646 w 4409"/>
              <a:gd name="T21" fmla="*/ 161948543 h 1696"/>
              <a:gd name="T22" fmla="*/ 2147483646 w 4409"/>
              <a:gd name="T23" fmla="*/ 324084334 h 1696"/>
              <a:gd name="T24" fmla="*/ 2147483646 w 4409"/>
              <a:gd name="T25" fmla="*/ 2147483646 h 1696"/>
              <a:gd name="T26" fmla="*/ 2147483646 w 4409"/>
              <a:gd name="T27" fmla="*/ 2147483646 h 1696"/>
              <a:gd name="T28" fmla="*/ 2147483646 w 4409"/>
              <a:gd name="T29" fmla="*/ 2147483646 h 1696"/>
              <a:gd name="T30" fmla="*/ 2147483646 w 4409"/>
              <a:gd name="T31" fmla="*/ 2147483646 h 1696"/>
              <a:gd name="T32" fmla="*/ 2147483646 w 4409"/>
              <a:gd name="T33" fmla="*/ 2147483646 h 1696"/>
              <a:gd name="T34" fmla="*/ 2147483646 w 4409"/>
              <a:gd name="T35" fmla="*/ 1134202410 h 1696"/>
              <a:gd name="T36" fmla="*/ 2147483646 w 4409"/>
              <a:gd name="T37" fmla="*/ 0 h 1696"/>
              <a:gd name="T38" fmla="*/ 2147483646 w 4409"/>
              <a:gd name="T39" fmla="*/ 1134202410 h 1696"/>
              <a:gd name="T40" fmla="*/ 2147483646 w 4409"/>
              <a:gd name="T41" fmla="*/ 2147483646 h 1696"/>
              <a:gd name="T42" fmla="*/ 2147483646 w 4409"/>
              <a:gd name="T43" fmla="*/ 2147483646 h 1696"/>
              <a:gd name="T44" fmla="*/ 2147483646 w 4409"/>
              <a:gd name="T45" fmla="*/ 2147483646 h 1696"/>
              <a:gd name="T46" fmla="*/ 2147483646 w 4409"/>
              <a:gd name="T47" fmla="*/ 2147483646 h 1696"/>
              <a:gd name="T48" fmla="*/ 2147483646 w 4409"/>
              <a:gd name="T49" fmla="*/ 2147483646 h 1696"/>
              <a:gd name="T50" fmla="*/ 2147483646 w 4409"/>
              <a:gd name="T51" fmla="*/ 2147483646 h 1696"/>
              <a:gd name="T52" fmla="*/ 2147483646 w 4409"/>
              <a:gd name="T53" fmla="*/ 2147483646 h 1696"/>
              <a:gd name="T54" fmla="*/ 2147483646 w 4409"/>
              <a:gd name="T55" fmla="*/ 2147483646 h 1696"/>
              <a:gd name="T56" fmla="*/ 2147483646 w 4409"/>
              <a:gd name="T57" fmla="*/ 2147483646 h 1696"/>
              <a:gd name="T58" fmla="*/ 0 w 4409"/>
              <a:gd name="T59" fmla="*/ 2147483646 h 1696"/>
              <a:gd name="T60" fmla="*/ 2147483646 w 4409"/>
              <a:gd name="T61" fmla="*/ 2147483646 h 1696"/>
              <a:gd name="T62" fmla="*/ 2147483646 w 4409"/>
              <a:gd name="T63" fmla="*/ 2147483646 h 1696"/>
              <a:gd name="T64" fmla="*/ 2147483646 w 4409"/>
              <a:gd name="T65" fmla="*/ 2147483646 h 1696"/>
              <a:gd name="T66" fmla="*/ 2147483646 w 4409"/>
              <a:gd name="T67" fmla="*/ 2147483646 h 1696"/>
              <a:gd name="T68" fmla="*/ 2147483646 w 4409"/>
              <a:gd name="T69" fmla="*/ 2147483646 h 1696"/>
              <a:gd name="T70" fmla="*/ 2147483646 w 4409"/>
              <a:gd name="T71" fmla="*/ 2147483646 h 1696"/>
              <a:gd name="T72" fmla="*/ 2147483646 w 4409"/>
              <a:gd name="T73" fmla="*/ 2147483646 h 1696"/>
              <a:gd name="T74" fmla="*/ 2147483646 w 4409"/>
              <a:gd name="T75" fmla="*/ 2147483646 h 1696"/>
              <a:gd name="T76" fmla="*/ 2147483646 w 4409"/>
              <a:gd name="T77" fmla="*/ 2147483646 h 1696"/>
              <a:gd name="T78" fmla="*/ 2147483646 w 4409"/>
              <a:gd name="T79" fmla="*/ 2147483646 h 1696"/>
              <a:gd name="T80" fmla="*/ 2147483646 w 4409"/>
              <a:gd name="T81" fmla="*/ 2147483646 h 1696"/>
              <a:gd name="T82" fmla="*/ 2147483646 w 4409"/>
              <a:gd name="T83" fmla="*/ 2147483646 h 1696"/>
              <a:gd name="T84" fmla="*/ 2147483646 w 4409"/>
              <a:gd name="T85" fmla="*/ 2147483646 h 1696"/>
              <a:gd name="T86" fmla="*/ 2147483646 w 4409"/>
              <a:gd name="T87" fmla="*/ 2147483646 h 1696"/>
              <a:gd name="T88" fmla="*/ 2147483646 w 4409"/>
              <a:gd name="T89" fmla="*/ 2147483646 h 1696"/>
              <a:gd name="T90" fmla="*/ 2147483646 w 4409"/>
              <a:gd name="T91" fmla="*/ 2147483646 h 1696"/>
              <a:gd name="T92" fmla="*/ 2147483646 w 4409"/>
              <a:gd name="T93" fmla="*/ 2147483646 h 1696"/>
              <a:gd name="T94" fmla="*/ 2147483646 w 4409"/>
              <a:gd name="T95" fmla="*/ 2147483646 h 1696"/>
              <a:gd name="T96" fmla="*/ 2147483646 w 4409"/>
              <a:gd name="T97" fmla="*/ 2147483646 h 1696"/>
              <a:gd name="T98" fmla="*/ 2147483646 w 4409"/>
              <a:gd name="T99" fmla="*/ 2147483646 h 1696"/>
              <a:gd name="T100" fmla="*/ 2147483646 w 4409"/>
              <a:gd name="T101" fmla="*/ 2147483646 h 1696"/>
              <a:gd name="T102" fmla="*/ 2147483646 w 4409"/>
              <a:gd name="T103" fmla="*/ 2147483646 h 1696"/>
              <a:gd name="T104" fmla="*/ 2147483646 w 4409"/>
              <a:gd name="T105" fmla="*/ 2147483646 h 1696"/>
              <a:gd name="T106" fmla="*/ 2147483646 w 4409"/>
              <a:gd name="T107" fmla="*/ 2147483646 h 1696"/>
              <a:gd name="T108" fmla="*/ 2147483646 w 4409"/>
              <a:gd name="T109" fmla="*/ 2147483646 h 1696"/>
              <a:gd name="T110" fmla="*/ 2147483646 w 4409"/>
              <a:gd name="T111" fmla="*/ 2147483646 h 1696"/>
              <a:gd name="T112" fmla="*/ 2147483646 w 4409"/>
              <a:gd name="T113" fmla="*/ 2147483646 h 1696"/>
              <a:gd name="T114" fmla="*/ 2147483646 w 4409"/>
              <a:gd name="T115" fmla="*/ 2147483646 h 1696"/>
              <a:gd name="T116" fmla="*/ 2147483646 w 4409"/>
              <a:gd name="T117" fmla="*/ 2147483646 h 1696"/>
              <a:gd name="T118" fmla="*/ 2147483646 w 4409"/>
              <a:gd name="T119" fmla="*/ 2147483646 h 16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409" h="1696">
                <a:moveTo>
                  <a:pt x="4409" y="679"/>
                </a:moveTo>
                <a:lnTo>
                  <a:pt x="4069" y="679"/>
                </a:lnTo>
                <a:lnTo>
                  <a:pt x="4069" y="340"/>
                </a:lnTo>
                <a:lnTo>
                  <a:pt x="4069" y="322"/>
                </a:lnTo>
                <a:lnTo>
                  <a:pt x="4066" y="306"/>
                </a:lnTo>
                <a:lnTo>
                  <a:pt x="4063" y="290"/>
                </a:lnTo>
                <a:lnTo>
                  <a:pt x="4056" y="274"/>
                </a:lnTo>
                <a:lnTo>
                  <a:pt x="4049" y="259"/>
                </a:lnTo>
                <a:lnTo>
                  <a:pt x="4041" y="244"/>
                </a:lnTo>
                <a:lnTo>
                  <a:pt x="4031" y="232"/>
                </a:lnTo>
                <a:lnTo>
                  <a:pt x="4020" y="220"/>
                </a:lnTo>
                <a:lnTo>
                  <a:pt x="4009" y="209"/>
                </a:lnTo>
                <a:lnTo>
                  <a:pt x="3996" y="199"/>
                </a:lnTo>
                <a:lnTo>
                  <a:pt x="3981" y="191"/>
                </a:lnTo>
                <a:lnTo>
                  <a:pt x="3966" y="184"/>
                </a:lnTo>
                <a:lnTo>
                  <a:pt x="3950" y="177"/>
                </a:lnTo>
                <a:lnTo>
                  <a:pt x="3934" y="174"/>
                </a:lnTo>
                <a:lnTo>
                  <a:pt x="3917" y="171"/>
                </a:lnTo>
                <a:lnTo>
                  <a:pt x="3900" y="170"/>
                </a:lnTo>
                <a:lnTo>
                  <a:pt x="3561" y="170"/>
                </a:lnTo>
                <a:lnTo>
                  <a:pt x="3544" y="171"/>
                </a:lnTo>
                <a:lnTo>
                  <a:pt x="3527" y="174"/>
                </a:lnTo>
                <a:lnTo>
                  <a:pt x="3511" y="177"/>
                </a:lnTo>
                <a:lnTo>
                  <a:pt x="3495" y="183"/>
                </a:lnTo>
                <a:lnTo>
                  <a:pt x="3481" y="191"/>
                </a:lnTo>
                <a:lnTo>
                  <a:pt x="3467" y="199"/>
                </a:lnTo>
                <a:lnTo>
                  <a:pt x="3454" y="208"/>
                </a:lnTo>
                <a:lnTo>
                  <a:pt x="3442" y="219"/>
                </a:lnTo>
                <a:lnTo>
                  <a:pt x="3431" y="231"/>
                </a:lnTo>
                <a:lnTo>
                  <a:pt x="3421" y="244"/>
                </a:lnTo>
                <a:lnTo>
                  <a:pt x="3413" y="259"/>
                </a:lnTo>
                <a:lnTo>
                  <a:pt x="3405" y="273"/>
                </a:lnTo>
                <a:lnTo>
                  <a:pt x="3400" y="288"/>
                </a:lnTo>
                <a:lnTo>
                  <a:pt x="3395" y="305"/>
                </a:lnTo>
                <a:lnTo>
                  <a:pt x="3393" y="321"/>
                </a:lnTo>
                <a:lnTo>
                  <a:pt x="3392" y="339"/>
                </a:lnTo>
                <a:lnTo>
                  <a:pt x="3392" y="170"/>
                </a:lnTo>
                <a:lnTo>
                  <a:pt x="3391" y="153"/>
                </a:lnTo>
                <a:lnTo>
                  <a:pt x="3389" y="136"/>
                </a:lnTo>
                <a:lnTo>
                  <a:pt x="3384" y="120"/>
                </a:lnTo>
                <a:lnTo>
                  <a:pt x="3379" y="104"/>
                </a:lnTo>
                <a:lnTo>
                  <a:pt x="3371" y="89"/>
                </a:lnTo>
                <a:lnTo>
                  <a:pt x="3362" y="75"/>
                </a:lnTo>
                <a:lnTo>
                  <a:pt x="3354" y="62"/>
                </a:lnTo>
                <a:lnTo>
                  <a:pt x="3343" y="50"/>
                </a:lnTo>
                <a:lnTo>
                  <a:pt x="3331" y="39"/>
                </a:lnTo>
                <a:lnTo>
                  <a:pt x="3317" y="30"/>
                </a:lnTo>
                <a:lnTo>
                  <a:pt x="3303" y="21"/>
                </a:lnTo>
                <a:lnTo>
                  <a:pt x="3289" y="14"/>
                </a:lnTo>
                <a:lnTo>
                  <a:pt x="3272" y="8"/>
                </a:lnTo>
                <a:lnTo>
                  <a:pt x="3257" y="4"/>
                </a:lnTo>
                <a:lnTo>
                  <a:pt x="3239" y="2"/>
                </a:lnTo>
                <a:lnTo>
                  <a:pt x="3222" y="0"/>
                </a:lnTo>
                <a:lnTo>
                  <a:pt x="2883" y="0"/>
                </a:lnTo>
                <a:lnTo>
                  <a:pt x="2866" y="2"/>
                </a:lnTo>
                <a:lnTo>
                  <a:pt x="2849" y="4"/>
                </a:lnTo>
                <a:lnTo>
                  <a:pt x="2833" y="8"/>
                </a:lnTo>
                <a:lnTo>
                  <a:pt x="2817" y="14"/>
                </a:lnTo>
                <a:lnTo>
                  <a:pt x="2802" y="21"/>
                </a:lnTo>
                <a:lnTo>
                  <a:pt x="2789" y="30"/>
                </a:lnTo>
                <a:lnTo>
                  <a:pt x="2775" y="39"/>
                </a:lnTo>
                <a:lnTo>
                  <a:pt x="2763" y="50"/>
                </a:lnTo>
                <a:lnTo>
                  <a:pt x="2752" y="62"/>
                </a:lnTo>
                <a:lnTo>
                  <a:pt x="2742" y="75"/>
                </a:lnTo>
                <a:lnTo>
                  <a:pt x="2734" y="89"/>
                </a:lnTo>
                <a:lnTo>
                  <a:pt x="2727" y="104"/>
                </a:lnTo>
                <a:lnTo>
                  <a:pt x="2722" y="120"/>
                </a:lnTo>
                <a:lnTo>
                  <a:pt x="2717" y="136"/>
                </a:lnTo>
                <a:lnTo>
                  <a:pt x="2714" y="153"/>
                </a:lnTo>
                <a:lnTo>
                  <a:pt x="2714" y="170"/>
                </a:lnTo>
                <a:lnTo>
                  <a:pt x="2714" y="679"/>
                </a:lnTo>
                <a:lnTo>
                  <a:pt x="1696" y="679"/>
                </a:lnTo>
                <a:lnTo>
                  <a:pt x="1696" y="170"/>
                </a:lnTo>
                <a:lnTo>
                  <a:pt x="1695" y="153"/>
                </a:lnTo>
                <a:lnTo>
                  <a:pt x="1693" y="136"/>
                </a:lnTo>
                <a:lnTo>
                  <a:pt x="1688" y="120"/>
                </a:lnTo>
                <a:lnTo>
                  <a:pt x="1683" y="104"/>
                </a:lnTo>
                <a:lnTo>
                  <a:pt x="1675" y="89"/>
                </a:lnTo>
                <a:lnTo>
                  <a:pt x="1668" y="75"/>
                </a:lnTo>
                <a:lnTo>
                  <a:pt x="1658" y="62"/>
                </a:lnTo>
                <a:lnTo>
                  <a:pt x="1647" y="50"/>
                </a:lnTo>
                <a:lnTo>
                  <a:pt x="1635" y="39"/>
                </a:lnTo>
                <a:lnTo>
                  <a:pt x="1621" y="30"/>
                </a:lnTo>
                <a:lnTo>
                  <a:pt x="1607" y="21"/>
                </a:lnTo>
                <a:lnTo>
                  <a:pt x="1593" y="14"/>
                </a:lnTo>
                <a:lnTo>
                  <a:pt x="1577" y="8"/>
                </a:lnTo>
                <a:lnTo>
                  <a:pt x="1561" y="4"/>
                </a:lnTo>
                <a:lnTo>
                  <a:pt x="1543" y="2"/>
                </a:lnTo>
                <a:lnTo>
                  <a:pt x="1527" y="0"/>
                </a:lnTo>
                <a:lnTo>
                  <a:pt x="1187" y="0"/>
                </a:lnTo>
                <a:lnTo>
                  <a:pt x="1170" y="2"/>
                </a:lnTo>
                <a:lnTo>
                  <a:pt x="1153" y="4"/>
                </a:lnTo>
                <a:lnTo>
                  <a:pt x="1137" y="8"/>
                </a:lnTo>
                <a:lnTo>
                  <a:pt x="1121" y="14"/>
                </a:lnTo>
                <a:lnTo>
                  <a:pt x="1107" y="21"/>
                </a:lnTo>
                <a:lnTo>
                  <a:pt x="1093" y="30"/>
                </a:lnTo>
                <a:lnTo>
                  <a:pt x="1079" y="39"/>
                </a:lnTo>
                <a:lnTo>
                  <a:pt x="1067" y="50"/>
                </a:lnTo>
                <a:lnTo>
                  <a:pt x="1056" y="62"/>
                </a:lnTo>
                <a:lnTo>
                  <a:pt x="1047" y="75"/>
                </a:lnTo>
                <a:lnTo>
                  <a:pt x="1039" y="89"/>
                </a:lnTo>
                <a:lnTo>
                  <a:pt x="1031" y="104"/>
                </a:lnTo>
                <a:lnTo>
                  <a:pt x="1026" y="120"/>
                </a:lnTo>
                <a:lnTo>
                  <a:pt x="1021" y="136"/>
                </a:lnTo>
                <a:lnTo>
                  <a:pt x="1019" y="153"/>
                </a:lnTo>
                <a:lnTo>
                  <a:pt x="1018" y="170"/>
                </a:lnTo>
                <a:lnTo>
                  <a:pt x="1018" y="340"/>
                </a:lnTo>
                <a:lnTo>
                  <a:pt x="1017" y="322"/>
                </a:lnTo>
                <a:lnTo>
                  <a:pt x="1015" y="306"/>
                </a:lnTo>
                <a:lnTo>
                  <a:pt x="1010" y="290"/>
                </a:lnTo>
                <a:lnTo>
                  <a:pt x="1005" y="274"/>
                </a:lnTo>
                <a:lnTo>
                  <a:pt x="997" y="259"/>
                </a:lnTo>
                <a:lnTo>
                  <a:pt x="989" y="244"/>
                </a:lnTo>
                <a:lnTo>
                  <a:pt x="979" y="232"/>
                </a:lnTo>
                <a:lnTo>
                  <a:pt x="968" y="220"/>
                </a:lnTo>
                <a:lnTo>
                  <a:pt x="956" y="209"/>
                </a:lnTo>
                <a:lnTo>
                  <a:pt x="943" y="199"/>
                </a:lnTo>
                <a:lnTo>
                  <a:pt x="929" y="191"/>
                </a:lnTo>
                <a:lnTo>
                  <a:pt x="915" y="184"/>
                </a:lnTo>
                <a:lnTo>
                  <a:pt x="899" y="177"/>
                </a:lnTo>
                <a:lnTo>
                  <a:pt x="883" y="174"/>
                </a:lnTo>
                <a:lnTo>
                  <a:pt x="865" y="171"/>
                </a:lnTo>
                <a:lnTo>
                  <a:pt x="849" y="170"/>
                </a:lnTo>
                <a:lnTo>
                  <a:pt x="509" y="170"/>
                </a:lnTo>
                <a:lnTo>
                  <a:pt x="491" y="171"/>
                </a:lnTo>
                <a:lnTo>
                  <a:pt x="475" y="174"/>
                </a:lnTo>
                <a:lnTo>
                  <a:pt x="458" y="177"/>
                </a:lnTo>
                <a:lnTo>
                  <a:pt x="443" y="184"/>
                </a:lnTo>
                <a:lnTo>
                  <a:pt x="429" y="191"/>
                </a:lnTo>
                <a:lnTo>
                  <a:pt x="415" y="199"/>
                </a:lnTo>
                <a:lnTo>
                  <a:pt x="401" y="209"/>
                </a:lnTo>
                <a:lnTo>
                  <a:pt x="389" y="220"/>
                </a:lnTo>
                <a:lnTo>
                  <a:pt x="378" y="232"/>
                </a:lnTo>
                <a:lnTo>
                  <a:pt x="368" y="244"/>
                </a:lnTo>
                <a:lnTo>
                  <a:pt x="360" y="259"/>
                </a:lnTo>
                <a:lnTo>
                  <a:pt x="353" y="274"/>
                </a:lnTo>
                <a:lnTo>
                  <a:pt x="347" y="290"/>
                </a:lnTo>
                <a:lnTo>
                  <a:pt x="343" y="306"/>
                </a:lnTo>
                <a:lnTo>
                  <a:pt x="341" y="322"/>
                </a:lnTo>
                <a:lnTo>
                  <a:pt x="340" y="340"/>
                </a:lnTo>
                <a:lnTo>
                  <a:pt x="340" y="679"/>
                </a:lnTo>
                <a:lnTo>
                  <a:pt x="0" y="679"/>
                </a:lnTo>
                <a:lnTo>
                  <a:pt x="0" y="1018"/>
                </a:lnTo>
                <a:lnTo>
                  <a:pt x="340" y="1018"/>
                </a:lnTo>
                <a:lnTo>
                  <a:pt x="340" y="1357"/>
                </a:lnTo>
                <a:lnTo>
                  <a:pt x="341" y="1374"/>
                </a:lnTo>
                <a:lnTo>
                  <a:pt x="343" y="1391"/>
                </a:lnTo>
                <a:lnTo>
                  <a:pt x="347" y="1407"/>
                </a:lnTo>
                <a:lnTo>
                  <a:pt x="353" y="1423"/>
                </a:lnTo>
                <a:lnTo>
                  <a:pt x="360" y="1438"/>
                </a:lnTo>
                <a:lnTo>
                  <a:pt x="368" y="1452"/>
                </a:lnTo>
                <a:lnTo>
                  <a:pt x="378" y="1464"/>
                </a:lnTo>
                <a:lnTo>
                  <a:pt x="389" y="1477"/>
                </a:lnTo>
                <a:lnTo>
                  <a:pt x="401" y="1487"/>
                </a:lnTo>
                <a:lnTo>
                  <a:pt x="415" y="1497"/>
                </a:lnTo>
                <a:lnTo>
                  <a:pt x="429" y="1506"/>
                </a:lnTo>
                <a:lnTo>
                  <a:pt x="443" y="1514"/>
                </a:lnTo>
                <a:lnTo>
                  <a:pt x="458" y="1519"/>
                </a:lnTo>
                <a:lnTo>
                  <a:pt x="475" y="1524"/>
                </a:lnTo>
                <a:lnTo>
                  <a:pt x="491" y="1526"/>
                </a:lnTo>
                <a:lnTo>
                  <a:pt x="509" y="1527"/>
                </a:lnTo>
                <a:lnTo>
                  <a:pt x="849" y="1527"/>
                </a:lnTo>
                <a:lnTo>
                  <a:pt x="865" y="1526"/>
                </a:lnTo>
                <a:lnTo>
                  <a:pt x="883" y="1524"/>
                </a:lnTo>
                <a:lnTo>
                  <a:pt x="899" y="1519"/>
                </a:lnTo>
                <a:lnTo>
                  <a:pt x="915" y="1514"/>
                </a:lnTo>
                <a:lnTo>
                  <a:pt x="929" y="1506"/>
                </a:lnTo>
                <a:lnTo>
                  <a:pt x="943" y="1497"/>
                </a:lnTo>
                <a:lnTo>
                  <a:pt x="956" y="1487"/>
                </a:lnTo>
                <a:lnTo>
                  <a:pt x="968" y="1477"/>
                </a:lnTo>
                <a:lnTo>
                  <a:pt x="979" y="1464"/>
                </a:lnTo>
                <a:lnTo>
                  <a:pt x="989" y="1452"/>
                </a:lnTo>
                <a:lnTo>
                  <a:pt x="997" y="1438"/>
                </a:lnTo>
                <a:lnTo>
                  <a:pt x="1005" y="1423"/>
                </a:lnTo>
                <a:lnTo>
                  <a:pt x="1010" y="1407"/>
                </a:lnTo>
                <a:lnTo>
                  <a:pt x="1015" y="1391"/>
                </a:lnTo>
                <a:lnTo>
                  <a:pt x="1017" y="1374"/>
                </a:lnTo>
                <a:lnTo>
                  <a:pt x="1018" y="1357"/>
                </a:lnTo>
                <a:lnTo>
                  <a:pt x="1018" y="1527"/>
                </a:lnTo>
                <a:lnTo>
                  <a:pt x="1019" y="1544"/>
                </a:lnTo>
                <a:lnTo>
                  <a:pt x="1021" y="1561"/>
                </a:lnTo>
                <a:lnTo>
                  <a:pt x="1026" y="1577"/>
                </a:lnTo>
                <a:lnTo>
                  <a:pt x="1031" y="1593"/>
                </a:lnTo>
                <a:lnTo>
                  <a:pt x="1039" y="1607"/>
                </a:lnTo>
                <a:lnTo>
                  <a:pt x="1047" y="1622"/>
                </a:lnTo>
                <a:lnTo>
                  <a:pt x="1056" y="1635"/>
                </a:lnTo>
                <a:lnTo>
                  <a:pt x="1067" y="1647"/>
                </a:lnTo>
                <a:lnTo>
                  <a:pt x="1079" y="1658"/>
                </a:lnTo>
                <a:lnTo>
                  <a:pt x="1093" y="1668"/>
                </a:lnTo>
                <a:lnTo>
                  <a:pt x="1107" y="1675"/>
                </a:lnTo>
                <a:lnTo>
                  <a:pt x="1121" y="1683"/>
                </a:lnTo>
                <a:lnTo>
                  <a:pt x="1137" y="1689"/>
                </a:lnTo>
                <a:lnTo>
                  <a:pt x="1153" y="1693"/>
                </a:lnTo>
                <a:lnTo>
                  <a:pt x="1170" y="1695"/>
                </a:lnTo>
                <a:lnTo>
                  <a:pt x="1187" y="1696"/>
                </a:lnTo>
                <a:lnTo>
                  <a:pt x="1527" y="1696"/>
                </a:lnTo>
                <a:lnTo>
                  <a:pt x="1543" y="1695"/>
                </a:lnTo>
                <a:lnTo>
                  <a:pt x="1561" y="1693"/>
                </a:lnTo>
                <a:lnTo>
                  <a:pt x="1577" y="1689"/>
                </a:lnTo>
                <a:lnTo>
                  <a:pt x="1593" y="1683"/>
                </a:lnTo>
                <a:lnTo>
                  <a:pt x="1607" y="1675"/>
                </a:lnTo>
                <a:lnTo>
                  <a:pt x="1621" y="1668"/>
                </a:lnTo>
                <a:lnTo>
                  <a:pt x="1635" y="1658"/>
                </a:lnTo>
                <a:lnTo>
                  <a:pt x="1647" y="1647"/>
                </a:lnTo>
                <a:lnTo>
                  <a:pt x="1658" y="1635"/>
                </a:lnTo>
                <a:lnTo>
                  <a:pt x="1668" y="1622"/>
                </a:lnTo>
                <a:lnTo>
                  <a:pt x="1675" y="1607"/>
                </a:lnTo>
                <a:lnTo>
                  <a:pt x="1683" y="1593"/>
                </a:lnTo>
                <a:lnTo>
                  <a:pt x="1688" y="1577"/>
                </a:lnTo>
                <a:lnTo>
                  <a:pt x="1693" y="1561"/>
                </a:lnTo>
                <a:lnTo>
                  <a:pt x="1695" y="1544"/>
                </a:lnTo>
                <a:lnTo>
                  <a:pt x="1696" y="1527"/>
                </a:lnTo>
                <a:lnTo>
                  <a:pt x="1696" y="1018"/>
                </a:lnTo>
                <a:lnTo>
                  <a:pt x="2714" y="1018"/>
                </a:lnTo>
                <a:lnTo>
                  <a:pt x="2714" y="1527"/>
                </a:lnTo>
                <a:lnTo>
                  <a:pt x="2714" y="1544"/>
                </a:lnTo>
                <a:lnTo>
                  <a:pt x="2717" y="1561"/>
                </a:lnTo>
                <a:lnTo>
                  <a:pt x="2722" y="1577"/>
                </a:lnTo>
                <a:lnTo>
                  <a:pt x="2727" y="1593"/>
                </a:lnTo>
                <a:lnTo>
                  <a:pt x="2734" y="1607"/>
                </a:lnTo>
                <a:lnTo>
                  <a:pt x="2742" y="1622"/>
                </a:lnTo>
                <a:lnTo>
                  <a:pt x="2752" y="1635"/>
                </a:lnTo>
                <a:lnTo>
                  <a:pt x="2763" y="1647"/>
                </a:lnTo>
                <a:lnTo>
                  <a:pt x="2775" y="1658"/>
                </a:lnTo>
                <a:lnTo>
                  <a:pt x="2789" y="1668"/>
                </a:lnTo>
                <a:lnTo>
                  <a:pt x="2802" y="1675"/>
                </a:lnTo>
                <a:lnTo>
                  <a:pt x="2817" y="1683"/>
                </a:lnTo>
                <a:lnTo>
                  <a:pt x="2833" y="1689"/>
                </a:lnTo>
                <a:lnTo>
                  <a:pt x="2849" y="1693"/>
                </a:lnTo>
                <a:lnTo>
                  <a:pt x="2866" y="1695"/>
                </a:lnTo>
                <a:lnTo>
                  <a:pt x="2883" y="1696"/>
                </a:lnTo>
                <a:lnTo>
                  <a:pt x="3222" y="1696"/>
                </a:lnTo>
                <a:lnTo>
                  <a:pt x="3239" y="1695"/>
                </a:lnTo>
                <a:lnTo>
                  <a:pt x="3257" y="1693"/>
                </a:lnTo>
                <a:lnTo>
                  <a:pt x="3272" y="1689"/>
                </a:lnTo>
                <a:lnTo>
                  <a:pt x="3289" y="1683"/>
                </a:lnTo>
                <a:lnTo>
                  <a:pt x="3303" y="1675"/>
                </a:lnTo>
                <a:lnTo>
                  <a:pt x="3317" y="1668"/>
                </a:lnTo>
                <a:lnTo>
                  <a:pt x="3331" y="1658"/>
                </a:lnTo>
                <a:lnTo>
                  <a:pt x="3343" y="1647"/>
                </a:lnTo>
                <a:lnTo>
                  <a:pt x="3354" y="1635"/>
                </a:lnTo>
                <a:lnTo>
                  <a:pt x="3362" y="1622"/>
                </a:lnTo>
                <a:lnTo>
                  <a:pt x="3371" y="1607"/>
                </a:lnTo>
                <a:lnTo>
                  <a:pt x="3379" y="1593"/>
                </a:lnTo>
                <a:lnTo>
                  <a:pt x="3384" y="1577"/>
                </a:lnTo>
                <a:lnTo>
                  <a:pt x="3389" y="1561"/>
                </a:lnTo>
                <a:lnTo>
                  <a:pt x="3391" y="1544"/>
                </a:lnTo>
                <a:lnTo>
                  <a:pt x="3392" y="1527"/>
                </a:lnTo>
                <a:lnTo>
                  <a:pt x="3392" y="1358"/>
                </a:lnTo>
                <a:lnTo>
                  <a:pt x="3393" y="1375"/>
                </a:lnTo>
                <a:lnTo>
                  <a:pt x="3395" y="1392"/>
                </a:lnTo>
                <a:lnTo>
                  <a:pt x="3400" y="1408"/>
                </a:lnTo>
                <a:lnTo>
                  <a:pt x="3405" y="1424"/>
                </a:lnTo>
                <a:lnTo>
                  <a:pt x="3413" y="1438"/>
                </a:lnTo>
                <a:lnTo>
                  <a:pt x="3421" y="1452"/>
                </a:lnTo>
                <a:lnTo>
                  <a:pt x="3431" y="1466"/>
                </a:lnTo>
                <a:lnTo>
                  <a:pt x="3442" y="1478"/>
                </a:lnTo>
                <a:lnTo>
                  <a:pt x="3454" y="1489"/>
                </a:lnTo>
                <a:lnTo>
                  <a:pt x="3467" y="1497"/>
                </a:lnTo>
                <a:lnTo>
                  <a:pt x="3481" y="1506"/>
                </a:lnTo>
                <a:lnTo>
                  <a:pt x="3495" y="1514"/>
                </a:lnTo>
                <a:lnTo>
                  <a:pt x="3511" y="1519"/>
                </a:lnTo>
                <a:lnTo>
                  <a:pt x="3527" y="1524"/>
                </a:lnTo>
                <a:lnTo>
                  <a:pt x="3544" y="1526"/>
                </a:lnTo>
                <a:lnTo>
                  <a:pt x="3561" y="1527"/>
                </a:lnTo>
                <a:lnTo>
                  <a:pt x="3900" y="1527"/>
                </a:lnTo>
                <a:lnTo>
                  <a:pt x="3917" y="1526"/>
                </a:lnTo>
                <a:lnTo>
                  <a:pt x="3934" y="1524"/>
                </a:lnTo>
                <a:lnTo>
                  <a:pt x="3950" y="1519"/>
                </a:lnTo>
                <a:lnTo>
                  <a:pt x="3966" y="1514"/>
                </a:lnTo>
                <a:lnTo>
                  <a:pt x="3981" y="1506"/>
                </a:lnTo>
                <a:lnTo>
                  <a:pt x="3996" y="1497"/>
                </a:lnTo>
                <a:lnTo>
                  <a:pt x="4009" y="1487"/>
                </a:lnTo>
                <a:lnTo>
                  <a:pt x="4020" y="1477"/>
                </a:lnTo>
                <a:lnTo>
                  <a:pt x="4031" y="1464"/>
                </a:lnTo>
                <a:lnTo>
                  <a:pt x="4041" y="1452"/>
                </a:lnTo>
                <a:lnTo>
                  <a:pt x="4049" y="1438"/>
                </a:lnTo>
                <a:lnTo>
                  <a:pt x="4056" y="1423"/>
                </a:lnTo>
                <a:lnTo>
                  <a:pt x="4063" y="1407"/>
                </a:lnTo>
                <a:lnTo>
                  <a:pt x="4066" y="1391"/>
                </a:lnTo>
                <a:lnTo>
                  <a:pt x="4069" y="1374"/>
                </a:lnTo>
                <a:lnTo>
                  <a:pt x="4069" y="1357"/>
                </a:lnTo>
                <a:lnTo>
                  <a:pt x="4069" y="1018"/>
                </a:lnTo>
                <a:lnTo>
                  <a:pt x="4409" y="1018"/>
                </a:lnTo>
                <a:lnTo>
                  <a:pt x="4409" y="679"/>
                </a:lnTo>
                <a:close/>
              </a:path>
            </a:pathLst>
          </a:custGeom>
          <a:solidFill>
            <a:srgbClr val="D03E2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5" name="下箭头 24"/>
          <p:cNvSpPr/>
          <p:nvPr/>
        </p:nvSpPr>
        <p:spPr>
          <a:xfrm rot="2983757">
            <a:off x="2763959" y="2233391"/>
            <a:ext cx="248984" cy="766024"/>
          </a:xfrm>
          <a:prstGeom prst="downArrow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74801" y="316670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无氧运动</a:t>
            </a:r>
          </a:p>
        </p:txBody>
      </p:sp>
      <p:sp>
        <p:nvSpPr>
          <p:cNvPr id="27" name="矩形 26"/>
          <p:cNvSpPr/>
          <p:nvPr/>
        </p:nvSpPr>
        <p:spPr>
          <a:xfrm>
            <a:off x="1905453" y="4053280"/>
            <a:ext cx="5366847" cy="530915"/>
          </a:xfrm>
          <a:prstGeom prst="rect">
            <a:avLst/>
          </a:prstGeom>
          <a:solidFill>
            <a:srgbClr val="D03E2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52567" y="4122530"/>
            <a:ext cx="46726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100" b="1" spc="22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力量训练主要依赖糖原的无氧酵解</a:t>
            </a:r>
          </a:p>
        </p:txBody>
      </p:sp>
      <p:sp>
        <p:nvSpPr>
          <p:cNvPr id="4" name="矩形 3"/>
          <p:cNvSpPr/>
          <p:nvPr/>
        </p:nvSpPr>
        <p:spPr>
          <a:xfrm>
            <a:off x="6600571" y="1663228"/>
            <a:ext cx="1538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糖原所剩无几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疲惫中无法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正常的训练</a:t>
            </a:r>
          </a:p>
        </p:txBody>
      </p:sp>
      <p:sp>
        <p:nvSpPr>
          <p:cNvPr id="3" name="矩形 2"/>
          <p:cNvSpPr/>
          <p:nvPr/>
        </p:nvSpPr>
        <p:spPr>
          <a:xfrm rot="20701078">
            <a:off x="1919784" y="3779413"/>
            <a:ext cx="66556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300" spc="450" dirty="0"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注</a:t>
            </a:r>
            <a:endParaRPr lang="zh-CN" altLang="en-US" sz="3300" dirty="0"/>
          </a:p>
        </p:txBody>
      </p:sp>
      <p:sp>
        <p:nvSpPr>
          <p:cNvPr id="8" name="圆角矩形 7"/>
          <p:cNvSpPr/>
          <p:nvPr/>
        </p:nvSpPr>
        <p:spPr>
          <a:xfrm>
            <a:off x="791580" y="1491630"/>
            <a:ext cx="3348372" cy="2159820"/>
          </a:xfrm>
          <a:prstGeom prst="roundRect">
            <a:avLst>
              <a:gd name="adj" fmla="val 8361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5004048" y="1491630"/>
            <a:ext cx="3348372" cy="2159820"/>
          </a:xfrm>
          <a:prstGeom prst="roundRect">
            <a:avLst>
              <a:gd name="adj" fmla="val 8361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917" y="-57151"/>
            <a:ext cx="9130083" cy="5257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t="-28374" r="-159"/>
          <a:stretch>
            <a:fillRect/>
          </a:stretch>
        </p:blipFill>
        <p:spPr>
          <a:xfrm>
            <a:off x="13917" y="-247431"/>
            <a:ext cx="9130083" cy="5516117"/>
          </a:xfrm>
          <a:prstGeom prst="rect">
            <a:avLst/>
          </a:prstGeom>
        </p:spPr>
      </p:pic>
      <p:sp>
        <p:nvSpPr>
          <p:cNvPr id="40" name="TextBox 13"/>
          <p:cNvSpPr txBox="1"/>
          <p:nvPr/>
        </p:nvSpPr>
        <p:spPr>
          <a:xfrm>
            <a:off x="4120601" y="2972277"/>
            <a:ext cx="9027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D03E20"/>
                </a:solidFill>
                <a:latin typeface="+mj-ea"/>
                <a:ea typeface="+mj-ea"/>
              </a:rPr>
              <a:t>PART 04</a:t>
            </a:r>
            <a:endParaRPr lang="zh-CN" altLang="en-US" sz="1600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46841" y="1894753"/>
            <a:ext cx="1050317" cy="1050317"/>
            <a:chOff x="5815523" y="2664298"/>
            <a:chExt cx="1477008" cy="14770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5815523" y="2664298"/>
              <a:ext cx="1477008" cy="147700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847759" y="2696534"/>
              <a:ext cx="1412535" cy="141253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4" name="TextBox 13"/>
          <p:cNvSpPr txBox="1"/>
          <p:nvPr/>
        </p:nvSpPr>
        <p:spPr>
          <a:xfrm>
            <a:off x="4143525" y="2035213"/>
            <a:ext cx="902797" cy="769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solidFill>
                  <a:srgbClr val="D03E20"/>
                </a:solidFill>
                <a:latin typeface="+mj-ea"/>
                <a:ea typeface="+mj-ea"/>
              </a:rPr>
              <a:t>04</a:t>
            </a:r>
            <a:endParaRPr lang="zh-CN" altLang="en-US" sz="5000" b="1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sp>
        <p:nvSpPr>
          <p:cNvPr id="45" name="TextBox 11"/>
          <p:cNvSpPr txBox="1"/>
          <p:nvPr/>
        </p:nvSpPr>
        <p:spPr>
          <a:xfrm>
            <a:off x="2988204" y="3491927"/>
            <a:ext cx="3108544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zh-CN" altLang="en-US" sz="284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84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2"/>
          <p:cNvSpPr>
            <a:spLocks noChangeArrowheads="1"/>
          </p:cNvSpPr>
          <p:nvPr/>
        </p:nvSpPr>
        <p:spPr bwMode="auto">
          <a:xfrm>
            <a:off x="7339106" y="3314407"/>
            <a:ext cx="1483161" cy="1843787"/>
          </a:xfrm>
          <a:prstGeom prst="rect">
            <a:avLst/>
          </a:prstGeom>
          <a:solidFill>
            <a:srgbClr val="D03E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3" tIns="25717" rIns="51433" bIns="25717" spcCol="0" rtlCol="0" anchor="ctr"/>
          <a:lstStyle/>
          <a:p>
            <a:pPr algn="ctr"/>
            <a:endParaRPr lang="zh-CN" altLang="zh-CN" sz="1800">
              <a:solidFill>
                <a:schemeClr val="tx2">
                  <a:lumMod val="7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2" name="矩形 37"/>
          <p:cNvSpPr>
            <a:spLocks noChangeArrowheads="1"/>
          </p:cNvSpPr>
          <p:nvPr/>
        </p:nvSpPr>
        <p:spPr bwMode="auto">
          <a:xfrm>
            <a:off x="3746592" y="3314407"/>
            <a:ext cx="3500245" cy="1843787"/>
          </a:xfrm>
          <a:prstGeom prst="rect">
            <a:avLst/>
          </a:prstGeom>
          <a:solidFill>
            <a:srgbClr val="0B12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3" tIns="25717" rIns="51433" bIns="25717" spcCol="0" rtlCol="0" anchor="ctr"/>
          <a:lstStyle/>
          <a:p>
            <a:pPr algn="ctr"/>
            <a:endParaRPr lang="zh-CN" altLang="zh-CN" sz="1800">
              <a:solidFill>
                <a:schemeClr val="tx2">
                  <a:lumMod val="7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3" name="矩形 46"/>
          <p:cNvSpPr>
            <a:spLocks noChangeAspect="1" noChangeArrowheads="1"/>
          </p:cNvSpPr>
          <p:nvPr/>
        </p:nvSpPr>
        <p:spPr bwMode="auto">
          <a:xfrm>
            <a:off x="321734" y="3314407"/>
            <a:ext cx="3334175" cy="184378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91429" tIns="45714" rIns="91429" bIns="4571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4" name="矩形 47"/>
          <p:cNvSpPr>
            <a:spLocks noChangeAspect="1" noChangeArrowheads="1"/>
          </p:cNvSpPr>
          <p:nvPr/>
        </p:nvSpPr>
        <p:spPr bwMode="auto">
          <a:xfrm>
            <a:off x="2877479" y="1021309"/>
            <a:ext cx="2542245" cy="222305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91429" tIns="45714" rIns="91429" bIns="4571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5" name="矩形 1"/>
          <p:cNvSpPr>
            <a:spLocks noChangeArrowheads="1"/>
          </p:cNvSpPr>
          <p:nvPr/>
        </p:nvSpPr>
        <p:spPr bwMode="auto">
          <a:xfrm>
            <a:off x="321734" y="1021309"/>
            <a:ext cx="2488085" cy="2223053"/>
          </a:xfrm>
          <a:prstGeom prst="rect">
            <a:avLst/>
          </a:prstGeom>
          <a:solidFill>
            <a:srgbClr val="D03E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3" tIns="25717" rIns="51433" bIns="25717" spcCol="0" rtlCol="0" anchor="ctr"/>
          <a:lstStyle/>
          <a:p>
            <a:pPr algn="ctr"/>
            <a:endParaRPr lang="zh-CN" altLang="zh-CN" sz="1800">
              <a:solidFill>
                <a:schemeClr val="tx2">
                  <a:lumMod val="7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6" name="矩形 59"/>
          <p:cNvSpPr>
            <a:spLocks noChangeAspect="1" noChangeArrowheads="1"/>
          </p:cNvSpPr>
          <p:nvPr/>
        </p:nvSpPr>
        <p:spPr bwMode="auto">
          <a:xfrm>
            <a:off x="5489770" y="1021309"/>
            <a:ext cx="3332497" cy="222305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91429" tIns="45714" rIns="91429" bIns="4571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7" name="矩形 56"/>
          <p:cNvSpPr>
            <a:spLocks noChangeArrowheads="1"/>
          </p:cNvSpPr>
          <p:nvPr/>
        </p:nvSpPr>
        <p:spPr bwMode="auto">
          <a:xfrm>
            <a:off x="936397" y="1734014"/>
            <a:ext cx="1614002" cy="26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140" dirty="0">
                <a:solidFill>
                  <a:schemeClr val="bg1"/>
                </a:solidFill>
              </a:rPr>
              <a:t>请替换文字内容</a:t>
            </a:r>
          </a:p>
        </p:txBody>
      </p:sp>
      <p:sp>
        <p:nvSpPr>
          <p:cNvPr id="48" name="矩形 57"/>
          <p:cNvSpPr>
            <a:spLocks noChangeArrowheads="1"/>
          </p:cNvSpPr>
          <p:nvPr/>
        </p:nvSpPr>
        <p:spPr bwMode="auto">
          <a:xfrm>
            <a:off x="936396" y="1982559"/>
            <a:ext cx="1792068" cy="53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640" dirty="0">
                <a:solidFill>
                  <a:schemeClr val="bg1"/>
                </a:solidFill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矩形 44"/>
          <p:cNvSpPr>
            <a:spLocks noChangeArrowheads="1"/>
          </p:cNvSpPr>
          <p:nvPr/>
        </p:nvSpPr>
        <p:spPr bwMode="auto">
          <a:xfrm>
            <a:off x="3844904" y="3656593"/>
            <a:ext cx="2323863" cy="26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140" dirty="0">
                <a:solidFill>
                  <a:schemeClr val="bg1"/>
                </a:solidFill>
              </a:rPr>
              <a:t>请替换文字内容</a:t>
            </a:r>
          </a:p>
        </p:txBody>
      </p:sp>
      <p:sp>
        <p:nvSpPr>
          <p:cNvPr id="50" name="矩形 45"/>
          <p:cNvSpPr>
            <a:spLocks noChangeArrowheads="1"/>
          </p:cNvSpPr>
          <p:nvPr/>
        </p:nvSpPr>
        <p:spPr bwMode="auto">
          <a:xfrm>
            <a:off x="3844903" y="3924006"/>
            <a:ext cx="3210358" cy="68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640" dirty="0">
                <a:solidFill>
                  <a:schemeClr val="bg1"/>
                </a:solidFill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等腰三角形 14"/>
          <p:cNvSpPr/>
          <p:nvPr/>
        </p:nvSpPr>
        <p:spPr bwMode="auto">
          <a:xfrm rot="10800000">
            <a:off x="3956067" y="-5591"/>
            <a:ext cx="1279455" cy="768308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960" dirty="0"/>
          </a:p>
        </p:txBody>
      </p:sp>
      <p:sp>
        <p:nvSpPr>
          <p:cNvPr id="16" name="TextBox 30"/>
          <p:cNvSpPr txBox="1"/>
          <p:nvPr/>
        </p:nvSpPr>
        <p:spPr>
          <a:xfrm>
            <a:off x="516959" y="255436"/>
            <a:ext cx="1191604" cy="506899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r>
              <a:rPr lang="en-US" altLang="zh-CN" sz="142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42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16991" y="780263"/>
            <a:ext cx="290737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0"/>
          <p:cNvSpPr txBox="1"/>
          <p:nvPr/>
        </p:nvSpPr>
        <p:spPr>
          <a:xfrm>
            <a:off x="1621160" y="474299"/>
            <a:ext cx="1417627" cy="288058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pPr algn="ctr"/>
            <a:r>
              <a:rPr lang="zh-CN" altLang="en-US" sz="142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15" grpId="0" animBg="1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901512" y="2878984"/>
            <a:ext cx="1124772" cy="297232"/>
            <a:chOff x="1424694" y="3437117"/>
            <a:chExt cx="1499779" cy="396331"/>
          </a:xfrm>
          <a:solidFill>
            <a:srgbClr val="D03E20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077872" y="2988950"/>
            <a:ext cx="1124772" cy="288980"/>
            <a:chOff x="2993261" y="3583747"/>
            <a:chExt cx="1499779" cy="385328"/>
          </a:xfrm>
          <a:solidFill>
            <a:srgbClr val="D03E20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3254232" y="2878984"/>
            <a:ext cx="1124772" cy="297231"/>
            <a:chOff x="4561827" y="3437117"/>
            <a:chExt cx="1499779" cy="396330"/>
          </a:xfrm>
          <a:solidFill>
            <a:srgbClr val="D03E20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4430592" y="2988950"/>
            <a:ext cx="1124772" cy="288980"/>
            <a:chOff x="6130393" y="3583747"/>
            <a:chExt cx="1499779" cy="385328"/>
          </a:xfrm>
          <a:solidFill>
            <a:srgbClr val="D03E20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6783313" y="2988952"/>
            <a:ext cx="1124772" cy="288979"/>
            <a:chOff x="9267526" y="3583748"/>
            <a:chExt cx="1499779" cy="385327"/>
          </a:xfrm>
          <a:solidFill>
            <a:srgbClr val="D03E20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5606953" y="2878984"/>
            <a:ext cx="1124772" cy="297232"/>
            <a:chOff x="7698960" y="3437117"/>
            <a:chExt cx="1499779" cy="396331"/>
          </a:xfrm>
          <a:solidFill>
            <a:srgbClr val="D03E20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7171579" y="3342180"/>
            <a:ext cx="348239" cy="348834"/>
            <a:chOff x="9145588" y="4435475"/>
            <a:chExt cx="464344" cy="465138"/>
          </a:xfrm>
          <a:solidFill>
            <a:srgbClr val="D03E20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6046806" y="2477850"/>
            <a:ext cx="348239" cy="348239"/>
            <a:chOff x="7287419" y="2577307"/>
            <a:chExt cx="464344" cy="464344"/>
          </a:xfrm>
          <a:solidFill>
            <a:srgbClr val="D03E20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2411602" y="3335110"/>
            <a:ext cx="348834" cy="348239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D03E20"/>
          </a:solidFill>
          <a:ln>
            <a:noFill/>
          </a:ln>
          <a:effectLst/>
        </p:spPr>
        <p:txBody>
          <a:bodyPr lIns="14287" tIns="14287" rIns="14287" bIns="14287" anchor="ctr"/>
          <a:lstStyle/>
          <a:p>
            <a:pPr algn="ctr" defTabSz="171450" hangingPunct="0">
              <a:lnSpc>
                <a:spcPct val="130000"/>
              </a:lnSpc>
            </a:pPr>
            <a:endParaRPr lang="en-US" sz="10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3693788" y="2473027"/>
            <a:ext cx="348834" cy="293473"/>
            <a:chOff x="5368132" y="2625725"/>
            <a:chExt cx="465138" cy="391319"/>
          </a:xfrm>
          <a:solidFill>
            <a:srgbClr val="D03E20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289778" y="2477553"/>
            <a:ext cx="348239" cy="272043"/>
            <a:chOff x="2581275" y="1710532"/>
            <a:chExt cx="464344" cy="362744"/>
          </a:xfrm>
          <a:solidFill>
            <a:srgbClr val="D03E20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4873853" y="3335110"/>
            <a:ext cx="239303" cy="348834"/>
            <a:chOff x="5441157" y="4440238"/>
            <a:chExt cx="319088" cy="465138"/>
          </a:xfrm>
          <a:solidFill>
            <a:srgbClr val="D03E20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6671434" y="1972870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6671434" y="1685668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5567997" y="4000332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5567996" y="3713130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4234676" y="1972870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4234675" y="1685668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3269168" y="4000332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3269167" y="3713130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1988392" y="1972870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1988391" y="1685668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917795" y="4000332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917794" y="3713130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6" name="等腰三角形 75"/>
          <p:cNvSpPr/>
          <p:nvPr/>
        </p:nvSpPr>
        <p:spPr bwMode="auto">
          <a:xfrm rot="10800000">
            <a:off x="3956067" y="-5591"/>
            <a:ext cx="1279455" cy="768308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960" dirty="0"/>
          </a:p>
        </p:txBody>
      </p:sp>
      <p:sp>
        <p:nvSpPr>
          <p:cNvPr id="77" name="TextBox 30"/>
          <p:cNvSpPr txBox="1"/>
          <p:nvPr/>
        </p:nvSpPr>
        <p:spPr>
          <a:xfrm>
            <a:off x="516959" y="255436"/>
            <a:ext cx="1191604" cy="506899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r>
              <a:rPr lang="en-US" altLang="zh-CN" sz="142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42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616991" y="780263"/>
            <a:ext cx="290737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30"/>
          <p:cNvSpPr txBox="1"/>
          <p:nvPr/>
        </p:nvSpPr>
        <p:spPr>
          <a:xfrm>
            <a:off x="1621160" y="474299"/>
            <a:ext cx="1417627" cy="288058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pPr algn="ctr"/>
            <a:r>
              <a:rPr lang="zh-CN" altLang="en-US" sz="142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500"/>
                            </p:stCondLst>
                            <p:childTnLst>
                              <p:par>
                                <p:cTn id="1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76" grpId="0" animBg="1"/>
      <p:bldP spid="77" grpId="0"/>
      <p:bldP spid="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20388521">
            <a:off x="2833969" y="1502397"/>
            <a:ext cx="2024844" cy="20248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20388521">
            <a:off x="4367513" y="2350843"/>
            <a:ext cx="1932004" cy="193200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20388521">
            <a:off x="4432239" y="784500"/>
            <a:ext cx="1932004" cy="193200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20388521">
            <a:off x="2840599" y="2780172"/>
            <a:ext cx="1788880" cy="178888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 rot="20388521">
            <a:off x="3618578" y="2036278"/>
            <a:ext cx="1727979" cy="1727979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76200" sx="106000" sy="106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5" name="TextBox 41"/>
          <p:cNvSpPr txBox="1"/>
          <p:nvPr/>
        </p:nvSpPr>
        <p:spPr>
          <a:xfrm>
            <a:off x="577991" y="1961831"/>
            <a:ext cx="2030969" cy="504713"/>
          </a:xfrm>
          <a:prstGeom prst="rect">
            <a:avLst/>
          </a:prstGeom>
          <a:noFill/>
        </p:spPr>
        <p:txBody>
          <a:bodyPr wrap="square" lIns="60919" tIns="30460" rIns="60919" bIns="3046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592819" y="1649501"/>
            <a:ext cx="4006081" cy="2821699"/>
            <a:chOff x="3645357" y="2319412"/>
            <a:chExt cx="5633551" cy="3968014"/>
          </a:xfrm>
          <a:effectLst/>
        </p:grpSpPr>
        <p:sp>
          <p:nvSpPr>
            <p:cNvPr id="9" name="TextBox 8"/>
            <p:cNvSpPr txBox="1"/>
            <p:nvPr/>
          </p:nvSpPr>
          <p:spPr>
            <a:xfrm rot="20304192">
              <a:off x="7533360" y="3088483"/>
              <a:ext cx="1745548" cy="376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40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0429128">
              <a:off x="3645357" y="2319412"/>
              <a:ext cx="2392131" cy="376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40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487529">
              <a:off x="7044648" y="5348598"/>
              <a:ext cx="1891005" cy="376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40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20441200">
              <a:off x="4419588" y="5911330"/>
              <a:ext cx="1885400" cy="376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40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rot="20427633">
              <a:off x="5423680" y="4669831"/>
              <a:ext cx="2995893" cy="3760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140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sp>
        <p:nvSpPr>
          <p:cNvPr id="18" name="TextBox 41"/>
          <p:cNvSpPr txBox="1"/>
          <p:nvPr/>
        </p:nvSpPr>
        <p:spPr>
          <a:xfrm>
            <a:off x="915597" y="3820009"/>
            <a:ext cx="2030969" cy="504713"/>
          </a:xfrm>
          <a:prstGeom prst="rect">
            <a:avLst/>
          </a:prstGeom>
          <a:noFill/>
        </p:spPr>
        <p:txBody>
          <a:bodyPr wrap="square" lIns="60919" tIns="30460" rIns="60919" bIns="3046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41"/>
          <p:cNvSpPr txBox="1"/>
          <p:nvPr/>
        </p:nvSpPr>
        <p:spPr>
          <a:xfrm>
            <a:off x="6183994" y="2410147"/>
            <a:ext cx="2030969" cy="504713"/>
          </a:xfrm>
          <a:prstGeom prst="rect">
            <a:avLst/>
          </a:prstGeom>
          <a:noFill/>
        </p:spPr>
        <p:txBody>
          <a:bodyPr wrap="square" lIns="60919" tIns="30460" rIns="60919" bIns="3046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41"/>
          <p:cNvSpPr txBox="1"/>
          <p:nvPr/>
        </p:nvSpPr>
        <p:spPr>
          <a:xfrm>
            <a:off x="5864535" y="4072713"/>
            <a:ext cx="2030969" cy="504713"/>
          </a:xfrm>
          <a:prstGeom prst="rect">
            <a:avLst/>
          </a:prstGeom>
          <a:noFill/>
        </p:spPr>
        <p:txBody>
          <a:bodyPr wrap="square" lIns="60919" tIns="30460" rIns="60919" bIns="3046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 rot="10800000">
            <a:off x="3956067" y="-5591"/>
            <a:ext cx="1279455" cy="768308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960" dirty="0"/>
          </a:p>
        </p:txBody>
      </p:sp>
      <p:sp>
        <p:nvSpPr>
          <p:cNvPr id="29" name="TextBox 30"/>
          <p:cNvSpPr txBox="1"/>
          <p:nvPr/>
        </p:nvSpPr>
        <p:spPr>
          <a:xfrm>
            <a:off x="516959" y="255436"/>
            <a:ext cx="1191604" cy="506899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r>
              <a:rPr lang="en-US" altLang="zh-CN" sz="142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42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616991" y="780263"/>
            <a:ext cx="290737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21160" y="474299"/>
            <a:ext cx="1417627" cy="288058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pPr algn="ctr"/>
            <a:r>
              <a:rPr lang="zh-CN" altLang="en-US" sz="142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  <p:bldP spid="6" grpId="0" animBg="1"/>
      <p:bldP spid="2" grpId="0" animBg="1"/>
      <p:bldP spid="15" grpId="0"/>
      <p:bldP spid="18" grpId="0"/>
      <p:bldP spid="19" grpId="0"/>
      <p:bldP spid="20" grpId="0"/>
      <p:bldP spid="28" grpId="0" animBg="1"/>
      <p:bldP spid="29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885191" y="1459348"/>
            <a:ext cx="1585093" cy="1585506"/>
            <a:chOff x="7683929" y="9649657"/>
            <a:chExt cx="1999231" cy="199975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79" name="Group 78"/>
            <p:cNvGrpSpPr/>
            <p:nvPr/>
          </p:nvGrpSpPr>
          <p:grpSpPr>
            <a:xfrm rot="21316916">
              <a:off x="7683929" y="9649657"/>
              <a:ext cx="1999231" cy="1999752"/>
              <a:chOff x="5013110" y="5059616"/>
              <a:chExt cx="3378533" cy="3379413"/>
            </a:xfrm>
            <a:grpFill/>
          </p:grpSpPr>
          <p:sp>
            <p:nvSpPr>
              <p:cNvPr id="82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78" tIns="41139" rIns="82278" bIns="41139" rtlCol="0" anchor="ctr"/>
              <a:lstStyle/>
              <a:p>
                <a:pPr algn="ctr"/>
                <a:endParaRPr lang="bg-BG" sz="960">
                  <a:latin typeface="Calibri Light" panose="020F0302020204030204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78" tIns="41139" rIns="82278" bIns="41139" rtlCol="0" anchor="ctr"/>
              <a:lstStyle/>
              <a:p>
                <a:pPr algn="ctr"/>
                <a:endParaRPr lang="bg-BG" sz="960">
                  <a:latin typeface="Calibri Light" panose="020F0302020204030204"/>
                </a:endParaRPr>
              </a:p>
            </p:txBody>
          </p:sp>
        </p:grpSp>
        <p:sp>
          <p:nvSpPr>
            <p:cNvPr id="80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avLst/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" dirty="0">
                <a:latin typeface="Calibri Light" panose="020F0302020204030204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284500" y="1459506"/>
            <a:ext cx="1585093" cy="1585506"/>
            <a:chOff x="14361737" y="2978422"/>
            <a:chExt cx="1999231" cy="199975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75" name="Group 74"/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  <a:grpFill/>
          </p:grpSpPr>
          <p:sp>
            <p:nvSpPr>
              <p:cNvPr id="77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78" tIns="41139" rIns="82278" bIns="41139" rtlCol="0" anchor="ctr"/>
              <a:lstStyle/>
              <a:p>
                <a:pPr algn="ctr"/>
                <a:endParaRPr lang="bg-BG" sz="960">
                  <a:latin typeface="Calibri Light" panose="020F0302020204030204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78" tIns="41139" rIns="82278" bIns="41139" rtlCol="0" anchor="ctr"/>
              <a:lstStyle/>
              <a:p>
                <a:pPr algn="ctr"/>
                <a:endParaRPr lang="bg-BG" sz="960">
                  <a:latin typeface="Calibri Light" panose="020F0302020204030204"/>
                </a:endParaRPr>
              </a:p>
            </p:txBody>
          </p:sp>
        </p:grp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>
              <a:off x="15014064" y="3584307"/>
              <a:ext cx="747702" cy="74770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" dirty="0">
                <a:latin typeface="Calibri Light" panose="020F0302020204030204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17689" y="1455649"/>
            <a:ext cx="1585093" cy="1585506"/>
            <a:chOff x="12208441" y="5274469"/>
            <a:chExt cx="1999231" cy="1999752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62" name="Group 61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  <a:grpFill/>
          </p:grpSpPr>
          <p:sp>
            <p:nvSpPr>
              <p:cNvPr id="64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78" tIns="41139" rIns="82278" bIns="41139" rtlCol="0" anchor="ctr"/>
              <a:lstStyle/>
              <a:p>
                <a:pPr algn="ctr"/>
                <a:endParaRPr lang="bg-BG" sz="960">
                  <a:latin typeface="Calibri Light" panose="020F0302020204030204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78" tIns="41139" rIns="82278" bIns="41139" rtlCol="0" anchor="ctr"/>
              <a:lstStyle/>
              <a:p>
                <a:pPr algn="ctr"/>
                <a:endParaRPr lang="bg-BG" sz="960">
                  <a:latin typeface="Calibri Light" panose="020F0302020204030204"/>
                </a:endParaRPr>
              </a:p>
            </p:txBody>
          </p:sp>
        </p:grpSp>
        <p:sp>
          <p:nvSpPr>
            <p:cNvPr id="63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" dirty="0">
                <a:latin typeface="Calibri Light" panose="020F03020202040302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47190" y="1453428"/>
            <a:ext cx="1585093" cy="1585506"/>
            <a:chOff x="9907711" y="7463571"/>
            <a:chExt cx="1999231" cy="1999752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58" name="Group 57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  <a:grpFill/>
          </p:grpSpPr>
          <p:sp>
            <p:nvSpPr>
              <p:cNvPr id="60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78" tIns="41139" rIns="82278" bIns="41139" rtlCol="0" anchor="ctr"/>
              <a:lstStyle/>
              <a:p>
                <a:pPr algn="ctr"/>
                <a:endParaRPr lang="bg-BG" sz="960">
                  <a:latin typeface="Calibri Light" panose="020F0302020204030204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78" tIns="41139" rIns="82278" bIns="41139" rtlCol="0" anchor="ctr"/>
              <a:lstStyle/>
              <a:p>
                <a:pPr algn="ctr"/>
                <a:endParaRPr lang="bg-BG" sz="960">
                  <a:latin typeface="Calibri Light" panose="020F0302020204030204"/>
                </a:endParaRPr>
              </a:p>
            </p:txBody>
          </p:sp>
        </p:grpSp>
        <p:sp>
          <p:nvSpPr>
            <p:cNvPr id="59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" dirty="0">
                <a:latin typeface="Calibri Light" panose="020F0302020204030204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718365" y="1459392"/>
            <a:ext cx="1585093" cy="1585506"/>
            <a:chOff x="9907711" y="7463571"/>
            <a:chExt cx="1999231" cy="1999752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109" name="Group 108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  <a:grpFill/>
          </p:grpSpPr>
          <p:sp>
            <p:nvSpPr>
              <p:cNvPr id="111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78" tIns="41139" rIns="82278" bIns="41139" rtlCol="0" anchor="ctr"/>
              <a:lstStyle/>
              <a:p>
                <a:pPr algn="ctr"/>
                <a:endParaRPr lang="bg-BG" sz="960">
                  <a:latin typeface="Calibri Light" panose="020F0302020204030204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78" tIns="41139" rIns="82278" bIns="41139" rtlCol="0" anchor="ctr"/>
              <a:lstStyle/>
              <a:p>
                <a:pPr algn="ctr"/>
                <a:endParaRPr lang="bg-BG" sz="960">
                  <a:latin typeface="Calibri Light" panose="020F0302020204030204"/>
                </a:endParaRPr>
              </a:p>
            </p:txBody>
          </p:sp>
        </p:grpSp>
        <p:sp>
          <p:nvSpPr>
            <p:cNvPr id="110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" dirty="0">
                <a:latin typeface="Calibri Light" panose="020F0302020204030204"/>
              </a:endParaRPr>
            </a:p>
          </p:txBody>
        </p:sp>
      </p:grpSp>
      <p:sp>
        <p:nvSpPr>
          <p:cNvPr id="51" name="TextBox 23"/>
          <p:cNvSpPr txBox="1"/>
          <p:nvPr/>
        </p:nvSpPr>
        <p:spPr>
          <a:xfrm>
            <a:off x="701562" y="3586218"/>
            <a:ext cx="143236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701561" y="3345468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2" name="TextBox 23"/>
          <p:cNvSpPr txBox="1"/>
          <p:nvPr/>
        </p:nvSpPr>
        <p:spPr>
          <a:xfrm>
            <a:off x="2286522" y="3586218"/>
            <a:ext cx="143236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TextBox 24"/>
          <p:cNvSpPr txBox="1"/>
          <p:nvPr/>
        </p:nvSpPr>
        <p:spPr>
          <a:xfrm>
            <a:off x="2286521" y="3345468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1" name="TextBox 23"/>
          <p:cNvSpPr txBox="1"/>
          <p:nvPr/>
        </p:nvSpPr>
        <p:spPr>
          <a:xfrm>
            <a:off x="3857935" y="3586218"/>
            <a:ext cx="143236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24"/>
          <p:cNvSpPr txBox="1"/>
          <p:nvPr/>
        </p:nvSpPr>
        <p:spPr>
          <a:xfrm>
            <a:off x="3857935" y="3345468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6" name="TextBox 23"/>
          <p:cNvSpPr txBox="1"/>
          <p:nvPr/>
        </p:nvSpPr>
        <p:spPr>
          <a:xfrm>
            <a:off x="5469989" y="3586218"/>
            <a:ext cx="143236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24"/>
          <p:cNvSpPr txBox="1"/>
          <p:nvPr/>
        </p:nvSpPr>
        <p:spPr>
          <a:xfrm>
            <a:off x="5469988" y="3345468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8" name="TextBox 23"/>
          <p:cNvSpPr txBox="1"/>
          <p:nvPr/>
        </p:nvSpPr>
        <p:spPr>
          <a:xfrm>
            <a:off x="7041402" y="3586218"/>
            <a:ext cx="143236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24"/>
          <p:cNvSpPr txBox="1"/>
          <p:nvPr/>
        </p:nvSpPr>
        <p:spPr>
          <a:xfrm>
            <a:off x="7041401" y="3345468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6" name="等腰三角形 65"/>
          <p:cNvSpPr/>
          <p:nvPr/>
        </p:nvSpPr>
        <p:spPr bwMode="auto">
          <a:xfrm rot="10800000">
            <a:off x="3956067" y="-5591"/>
            <a:ext cx="1279455" cy="768308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960" dirty="0"/>
          </a:p>
        </p:txBody>
      </p:sp>
      <p:sp>
        <p:nvSpPr>
          <p:cNvPr id="67" name="TextBox 30"/>
          <p:cNvSpPr txBox="1"/>
          <p:nvPr/>
        </p:nvSpPr>
        <p:spPr>
          <a:xfrm>
            <a:off x="516959" y="255436"/>
            <a:ext cx="1191604" cy="506899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r>
              <a:rPr lang="en-US" altLang="zh-CN" sz="142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42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616991" y="780263"/>
            <a:ext cx="290737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30"/>
          <p:cNvSpPr txBox="1"/>
          <p:nvPr/>
        </p:nvSpPr>
        <p:spPr>
          <a:xfrm>
            <a:off x="1621160" y="474299"/>
            <a:ext cx="1417627" cy="288058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pPr algn="ctr"/>
            <a:r>
              <a:rPr lang="zh-CN" altLang="en-US" sz="142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2" grpId="0"/>
      <p:bldP spid="73" grpId="0"/>
      <p:bldP spid="81" grpId="0"/>
      <p:bldP spid="85" grpId="0"/>
      <p:bldP spid="86" grpId="0"/>
      <p:bldP spid="87" grpId="0"/>
      <p:bldP spid="88" grpId="0"/>
      <p:bldP spid="89" grpId="0"/>
      <p:bldP spid="66" grpId="0" animBg="1"/>
      <p:bldP spid="67" grpId="0"/>
      <p:bldP spid="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3214496" y="1787044"/>
            <a:ext cx="2622802" cy="1311996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960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3394269" y="2008488"/>
            <a:ext cx="2219204" cy="221920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7624" tIns="35241" rIns="67624" bIns="35241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975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2962097" y="2695442"/>
            <a:ext cx="807199" cy="807199"/>
          </a:xfrm>
          <a:prstGeom prst="ellipse">
            <a:avLst/>
          </a:prstGeom>
          <a:solidFill>
            <a:srgbClr val="D03E2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14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2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5282498" y="2695442"/>
            <a:ext cx="807199" cy="807199"/>
          </a:xfrm>
          <a:prstGeom prst="ellipse">
            <a:avLst/>
          </a:prstGeom>
          <a:solidFill>
            <a:srgbClr val="D03E2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14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2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4121703" y="1535837"/>
            <a:ext cx="807199" cy="806008"/>
          </a:xfrm>
          <a:prstGeom prst="ellipse">
            <a:avLst/>
          </a:prstGeom>
          <a:solidFill>
            <a:srgbClr val="D03E2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14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2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6445674" y="3113779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6445674" y="2826577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1879467" y="164417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2352122" y="1356971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074383" y="310871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547039" y="2821511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3" name="等腰三角形 22"/>
          <p:cNvSpPr/>
          <p:nvPr/>
        </p:nvSpPr>
        <p:spPr bwMode="auto">
          <a:xfrm rot="10800000">
            <a:off x="3956067" y="-5591"/>
            <a:ext cx="1279455" cy="768308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960" dirty="0"/>
          </a:p>
        </p:txBody>
      </p:sp>
      <p:sp>
        <p:nvSpPr>
          <p:cNvPr id="24" name="TextBox 30"/>
          <p:cNvSpPr txBox="1"/>
          <p:nvPr/>
        </p:nvSpPr>
        <p:spPr>
          <a:xfrm>
            <a:off x="516959" y="255436"/>
            <a:ext cx="1191604" cy="506899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r>
              <a:rPr lang="en-US" altLang="zh-CN" sz="142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42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16991" y="780263"/>
            <a:ext cx="290737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30"/>
          <p:cNvSpPr txBox="1"/>
          <p:nvPr/>
        </p:nvSpPr>
        <p:spPr>
          <a:xfrm>
            <a:off x="1621160" y="474299"/>
            <a:ext cx="1417627" cy="288058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pPr algn="ctr"/>
            <a:r>
              <a:rPr lang="zh-CN" altLang="en-US" sz="142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23" grpId="0" animBg="1"/>
      <p:bldP spid="24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3917" y="-57151"/>
            <a:ext cx="9130083" cy="52578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917" y="2125162"/>
            <a:ext cx="9130083" cy="30754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48" y="3955297"/>
            <a:ext cx="4375025" cy="9112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3" y="4083951"/>
            <a:ext cx="2372880" cy="78256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53879" y="318585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rPr>
              <a:t>感谢观看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24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917" y="-57151"/>
            <a:ext cx="9130083" cy="5257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t="-28374" r="-159"/>
          <a:stretch>
            <a:fillRect/>
          </a:stretch>
        </p:blipFill>
        <p:spPr>
          <a:xfrm>
            <a:off x="13917" y="-247431"/>
            <a:ext cx="9130083" cy="5516117"/>
          </a:xfrm>
          <a:prstGeom prst="rect">
            <a:avLst/>
          </a:prstGeom>
        </p:spPr>
      </p:pic>
      <p:sp>
        <p:nvSpPr>
          <p:cNvPr id="40" name="TextBox 13"/>
          <p:cNvSpPr txBox="1"/>
          <p:nvPr/>
        </p:nvSpPr>
        <p:spPr>
          <a:xfrm>
            <a:off x="4120601" y="2972277"/>
            <a:ext cx="9027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D03E20"/>
                </a:solidFill>
                <a:latin typeface="+mj-ea"/>
                <a:ea typeface="+mj-ea"/>
              </a:rPr>
              <a:t>PART 01</a:t>
            </a:r>
            <a:endParaRPr lang="zh-CN" altLang="en-US" sz="1600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46841" y="1894753"/>
            <a:ext cx="1050317" cy="1050317"/>
            <a:chOff x="5815523" y="2664298"/>
            <a:chExt cx="1477008" cy="14770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5815523" y="2664298"/>
              <a:ext cx="1477008" cy="147700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847759" y="2696534"/>
              <a:ext cx="1412535" cy="141253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4" name="TextBox 13"/>
          <p:cNvSpPr txBox="1"/>
          <p:nvPr/>
        </p:nvSpPr>
        <p:spPr>
          <a:xfrm>
            <a:off x="4143525" y="2035213"/>
            <a:ext cx="902797" cy="769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solidFill>
                  <a:srgbClr val="D03E20"/>
                </a:solidFill>
                <a:latin typeface="+mj-ea"/>
                <a:ea typeface="+mj-ea"/>
              </a:rPr>
              <a:t>01</a:t>
            </a:r>
            <a:endParaRPr lang="zh-CN" altLang="en-US" sz="5000" b="1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sp>
        <p:nvSpPr>
          <p:cNvPr id="45" name="TextBox 11"/>
          <p:cNvSpPr txBox="1"/>
          <p:nvPr/>
        </p:nvSpPr>
        <p:spPr>
          <a:xfrm>
            <a:off x="2988204" y="3491927"/>
            <a:ext cx="3108544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zh-CN" altLang="en-US" sz="284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84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" y="141"/>
            <a:ext cx="9144000" cy="5143218"/>
          </a:xfrm>
          <a:custGeom>
            <a:avLst/>
            <a:gdLst>
              <a:gd name="connsiteX0" fmla="*/ 8105493 w 11217889"/>
              <a:gd name="connsiteY0" fmla="*/ 9081 h 4045517"/>
              <a:gd name="connsiteX1" fmla="*/ 10717751 w 11217889"/>
              <a:gd name="connsiteY1" fmla="*/ 9081 h 4045517"/>
              <a:gd name="connsiteX2" fmla="*/ 11217889 w 11217889"/>
              <a:gd name="connsiteY2" fmla="*/ 4045517 h 4045517"/>
              <a:gd name="connsiteX3" fmla="*/ 8605631 w 11217889"/>
              <a:gd name="connsiteY3" fmla="*/ 4045517 h 4045517"/>
              <a:gd name="connsiteX4" fmla="*/ 2701831 w 11217889"/>
              <a:gd name="connsiteY4" fmla="*/ 0 h 4045517"/>
              <a:gd name="connsiteX5" fmla="*/ 5314088 w 11217889"/>
              <a:gd name="connsiteY5" fmla="*/ 0 h 4045517"/>
              <a:gd name="connsiteX6" fmla="*/ 5814226 w 11217889"/>
              <a:gd name="connsiteY6" fmla="*/ 4036436 h 4045517"/>
              <a:gd name="connsiteX7" fmla="*/ 3201968 w 11217889"/>
              <a:gd name="connsiteY7" fmla="*/ 4036436 h 4045517"/>
              <a:gd name="connsiteX8" fmla="*/ 0 w 11217889"/>
              <a:gd name="connsiteY8" fmla="*/ 0 h 4045517"/>
              <a:gd name="connsiteX9" fmla="*/ 2612259 w 11217889"/>
              <a:gd name="connsiteY9" fmla="*/ 0 h 4045517"/>
              <a:gd name="connsiteX10" fmla="*/ 3112397 w 11217889"/>
              <a:gd name="connsiteY10" fmla="*/ 4036436 h 4045517"/>
              <a:gd name="connsiteX11" fmla="*/ 500138 w 11217889"/>
              <a:gd name="connsiteY11" fmla="*/ 4036436 h 4045517"/>
              <a:gd name="connsiteX12" fmla="*/ 5403660 w 11217889"/>
              <a:gd name="connsiteY12" fmla="*/ 0 h 4045517"/>
              <a:gd name="connsiteX13" fmla="*/ 8015918 w 11217889"/>
              <a:gd name="connsiteY13" fmla="*/ 0 h 4045517"/>
              <a:gd name="connsiteX14" fmla="*/ 8516056 w 11217889"/>
              <a:gd name="connsiteY14" fmla="*/ 4036436 h 4045517"/>
              <a:gd name="connsiteX15" fmla="*/ 5903798 w 11217889"/>
              <a:gd name="connsiteY15" fmla="*/ 4036436 h 404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17889" h="4045517">
                <a:moveTo>
                  <a:pt x="8105493" y="9081"/>
                </a:moveTo>
                <a:lnTo>
                  <a:pt x="10717751" y="9081"/>
                </a:lnTo>
                <a:lnTo>
                  <a:pt x="11217889" y="4045517"/>
                </a:lnTo>
                <a:lnTo>
                  <a:pt x="8605631" y="4045517"/>
                </a:lnTo>
                <a:close/>
                <a:moveTo>
                  <a:pt x="2701831" y="0"/>
                </a:moveTo>
                <a:lnTo>
                  <a:pt x="5314088" y="0"/>
                </a:lnTo>
                <a:lnTo>
                  <a:pt x="5814226" y="4036436"/>
                </a:lnTo>
                <a:lnTo>
                  <a:pt x="3201968" y="4036436"/>
                </a:lnTo>
                <a:close/>
                <a:moveTo>
                  <a:pt x="0" y="0"/>
                </a:moveTo>
                <a:lnTo>
                  <a:pt x="2612259" y="0"/>
                </a:lnTo>
                <a:lnTo>
                  <a:pt x="3112397" y="4036436"/>
                </a:lnTo>
                <a:lnTo>
                  <a:pt x="500138" y="4036436"/>
                </a:lnTo>
                <a:close/>
                <a:moveTo>
                  <a:pt x="5403660" y="0"/>
                </a:moveTo>
                <a:lnTo>
                  <a:pt x="8015918" y="0"/>
                </a:lnTo>
                <a:lnTo>
                  <a:pt x="8516056" y="4036436"/>
                </a:lnTo>
                <a:lnTo>
                  <a:pt x="5903798" y="4036436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960"/>
          </a:p>
        </p:txBody>
      </p:sp>
      <p:sp>
        <p:nvSpPr>
          <p:cNvPr id="9" name="MH_Text_1"/>
          <p:cNvSpPr txBox="1"/>
          <p:nvPr/>
        </p:nvSpPr>
        <p:spPr>
          <a:xfrm>
            <a:off x="4560747" y="1013241"/>
            <a:ext cx="3288417" cy="78646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rgbClr val="D03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rgbClr val="D03E2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60748" y="779551"/>
            <a:ext cx="133134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40" dirty="0">
                <a:solidFill>
                  <a:srgbClr val="D03E2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3066995" y="1063966"/>
            <a:ext cx="2848557" cy="2848557"/>
            <a:chOff x="1801408" y="2944628"/>
            <a:chExt cx="2090618" cy="209061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70" name="椭圆 69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ea typeface="微软雅黑" panose="020B0503020204020204" pitchFamily="34" charset="-122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2692891" y="2509987"/>
            <a:ext cx="841078" cy="841078"/>
            <a:chOff x="1801408" y="2944628"/>
            <a:chExt cx="2090618" cy="2090618"/>
          </a:xfrm>
          <a:effectLst/>
        </p:grpSpPr>
        <p:sp>
          <p:nvSpPr>
            <p:cNvPr id="105" name="椭圆 104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ea typeface="微软雅黑" panose="020B0503020204020204" pitchFamily="34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ea typeface="微软雅黑" panose="020B0503020204020204" pitchFamily="34" charset="-122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0B122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490747" y="3180927"/>
            <a:ext cx="841078" cy="841078"/>
            <a:chOff x="1801408" y="2944628"/>
            <a:chExt cx="2090618" cy="2090618"/>
          </a:xfrm>
          <a:effectLst/>
        </p:grpSpPr>
        <p:sp>
          <p:nvSpPr>
            <p:cNvPr id="35" name="椭圆 34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D03E20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99687" y="3180927"/>
            <a:ext cx="841078" cy="841078"/>
            <a:chOff x="1801408" y="2944628"/>
            <a:chExt cx="2090618" cy="2090618"/>
          </a:xfrm>
          <a:effectLst/>
        </p:grpSpPr>
        <p:sp>
          <p:nvSpPr>
            <p:cNvPr id="39" name="椭圆 38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ea typeface="微软雅黑" panose="020B0503020204020204" pitchFamily="34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0B122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448576" y="2509987"/>
            <a:ext cx="841078" cy="841078"/>
            <a:chOff x="1801408" y="2944628"/>
            <a:chExt cx="2090618" cy="2090618"/>
          </a:xfrm>
          <a:effectLst/>
        </p:grpSpPr>
        <p:sp>
          <p:nvSpPr>
            <p:cNvPr id="43" name="椭圆 42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D03E20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432073" y="1547397"/>
            <a:ext cx="841078" cy="841078"/>
            <a:chOff x="1801408" y="2944628"/>
            <a:chExt cx="2090618" cy="2090618"/>
          </a:xfrm>
          <a:effectLst/>
        </p:grpSpPr>
        <p:sp>
          <p:nvSpPr>
            <p:cNvPr id="47" name="椭圆 46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ea typeface="微软雅黑" panose="020B0503020204020204" pitchFamily="34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ea typeface="微软雅黑" panose="020B0503020204020204" pitchFamily="3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0B122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689212" y="1547397"/>
            <a:ext cx="841078" cy="841078"/>
            <a:chOff x="1801408" y="2944628"/>
            <a:chExt cx="2090618" cy="2090618"/>
          </a:xfrm>
          <a:effectLst/>
        </p:grpSpPr>
        <p:sp>
          <p:nvSpPr>
            <p:cNvPr id="51" name="椭圆 50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ea typeface="微软雅黑" panose="020B0503020204020204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ea typeface="微软雅黑" panose="020B0503020204020204" pitchFamily="34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D03E20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03930" y="1537865"/>
            <a:ext cx="1750180" cy="804109"/>
            <a:chOff x="1129872" y="2162245"/>
            <a:chExt cx="2461494" cy="1130919"/>
          </a:xfrm>
        </p:grpSpPr>
        <p:sp>
          <p:nvSpPr>
            <p:cNvPr id="54" name="TextBox 18"/>
            <p:cNvSpPr txBox="1"/>
            <p:nvPr/>
          </p:nvSpPr>
          <p:spPr>
            <a:xfrm>
              <a:off x="1129872" y="2162245"/>
              <a:ext cx="1959300" cy="3761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14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55" name="Rectangle 23"/>
            <p:cNvSpPr/>
            <p:nvPr/>
          </p:nvSpPr>
          <p:spPr>
            <a:xfrm>
              <a:off x="1129872" y="2539980"/>
              <a:ext cx="2461494" cy="753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64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6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03930" y="2695961"/>
            <a:ext cx="1730877" cy="804109"/>
            <a:chOff x="1129872" y="3791020"/>
            <a:chExt cx="2434347" cy="1130919"/>
          </a:xfrm>
        </p:grpSpPr>
        <p:sp>
          <p:nvSpPr>
            <p:cNvPr id="56" name="TextBox 18"/>
            <p:cNvSpPr txBox="1"/>
            <p:nvPr/>
          </p:nvSpPr>
          <p:spPr>
            <a:xfrm>
              <a:off x="1129872" y="3791020"/>
              <a:ext cx="1959299" cy="3761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14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57" name="Rectangle 23"/>
            <p:cNvSpPr/>
            <p:nvPr/>
          </p:nvSpPr>
          <p:spPr>
            <a:xfrm>
              <a:off x="1129872" y="4168755"/>
              <a:ext cx="2434347" cy="753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64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6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03930" y="3752469"/>
            <a:ext cx="1750180" cy="804109"/>
            <a:chOff x="1129872" y="5276920"/>
            <a:chExt cx="2461494" cy="1130919"/>
          </a:xfrm>
        </p:grpSpPr>
        <p:sp>
          <p:nvSpPr>
            <p:cNvPr id="58" name="TextBox 18"/>
            <p:cNvSpPr txBox="1"/>
            <p:nvPr/>
          </p:nvSpPr>
          <p:spPr>
            <a:xfrm>
              <a:off x="1129872" y="5276920"/>
              <a:ext cx="1959300" cy="3761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14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60" name="Rectangle 23"/>
            <p:cNvSpPr/>
            <p:nvPr/>
          </p:nvSpPr>
          <p:spPr>
            <a:xfrm>
              <a:off x="1129872" y="5654655"/>
              <a:ext cx="2461494" cy="753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64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6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99867" y="3752469"/>
            <a:ext cx="1754118" cy="804109"/>
            <a:chOff x="8859487" y="5276920"/>
            <a:chExt cx="2467034" cy="1130919"/>
          </a:xfrm>
        </p:grpSpPr>
        <p:sp>
          <p:nvSpPr>
            <p:cNvPr id="63" name="TextBox 18"/>
            <p:cNvSpPr txBox="1"/>
            <p:nvPr/>
          </p:nvSpPr>
          <p:spPr>
            <a:xfrm>
              <a:off x="8859487" y="5276920"/>
              <a:ext cx="1959299" cy="3761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14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81" name="Rectangle 23"/>
            <p:cNvSpPr/>
            <p:nvPr/>
          </p:nvSpPr>
          <p:spPr>
            <a:xfrm>
              <a:off x="8859487" y="5654655"/>
              <a:ext cx="2467034" cy="753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64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6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299866" y="2725346"/>
            <a:ext cx="1754119" cy="804109"/>
            <a:chOff x="8859487" y="3832349"/>
            <a:chExt cx="2467035" cy="1130919"/>
          </a:xfrm>
        </p:grpSpPr>
        <p:sp>
          <p:nvSpPr>
            <p:cNvPr id="82" name="TextBox 18"/>
            <p:cNvSpPr txBox="1"/>
            <p:nvPr/>
          </p:nvSpPr>
          <p:spPr>
            <a:xfrm>
              <a:off x="8859487" y="3832349"/>
              <a:ext cx="1959299" cy="3761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14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83" name="Rectangle 23"/>
            <p:cNvSpPr/>
            <p:nvPr/>
          </p:nvSpPr>
          <p:spPr>
            <a:xfrm>
              <a:off x="8859487" y="4210084"/>
              <a:ext cx="2467035" cy="753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64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6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99867" y="1496563"/>
            <a:ext cx="1754120" cy="804109"/>
            <a:chOff x="8859487" y="2104157"/>
            <a:chExt cx="2467036" cy="1130919"/>
          </a:xfrm>
        </p:grpSpPr>
        <p:sp>
          <p:nvSpPr>
            <p:cNvPr id="84" name="TextBox 18"/>
            <p:cNvSpPr txBox="1"/>
            <p:nvPr/>
          </p:nvSpPr>
          <p:spPr>
            <a:xfrm>
              <a:off x="8859487" y="2104157"/>
              <a:ext cx="1959299" cy="3761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14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89" name="Rectangle 23"/>
            <p:cNvSpPr/>
            <p:nvPr/>
          </p:nvSpPr>
          <p:spPr>
            <a:xfrm>
              <a:off x="8859487" y="2481892"/>
              <a:ext cx="2467036" cy="753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64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6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5" name="等腰三角形 64"/>
          <p:cNvSpPr/>
          <p:nvPr/>
        </p:nvSpPr>
        <p:spPr bwMode="auto">
          <a:xfrm rot="10800000">
            <a:off x="3956067" y="-5591"/>
            <a:ext cx="1279455" cy="768308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960" dirty="0"/>
          </a:p>
        </p:txBody>
      </p:sp>
      <p:sp>
        <p:nvSpPr>
          <p:cNvPr id="66" name="TextBox 30"/>
          <p:cNvSpPr txBox="1"/>
          <p:nvPr/>
        </p:nvSpPr>
        <p:spPr>
          <a:xfrm>
            <a:off x="516959" y="255436"/>
            <a:ext cx="1191604" cy="506899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r>
              <a:rPr lang="en-US" altLang="zh-CN" sz="142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42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616991" y="780263"/>
            <a:ext cx="290737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30"/>
          <p:cNvSpPr txBox="1"/>
          <p:nvPr/>
        </p:nvSpPr>
        <p:spPr>
          <a:xfrm>
            <a:off x="1621160" y="474299"/>
            <a:ext cx="1417627" cy="288058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pPr algn="ctr"/>
            <a:r>
              <a:rPr lang="zh-CN" altLang="en-US" sz="142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1247957" y="1573599"/>
            <a:ext cx="1670356" cy="1670356"/>
          </a:xfrm>
          <a:prstGeom prst="diamond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217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2918313" y="1573599"/>
            <a:ext cx="1671546" cy="1670356"/>
          </a:xfrm>
          <a:prstGeom prst="diamond">
            <a:avLst/>
          </a:prstGeom>
          <a:solidFill>
            <a:srgbClr val="D03E20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217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4577954" y="1573599"/>
            <a:ext cx="1671546" cy="1670356"/>
          </a:xfrm>
          <a:prstGeom prst="diamond">
            <a:avLst/>
          </a:prstGeom>
          <a:solidFill>
            <a:srgbClr val="0B122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142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>
            <a:off x="6249499" y="1562885"/>
            <a:ext cx="1670354" cy="1670354"/>
          </a:xfrm>
          <a:prstGeom prst="diamond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217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>
            <a:off x="2076587" y="2545096"/>
            <a:ext cx="1670356" cy="1670356"/>
          </a:xfrm>
          <a:prstGeom prst="diamond">
            <a:avLst/>
          </a:prstGeom>
          <a:solidFill>
            <a:srgbClr val="0B122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142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>
            <a:off x="3746943" y="2545096"/>
            <a:ext cx="1671546" cy="1670356"/>
          </a:xfrm>
          <a:prstGeom prst="diamond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217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6" name="AutoShape 13"/>
          <p:cNvSpPr>
            <a:spLocks noChangeArrowheads="1"/>
          </p:cNvSpPr>
          <p:nvPr/>
        </p:nvSpPr>
        <p:spPr bwMode="auto">
          <a:xfrm>
            <a:off x="5406583" y="2545096"/>
            <a:ext cx="1671546" cy="1670356"/>
          </a:xfrm>
          <a:prstGeom prst="diamond">
            <a:avLst/>
          </a:prstGeom>
          <a:solidFill>
            <a:srgbClr val="D03E20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217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60" name="AutoShape 10"/>
          <p:cNvSpPr/>
          <p:nvPr/>
        </p:nvSpPr>
        <p:spPr bwMode="auto">
          <a:xfrm>
            <a:off x="2748063" y="2956611"/>
            <a:ext cx="350025" cy="291688"/>
          </a:xfrm>
          <a:custGeom>
            <a:avLst/>
            <a:gdLst>
              <a:gd name="T0" fmla="*/ 466725 w 21600"/>
              <a:gd name="T1" fmla="*/ 169263 h 21579"/>
              <a:gd name="T2" fmla="*/ 458471 w 21600"/>
              <a:gd name="T3" fmla="*/ 192802 h 21579"/>
              <a:gd name="T4" fmla="*/ 437836 w 21600"/>
              <a:gd name="T5" fmla="*/ 205977 h 21579"/>
              <a:gd name="T6" fmla="*/ 437836 w 21600"/>
              <a:gd name="T7" fmla="*/ 299395 h 21579"/>
              <a:gd name="T8" fmla="*/ 426319 w 21600"/>
              <a:gd name="T9" fmla="*/ 326737 h 21579"/>
              <a:gd name="T10" fmla="*/ 398855 w 21600"/>
              <a:gd name="T11" fmla="*/ 338111 h 21579"/>
              <a:gd name="T12" fmla="*/ 357326 w 21600"/>
              <a:gd name="T13" fmla="*/ 304676 h 21579"/>
              <a:gd name="T14" fmla="*/ 305013 w 21600"/>
              <a:gd name="T15" fmla="*/ 274955 h 21579"/>
              <a:gd name="T16" fmla="*/ 247407 w 21600"/>
              <a:gd name="T17" fmla="*/ 251776 h 21579"/>
              <a:gd name="T18" fmla="*/ 189910 w 21600"/>
              <a:gd name="T19" fmla="*/ 239141 h 21579"/>
              <a:gd name="T20" fmla="*/ 172191 w 21600"/>
              <a:gd name="T21" fmla="*/ 249253 h 21579"/>
              <a:gd name="T22" fmla="*/ 162814 w 21600"/>
              <a:gd name="T23" fmla="*/ 265060 h 21579"/>
              <a:gd name="T24" fmla="*/ 162295 w 21600"/>
              <a:gd name="T25" fmla="*/ 282939 h 21579"/>
              <a:gd name="T26" fmla="*/ 171716 w 21600"/>
              <a:gd name="T27" fmla="*/ 299395 h 21579"/>
              <a:gd name="T28" fmla="*/ 165882 w 21600"/>
              <a:gd name="T29" fmla="*/ 318537 h 21579"/>
              <a:gd name="T30" fmla="*/ 171068 w 21600"/>
              <a:gd name="T31" fmla="*/ 335353 h 21579"/>
              <a:gd name="T32" fmla="*/ 183622 w 21600"/>
              <a:gd name="T33" fmla="*/ 350908 h 21579"/>
              <a:gd name="T34" fmla="*/ 200324 w 21600"/>
              <a:gd name="T35" fmla="*/ 365723 h 21579"/>
              <a:gd name="T36" fmla="*/ 182714 w 21600"/>
              <a:gd name="T37" fmla="*/ 382341 h 21579"/>
              <a:gd name="T38" fmla="*/ 155834 w 21600"/>
              <a:gd name="T39" fmla="*/ 388794 h 21579"/>
              <a:gd name="T40" fmla="*/ 127852 w 21600"/>
              <a:gd name="T41" fmla="*/ 386144 h 21579"/>
              <a:gd name="T42" fmla="*/ 106374 w 21600"/>
              <a:gd name="T43" fmla="*/ 375096 h 21579"/>
              <a:gd name="T44" fmla="*/ 96219 w 21600"/>
              <a:gd name="T45" fmla="*/ 343464 h 21579"/>
              <a:gd name="T46" fmla="*/ 87122 w 21600"/>
              <a:gd name="T47" fmla="*/ 310444 h 21579"/>
              <a:gd name="T48" fmla="*/ 83578 w 21600"/>
              <a:gd name="T49" fmla="*/ 275423 h 21579"/>
              <a:gd name="T50" fmla="*/ 89672 w 21600"/>
              <a:gd name="T51" fmla="*/ 237087 h 21579"/>
              <a:gd name="T52" fmla="*/ 38980 w 21600"/>
              <a:gd name="T53" fmla="*/ 237087 h 21579"/>
              <a:gd name="T54" fmla="*/ 11538 w 21600"/>
              <a:gd name="T55" fmla="*/ 225713 h 21579"/>
              <a:gd name="T56" fmla="*/ 0 w 21600"/>
              <a:gd name="T57" fmla="*/ 198101 h 21579"/>
              <a:gd name="T58" fmla="*/ 0 w 21600"/>
              <a:gd name="T59" fmla="*/ 140118 h 21579"/>
              <a:gd name="T60" fmla="*/ 11366 w 21600"/>
              <a:gd name="T61" fmla="*/ 112559 h 21579"/>
              <a:gd name="T62" fmla="*/ 38980 w 21600"/>
              <a:gd name="T63" fmla="*/ 101024 h 21579"/>
              <a:gd name="T64" fmla="*/ 165363 w 21600"/>
              <a:gd name="T65" fmla="*/ 101024 h 21579"/>
              <a:gd name="T66" fmla="*/ 227420 w 21600"/>
              <a:gd name="T67" fmla="*/ 92571 h 21579"/>
              <a:gd name="T68" fmla="*/ 291941 w 21600"/>
              <a:gd name="T69" fmla="*/ 69825 h 21579"/>
              <a:gd name="T70" fmla="*/ 351621 w 21600"/>
              <a:gd name="T71" fmla="*/ 37346 h 21579"/>
              <a:gd name="T72" fmla="*/ 398855 w 21600"/>
              <a:gd name="T73" fmla="*/ 0 h 21579"/>
              <a:gd name="T74" fmla="*/ 426319 w 21600"/>
              <a:gd name="T75" fmla="*/ 11427 h 21579"/>
              <a:gd name="T76" fmla="*/ 437836 w 21600"/>
              <a:gd name="T77" fmla="*/ 39040 h 21579"/>
              <a:gd name="T78" fmla="*/ 437836 w 21600"/>
              <a:gd name="T79" fmla="*/ 132187 h 21579"/>
              <a:gd name="T80" fmla="*/ 458471 w 21600"/>
              <a:gd name="T81" fmla="*/ 145471 h 21579"/>
              <a:gd name="T82" fmla="*/ 466725 w 21600"/>
              <a:gd name="T83" fmla="*/ 169263 h 21579"/>
              <a:gd name="T84" fmla="*/ 398855 w 21600"/>
              <a:gd name="T85" fmla="*/ 51458 h 21579"/>
              <a:gd name="T86" fmla="*/ 356807 w 21600"/>
              <a:gd name="T87" fmla="*/ 80242 h 21579"/>
              <a:gd name="T88" fmla="*/ 308557 w 21600"/>
              <a:gd name="T89" fmla="*/ 105152 h 21579"/>
              <a:gd name="T90" fmla="*/ 256656 w 21600"/>
              <a:gd name="T91" fmla="*/ 124780 h 21579"/>
              <a:gd name="T92" fmla="*/ 204343 w 21600"/>
              <a:gd name="T93" fmla="*/ 137054 h 21579"/>
              <a:gd name="T94" fmla="*/ 204343 w 21600"/>
              <a:gd name="T95" fmla="*/ 201381 h 21579"/>
              <a:gd name="T96" fmla="*/ 256656 w 21600"/>
              <a:gd name="T97" fmla="*/ 213800 h 21579"/>
              <a:gd name="T98" fmla="*/ 308557 w 21600"/>
              <a:gd name="T99" fmla="*/ 233536 h 21579"/>
              <a:gd name="T100" fmla="*/ 357066 w 21600"/>
              <a:gd name="T101" fmla="*/ 258607 h 21579"/>
              <a:gd name="T102" fmla="*/ 398855 w 21600"/>
              <a:gd name="T103" fmla="*/ 286959 h 21579"/>
              <a:gd name="T104" fmla="*/ 398855 w 21600"/>
              <a:gd name="T105" fmla="*/ 51458 h 21579"/>
              <a:gd name="T106" fmla="*/ 398855 w 21600"/>
              <a:gd name="T107" fmla="*/ 51458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4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1" name="Rectangle 21"/>
          <p:cNvSpPr>
            <a:spLocks noChangeArrowheads="1"/>
          </p:cNvSpPr>
          <p:nvPr/>
        </p:nvSpPr>
        <p:spPr bwMode="auto">
          <a:xfrm>
            <a:off x="2554946" y="3332797"/>
            <a:ext cx="712447" cy="39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99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199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2" name="AutoShape 8"/>
          <p:cNvSpPr/>
          <p:nvPr/>
        </p:nvSpPr>
        <p:spPr bwMode="auto">
          <a:xfrm>
            <a:off x="3567168" y="2080360"/>
            <a:ext cx="391694" cy="266685"/>
          </a:xfrm>
          <a:custGeom>
            <a:avLst/>
            <a:gdLst>
              <a:gd name="T0" fmla="*/ 449095 w 21600"/>
              <a:gd name="T1" fmla="*/ 156201 h 21600"/>
              <a:gd name="T2" fmla="*/ 455745 w 21600"/>
              <a:gd name="T3" fmla="*/ 122962 h 21600"/>
              <a:gd name="T4" fmla="*/ 332668 w 21600"/>
              <a:gd name="T5" fmla="*/ 0 h 21600"/>
              <a:gd name="T6" fmla="*/ 242840 w 21600"/>
              <a:gd name="T7" fmla="*/ 59826 h 21600"/>
              <a:gd name="T8" fmla="*/ 153035 w 21600"/>
              <a:gd name="T9" fmla="*/ 26588 h 21600"/>
              <a:gd name="T10" fmla="*/ 66543 w 21600"/>
              <a:gd name="T11" fmla="*/ 132938 h 21600"/>
              <a:gd name="T12" fmla="*/ 69856 w 21600"/>
              <a:gd name="T13" fmla="*/ 156201 h 21600"/>
              <a:gd name="T14" fmla="*/ 0 w 21600"/>
              <a:gd name="T15" fmla="*/ 252575 h 21600"/>
              <a:gd name="T16" fmla="*/ 103128 w 21600"/>
              <a:gd name="T17" fmla="*/ 355600 h 21600"/>
              <a:gd name="T18" fmla="*/ 419160 w 21600"/>
              <a:gd name="T19" fmla="*/ 355600 h 21600"/>
              <a:gd name="T20" fmla="*/ 522288 w 21600"/>
              <a:gd name="T21" fmla="*/ 252575 h 21600"/>
              <a:gd name="T22" fmla="*/ 449095 w 21600"/>
              <a:gd name="T23" fmla="*/ 156201 h 21600"/>
              <a:gd name="T24" fmla="*/ 399212 w 21600"/>
              <a:gd name="T25" fmla="*/ 335663 h 21600"/>
              <a:gd name="T26" fmla="*/ 262812 w 21600"/>
              <a:gd name="T27" fmla="*/ 335663 h 21600"/>
              <a:gd name="T28" fmla="*/ 345967 w 21600"/>
              <a:gd name="T29" fmla="*/ 252575 h 21600"/>
              <a:gd name="T30" fmla="*/ 342655 w 21600"/>
              <a:gd name="T31" fmla="*/ 242598 h 21600"/>
              <a:gd name="T32" fmla="*/ 306046 w 21600"/>
              <a:gd name="T33" fmla="*/ 242598 h 21600"/>
              <a:gd name="T34" fmla="*/ 306046 w 21600"/>
              <a:gd name="T35" fmla="*/ 225987 h 21600"/>
              <a:gd name="T36" fmla="*/ 306046 w 21600"/>
              <a:gd name="T37" fmla="*/ 122962 h 21600"/>
              <a:gd name="T38" fmla="*/ 299397 w 21600"/>
              <a:gd name="T39" fmla="*/ 119636 h 21600"/>
              <a:gd name="T40" fmla="*/ 212905 w 21600"/>
              <a:gd name="T41" fmla="*/ 119636 h 21600"/>
              <a:gd name="T42" fmla="*/ 206255 w 21600"/>
              <a:gd name="T43" fmla="*/ 126287 h 21600"/>
              <a:gd name="T44" fmla="*/ 206255 w 21600"/>
              <a:gd name="T45" fmla="*/ 225987 h 21600"/>
              <a:gd name="T46" fmla="*/ 206255 w 21600"/>
              <a:gd name="T47" fmla="*/ 242598 h 21600"/>
              <a:gd name="T48" fmla="*/ 169671 w 21600"/>
              <a:gd name="T49" fmla="*/ 242598 h 21600"/>
              <a:gd name="T50" fmla="*/ 169671 w 21600"/>
              <a:gd name="T51" fmla="*/ 252575 h 21600"/>
              <a:gd name="T52" fmla="*/ 252826 w 21600"/>
              <a:gd name="T53" fmla="*/ 335663 h 21600"/>
              <a:gd name="T54" fmla="*/ 126413 w 21600"/>
              <a:gd name="T55" fmla="*/ 335663 h 21600"/>
              <a:gd name="T56" fmla="*/ 36584 w 21600"/>
              <a:gd name="T57" fmla="*/ 249249 h 21600"/>
              <a:gd name="T58" fmla="*/ 96478 w 21600"/>
              <a:gd name="T59" fmla="*/ 166161 h 21600"/>
              <a:gd name="T60" fmla="*/ 93141 w 21600"/>
              <a:gd name="T61" fmla="*/ 146224 h 21600"/>
              <a:gd name="T62" fmla="*/ 169671 w 21600"/>
              <a:gd name="T63" fmla="*/ 56501 h 21600"/>
              <a:gd name="T64" fmla="*/ 249489 w 21600"/>
              <a:gd name="T65" fmla="*/ 99700 h 21600"/>
              <a:gd name="T66" fmla="*/ 326019 w 21600"/>
              <a:gd name="T67" fmla="*/ 36564 h 21600"/>
              <a:gd name="T68" fmla="*/ 425810 w 21600"/>
              <a:gd name="T69" fmla="*/ 139573 h 21600"/>
              <a:gd name="T70" fmla="*/ 422497 w 21600"/>
              <a:gd name="T71" fmla="*/ 166161 h 21600"/>
              <a:gd name="T72" fmla="*/ 489016 w 21600"/>
              <a:gd name="T73" fmla="*/ 249249 h 21600"/>
              <a:gd name="T74" fmla="*/ 399212 w 21600"/>
              <a:gd name="T75" fmla="*/ 335663 h 21600"/>
              <a:gd name="T76" fmla="*/ 399212 w 21600"/>
              <a:gd name="T77" fmla="*/ 335663 h 216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600" h="21600">
                <a:moveTo>
                  <a:pt x="18573" y="9488"/>
                </a:moveTo>
                <a:cubicBezTo>
                  <a:pt x="18711" y="8882"/>
                  <a:pt x="18848" y="8075"/>
                  <a:pt x="18848" y="7469"/>
                </a:cubicBezTo>
                <a:cubicBezTo>
                  <a:pt x="18848" y="3432"/>
                  <a:pt x="16510" y="0"/>
                  <a:pt x="13758" y="0"/>
                </a:cubicBezTo>
                <a:cubicBezTo>
                  <a:pt x="10456" y="0"/>
                  <a:pt x="10043" y="3634"/>
                  <a:pt x="10043" y="3634"/>
                </a:cubicBezTo>
                <a:cubicBezTo>
                  <a:pt x="10043" y="3634"/>
                  <a:pt x="8668" y="1211"/>
                  <a:pt x="6329" y="1615"/>
                </a:cubicBezTo>
                <a:cubicBezTo>
                  <a:pt x="4127" y="2221"/>
                  <a:pt x="2752" y="5047"/>
                  <a:pt x="2752" y="8075"/>
                </a:cubicBezTo>
                <a:cubicBezTo>
                  <a:pt x="2752" y="8478"/>
                  <a:pt x="2752" y="9084"/>
                  <a:pt x="2889" y="9488"/>
                </a:cubicBezTo>
                <a:cubicBezTo>
                  <a:pt x="1238" y="10295"/>
                  <a:pt x="0" y="12718"/>
                  <a:pt x="0" y="15342"/>
                </a:cubicBezTo>
                <a:cubicBezTo>
                  <a:pt x="0" y="18774"/>
                  <a:pt x="1926" y="21600"/>
                  <a:pt x="4265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4" y="21600"/>
                  <a:pt x="21600" y="18774"/>
                  <a:pt x="21600" y="15342"/>
                </a:cubicBezTo>
                <a:cubicBezTo>
                  <a:pt x="21600" y="12516"/>
                  <a:pt x="20362" y="10295"/>
                  <a:pt x="18573" y="9488"/>
                </a:cubicBezTo>
                <a:close/>
                <a:moveTo>
                  <a:pt x="16510" y="20389"/>
                </a:moveTo>
                <a:cubicBezTo>
                  <a:pt x="10869" y="20389"/>
                  <a:pt x="10869" y="20389"/>
                  <a:pt x="10869" y="20389"/>
                </a:cubicBezTo>
                <a:cubicBezTo>
                  <a:pt x="11282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1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3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8" y="7267"/>
                  <a:pt x="8805" y="7267"/>
                </a:cubicBezTo>
                <a:cubicBezTo>
                  <a:pt x="8530" y="7267"/>
                  <a:pt x="8530" y="7671"/>
                  <a:pt x="8530" y="7671"/>
                </a:cubicBezTo>
                <a:cubicBezTo>
                  <a:pt x="8530" y="8882"/>
                  <a:pt x="8530" y="12112"/>
                  <a:pt x="8530" y="13727"/>
                </a:cubicBezTo>
                <a:cubicBezTo>
                  <a:pt x="8530" y="14333"/>
                  <a:pt x="8530" y="14736"/>
                  <a:pt x="8530" y="14736"/>
                </a:cubicBezTo>
                <a:cubicBezTo>
                  <a:pt x="8530" y="14736"/>
                  <a:pt x="7429" y="14736"/>
                  <a:pt x="7017" y="14736"/>
                </a:cubicBezTo>
                <a:cubicBezTo>
                  <a:pt x="6604" y="14736"/>
                  <a:pt x="7017" y="15342"/>
                  <a:pt x="7017" y="15342"/>
                </a:cubicBezTo>
                <a:cubicBezTo>
                  <a:pt x="10456" y="20389"/>
                  <a:pt x="10456" y="20389"/>
                  <a:pt x="10456" y="20389"/>
                </a:cubicBezTo>
                <a:cubicBezTo>
                  <a:pt x="5228" y="20389"/>
                  <a:pt x="5228" y="20389"/>
                  <a:pt x="5228" y="20389"/>
                </a:cubicBezTo>
                <a:cubicBezTo>
                  <a:pt x="3164" y="20389"/>
                  <a:pt x="1513" y="17966"/>
                  <a:pt x="1513" y="15140"/>
                </a:cubicBezTo>
                <a:cubicBezTo>
                  <a:pt x="1513" y="12718"/>
                  <a:pt x="2614" y="10901"/>
                  <a:pt x="3990" y="10093"/>
                </a:cubicBezTo>
                <a:cubicBezTo>
                  <a:pt x="3852" y="9690"/>
                  <a:pt x="3852" y="9286"/>
                  <a:pt x="3852" y="8882"/>
                </a:cubicBezTo>
                <a:cubicBezTo>
                  <a:pt x="3852" y="6460"/>
                  <a:pt x="5090" y="4037"/>
                  <a:pt x="7017" y="3432"/>
                </a:cubicBezTo>
                <a:cubicBezTo>
                  <a:pt x="9080" y="3230"/>
                  <a:pt x="10318" y="6056"/>
                  <a:pt x="10318" y="6056"/>
                </a:cubicBezTo>
                <a:cubicBezTo>
                  <a:pt x="10318" y="6056"/>
                  <a:pt x="10594" y="2221"/>
                  <a:pt x="13483" y="2221"/>
                </a:cubicBezTo>
                <a:cubicBezTo>
                  <a:pt x="15822" y="2221"/>
                  <a:pt x="17610" y="5047"/>
                  <a:pt x="17610" y="8478"/>
                </a:cubicBezTo>
                <a:cubicBezTo>
                  <a:pt x="17610" y="9084"/>
                  <a:pt x="17610" y="9690"/>
                  <a:pt x="17473" y="10093"/>
                </a:cubicBezTo>
                <a:cubicBezTo>
                  <a:pt x="18986" y="10699"/>
                  <a:pt x="20224" y="12718"/>
                  <a:pt x="20224" y="15140"/>
                </a:cubicBezTo>
                <a:cubicBezTo>
                  <a:pt x="20224" y="17966"/>
                  <a:pt x="18573" y="20389"/>
                  <a:pt x="16510" y="20389"/>
                </a:cubicBezTo>
                <a:close/>
                <a:moveTo>
                  <a:pt x="16510" y="20389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3" name="Rectangle 21"/>
          <p:cNvSpPr>
            <a:spLocks noChangeArrowheads="1"/>
          </p:cNvSpPr>
          <p:nvPr/>
        </p:nvSpPr>
        <p:spPr bwMode="auto">
          <a:xfrm>
            <a:off x="3376432" y="2399398"/>
            <a:ext cx="712447" cy="39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99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99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6" name="AutoShape 21"/>
          <p:cNvSpPr/>
          <p:nvPr/>
        </p:nvSpPr>
        <p:spPr bwMode="auto">
          <a:xfrm>
            <a:off x="5287527" y="2098218"/>
            <a:ext cx="328594" cy="273829"/>
          </a:xfrm>
          <a:custGeom>
            <a:avLst/>
            <a:gdLst>
              <a:gd name="T0" fmla="*/ 432795 w 21600"/>
              <a:gd name="T1" fmla="*/ 242301 h 21600"/>
              <a:gd name="T2" fmla="*/ 438150 w 21600"/>
              <a:gd name="T3" fmla="*/ 346598 h 21600"/>
              <a:gd name="T4" fmla="*/ 420076 w 21600"/>
              <a:gd name="T5" fmla="*/ 365125 h 21600"/>
              <a:gd name="T6" fmla="*/ 315711 w 21600"/>
              <a:gd name="T7" fmla="*/ 359817 h 21600"/>
              <a:gd name="T8" fmla="*/ 310681 w 21600"/>
              <a:gd name="T9" fmla="*/ 255520 h 21600"/>
              <a:gd name="T10" fmla="*/ 328572 w 21600"/>
              <a:gd name="T11" fmla="*/ 236993 h 21600"/>
              <a:gd name="T12" fmla="*/ 360845 w 21600"/>
              <a:gd name="T13" fmla="*/ 200633 h 21600"/>
              <a:gd name="T14" fmla="*/ 232727 w 21600"/>
              <a:gd name="T15" fmla="*/ 196119 h 21600"/>
              <a:gd name="T16" fmla="*/ 264797 w 21600"/>
              <a:gd name="T17" fmla="*/ 236993 h 21600"/>
              <a:gd name="T18" fmla="*/ 282870 w 21600"/>
              <a:gd name="T19" fmla="*/ 255520 h 21600"/>
              <a:gd name="T20" fmla="*/ 277515 w 21600"/>
              <a:gd name="T21" fmla="*/ 359817 h 21600"/>
              <a:gd name="T22" fmla="*/ 173292 w 21600"/>
              <a:gd name="T23" fmla="*/ 365125 h 21600"/>
              <a:gd name="T24" fmla="*/ 155219 w 21600"/>
              <a:gd name="T25" fmla="*/ 346598 h 21600"/>
              <a:gd name="T26" fmla="*/ 160533 w 21600"/>
              <a:gd name="T27" fmla="*/ 242301 h 21600"/>
              <a:gd name="T28" fmla="*/ 205363 w 21600"/>
              <a:gd name="T29" fmla="*/ 236993 h 21600"/>
              <a:gd name="T30" fmla="*/ 82275 w 21600"/>
              <a:gd name="T31" fmla="*/ 196119 h 21600"/>
              <a:gd name="T32" fmla="*/ 77508 w 21600"/>
              <a:gd name="T33" fmla="*/ 236993 h 21600"/>
              <a:gd name="T34" fmla="*/ 122804 w 21600"/>
              <a:gd name="T35" fmla="*/ 242301 h 21600"/>
              <a:gd name="T36" fmla="*/ 128118 w 21600"/>
              <a:gd name="T37" fmla="*/ 346598 h 21600"/>
              <a:gd name="T38" fmla="*/ 109578 w 21600"/>
              <a:gd name="T39" fmla="*/ 365125 h 21600"/>
              <a:gd name="T40" fmla="*/ 5315 w 21600"/>
              <a:gd name="T41" fmla="*/ 359817 h 21600"/>
              <a:gd name="T42" fmla="*/ 0 w 21600"/>
              <a:gd name="T43" fmla="*/ 255520 h 21600"/>
              <a:gd name="T44" fmla="*/ 18520 w 21600"/>
              <a:gd name="T45" fmla="*/ 236993 h 21600"/>
              <a:gd name="T46" fmla="*/ 50144 w 21600"/>
              <a:gd name="T47" fmla="*/ 200633 h 21600"/>
              <a:gd name="T48" fmla="*/ 82234 w 21600"/>
              <a:gd name="T49" fmla="*/ 169006 h 21600"/>
              <a:gd name="T50" fmla="*/ 205322 w 21600"/>
              <a:gd name="T51" fmla="*/ 127642 h 21600"/>
              <a:gd name="T52" fmla="*/ 160493 w 21600"/>
              <a:gd name="T53" fmla="*/ 122520 h 21600"/>
              <a:gd name="T54" fmla="*/ 155178 w 21600"/>
              <a:gd name="T55" fmla="*/ 18020 h 21600"/>
              <a:gd name="T56" fmla="*/ 173252 w 21600"/>
              <a:gd name="T57" fmla="*/ 0 h 21600"/>
              <a:gd name="T58" fmla="*/ 277475 w 21600"/>
              <a:gd name="T59" fmla="*/ 5308 h 21600"/>
              <a:gd name="T60" fmla="*/ 282830 w 21600"/>
              <a:gd name="T61" fmla="*/ 109605 h 21600"/>
              <a:gd name="T62" fmla="*/ 264756 w 21600"/>
              <a:gd name="T63" fmla="*/ 127642 h 21600"/>
              <a:gd name="T64" fmla="*/ 232686 w 21600"/>
              <a:gd name="T65" fmla="*/ 169006 h 21600"/>
              <a:gd name="T66" fmla="*/ 378371 w 21600"/>
              <a:gd name="T67" fmla="*/ 178151 h 21600"/>
              <a:gd name="T68" fmla="*/ 387905 w 21600"/>
              <a:gd name="T69" fmla="*/ 236993 h 21600"/>
              <a:gd name="T70" fmla="*/ 420076 w 21600"/>
              <a:gd name="T71" fmla="*/ 236993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7" name="AutoShape 16"/>
          <p:cNvSpPr/>
          <p:nvPr/>
        </p:nvSpPr>
        <p:spPr bwMode="auto">
          <a:xfrm>
            <a:off x="6123301" y="3088185"/>
            <a:ext cx="302402" cy="292878"/>
          </a:xfrm>
          <a:custGeom>
            <a:avLst/>
            <a:gdLst>
              <a:gd name="T0" fmla="*/ 375933 w 21600"/>
              <a:gd name="T1" fmla="*/ 0 h 21600"/>
              <a:gd name="T2" fmla="*/ 27292 w 21600"/>
              <a:gd name="T3" fmla="*/ 0 h 21600"/>
              <a:gd name="T4" fmla="*/ 0 w 21600"/>
              <a:gd name="T5" fmla="*/ 27680 h 21600"/>
              <a:gd name="T6" fmla="*/ 0 w 21600"/>
              <a:gd name="T7" fmla="*/ 279822 h 21600"/>
              <a:gd name="T8" fmla="*/ 27292 w 21600"/>
              <a:gd name="T9" fmla="*/ 307502 h 21600"/>
              <a:gd name="T10" fmla="*/ 160693 w 21600"/>
              <a:gd name="T11" fmla="*/ 307502 h 21600"/>
              <a:gd name="T12" fmla="*/ 118242 w 21600"/>
              <a:gd name="T13" fmla="*/ 362845 h 21600"/>
              <a:gd name="T14" fmla="*/ 118242 w 21600"/>
              <a:gd name="T15" fmla="*/ 390525 h 21600"/>
              <a:gd name="T16" fmla="*/ 160693 w 21600"/>
              <a:gd name="T17" fmla="*/ 390525 h 21600"/>
              <a:gd name="T18" fmla="*/ 242532 w 21600"/>
              <a:gd name="T19" fmla="*/ 390525 h 21600"/>
              <a:gd name="T20" fmla="*/ 281959 w 21600"/>
              <a:gd name="T21" fmla="*/ 390525 h 21600"/>
              <a:gd name="T22" fmla="*/ 281959 w 21600"/>
              <a:gd name="T23" fmla="*/ 362845 h 21600"/>
              <a:gd name="T24" fmla="*/ 242532 w 21600"/>
              <a:gd name="T25" fmla="*/ 307502 h 21600"/>
              <a:gd name="T26" fmla="*/ 375933 w 21600"/>
              <a:gd name="T27" fmla="*/ 307502 h 21600"/>
              <a:gd name="T28" fmla="*/ 403225 w 21600"/>
              <a:gd name="T29" fmla="*/ 279822 h 21600"/>
              <a:gd name="T30" fmla="*/ 403225 w 21600"/>
              <a:gd name="T31" fmla="*/ 27680 h 21600"/>
              <a:gd name="T32" fmla="*/ 375933 w 21600"/>
              <a:gd name="T33" fmla="*/ 0 h 21600"/>
              <a:gd name="T34" fmla="*/ 178875 w 21600"/>
              <a:gd name="T35" fmla="*/ 273675 h 21600"/>
              <a:gd name="T36" fmla="*/ 203125 w 21600"/>
              <a:gd name="T37" fmla="*/ 252142 h 21600"/>
              <a:gd name="T38" fmla="*/ 227374 w 21600"/>
              <a:gd name="T39" fmla="*/ 273675 h 21600"/>
              <a:gd name="T40" fmla="*/ 203125 w 21600"/>
              <a:gd name="T41" fmla="*/ 298282 h 21600"/>
              <a:gd name="T42" fmla="*/ 178875 w 21600"/>
              <a:gd name="T43" fmla="*/ 273675 h 21600"/>
              <a:gd name="T44" fmla="*/ 372908 w 21600"/>
              <a:gd name="T45" fmla="*/ 242921 h 21600"/>
              <a:gd name="T46" fmla="*/ 27292 w 21600"/>
              <a:gd name="T47" fmla="*/ 242921 h 21600"/>
              <a:gd name="T48" fmla="*/ 27292 w 21600"/>
              <a:gd name="T49" fmla="*/ 30754 h 21600"/>
              <a:gd name="T50" fmla="*/ 372908 w 21600"/>
              <a:gd name="T51" fmla="*/ 30754 h 21600"/>
              <a:gd name="T52" fmla="*/ 372908 w 21600"/>
              <a:gd name="T53" fmla="*/ 242921 h 21600"/>
              <a:gd name="T54" fmla="*/ 372908 w 21600"/>
              <a:gd name="T55" fmla="*/ 242921 h 216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00" h="21600">
                <a:moveTo>
                  <a:pt x="20138" y="0"/>
                </a:moveTo>
                <a:cubicBezTo>
                  <a:pt x="1462" y="0"/>
                  <a:pt x="1462" y="0"/>
                  <a:pt x="1462" y="0"/>
                </a:cubicBezTo>
                <a:cubicBezTo>
                  <a:pt x="650" y="0"/>
                  <a:pt x="0" y="680"/>
                  <a:pt x="0" y="1531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8"/>
                  <a:pt x="650" y="17008"/>
                  <a:pt x="1462" y="17008"/>
                </a:cubicBezTo>
                <a:cubicBezTo>
                  <a:pt x="8608" y="17008"/>
                  <a:pt x="8608" y="17008"/>
                  <a:pt x="8608" y="17008"/>
                </a:cubicBezTo>
                <a:cubicBezTo>
                  <a:pt x="8608" y="17008"/>
                  <a:pt x="8932" y="20069"/>
                  <a:pt x="6334" y="20069"/>
                </a:cubicBezTo>
                <a:cubicBezTo>
                  <a:pt x="6334" y="21600"/>
                  <a:pt x="6334" y="21600"/>
                  <a:pt x="6334" y="21600"/>
                </a:cubicBezTo>
                <a:cubicBezTo>
                  <a:pt x="8608" y="21600"/>
                  <a:pt x="8608" y="21600"/>
                  <a:pt x="8608" y="21600"/>
                </a:cubicBezTo>
                <a:cubicBezTo>
                  <a:pt x="12992" y="21600"/>
                  <a:pt x="12992" y="21600"/>
                  <a:pt x="12992" y="21600"/>
                </a:cubicBezTo>
                <a:cubicBezTo>
                  <a:pt x="15104" y="21600"/>
                  <a:pt x="15104" y="21600"/>
                  <a:pt x="15104" y="21600"/>
                </a:cubicBezTo>
                <a:cubicBezTo>
                  <a:pt x="15104" y="20069"/>
                  <a:pt x="15104" y="20069"/>
                  <a:pt x="15104" y="20069"/>
                </a:cubicBezTo>
                <a:cubicBezTo>
                  <a:pt x="12505" y="20069"/>
                  <a:pt x="12992" y="17008"/>
                  <a:pt x="12992" y="17008"/>
                </a:cubicBezTo>
                <a:cubicBezTo>
                  <a:pt x="20138" y="17008"/>
                  <a:pt x="20138" y="17008"/>
                  <a:pt x="20138" y="17008"/>
                </a:cubicBezTo>
                <a:cubicBezTo>
                  <a:pt x="20950" y="17008"/>
                  <a:pt x="21600" y="16328"/>
                  <a:pt x="21600" y="15477"/>
                </a:cubicBezTo>
                <a:cubicBezTo>
                  <a:pt x="21600" y="1531"/>
                  <a:pt x="21600" y="1531"/>
                  <a:pt x="21600" y="1531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2" y="15137"/>
                </a:moveTo>
                <a:cubicBezTo>
                  <a:pt x="9582" y="14457"/>
                  <a:pt x="10232" y="13946"/>
                  <a:pt x="10881" y="13946"/>
                </a:cubicBezTo>
                <a:cubicBezTo>
                  <a:pt x="11531" y="13946"/>
                  <a:pt x="12180" y="14457"/>
                  <a:pt x="12180" y="15137"/>
                </a:cubicBezTo>
                <a:cubicBezTo>
                  <a:pt x="12180" y="15817"/>
                  <a:pt x="11531" y="16498"/>
                  <a:pt x="10881" y="16498"/>
                </a:cubicBezTo>
                <a:cubicBezTo>
                  <a:pt x="10232" y="16498"/>
                  <a:pt x="9582" y="15817"/>
                  <a:pt x="9582" y="15137"/>
                </a:cubicBezTo>
                <a:close/>
                <a:moveTo>
                  <a:pt x="19976" y="13436"/>
                </a:moveTo>
                <a:cubicBezTo>
                  <a:pt x="1462" y="13436"/>
                  <a:pt x="1462" y="13436"/>
                  <a:pt x="1462" y="13436"/>
                </a:cubicBezTo>
                <a:cubicBezTo>
                  <a:pt x="1462" y="1701"/>
                  <a:pt x="1462" y="1701"/>
                  <a:pt x="1462" y="1701"/>
                </a:cubicBezTo>
                <a:cubicBezTo>
                  <a:pt x="19976" y="1701"/>
                  <a:pt x="19976" y="1701"/>
                  <a:pt x="19976" y="1701"/>
                </a:cubicBezTo>
                <a:lnTo>
                  <a:pt x="19976" y="13436"/>
                </a:lnTo>
                <a:close/>
                <a:moveTo>
                  <a:pt x="19976" y="13436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9" name="Rectangle 21"/>
          <p:cNvSpPr>
            <a:spLocks noChangeArrowheads="1"/>
          </p:cNvSpPr>
          <p:nvPr/>
        </p:nvSpPr>
        <p:spPr bwMode="auto">
          <a:xfrm>
            <a:off x="5099378" y="2399398"/>
            <a:ext cx="713225" cy="39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99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199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71" name="Rectangle 21"/>
          <p:cNvSpPr>
            <a:spLocks noChangeArrowheads="1"/>
          </p:cNvSpPr>
          <p:nvPr/>
        </p:nvSpPr>
        <p:spPr bwMode="auto">
          <a:xfrm>
            <a:off x="5925420" y="3367934"/>
            <a:ext cx="712447" cy="39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99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199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15897" y="4086022"/>
            <a:ext cx="1963216" cy="6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4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74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15896" y="3860771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2231339" y="1177257"/>
            <a:ext cx="1963216" cy="6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4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74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2231339" y="952007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4674651" y="1150164"/>
            <a:ext cx="1963216" cy="6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4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74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4709545" y="941879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6532590" y="4126662"/>
            <a:ext cx="1963216" cy="6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4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74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6567484" y="3918377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等腰三角形 30"/>
          <p:cNvSpPr/>
          <p:nvPr/>
        </p:nvSpPr>
        <p:spPr bwMode="auto">
          <a:xfrm rot="10800000">
            <a:off x="3956067" y="-5591"/>
            <a:ext cx="1279455" cy="768308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960" dirty="0"/>
          </a:p>
        </p:txBody>
      </p:sp>
      <p:sp>
        <p:nvSpPr>
          <p:cNvPr id="32" name="TextBox 30"/>
          <p:cNvSpPr txBox="1"/>
          <p:nvPr/>
        </p:nvSpPr>
        <p:spPr>
          <a:xfrm>
            <a:off x="516959" y="255436"/>
            <a:ext cx="1191604" cy="506899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r>
              <a:rPr lang="en-US" altLang="zh-CN" sz="142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42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616991" y="780263"/>
            <a:ext cx="290737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0"/>
          <p:cNvSpPr txBox="1"/>
          <p:nvPr/>
        </p:nvSpPr>
        <p:spPr>
          <a:xfrm>
            <a:off x="1621160" y="474299"/>
            <a:ext cx="1417627" cy="288058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pPr algn="ctr"/>
            <a:r>
              <a:rPr lang="zh-CN" altLang="en-US" sz="142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60" grpId="0" animBg="1"/>
      <p:bldP spid="31761" grpId="0"/>
      <p:bldP spid="31762" grpId="0" animBg="1"/>
      <p:bldP spid="31763" grpId="0"/>
      <p:bldP spid="31766" grpId="0" animBg="1"/>
      <p:bldP spid="31767" grpId="0" animBg="1"/>
      <p:bldP spid="31769" grpId="0"/>
      <p:bldP spid="31771" grpId="0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  <p:bldP spid="31" grpId="0" animBg="1"/>
      <p:bldP spid="3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7"/>
          <p:cNvSpPr/>
          <p:nvPr/>
        </p:nvSpPr>
        <p:spPr>
          <a:xfrm>
            <a:off x="2334445" y="141"/>
            <a:ext cx="6818650" cy="5143218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-1" fmla="*/ 3657600 w 7664245"/>
              <a:gd name="connsiteY0-2" fmla="*/ 0 h 6858000"/>
              <a:gd name="connsiteX1-3" fmla="*/ 7664245 w 7664245"/>
              <a:gd name="connsiteY1-4" fmla="*/ 0 h 6858000"/>
              <a:gd name="connsiteX2-5" fmla="*/ 7664245 w 7664245"/>
              <a:gd name="connsiteY2-6" fmla="*/ 6858000 h 6858000"/>
              <a:gd name="connsiteX3-7" fmla="*/ 0 w 7664245"/>
              <a:gd name="connsiteY3-8" fmla="*/ 6858000 h 6858000"/>
              <a:gd name="connsiteX4-9" fmla="*/ 3657600 w 7664245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5819" r="127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rtlCol="0" anchor="ctr"/>
          <a:lstStyle/>
          <a:p>
            <a:pPr algn="ctr"/>
            <a:endParaRPr lang="en-GB" sz="96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9" name="Rectangle 26"/>
          <p:cNvSpPr/>
          <p:nvPr/>
        </p:nvSpPr>
        <p:spPr>
          <a:xfrm>
            <a:off x="759415" y="1566667"/>
            <a:ext cx="2791269" cy="364711"/>
          </a:xfrm>
          <a:prstGeom prst="rect">
            <a:avLst/>
          </a:prstGeom>
        </p:spPr>
        <p:txBody>
          <a:bodyPr wrap="square" lIns="68576" tIns="34288" rIns="68576" bIns="3428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1" name="Rectangle 34"/>
          <p:cNvSpPr/>
          <p:nvPr/>
        </p:nvSpPr>
        <p:spPr>
          <a:xfrm>
            <a:off x="759415" y="2234519"/>
            <a:ext cx="2467226" cy="364711"/>
          </a:xfrm>
          <a:prstGeom prst="rect">
            <a:avLst/>
          </a:prstGeom>
        </p:spPr>
        <p:txBody>
          <a:bodyPr wrap="square" lIns="68576" tIns="34288" rIns="68576" bIns="3428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3" name="Rectangle 37"/>
          <p:cNvSpPr/>
          <p:nvPr/>
        </p:nvSpPr>
        <p:spPr>
          <a:xfrm>
            <a:off x="759417" y="2892900"/>
            <a:ext cx="2350113" cy="364711"/>
          </a:xfrm>
          <a:prstGeom prst="rect">
            <a:avLst/>
          </a:prstGeom>
        </p:spPr>
        <p:txBody>
          <a:bodyPr wrap="square" lIns="68576" tIns="34288" rIns="68576" bIns="3428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5" name="Rectangle 40"/>
          <p:cNvSpPr/>
          <p:nvPr/>
        </p:nvSpPr>
        <p:spPr>
          <a:xfrm>
            <a:off x="759417" y="3581763"/>
            <a:ext cx="2143655" cy="364711"/>
          </a:xfrm>
          <a:prstGeom prst="rect">
            <a:avLst/>
          </a:prstGeom>
        </p:spPr>
        <p:txBody>
          <a:bodyPr wrap="square" lIns="68576" tIns="34288" rIns="68576" bIns="3428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46" name="Group 3"/>
          <p:cNvGrpSpPr/>
          <p:nvPr/>
        </p:nvGrpSpPr>
        <p:grpSpPr>
          <a:xfrm>
            <a:off x="3340356" y="2072482"/>
            <a:ext cx="1580535" cy="685762"/>
            <a:chOff x="5621315" y="2514600"/>
            <a:chExt cx="2107496" cy="914400"/>
          </a:xfrm>
        </p:grpSpPr>
        <p:sp>
          <p:nvSpPr>
            <p:cNvPr id="147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D03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6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8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171450" hangingPunct="0"/>
              <a:endParaRPr lang="en-US" sz="960">
                <a:solidFill>
                  <a:schemeClr val="tx1">
                    <a:lumMod val="65000"/>
                    <a:lumOff val="35000"/>
                  </a:schemeClr>
                </a:solidFill>
                <a:sym typeface="Gill Sans" charset="0"/>
              </a:endParaRPr>
            </a:p>
          </p:txBody>
        </p:sp>
      </p:grpSp>
      <p:grpSp>
        <p:nvGrpSpPr>
          <p:cNvPr id="149" name="Group 1"/>
          <p:cNvGrpSpPr/>
          <p:nvPr/>
        </p:nvGrpSpPr>
        <p:grpSpPr>
          <a:xfrm>
            <a:off x="3745916" y="1169318"/>
            <a:ext cx="1580535" cy="685762"/>
            <a:chOff x="6162090" y="1310315"/>
            <a:chExt cx="2107496" cy="914400"/>
          </a:xfrm>
        </p:grpSpPr>
        <p:sp>
          <p:nvSpPr>
            <p:cNvPr id="150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0B1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6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1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9" tIns="19049" rIns="19049" bIns="19049" anchor="ctr"/>
              <a:lstStyle/>
              <a:p>
                <a:pPr algn="ctr" defTabSz="171450" hangingPunct="0"/>
                <a:endPara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9" tIns="19049" rIns="19049" bIns="19049" anchor="ctr"/>
              <a:lstStyle/>
              <a:p>
                <a:pPr algn="ctr" defTabSz="171450" hangingPunct="0"/>
                <a:endPara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54" name="Group 5"/>
          <p:cNvGrpSpPr/>
          <p:nvPr/>
        </p:nvGrpSpPr>
        <p:grpSpPr>
          <a:xfrm>
            <a:off x="2464928" y="3878811"/>
            <a:ext cx="1580535" cy="685762"/>
            <a:chOff x="4454013" y="4923170"/>
            <a:chExt cx="2107496" cy="914400"/>
          </a:xfrm>
        </p:grpSpPr>
        <p:sp>
          <p:nvSpPr>
            <p:cNvPr id="155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D03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6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6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57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9" tIns="19049" rIns="19049" bIns="19049" anchor="ctr"/>
              <a:lstStyle/>
              <a:p>
                <a:pPr algn="ctr" defTabSz="171450" hangingPunct="0"/>
                <a:endParaRPr lang="en-US" sz="960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  <p:sp>
            <p:nvSpPr>
              <p:cNvPr id="15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9" tIns="19049" rIns="19049" bIns="19049" anchor="ctr"/>
              <a:lstStyle/>
              <a:p>
                <a:pPr algn="ctr" defTabSz="171450" hangingPunct="0"/>
                <a:endParaRPr lang="en-US" sz="960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159" name="Group 4"/>
          <p:cNvGrpSpPr/>
          <p:nvPr/>
        </p:nvGrpSpPr>
        <p:grpSpPr>
          <a:xfrm>
            <a:off x="2906083" y="2975647"/>
            <a:ext cx="1580535" cy="685762"/>
            <a:chOff x="5042252" y="3718885"/>
            <a:chExt cx="2107496" cy="914400"/>
          </a:xfrm>
        </p:grpSpPr>
        <p:sp>
          <p:nvSpPr>
            <p:cNvPr id="160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0B1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6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1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6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9" tIns="19049" rIns="19049" bIns="19049" anchor="ctr"/>
              <a:lstStyle/>
              <a:p>
                <a:pPr algn="ctr" defTabSz="171450" hangingPunct="0"/>
                <a:endPara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9" tIns="19049" rIns="19049" bIns="19049" anchor="ctr"/>
              <a:lstStyle/>
              <a:p>
                <a:pPr algn="ctr" defTabSz="171450" hangingPunct="0"/>
                <a:endPara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9" tIns="19049" rIns="19049" bIns="19049" anchor="ctr"/>
              <a:lstStyle/>
              <a:p>
                <a:pPr algn="ctr" defTabSz="171450" hangingPunct="0"/>
                <a:endPara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36" name="等腰三角形 35"/>
          <p:cNvSpPr/>
          <p:nvPr/>
        </p:nvSpPr>
        <p:spPr bwMode="auto">
          <a:xfrm rot="10800000">
            <a:off x="3956067" y="-5591"/>
            <a:ext cx="1279455" cy="768308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960" dirty="0"/>
          </a:p>
        </p:txBody>
      </p:sp>
      <p:sp>
        <p:nvSpPr>
          <p:cNvPr id="37" name="TextBox 30"/>
          <p:cNvSpPr txBox="1"/>
          <p:nvPr/>
        </p:nvSpPr>
        <p:spPr>
          <a:xfrm>
            <a:off x="516959" y="255436"/>
            <a:ext cx="1191604" cy="506899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r>
              <a:rPr lang="en-US" altLang="zh-CN" sz="142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42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16991" y="780263"/>
            <a:ext cx="290737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0"/>
          <p:cNvSpPr txBox="1"/>
          <p:nvPr/>
        </p:nvSpPr>
        <p:spPr>
          <a:xfrm>
            <a:off x="1621160" y="474299"/>
            <a:ext cx="1417627" cy="288058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pPr algn="ctr"/>
            <a:r>
              <a:rPr lang="zh-CN" altLang="en-US" sz="142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9" grpId="0"/>
      <p:bldP spid="141" grpId="0"/>
      <p:bldP spid="143" grpId="0"/>
      <p:bldP spid="145" grpId="0"/>
      <p:bldP spid="36" grpId="0" animBg="1"/>
      <p:bldP spid="37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六边形 76"/>
          <p:cNvSpPr/>
          <p:nvPr/>
        </p:nvSpPr>
        <p:spPr>
          <a:xfrm>
            <a:off x="1256146" y="3051127"/>
            <a:ext cx="1351211" cy="379417"/>
          </a:xfrm>
          <a:prstGeom prst="hexagon">
            <a:avLst/>
          </a:prstGeom>
          <a:solidFill>
            <a:srgbClr val="0B12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"/>
          </a:p>
        </p:txBody>
      </p:sp>
      <p:sp>
        <p:nvSpPr>
          <p:cNvPr id="78" name="六边形 77"/>
          <p:cNvSpPr/>
          <p:nvPr/>
        </p:nvSpPr>
        <p:spPr>
          <a:xfrm>
            <a:off x="3014620" y="3051127"/>
            <a:ext cx="1351211" cy="379417"/>
          </a:xfrm>
          <a:prstGeom prst="hexagon">
            <a:avLst/>
          </a:prstGeom>
          <a:solidFill>
            <a:srgbClr val="D03E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"/>
          </a:p>
        </p:txBody>
      </p:sp>
      <p:sp>
        <p:nvSpPr>
          <p:cNvPr id="79" name="六边形 78"/>
          <p:cNvSpPr/>
          <p:nvPr/>
        </p:nvSpPr>
        <p:spPr>
          <a:xfrm>
            <a:off x="4813779" y="3051127"/>
            <a:ext cx="1351211" cy="379417"/>
          </a:xfrm>
          <a:prstGeom prst="hexagon">
            <a:avLst/>
          </a:prstGeom>
          <a:solidFill>
            <a:srgbClr val="0B12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"/>
          </a:p>
        </p:txBody>
      </p:sp>
      <p:sp>
        <p:nvSpPr>
          <p:cNvPr id="80" name="六边形 79"/>
          <p:cNvSpPr/>
          <p:nvPr/>
        </p:nvSpPr>
        <p:spPr>
          <a:xfrm>
            <a:off x="6693325" y="3051127"/>
            <a:ext cx="1351211" cy="379417"/>
          </a:xfrm>
          <a:prstGeom prst="hexagon">
            <a:avLst/>
          </a:prstGeom>
          <a:solidFill>
            <a:srgbClr val="D03E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"/>
          </a:p>
        </p:txBody>
      </p:sp>
      <p:grpSp>
        <p:nvGrpSpPr>
          <p:cNvPr id="15" name="组合 14"/>
          <p:cNvGrpSpPr/>
          <p:nvPr/>
        </p:nvGrpSpPr>
        <p:grpSpPr>
          <a:xfrm>
            <a:off x="1160235" y="1233247"/>
            <a:ext cx="1479271" cy="14792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165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165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974791" y="1233247"/>
            <a:ext cx="1479271" cy="14792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165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165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803735" y="1233247"/>
            <a:ext cx="1479271" cy="14792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165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165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43690" y="1233247"/>
            <a:ext cx="1479271" cy="14792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165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165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5" name="等腰三角形 15"/>
          <p:cNvSpPr>
            <a:spLocks noChangeArrowheads="1"/>
          </p:cNvSpPr>
          <p:nvPr/>
        </p:nvSpPr>
        <p:spPr bwMode="auto">
          <a:xfrm flipV="1">
            <a:off x="1809118" y="2853226"/>
            <a:ext cx="215477" cy="144048"/>
          </a:xfrm>
          <a:prstGeom prst="triangle">
            <a:avLst>
              <a:gd name="adj" fmla="val 50000"/>
            </a:avLst>
          </a:prstGeom>
          <a:solidFill>
            <a:srgbClr val="0B122C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zh-CN" altLang="zh-CN" sz="1800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36" name="等腰三角形 26"/>
          <p:cNvSpPr>
            <a:spLocks noChangeArrowheads="1"/>
          </p:cNvSpPr>
          <p:nvPr/>
        </p:nvSpPr>
        <p:spPr bwMode="auto">
          <a:xfrm flipV="1">
            <a:off x="3588711" y="2853226"/>
            <a:ext cx="215476" cy="144048"/>
          </a:xfrm>
          <a:prstGeom prst="triangle">
            <a:avLst>
              <a:gd name="adj" fmla="val 50000"/>
            </a:avLst>
          </a:prstGeom>
          <a:solidFill>
            <a:srgbClr val="D03E20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zh-CN" altLang="zh-CN" sz="1800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37" name="等腰三角形 32"/>
          <p:cNvSpPr>
            <a:spLocks noChangeArrowheads="1"/>
          </p:cNvSpPr>
          <p:nvPr/>
        </p:nvSpPr>
        <p:spPr bwMode="auto">
          <a:xfrm flipV="1">
            <a:off x="5425607" y="2853226"/>
            <a:ext cx="215476" cy="144048"/>
          </a:xfrm>
          <a:prstGeom prst="triangle">
            <a:avLst>
              <a:gd name="adj" fmla="val 50000"/>
            </a:avLst>
          </a:prstGeom>
          <a:solidFill>
            <a:srgbClr val="0B122C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zh-CN" altLang="zh-CN" sz="1800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44" name="等腰三角形 38"/>
          <p:cNvSpPr>
            <a:spLocks noChangeArrowheads="1"/>
          </p:cNvSpPr>
          <p:nvPr/>
        </p:nvSpPr>
        <p:spPr bwMode="auto">
          <a:xfrm flipV="1">
            <a:off x="7262504" y="2853226"/>
            <a:ext cx="215477" cy="144048"/>
          </a:xfrm>
          <a:prstGeom prst="triangle">
            <a:avLst>
              <a:gd name="adj" fmla="val 50000"/>
            </a:avLst>
          </a:prstGeom>
          <a:solidFill>
            <a:srgbClr val="D03E20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zh-CN" altLang="zh-CN" sz="1800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49" name="Rectangle 60"/>
          <p:cNvSpPr>
            <a:spLocks noChangeArrowheads="1"/>
          </p:cNvSpPr>
          <p:nvPr/>
        </p:nvSpPr>
        <p:spPr bwMode="auto">
          <a:xfrm>
            <a:off x="1320937" y="3129865"/>
            <a:ext cx="1219226" cy="26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14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1267233" y="3642760"/>
            <a:ext cx="1391669" cy="51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65" tIns="34283" rIns="68565" bIns="3428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Rectangle 60"/>
          <p:cNvSpPr>
            <a:spLocks noChangeArrowheads="1"/>
          </p:cNvSpPr>
          <p:nvPr/>
        </p:nvSpPr>
        <p:spPr bwMode="auto">
          <a:xfrm>
            <a:off x="3037540" y="3129233"/>
            <a:ext cx="1246193" cy="26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14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2996211" y="3642760"/>
            <a:ext cx="1391669" cy="51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65" tIns="34283" rIns="68565" bIns="3428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Rectangle 60"/>
          <p:cNvSpPr>
            <a:spLocks noChangeArrowheads="1"/>
          </p:cNvSpPr>
          <p:nvPr/>
        </p:nvSpPr>
        <p:spPr bwMode="auto">
          <a:xfrm>
            <a:off x="4881493" y="3129233"/>
            <a:ext cx="1246193" cy="26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14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4790503" y="3642760"/>
            <a:ext cx="1391669" cy="51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65" tIns="34283" rIns="68565" bIns="3428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6761039" y="3129233"/>
            <a:ext cx="1246193" cy="26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14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6722166" y="3642760"/>
            <a:ext cx="1391669" cy="51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65" tIns="34283" rIns="68565" bIns="3428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60233" y="1196548"/>
            <a:ext cx="1552667" cy="1552666"/>
            <a:chOff x="1752735" y="879940"/>
            <a:chExt cx="2070478" cy="2070476"/>
          </a:xfrm>
        </p:grpSpPr>
        <p:sp>
          <p:nvSpPr>
            <p:cNvPr id="28" name="同心圆 27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165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同心圆 29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165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942212" y="1196548"/>
            <a:ext cx="1552667" cy="1552666"/>
            <a:chOff x="1752735" y="879940"/>
            <a:chExt cx="2070478" cy="2070476"/>
          </a:xfrm>
          <a:effectLst/>
        </p:grpSpPr>
        <p:sp>
          <p:nvSpPr>
            <p:cNvPr id="69" name="同心圆 68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165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0" name="同心圆 69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165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784923" y="1196548"/>
            <a:ext cx="1552667" cy="1552666"/>
            <a:chOff x="1752735" y="879940"/>
            <a:chExt cx="2070478" cy="2070476"/>
          </a:xfrm>
        </p:grpSpPr>
        <p:sp>
          <p:nvSpPr>
            <p:cNvPr id="72" name="同心圆 71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165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3" name="同心圆 72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165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627578" y="1196548"/>
            <a:ext cx="1552667" cy="1552666"/>
            <a:chOff x="1752735" y="879940"/>
            <a:chExt cx="2070478" cy="2070476"/>
          </a:xfrm>
        </p:grpSpPr>
        <p:sp>
          <p:nvSpPr>
            <p:cNvPr id="75" name="同心圆 74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165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6" name="同心圆 75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165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83" name="椭圆 82"/>
          <p:cNvSpPr/>
          <p:nvPr/>
        </p:nvSpPr>
        <p:spPr>
          <a:xfrm>
            <a:off x="1306500" y="1342814"/>
            <a:ext cx="1260134" cy="126013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165">
              <a:defRPr/>
            </a:pPr>
            <a:endParaRPr lang="zh-CN" altLang="en-US" sz="135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3088478" y="1342814"/>
            <a:ext cx="1260134" cy="1260134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165">
              <a:defRPr/>
            </a:pPr>
            <a:endParaRPr lang="zh-CN" altLang="en-US" sz="135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4913302" y="1342814"/>
            <a:ext cx="1260134" cy="1260134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165">
              <a:defRPr/>
            </a:pPr>
            <a:endParaRPr lang="zh-CN" altLang="en-US" sz="135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6773845" y="1342814"/>
            <a:ext cx="1260134" cy="1260134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165">
              <a:defRPr/>
            </a:pPr>
            <a:endParaRPr lang="zh-CN" altLang="en-US" sz="135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7" name="等腰三角形 66"/>
          <p:cNvSpPr/>
          <p:nvPr/>
        </p:nvSpPr>
        <p:spPr bwMode="auto">
          <a:xfrm rot="10800000">
            <a:off x="3956067" y="-5591"/>
            <a:ext cx="1279455" cy="768308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960" dirty="0"/>
          </a:p>
        </p:txBody>
      </p:sp>
      <p:sp>
        <p:nvSpPr>
          <p:cNvPr id="81" name="TextBox 30"/>
          <p:cNvSpPr txBox="1"/>
          <p:nvPr/>
        </p:nvSpPr>
        <p:spPr>
          <a:xfrm>
            <a:off x="516959" y="255436"/>
            <a:ext cx="1191604" cy="506899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r>
              <a:rPr lang="en-US" altLang="zh-CN" sz="142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42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142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16991" y="780263"/>
            <a:ext cx="290737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30"/>
          <p:cNvSpPr txBox="1"/>
          <p:nvPr/>
        </p:nvSpPr>
        <p:spPr>
          <a:xfrm>
            <a:off x="1621160" y="474299"/>
            <a:ext cx="1417627" cy="288058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pPr algn="ctr"/>
            <a:r>
              <a:rPr lang="zh-CN" altLang="en-US" sz="142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35" grpId="0" bldLvl="0" animBg="1" autoUpdateAnimBg="0"/>
      <p:bldP spid="36" grpId="0" bldLvl="0" animBg="1" autoUpdateAnimBg="0"/>
      <p:bldP spid="37" grpId="0" bldLvl="0" animBg="1" autoUpdateAnimBg="0"/>
      <p:bldP spid="44" grpId="0" bldLvl="0" animBg="1" autoUpdateAnimBg="0"/>
      <p:bldP spid="49" grpId="0"/>
      <p:bldP spid="51" grpId="0"/>
      <p:bldP spid="53" grpId="0"/>
      <p:bldP spid="55" grpId="0"/>
      <p:bldP spid="57" grpId="0"/>
      <p:bldP spid="59" grpId="0"/>
      <p:bldP spid="61" grpId="0"/>
      <p:bldP spid="63" grpId="0"/>
      <p:bldP spid="83" grpId="0" animBg="1"/>
      <p:bldP spid="84" grpId="0" animBg="1"/>
      <p:bldP spid="85" grpId="0" animBg="1"/>
      <p:bldP spid="86" grpId="0" animBg="1"/>
      <p:bldP spid="67" grpId="0" animBg="1"/>
      <p:bldP spid="81" grpId="0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917" y="-57151"/>
            <a:ext cx="9130083" cy="5257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t="-28374" r="-159"/>
          <a:stretch>
            <a:fillRect/>
          </a:stretch>
        </p:blipFill>
        <p:spPr>
          <a:xfrm>
            <a:off x="13917" y="-247431"/>
            <a:ext cx="9130083" cy="5516117"/>
          </a:xfrm>
          <a:prstGeom prst="rect">
            <a:avLst/>
          </a:prstGeom>
        </p:spPr>
      </p:pic>
      <p:sp>
        <p:nvSpPr>
          <p:cNvPr id="40" name="TextBox 13"/>
          <p:cNvSpPr txBox="1"/>
          <p:nvPr/>
        </p:nvSpPr>
        <p:spPr>
          <a:xfrm>
            <a:off x="4120601" y="2972277"/>
            <a:ext cx="9027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D03E20"/>
                </a:solidFill>
                <a:latin typeface="+mj-ea"/>
                <a:ea typeface="+mj-ea"/>
              </a:rPr>
              <a:t>PART 02</a:t>
            </a:r>
            <a:endParaRPr lang="zh-CN" altLang="en-US" sz="1600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46841" y="1894753"/>
            <a:ext cx="1050317" cy="1050317"/>
            <a:chOff x="5815523" y="2664298"/>
            <a:chExt cx="1477008" cy="14770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5815523" y="2664298"/>
              <a:ext cx="1477008" cy="147700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847759" y="2696534"/>
              <a:ext cx="1412535" cy="141253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4" name="TextBox 13"/>
          <p:cNvSpPr txBox="1"/>
          <p:nvPr/>
        </p:nvSpPr>
        <p:spPr>
          <a:xfrm>
            <a:off x="4143525" y="2035213"/>
            <a:ext cx="902797" cy="769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solidFill>
                  <a:srgbClr val="D03E20"/>
                </a:solidFill>
                <a:latin typeface="+mj-ea"/>
                <a:ea typeface="+mj-ea"/>
              </a:rPr>
              <a:t>02</a:t>
            </a:r>
            <a:endParaRPr lang="zh-CN" altLang="en-US" sz="5000" b="1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sp>
        <p:nvSpPr>
          <p:cNvPr id="45" name="TextBox 11"/>
          <p:cNvSpPr txBox="1"/>
          <p:nvPr/>
        </p:nvSpPr>
        <p:spPr>
          <a:xfrm>
            <a:off x="2988204" y="3491927"/>
            <a:ext cx="3108544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zh-CN" altLang="en-US" sz="284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84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1890</Words>
  <Application>Microsoft Office PowerPoint</Application>
  <PresentationFormat>全屏显示(16:9)</PresentationFormat>
  <Paragraphs>207</Paragraphs>
  <Slides>27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Gill Sans</vt:lpstr>
      <vt:lpstr>Gulim</vt:lpstr>
      <vt:lpstr>Kozuka Gothic Pro M</vt:lpstr>
      <vt:lpstr>Simply City Light</vt:lpstr>
      <vt:lpstr>等线</vt:lpstr>
      <vt:lpstr>等线 Light</vt:lpstr>
      <vt:lpstr>方正正粗黑简体</vt:lpstr>
      <vt:lpstr>方正正黑简体</vt:lpstr>
      <vt:lpstr>华康俪金黑W8(P)</vt:lpstr>
      <vt:lpstr>微软雅黑</vt:lpstr>
      <vt:lpstr>微软雅黑 Light</vt:lpstr>
      <vt:lpstr>Arial</vt:lpstr>
      <vt:lpstr>Calibri</vt:lpstr>
      <vt:lpstr>Calibri Light</vt:lpstr>
      <vt:lpstr>Franklin Gothic Medium</vt:lpstr>
      <vt:lpstr>Helvetica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13</cp:revision>
  <dcterms:created xsi:type="dcterms:W3CDTF">2016-12-25T02:27:00Z</dcterms:created>
  <dcterms:modified xsi:type="dcterms:W3CDTF">2021-01-06T01:20:41Z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