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1046" r:id="rId2"/>
    <p:sldId id="1028" r:id="rId3"/>
    <p:sldId id="963" r:id="rId4"/>
    <p:sldId id="1045" r:id="rId5"/>
    <p:sldId id="1037" r:id="rId6"/>
    <p:sldId id="1038" r:id="rId7"/>
    <p:sldId id="1035" r:id="rId8"/>
    <p:sldId id="1025" r:id="rId9"/>
    <p:sldId id="1039" r:id="rId10"/>
    <p:sldId id="1040" r:id="rId11"/>
    <p:sldId id="1043" r:id="rId12"/>
    <p:sldId id="1044" r:id="rId13"/>
    <p:sldId id="1026" r:id="rId14"/>
    <p:sldId id="1030" r:id="rId15"/>
    <p:sldId id="1029" r:id="rId16"/>
    <p:sldId id="1031" r:id="rId17"/>
    <p:sldId id="1041" r:id="rId18"/>
    <p:sldId id="1027" r:id="rId19"/>
    <p:sldId id="1042" r:id="rId20"/>
    <p:sldId id="1036" r:id="rId21"/>
    <p:sldId id="1034" r:id="rId22"/>
    <p:sldId id="1011" r:id="rId23"/>
    <p:sldId id="1047" r:id="rId24"/>
  </p:sldIdLst>
  <p:sldSz cx="9144000" cy="51435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9227" autoAdjust="0"/>
  </p:normalViewPr>
  <p:slideViewPr>
    <p:cSldViewPr>
      <p:cViewPr varScale="1">
        <p:scale>
          <a:sx n="120" d="100"/>
          <a:sy n="120" d="100"/>
        </p:scale>
        <p:origin x="144" y="9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50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80">
              <a:noFill/>
            </a:ln>
          </c:spPr>
          <c:dPt>
            <c:idx val="1"/>
            <c:bubble3D val="0"/>
            <c:spPr>
              <a:solidFill>
                <a:schemeClr val="accent1">
                  <a:lumMod val="75000"/>
                </a:schemeClr>
              </a:solidFill>
              <a:ln w="25380">
                <a:noFill/>
              </a:ln>
            </c:spPr>
            <c:extLst>
              <c:ext xmlns:c16="http://schemas.microsoft.com/office/drawing/2014/chart" uri="{C3380CC4-5D6E-409C-BE32-E72D297353CC}">
                <c16:uniqueId val="{00000001-B1FD-4622-B1B3-B144F491264F}"/>
              </c:ext>
            </c:extLst>
          </c:dPt>
          <c:val>
            <c:numRef>
              <c:f>Sheet1!$B$2:$C$2</c:f>
              <c:numCache>
                <c:formatCode>General</c:formatCode>
                <c:ptCount val="2"/>
                <c:pt idx="0">
                  <c:v>40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B1FD-4622-B1B3-B144F491264F}"/>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6</c:v>
                </c:pt>
                <c:pt idx="3">
                  <c:v>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0-C503-4276-A408-A7EF6A5C9B8F}"/>
            </c:ext>
          </c:extLst>
        </c:ser>
        <c:dLbls>
          <c:showLegendKey val="0"/>
          <c:showVal val="0"/>
          <c:showCatName val="0"/>
          <c:showSerName val="0"/>
          <c:showPercent val="0"/>
          <c:showBubbleSize val="0"/>
        </c:dLbls>
        <c:gapWidth val="36"/>
        <c:overlap val="-20"/>
        <c:axId val="236480768"/>
        <c:axId val="236498944"/>
      </c:barChart>
      <c:catAx>
        <c:axId val="236480768"/>
        <c:scaling>
          <c:orientation val="minMax"/>
        </c:scaling>
        <c:delete val="1"/>
        <c:axPos val="b"/>
        <c:numFmt formatCode="General" sourceLinked="1"/>
        <c:majorTickMark val="out"/>
        <c:minorTickMark val="none"/>
        <c:tickLblPos val="none"/>
        <c:crossAx val="236498944"/>
        <c:crosses val="autoZero"/>
        <c:auto val="1"/>
        <c:lblAlgn val="ctr"/>
        <c:lblOffset val="100"/>
        <c:noMultiLvlLbl val="0"/>
      </c:catAx>
      <c:valAx>
        <c:axId val="236498944"/>
        <c:scaling>
          <c:orientation val="minMax"/>
        </c:scaling>
        <c:delete val="1"/>
        <c:axPos val="l"/>
        <c:numFmt formatCode="General" sourceLinked="1"/>
        <c:majorTickMark val="out"/>
        <c:minorTickMark val="none"/>
        <c:tickLblPos val="none"/>
        <c:crossAx val="236480768"/>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50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80">
              <a:noFill/>
            </a:ln>
          </c:spPr>
          <c:dPt>
            <c:idx val="1"/>
            <c:bubble3D val="0"/>
            <c:spPr>
              <a:solidFill>
                <a:schemeClr val="accent2">
                  <a:lumMod val="50000"/>
                </a:schemeClr>
              </a:solidFill>
              <a:ln w="25380">
                <a:noFill/>
              </a:ln>
            </c:spPr>
            <c:extLst>
              <c:ext xmlns:c16="http://schemas.microsoft.com/office/drawing/2014/chart" uri="{C3380CC4-5D6E-409C-BE32-E72D297353CC}">
                <c16:uniqueId val="{00000001-ACF8-41B4-A2BD-30CD14093C19}"/>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ACF8-41B4-A2BD-30CD14093C19}"/>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50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438">
              <a:noFill/>
            </a:ln>
          </c:spPr>
          <c:dPt>
            <c:idx val="1"/>
            <c:bubble3D val="0"/>
            <c:spPr>
              <a:solidFill>
                <a:schemeClr val="accent3">
                  <a:lumMod val="75000"/>
                </a:schemeClr>
              </a:solidFill>
              <a:ln w="25438">
                <a:noFill/>
              </a:ln>
            </c:spPr>
            <c:extLst>
              <c:ext xmlns:c16="http://schemas.microsoft.com/office/drawing/2014/chart" uri="{C3380CC4-5D6E-409C-BE32-E72D297353CC}">
                <c16:uniqueId val="{00000001-C754-481C-B8E0-88ECEDA701F2}"/>
              </c:ext>
            </c:extLst>
          </c:dPt>
          <c:val>
            <c:numRef>
              <c:f>Sheet1!$B$2:$C$2</c:f>
              <c:numCache>
                <c:formatCode>General</c:formatCode>
                <c:ptCount val="2"/>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C754-481C-B8E0-88ECEDA701F2}"/>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27159703099"/>
          <c:y val="1.9317334137060601E-2"/>
        </c:manualLayout>
      </c:layout>
      <c:overlay val="0"/>
      <c:spPr>
        <a:noFill/>
        <a:ln w="25378">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78">
              <a:noFill/>
            </a:ln>
          </c:spPr>
          <c:dPt>
            <c:idx val="1"/>
            <c:bubble3D val="0"/>
            <c:spPr>
              <a:solidFill>
                <a:schemeClr val="accent4">
                  <a:lumMod val="75000"/>
                </a:schemeClr>
              </a:solidFill>
              <a:ln w="25378">
                <a:noFill/>
              </a:ln>
            </c:spPr>
            <c:extLst>
              <c:ext xmlns:c16="http://schemas.microsoft.com/office/drawing/2014/chart" uri="{C3380CC4-5D6E-409C-BE32-E72D297353CC}">
                <c16:uniqueId val="{00000001-7859-454A-8FDC-31DA4E13ADC9}"/>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7859-454A-8FDC-31DA4E13ADC9}"/>
            </c:ext>
          </c:extLst>
        </c:ser>
        <c:dLbls>
          <c:showLegendKey val="0"/>
          <c:showVal val="0"/>
          <c:showCatName val="0"/>
          <c:showSerName val="0"/>
          <c:showPercent val="0"/>
          <c:showBubbleSize val="0"/>
          <c:showLeaderLines val="1"/>
        </c:dLbls>
        <c:firstSliceAng val="0"/>
      </c:pieChart>
      <c:spPr>
        <a:noFill/>
        <a:ln w="25378">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5003"/>
          <c:y val="1.9316813339508999E-2"/>
        </c:manualLayout>
      </c:layout>
      <c:overlay val="0"/>
      <c:spPr>
        <a:noFill/>
        <a:ln w="25438">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438">
              <a:noFill/>
            </a:ln>
          </c:spPr>
          <c:dPt>
            <c:idx val="1"/>
            <c:bubble3D val="0"/>
            <c:spPr>
              <a:solidFill>
                <a:schemeClr val="accent5">
                  <a:lumMod val="75000"/>
                </a:schemeClr>
              </a:solidFill>
              <a:ln w="25438">
                <a:noFill/>
              </a:ln>
            </c:spPr>
            <c:extLst>
              <c:ext xmlns:c16="http://schemas.microsoft.com/office/drawing/2014/chart" uri="{C3380CC4-5D6E-409C-BE32-E72D297353CC}">
                <c16:uniqueId val="{00000001-E007-4460-AE98-FDBB144F997B}"/>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E007-4460-AE98-FDBB144F997B}"/>
            </c:ext>
          </c:extLst>
        </c:ser>
        <c:dLbls>
          <c:showLegendKey val="0"/>
          <c:showVal val="0"/>
          <c:showCatName val="0"/>
          <c:showSerName val="0"/>
          <c:showPercent val="0"/>
          <c:showBubbleSize val="0"/>
          <c:showLeaderLines val="1"/>
        </c:dLbls>
        <c:firstSliceAng val="0"/>
      </c:pieChart>
      <c:spPr>
        <a:noFill/>
        <a:ln w="25438">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507025003"/>
          <c:y val="1.9316813339508999E-2"/>
        </c:manualLayout>
      </c:layout>
      <c:overlay val="0"/>
      <c:spPr>
        <a:noFill/>
        <a:ln w="25380">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FFFFFF"/>
            </a:solidFill>
            <a:ln w="25380">
              <a:noFill/>
            </a:ln>
          </c:spPr>
          <c:dPt>
            <c:idx val="1"/>
            <c:bubble3D val="0"/>
            <c:spPr>
              <a:solidFill>
                <a:schemeClr val="accent6">
                  <a:lumMod val="75000"/>
                </a:schemeClr>
              </a:solidFill>
              <a:ln w="25380">
                <a:noFill/>
              </a:ln>
            </c:spPr>
            <c:extLst>
              <c:ext xmlns:c16="http://schemas.microsoft.com/office/drawing/2014/chart" uri="{C3380CC4-5D6E-409C-BE32-E72D297353CC}">
                <c16:uniqueId val="{00000001-BC40-41A2-9F04-C571B4983886}"/>
              </c:ext>
            </c:extLst>
          </c:dPt>
          <c:val>
            <c:numRef>
              <c:f>Sheet1!$B$2:$C$2</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BC40-41A2-9F04-C571B4983886}"/>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lang="zh-CN" sz="299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4</c:v>
                </c:pt>
                <c:pt idx="1">
                  <c:v>3</c:v>
                </c:pt>
                <c:pt idx="2">
                  <c:v>6</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0-10C7-47DC-9675-460482CD5B42}"/>
            </c:ext>
          </c:extLst>
        </c:ser>
        <c:dLbls>
          <c:showLegendKey val="0"/>
          <c:showVal val="0"/>
          <c:showCatName val="0"/>
          <c:showSerName val="0"/>
          <c:showPercent val="0"/>
          <c:showBubbleSize val="0"/>
        </c:dLbls>
        <c:gapWidth val="36"/>
        <c:overlap val="-20"/>
        <c:axId val="230306176"/>
        <c:axId val="230307712"/>
      </c:barChart>
      <c:catAx>
        <c:axId val="230306176"/>
        <c:scaling>
          <c:orientation val="minMax"/>
        </c:scaling>
        <c:delete val="1"/>
        <c:axPos val="b"/>
        <c:numFmt formatCode="General" sourceLinked="1"/>
        <c:majorTickMark val="out"/>
        <c:minorTickMark val="none"/>
        <c:tickLblPos val="none"/>
        <c:crossAx val="230307712"/>
        <c:crosses val="autoZero"/>
        <c:auto val="1"/>
        <c:lblAlgn val="ctr"/>
        <c:lblOffset val="100"/>
        <c:noMultiLvlLbl val="0"/>
      </c:catAx>
      <c:valAx>
        <c:axId val="230307712"/>
        <c:scaling>
          <c:orientation val="minMax"/>
        </c:scaling>
        <c:delete val="1"/>
        <c:axPos val="l"/>
        <c:numFmt formatCode="General" sourceLinked="1"/>
        <c:majorTickMark val="out"/>
        <c:minorTickMark val="none"/>
        <c:tickLblPos val="none"/>
        <c:crossAx val="230306176"/>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3</c:v>
                </c:pt>
                <c:pt idx="1">
                  <c:v>1.4</c:v>
                </c:pt>
                <c:pt idx="2">
                  <c:v>2</c:v>
                </c:pt>
                <c:pt idx="3">
                  <c:v>0.70000000000000095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0-42E6-4D49-A876-3013A25915CD}"/>
            </c:ext>
          </c:extLst>
        </c:ser>
        <c:dLbls>
          <c:showLegendKey val="0"/>
          <c:showVal val="1"/>
          <c:showCatName val="0"/>
          <c:showSerName val="0"/>
          <c:showPercent val="0"/>
          <c:showBubbleSize val="0"/>
        </c:dLbls>
        <c:gapWidth val="36"/>
        <c:overlap val="-20"/>
        <c:axId val="230232064"/>
        <c:axId val="230233600"/>
      </c:barChart>
      <c:catAx>
        <c:axId val="230232064"/>
        <c:scaling>
          <c:orientation val="minMax"/>
        </c:scaling>
        <c:delete val="1"/>
        <c:axPos val="b"/>
        <c:numFmt formatCode="General" sourceLinked="1"/>
        <c:majorTickMark val="out"/>
        <c:minorTickMark val="none"/>
        <c:tickLblPos val="none"/>
        <c:crossAx val="230233600"/>
        <c:crosses val="autoZero"/>
        <c:auto val="1"/>
        <c:lblAlgn val="ctr"/>
        <c:lblOffset val="100"/>
        <c:noMultiLvlLbl val="0"/>
      </c:catAx>
      <c:valAx>
        <c:axId val="230233600"/>
        <c:scaling>
          <c:orientation val="minMax"/>
        </c:scaling>
        <c:delete val="1"/>
        <c:axPos val="l"/>
        <c:numFmt formatCode="General" sourceLinked="1"/>
        <c:majorTickMark val="out"/>
        <c:minorTickMark val="none"/>
        <c:tickLblPos val="none"/>
        <c:crossAx val="230232064"/>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1.3</c:v>
                </c:pt>
                <c:pt idx="3">
                  <c:v>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0-E2DB-409A-A3A6-DA69F8CB00E2}"/>
            </c:ext>
          </c:extLst>
        </c:ser>
        <c:dLbls>
          <c:showLegendKey val="0"/>
          <c:showVal val="0"/>
          <c:showCatName val="0"/>
          <c:showSerName val="0"/>
          <c:showPercent val="0"/>
          <c:showBubbleSize val="0"/>
        </c:dLbls>
        <c:gapWidth val="36"/>
        <c:overlap val="-20"/>
        <c:axId val="230274176"/>
        <c:axId val="230275712"/>
      </c:barChart>
      <c:catAx>
        <c:axId val="230274176"/>
        <c:scaling>
          <c:orientation val="minMax"/>
        </c:scaling>
        <c:delete val="1"/>
        <c:axPos val="b"/>
        <c:numFmt formatCode="General" sourceLinked="1"/>
        <c:majorTickMark val="out"/>
        <c:minorTickMark val="none"/>
        <c:tickLblPos val="none"/>
        <c:crossAx val="230275712"/>
        <c:crosses val="autoZero"/>
        <c:auto val="1"/>
        <c:lblAlgn val="ctr"/>
        <c:lblOffset val="100"/>
        <c:noMultiLvlLbl val="0"/>
      </c:catAx>
      <c:valAx>
        <c:axId val="230275712"/>
        <c:scaling>
          <c:orientation val="minMax"/>
        </c:scaling>
        <c:delete val="1"/>
        <c:axPos val="l"/>
        <c:numFmt formatCode="General" sourceLinked="1"/>
        <c:majorTickMark val="out"/>
        <c:minorTickMark val="none"/>
        <c:tickLblPos val="none"/>
        <c:crossAx val="230274176"/>
        <c:crosses val="autoZero"/>
        <c:crossBetween val="between"/>
      </c:valAx>
      <c:spPr>
        <a:noFill/>
        <a:ln w="25400">
          <a:noFill/>
        </a:ln>
      </c:spPr>
    </c:plotArea>
    <c:plotVisOnly val="1"/>
    <c:dispBlanksAs val="gap"/>
    <c:showDLblsOverMax val="0"/>
  </c:chart>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17</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zh-CN" altLang="en-US"/>
              <a:t>更多模板下载地址：</a:t>
            </a:r>
            <a:r>
              <a:rPr lang="en-US" altLang="zh-CN"/>
              <a:t>http://www.pptvzaixian.com/shop/view28111.html</a:t>
            </a:r>
            <a:r>
              <a:rPr lang="zh-CN" altLang="en-US"/>
              <a:t>（复制链接到浏览器打开）</a:t>
            </a:r>
          </a:p>
        </p:txBody>
      </p:sp>
      <p:sp>
        <p:nvSpPr>
          <p:cNvPr id="18436" name="灯片编号占位符 3"/>
          <p:cNvSpPr>
            <a:spLocks noGrp="1"/>
          </p:cNvSpPr>
          <p:nvPr>
            <p:ph type="sldNum" sz="quarter" idx="5"/>
          </p:nvPr>
        </p:nvSpPr>
        <p:spPr bwMode="auto">
          <a:noFill/>
          <a:ln>
            <a:miter lim="800000"/>
          </a:ln>
        </p:spPr>
        <p:txBody>
          <a:bodyPr/>
          <a:lstStyle/>
          <a:p>
            <a:fld id="{E4124EFD-FAFC-4DC8-AF1C-CB362EE09158}" type="slidenum">
              <a:rPr lang="en-US" altLang="zh-CN">
                <a:ea typeface="华文细黑" panose="02010600040101010101" pitchFamily="2" charset="-122"/>
              </a:rPr>
              <a:t>22</a:t>
            </a:fld>
            <a:endParaRPr lang="en-US" altLang="zh-CN">
              <a:ea typeface="华文细黑" panose="0201060004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3076" name="Picture 4" descr="C:\Users\Administrator\Desktop\1副本.jpg"/>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0" y="0"/>
            <a:ext cx="9144000" cy="5148262"/>
          </a:xfrm>
          <a:prstGeom prst="rect">
            <a:avLst/>
          </a:prstGeom>
          <a:noFill/>
        </p:spPr>
      </p:pic>
      <p:pic>
        <p:nvPicPr>
          <p:cNvPr id="7" name="Picture 3" descr="C:\Users\Administrator\Desktop\微立体创业计划\005.png"/>
          <p:cNvPicPr>
            <a:picLocks noChangeAspect="1" noChangeArrowheads="1"/>
          </p:cNvPicPr>
          <p:nvPr userDrawn="1"/>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9"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12"/>
          <p:cNvSpPr txBox="1">
            <a:spLocks noChangeArrowheads="1"/>
          </p:cNvSpPr>
          <p:nvPr userDrawn="1"/>
        </p:nvSpPr>
        <p:spPr bwMode="auto">
          <a:xfrm>
            <a:off x="1187624" y="370296"/>
            <a:ext cx="216024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00" fill="hold"/>
                                        <p:tgtEl>
                                          <p:spTgt spid="7"/>
                                        </p:tgtEl>
                                        <p:attrNameLst>
                                          <p:attrName>ppt_x</p:attrName>
                                        </p:attrNameLst>
                                      </p:cBhvr>
                                      <p:tavLst>
                                        <p:tav tm="0">
                                          <p:val>
                                            <p:strVal val="0-#ppt_w/2"/>
                                          </p:val>
                                        </p:tav>
                                        <p:tav tm="100000">
                                          <p:val>
                                            <p:strVal val="#ppt_x"/>
                                          </p:val>
                                        </p:tav>
                                      </p:tavLst>
                                    </p:anim>
                                    <p:anim calcmode="lin" valueType="num">
                                      <p:cBhvr additive="base">
                                        <p:cTn id="8" dur="12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00" fill="hold"/>
                                        <p:tgtEl>
                                          <p:spTgt spid="8"/>
                                        </p:tgtEl>
                                        <p:attrNameLst>
                                          <p:attrName>ppt_x</p:attrName>
                                        </p:attrNameLst>
                                      </p:cBhvr>
                                      <p:tavLst>
                                        <p:tav tm="0">
                                          <p:val>
                                            <p:strVal val="#ppt_x"/>
                                          </p:val>
                                        </p:tav>
                                        <p:tav tm="100000">
                                          <p:val>
                                            <p:strVal val="#ppt_x"/>
                                          </p:val>
                                        </p:tav>
                                      </p:tavLst>
                                    </p:anim>
                                    <p:anim calcmode="lin" valueType="num">
                                      <p:cBhvr additive="base">
                                        <p:cTn id="12" dur="12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6118" y="4786626"/>
            <a:ext cx="410853" cy="273844"/>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名片正.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9144000" cy="5148262"/>
          </a:xfrm>
          <a:prstGeom prst="rect">
            <a:avLst/>
          </a:prstGeom>
          <a:noFill/>
        </p:spPr>
      </p:pic>
      <p:sp>
        <p:nvSpPr>
          <p:cNvPr id="20" name="矩形 259"/>
          <p:cNvSpPr>
            <a:spLocks noChangeArrowheads="1"/>
          </p:cNvSpPr>
          <p:nvPr/>
        </p:nvSpPr>
        <p:spPr bwMode="auto">
          <a:xfrm>
            <a:off x="1619673" y="2744436"/>
            <a:ext cx="604867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dirty="0">
                <a:solidFill>
                  <a:schemeClr val="bg1">
                    <a:lumMod val="50000"/>
                  </a:schemeClr>
                </a:solidFill>
                <a:cs typeface="Arial" panose="020B0604020202020204" pitchFamily="34" charset="0"/>
              </a:rPr>
              <a:t>足球比赛策划</a:t>
            </a:r>
            <a:r>
              <a:rPr lang="en-US" altLang="zh-CN" sz="4000" b="1" cap="all" dirty="0">
                <a:solidFill>
                  <a:schemeClr val="bg1">
                    <a:lumMod val="50000"/>
                  </a:schemeClr>
                </a:solidFill>
                <a:cs typeface="Arial" panose="020B0604020202020204" pitchFamily="34" charset="0"/>
              </a:rPr>
              <a:t>PPT</a:t>
            </a:r>
            <a:r>
              <a:rPr lang="zh-CN" altLang="en-US" sz="4000" b="1" cap="all" dirty="0">
                <a:solidFill>
                  <a:schemeClr val="bg1">
                    <a:lumMod val="50000"/>
                  </a:schemeClr>
                </a:solidFill>
                <a:cs typeface="Arial" panose="020B0604020202020204" pitchFamily="34" charset="0"/>
              </a:rPr>
              <a:t>模版</a:t>
            </a:r>
          </a:p>
        </p:txBody>
      </p:sp>
      <p:sp>
        <p:nvSpPr>
          <p:cNvPr id="21" name="矩形 259"/>
          <p:cNvSpPr>
            <a:spLocks noChangeArrowheads="1"/>
          </p:cNvSpPr>
          <p:nvPr/>
        </p:nvSpPr>
        <p:spPr bwMode="auto">
          <a:xfrm>
            <a:off x="2276129" y="3291830"/>
            <a:ext cx="484476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a:solidFill>
                  <a:schemeClr val="bg1">
                    <a:lumMod val="50000"/>
                  </a:schemeClr>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3068217" y="1743402"/>
            <a:ext cx="30243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a:solidFill>
                  <a:schemeClr val="accent1"/>
                </a:solidFill>
                <a:latin typeface="Ebrima" panose="02000000000000000000" pitchFamily="2" charset="0"/>
                <a:ea typeface="Ebrima" panose="02000000000000000000" pitchFamily="2" charset="0"/>
                <a:cs typeface="Ebrima" panose="02000000000000000000" pitchFamily="2" charset="0"/>
              </a:rPr>
              <a:t>20XX</a:t>
            </a:r>
            <a:endParaRPr lang="zh-CN" altLang="en-US" sz="7200" b="1" cap="all" dirty="0">
              <a:solidFill>
                <a:schemeClr val="accent1"/>
              </a:solidFill>
              <a:latin typeface="Ebrima" panose="02000000000000000000" pitchFamily="2" charset="0"/>
              <a:ea typeface="Dotum" pitchFamily="34" charset="-127"/>
              <a:cs typeface="Ebrima" panose="02000000000000000000" pitchFamily="2" charset="0"/>
            </a:endParaRPr>
          </a:p>
        </p:txBody>
      </p:sp>
      <p:sp>
        <p:nvSpPr>
          <p:cNvPr id="23" name="矩形 22"/>
          <p:cNvSpPr/>
          <p:nvPr/>
        </p:nvSpPr>
        <p:spPr>
          <a:xfrm>
            <a:off x="2282332" y="3720095"/>
            <a:ext cx="4572794" cy="507839"/>
          </a:xfrm>
          <a:prstGeom prst="rect">
            <a:avLst/>
          </a:prstGeom>
        </p:spPr>
        <p:txBody>
          <a:bodyPr lIns="91448" tIns="45724" rIns="91448" bIns="45724">
            <a:spAutoFit/>
          </a:bodyPr>
          <a:lstStyle/>
          <a:p>
            <a:pPr algn="ctr"/>
            <a:r>
              <a:rPr lang="en-US" altLang="zh-CN" sz="900" dirty="0">
                <a:solidFill>
                  <a:schemeClr val="tx1">
                    <a:lumMod val="50000"/>
                    <a:lumOff val="50000"/>
                  </a:schemeClr>
                </a:solidFill>
              </a:rPr>
              <a:t>Chinese  companies  will no longer remain in the hard stage and they are also promoting a culture Chinese  companies  will no longer remain </a:t>
            </a:r>
          </a:p>
          <a:p>
            <a:pPr algn="ctr"/>
            <a:r>
              <a:rPr lang="en-US" altLang="zh-CN" sz="900" dirty="0">
                <a:solidFill>
                  <a:schemeClr val="tx1">
                    <a:lumMod val="50000"/>
                    <a:lumOff val="50000"/>
                  </a:schemeClr>
                </a:solidFill>
              </a:rPr>
              <a:t>in the hard stage and they are also promoting a culture</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gtEl>
                                        <p:attrNameLst>
                                          <p:attrName>ppt_y</p:attrName>
                                        </p:attrNameLst>
                                      </p:cBhvr>
                                      <p:tavLst>
                                        <p:tav tm="0">
                                          <p:val>
                                            <p:strVal val="#ppt_y"/>
                                          </p:val>
                                        </p:tav>
                                        <p:tav tm="100000">
                                          <p:val>
                                            <p:strVal val="#ppt_y"/>
                                          </p:val>
                                        </p:tav>
                                      </p:tavLst>
                                    </p:anim>
                                    <p:anim calcmode="lin" valueType="num">
                                      <p:cBhvr>
                                        <p:cTn id="2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gtEl>
                                      </p:cBhvr>
                                    </p:animEffect>
                                  </p:childTnLst>
                                </p:cTn>
                              </p:par>
                            </p:childTnLst>
                          </p:cTn>
                        </p:par>
                        <p:par>
                          <p:cTn id="30" fill="hold">
                            <p:stCondLst>
                              <p:cond delay="31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par>
                          <p:cTn id="34" fill="hold">
                            <p:stCondLst>
                              <p:cond delay="36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1"/>
                                        </p:tgtEl>
                                        <p:attrNameLst>
                                          <p:attrName>ppt_y</p:attrName>
                                        </p:attrNameLst>
                                      </p:cBhvr>
                                      <p:tavLst>
                                        <p:tav tm="0">
                                          <p:val>
                                            <p:strVal val="#ppt_y"/>
                                          </p:val>
                                        </p:tav>
                                        <p:tav tm="100000">
                                          <p:val>
                                            <p:strVal val="#ppt_y"/>
                                          </p:val>
                                        </p:tav>
                                      </p:tavLst>
                                    </p:anim>
                                    <p:anim calcmode="lin" valueType="num">
                                      <p:cBhvr>
                                        <p:cTn id="3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1"/>
                                        </p:tgtEl>
                                      </p:cBhvr>
                                    </p:animEffect>
                                  </p:childTnLst>
                                </p:cTn>
                              </p:par>
                            </p:childTnLst>
                          </p:cTn>
                        </p:par>
                        <p:par>
                          <p:cTn id="42" fill="hold">
                            <p:stCondLst>
                              <p:cond delay="69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1"/>
                                        </p:tgtEl>
                                      </p:cBhvr>
                                    </p:animEffect>
                                    <p:animScale>
                                      <p:cBhvr>
                                        <p:cTn id="45" dur="250" autoRev="1" fill="hold"/>
                                        <p:tgtEl>
                                          <p:spTgt spid="21"/>
                                        </p:tgtEl>
                                      </p:cBhvr>
                                      <p:by x="105000" y="105000"/>
                                    </p:animScale>
                                  </p:childTnLst>
                                </p:cTn>
                              </p:par>
                            </p:childTnLst>
                          </p:cTn>
                        </p:par>
                        <p:par>
                          <p:cTn id="46" fill="hold">
                            <p:stCondLst>
                              <p:cond delay="745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435567" y="1700399"/>
          <a:ext cx="1097579" cy="2024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500249" y="3761991"/>
            <a:ext cx="968214" cy="166199"/>
          </a:xfrm>
          <a:prstGeom prst="rect">
            <a:avLst/>
          </a:prstGeom>
          <a:noFill/>
        </p:spPr>
        <p:txBody>
          <a:bodyPr wrap="none" lIns="0" tIns="0" rIns="0" bIns="0" rtlCol="0">
            <a:spAutoFit/>
          </a:bodyPr>
          <a:lstStyle/>
          <a:p>
            <a:pPr algn="ct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01</a:t>
            </a:r>
          </a:p>
        </p:txBody>
      </p:sp>
      <p:graphicFrame>
        <p:nvGraphicFramePr>
          <p:cNvPr id="7" name="Chart 6"/>
          <p:cNvGraphicFramePr/>
          <p:nvPr/>
        </p:nvGraphicFramePr>
        <p:xfrm>
          <a:off x="4627779" y="1700399"/>
          <a:ext cx="1097579" cy="2024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692460" y="3761991"/>
            <a:ext cx="968214" cy="166199"/>
          </a:xfrm>
          <a:prstGeom prst="rect">
            <a:avLst/>
          </a:prstGeom>
          <a:noFill/>
        </p:spPr>
        <p:txBody>
          <a:bodyPr wrap="none" lIns="0" tIns="0" rIns="0" bIns="0" rtlCol="0">
            <a:spAutoFit/>
          </a:bodyPr>
          <a:lstStyle/>
          <a:p>
            <a:pPr algn="ct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02</a:t>
            </a:r>
          </a:p>
        </p:txBody>
      </p:sp>
      <p:graphicFrame>
        <p:nvGraphicFramePr>
          <p:cNvPr id="9" name="Chart 8"/>
          <p:cNvGraphicFramePr/>
          <p:nvPr/>
        </p:nvGraphicFramePr>
        <p:xfrm>
          <a:off x="5812457" y="1700399"/>
          <a:ext cx="1097579" cy="202494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5877139" y="3761991"/>
            <a:ext cx="968214" cy="166199"/>
          </a:xfrm>
          <a:prstGeom prst="rect">
            <a:avLst/>
          </a:prstGeom>
          <a:noFill/>
        </p:spPr>
        <p:txBody>
          <a:bodyPr wrap="none" lIns="0" tIns="0" rIns="0" bIns="0" rtlCol="0">
            <a:spAutoFit/>
          </a:bodyPr>
          <a:lstStyle/>
          <a:p>
            <a:pPr algn="ct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03</a:t>
            </a:r>
          </a:p>
        </p:txBody>
      </p:sp>
      <p:graphicFrame>
        <p:nvGraphicFramePr>
          <p:cNvPr id="11" name="Chart 10"/>
          <p:cNvGraphicFramePr/>
          <p:nvPr/>
        </p:nvGraphicFramePr>
        <p:xfrm>
          <a:off x="7000875" y="1700399"/>
          <a:ext cx="1097579" cy="2024942"/>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7065558" y="3761991"/>
            <a:ext cx="968214" cy="166199"/>
          </a:xfrm>
          <a:prstGeom prst="rect">
            <a:avLst/>
          </a:prstGeom>
          <a:noFill/>
        </p:spPr>
        <p:txBody>
          <a:bodyPr wrap="none" lIns="0" tIns="0" rIns="0" bIns="0" rtlCol="0">
            <a:spAutoFit/>
          </a:bodyPr>
          <a:lstStyle/>
          <a:p>
            <a:pPr algn="ct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04</a:t>
            </a:r>
          </a:p>
        </p:txBody>
      </p:sp>
      <p:grpSp>
        <p:nvGrpSpPr>
          <p:cNvPr id="2" name="Group 12"/>
          <p:cNvGrpSpPr/>
          <p:nvPr/>
        </p:nvGrpSpPr>
        <p:grpSpPr>
          <a:xfrm>
            <a:off x="1192684" y="1923561"/>
            <a:ext cx="2089723" cy="1729861"/>
            <a:chOff x="1023776" y="1932475"/>
            <a:chExt cx="2781691" cy="2655910"/>
          </a:xfrm>
        </p:grpSpPr>
        <p:sp>
          <p:nvSpPr>
            <p:cNvPr id="14" name="Text Placeholder 32"/>
            <p:cNvSpPr txBox="1"/>
            <p:nvPr/>
          </p:nvSpPr>
          <p:spPr>
            <a:xfrm>
              <a:off x="1023776" y="3879576"/>
              <a:ext cx="2781691" cy="70880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5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5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AU"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1023779" y="2329688"/>
              <a:ext cx="2781688" cy="70880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5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5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AU"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1023777" y="1932475"/>
              <a:ext cx="2420841" cy="510343"/>
            </a:xfrm>
            <a:prstGeom prst="rect">
              <a:avLst/>
            </a:prstGeom>
            <a:noFill/>
          </p:spPr>
          <p:txBody>
            <a:bodyPr wrap="square" lIns="0" tIns="0" rIns="0" bIns="0" rtlCol="0">
              <a:spAutoFit/>
            </a:body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7" grpId="0">
        <p:bldAsOne/>
      </p:bldGraphic>
      <p:bldP spid="8" grpId="0"/>
      <p:bldGraphic spid="9" grpId="0">
        <p:bldAsOne/>
      </p:bldGraphic>
      <p:bldP spid="10" grpId="0"/>
      <p:bldGraphic spid="11" grpId="0">
        <p:bldAsOne/>
      </p:bldGraphic>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8"/>
          <p:cNvGrpSpPr/>
          <p:nvPr/>
        </p:nvGrpSpPr>
        <p:grpSpPr>
          <a:xfrm>
            <a:off x="3312780" y="2659148"/>
            <a:ext cx="1958931" cy="1871909"/>
            <a:chOff x="3065829" y="2668267"/>
            <a:chExt cx="1872107" cy="1761728"/>
          </a:xfrm>
        </p:grpSpPr>
        <p:sp>
          <p:nvSpPr>
            <p:cNvPr id="80" name="椭圆 79"/>
            <p:cNvSpPr/>
            <p:nvPr/>
          </p:nvSpPr>
          <p:spPr>
            <a:xfrm>
              <a:off x="3115072" y="2668267"/>
              <a:ext cx="1761728" cy="17617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4425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2" name="椭圆 81"/>
            <p:cNvSpPr/>
            <p:nvPr/>
          </p:nvSpPr>
          <p:spPr>
            <a:xfrm>
              <a:off x="34392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3" name="椭圆 82"/>
            <p:cNvSpPr/>
            <p:nvPr/>
          </p:nvSpPr>
          <p:spPr>
            <a:xfrm>
              <a:off x="30658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4" name="椭圆 83"/>
            <p:cNvSpPr/>
            <p:nvPr/>
          </p:nvSpPr>
          <p:spPr>
            <a:xfrm>
              <a:off x="48184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5" name="椭圆 84"/>
            <p:cNvSpPr/>
            <p:nvPr/>
          </p:nvSpPr>
          <p:spPr>
            <a:xfrm>
              <a:off x="4442509" y="422417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6" name="椭圆 85"/>
            <p:cNvSpPr/>
            <p:nvPr/>
          </p:nvSpPr>
          <p:spPr>
            <a:xfrm>
              <a:off x="3439209" y="420131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3" name="组合 86"/>
            <p:cNvGrpSpPr/>
            <p:nvPr/>
          </p:nvGrpSpPr>
          <p:grpSpPr>
            <a:xfrm>
              <a:off x="3269293" y="2943616"/>
              <a:ext cx="1465545" cy="1202499"/>
              <a:chOff x="3269293" y="2943616"/>
              <a:chExt cx="1465545" cy="1202499"/>
            </a:xfrm>
          </p:grpSpPr>
          <p:sp>
            <p:nvSpPr>
              <p:cNvPr id="88" name="任意多边形 87"/>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8"/>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93"/>
          <p:cNvGrpSpPr/>
          <p:nvPr/>
        </p:nvGrpSpPr>
        <p:grpSpPr>
          <a:xfrm>
            <a:off x="827477" y="948918"/>
            <a:ext cx="7494437" cy="1333391"/>
            <a:chOff x="2954339" y="1279908"/>
            <a:chExt cx="7162269" cy="1254909"/>
          </a:xfrm>
        </p:grpSpPr>
        <p:sp>
          <p:nvSpPr>
            <p:cNvPr id="95" name="矩形 94"/>
            <p:cNvSpPr>
              <a:spLocks noChangeArrowheads="1"/>
            </p:cNvSpPr>
            <p:nvPr/>
          </p:nvSpPr>
          <p:spPr bwMode="auto">
            <a:xfrm>
              <a:off x="2954339" y="1694800"/>
              <a:ext cx="7162269" cy="84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2963100" y="1279908"/>
              <a:ext cx="1058887" cy="347594"/>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选题背景</a:t>
              </a:r>
            </a:p>
          </p:txBody>
        </p:sp>
      </p:grpSp>
      <p:grpSp>
        <p:nvGrpSpPr>
          <p:cNvPr id="5" name="组合 96"/>
          <p:cNvGrpSpPr/>
          <p:nvPr/>
        </p:nvGrpSpPr>
        <p:grpSpPr>
          <a:xfrm>
            <a:off x="3796261" y="3097775"/>
            <a:ext cx="979519" cy="994650"/>
            <a:chOff x="3254772" y="2872916"/>
            <a:chExt cx="936104" cy="936104"/>
          </a:xfrm>
          <a:solidFill>
            <a:srgbClr val="444455"/>
          </a:solidFill>
        </p:grpSpPr>
        <p:sp>
          <p:nvSpPr>
            <p:cNvPr id="98" name="椭圆 97"/>
            <p:cNvSpPr/>
            <p:nvPr/>
          </p:nvSpPr>
          <p:spPr>
            <a:xfrm>
              <a:off x="3254772" y="2872916"/>
              <a:ext cx="936104" cy="93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3469764" y="3187079"/>
              <a:ext cx="599300" cy="304143"/>
            </a:xfrm>
            <a:prstGeom prst="rect">
              <a:avLst/>
            </a:prstGeom>
            <a:noFill/>
          </p:spPr>
          <p:txBody>
            <a:bodyPr wrap="none">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标题</a:t>
              </a:r>
              <a:r>
                <a:rPr lang="en-US" altLang="zh-CN" sz="1500" dirty="0">
                  <a:solidFill>
                    <a:schemeClr val="bg1"/>
                  </a:solidFill>
                  <a:latin typeface="微软雅黑" panose="020B0503020204020204" pitchFamily="34" charset="-122"/>
                  <a:ea typeface="微软雅黑" panose="020B0503020204020204" pitchFamily="34" charset="-122"/>
                </a:rPr>
                <a:t> </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99"/>
          <p:cNvGrpSpPr/>
          <p:nvPr/>
        </p:nvGrpSpPr>
        <p:grpSpPr>
          <a:xfrm>
            <a:off x="5576305" y="3085603"/>
            <a:ext cx="2078054" cy="1213800"/>
            <a:chOff x="789157" y="3505488"/>
            <a:chExt cx="1985951" cy="1142357"/>
          </a:xfrm>
        </p:grpSpPr>
        <p:sp>
          <p:nvSpPr>
            <p:cNvPr id="101" name="TextBox 100"/>
            <p:cNvSpPr txBox="1"/>
            <p:nvPr/>
          </p:nvSpPr>
          <p:spPr>
            <a:xfrm>
              <a:off x="789157" y="3505488"/>
              <a:ext cx="1058888" cy="347593"/>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02" name="矩形 101"/>
            <p:cNvSpPr/>
            <p:nvPr/>
          </p:nvSpPr>
          <p:spPr>
            <a:xfrm>
              <a:off x="812496" y="3800587"/>
              <a:ext cx="1962612" cy="847258"/>
            </a:xfrm>
            <a:prstGeom prst="rect">
              <a:avLst/>
            </a:prstGeom>
          </p:spPr>
          <p:txBody>
            <a:bodyPr wrap="square">
              <a:spAutoFit/>
            </a:bodyPr>
            <a:lstStyle/>
            <a:p>
              <a:pPr>
                <a:lnSpc>
                  <a:spcPts val="210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000" dirty="0">
                <a:solidFill>
                  <a:schemeClr val="bg1">
                    <a:lumMod val="50000"/>
                  </a:schemeClr>
                </a:solidFill>
                <a:latin typeface="Arial" panose="020B0604020202020204" pitchFamily="34" charset="0"/>
              </a:endParaRPr>
            </a:p>
          </p:txBody>
        </p:sp>
      </p:grpSp>
      <p:grpSp>
        <p:nvGrpSpPr>
          <p:cNvPr id="7" name="组合 102"/>
          <p:cNvGrpSpPr/>
          <p:nvPr/>
        </p:nvGrpSpPr>
        <p:grpSpPr>
          <a:xfrm>
            <a:off x="1037543" y="3095680"/>
            <a:ext cx="2053633" cy="1203723"/>
            <a:chOff x="891718" y="3514970"/>
            <a:chExt cx="1962612" cy="1132871"/>
          </a:xfrm>
        </p:grpSpPr>
        <p:sp>
          <p:nvSpPr>
            <p:cNvPr id="104" name="TextBox 103"/>
            <p:cNvSpPr txBox="1"/>
            <p:nvPr/>
          </p:nvSpPr>
          <p:spPr>
            <a:xfrm>
              <a:off x="891718" y="3514970"/>
              <a:ext cx="1058887" cy="347593"/>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05" name="矩形 104"/>
            <p:cNvSpPr/>
            <p:nvPr/>
          </p:nvSpPr>
          <p:spPr>
            <a:xfrm>
              <a:off x="891718" y="3800584"/>
              <a:ext cx="1962612" cy="847257"/>
            </a:xfrm>
            <a:prstGeom prst="rect">
              <a:avLst/>
            </a:prstGeom>
          </p:spPr>
          <p:txBody>
            <a:bodyPr wrap="square">
              <a:spAutoFit/>
            </a:bodyPr>
            <a:lstStyle/>
            <a:p>
              <a:pPr>
                <a:lnSpc>
                  <a:spcPts val="210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000" dirty="0">
                <a:solidFill>
                  <a:schemeClr val="bg1">
                    <a:lumMod val="50000"/>
                  </a:schemeClr>
                </a:solidFill>
                <a:latin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360"/>
                                          </p:val>
                                        </p:tav>
                                        <p:tav tm="100000">
                                          <p:val>
                                            <p:fltVal val="0"/>
                                          </p:val>
                                        </p:tav>
                                      </p:tavLst>
                                    </p:anim>
                                    <p:animEffect transition="in" filter="fade">
                                      <p:cBhvr>
                                        <p:cTn id="13" dur="1000"/>
                                        <p:tgtEl>
                                          <p:spTgt spid="2"/>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360"/>
                                          </p:val>
                                        </p:tav>
                                        <p:tav tm="100000">
                                          <p:val>
                                            <p:fltVal val="0"/>
                                          </p:val>
                                        </p:tav>
                                      </p:tavLst>
                                    </p:anim>
                                    <p:animEffect transition="in" filter="fade">
                                      <p:cBhvr>
                                        <p:cTn id="19" dur="1000"/>
                                        <p:tgtEl>
                                          <p:spTgt spid="5"/>
                                        </p:tgtEl>
                                      </p:cBhvr>
                                    </p:animEffect>
                                  </p:childTnLst>
                                </p:cTn>
                              </p:par>
                              <p:par>
                                <p:cTn id="20" presetID="22" presetClass="entr" presetSubtype="2" fill="hold"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nodeType="with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90214" y="1480430"/>
            <a:ext cx="1457825" cy="70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7" name="矩形 6"/>
          <p:cNvSpPr/>
          <p:nvPr/>
        </p:nvSpPr>
        <p:spPr>
          <a:xfrm>
            <a:off x="4356027" y="1470197"/>
            <a:ext cx="3941525" cy="424726"/>
          </a:xfrm>
          <a:prstGeom prst="rect">
            <a:avLst/>
          </a:prstGeom>
        </p:spPr>
        <p:txBody>
          <a:bodyPr wrap="square" lIns="91435" tIns="45717" rIns="91435" bIns="45717">
            <a:spAutoFit/>
          </a:bodyPr>
          <a:lstStyle/>
          <a:p>
            <a:pPr marL="213995" indent="-213995">
              <a:lnSpc>
                <a:spcPct val="120000"/>
              </a:lnSpc>
              <a:buFont typeface="Arial" panose="020B0604020202020204" pitchFamily="34" charset="0"/>
              <a:buChar char="•"/>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790214" y="2454663"/>
            <a:ext cx="1457825" cy="70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9" name="矩形 8"/>
          <p:cNvSpPr/>
          <p:nvPr/>
        </p:nvSpPr>
        <p:spPr>
          <a:xfrm>
            <a:off x="2790214" y="3428896"/>
            <a:ext cx="1457825" cy="701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a:t>
            </a:r>
            <a:r>
              <a:rPr lang="zh-CN" altLang="en-US" sz="1500" dirty="0">
                <a:latin typeface="微软雅黑" panose="020B0503020204020204" pitchFamily="34" charset="-122"/>
                <a:ea typeface="微软雅黑" panose="020B0503020204020204" pitchFamily="34" charset="-122"/>
              </a:rPr>
              <a:t>内容</a:t>
            </a:r>
            <a:endParaRPr lang="en-US" altLang="zh-CN" sz="15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10" name="矩形 9"/>
          <p:cNvSpPr/>
          <p:nvPr/>
        </p:nvSpPr>
        <p:spPr>
          <a:xfrm>
            <a:off x="4356027" y="2557090"/>
            <a:ext cx="3941525" cy="424726"/>
          </a:xfrm>
          <a:prstGeom prst="rect">
            <a:avLst/>
          </a:prstGeom>
        </p:spPr>
        <p:txBody>
          <a:bodyPr wrap="square" lIns="91435" tIns="45717" rIns="91435" bIns="45717">
            <a:spAutoFit/>
          </a:bodyPr>
          <a:lstStyle/>
          <a:p>
            <a:pPr marL="213995" indent="-213995">
              <a:lnSpc>
                <a:spcPct val="120000"/>
              </a:lnSpc>
              <a:buFont typeface="Arial" panose="020B0604020202020204" pitchFamily="34" charset="0"/>
              <a:buChar char="•"/>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356027" y="3403687"/>
            <a:ext cx="3941525" cy="424726"/>
          </a:xfrm>
          <a:prstGeom prst="rect">
            <a:avLst/>
          </a:prstGeom>
        </p:spPr>
        <p:txBody>
          <a:bodyPr wrap="square" lIns="91435" tIns="45717" rIns="91435" bIns="45717">
            <a:spAutoFit/>
          </a:bodyPr>
          <a:lstStyle/>
          <a:p>
            <a:pPr marL="213995" indent="-213995">
              <a:lnSpc>
                <a:spcPct val="120000"/>
              </a:lnSpc>
              <a:buFont typeface="Arial" panose="020B0604020202020204" pitchFamily="34" charset="0"/>
              <a:buChar char="•"/>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08879" y="2454663"/>
            <a:ext cx="1457825" cy="70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zh-CN" altLang="en-US" sz="2100" b="1" dirty="0">
                <a:latin typeface="微软雅黑" panose="020B0503020204020204" pitchFamily="34" charset="-122"/>
                <a:ea typeface="微软雅黑" panose="020B0503020204020204" pitchFamily="34" charset="-122"/>
              </a:rPr>
              <a:t>添加内容</a:t>
            </a:r>
          </a:p>
        </p:txBody>
      </p:sp>
      <p:cxnSp>
        <p:nvCxnSpPr>
          <p:cNvPr id="13" name="肘形连接符 12"/>
          <p:cNvCxnSpPr>
            <a:stCxn id="12" idx="3"/>
            <a:endCxn id="8" idx="1"/>
          </p:cNvCxnSpPr>
          <p:nvPr/>
        </p:nvCxnSpPr>
        <p:spPr>
          <a:xfrm>
            <a:off x="2166704" y="2805621"/>
            <a:ext cx="623512" cy="9523"/>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166705" y="1831385"/>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166704" y="2805619"/>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5994" y="2301782"/>
            <a:ext cx="350957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5994" y="3273665"/>
            <a:ext cx="3509578"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dirty="0">
                <a:solidFill>
                  <a:schemeClr val="accent1"/>
                </a:solidFill>
                <a:latin typeface="微软雅黑" panose="020B0503020204020204" pitchFamily="34" charset="-122"/>
                <a:ea typeface="微软雅黑" panose="020B0503020204020204" pitchFamily="34" charset="-122"/>
              </a:rPr>
              <a:t>单击输入标题</a:t>
            </a:r>
          </a:p>
        </p:txBody>
      </p:sp>
      <p:sp>
        <p:nvSpPr>
          <p:cNvPr id="13" name="TextBox 20"/>
          <p:cNvSpPr txBox="1"/>
          <p:nvPr/>
        </p:nvSpPr>
        <p:spPr>
          <a:xfrm>
            <a:off x="2631701" y="1880150"/>
            <a:ext cx="801501" cy="1015663"/>
          </a:xfrm>
          <a:prstGeom prst="rect">
            <a:avLst/>
          </a:prstGeom>
          <a:noFill/>
        </p:spPr>
        <p:txBody>
          <a:bodyPr wrap="none" lIns="0" tIns="0" rIns="0" bIns="0" rtlCol="0">
            <a:spAutoFit/>
          </a:bodyPr>
          <a:lstStyle/>
          <a:p>
            <a:r>
              <a:rPr lang="en-US" altLang="zh-CN" sz="6600" spc="300" dirty="0">
                <a:solidFill>
                  <a:schemeClr val="accent1"/>
                </a:solidFill>
                <a:latin typeface="Agency FB" panose="020B0503020202020204" pitchFamily="34" charset="0"/>
                <a:ea typeface="微软雅黑" panose="020B0503020204020204" pitchFamily="34" charset="-122"/>
              </a:rPr>
              <a:t>03</a:t>
            </a:r>
            <a:endParaRPr lang="zh-CN" altLang="en-US" sz="6600" spc="300" dirty="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rot="5400000">
            <a:off x="1017068" y="2263128"/>
            <a:ext cx="1645530" cy="750944"/>
            <a:chOff x="1426011" y="1587375"/>
            <a:chExt cx="1722710" cy="745217"/>
          </a:xfrm>
        </p:grpSpPr>
        <p:sp>
          <p:nvSpPr>
            <p:cNvPr id="57"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1"/>
                </a:gs>
                <a:gs pos="50000">
                  <a:schemeClr val="accent1">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 Placeholder 3"/>
            <p:cNvSpPr txBox="1"/>
            <p:nvPr/>
          </p:nvSpPr>
          <p:spPr>
            <a:xfrm rot="19102985">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6"/>
          <p:cNvGrpSpPr/>
          <p:nvPr/>
        </p:nvGrpSpPr>
        <p:grpSpPr>
          <a:xfrm rot="5400000">
            <a:off x="2399692" y="2263128"/>
            <a:ext cx="1645530" cy="750944"/>
            <a:chOff x="1426011" y="1587375"/>
            <a:chExt cx="1722710" cy="745217"/>
          </a:xfrm>
        </p:grpSpPr>
        <p:sp>
          <p:nvSpPr>
            <p:cNvPr id="84"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2"/>
                </a:gs>
                <a:gs pos="50000">
                  <a:schemeClr val="accent2">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 Placeholder 3"/>
            <p:cNvSpPr txBox="1"/>
            <p:nvPr/>
          </p:nvSpPr>
          <p:spPr>
            <a:xfrm rot="19102985">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6"/>
          <p:cNvGrpSpPr/>
          <p:nvPr/>
        </p:nvGrpSpPr>
        <p:grpSpPr>
          <a:xfrm rot="5400000">
            <a:off x="3782316" y="2263128"/>
            <a:ext cx="1645530" cy="750944"/>
            <a:chOff x="1426011" y="1587375"/>
            <a:chExt cx="1722710" cy="745217"/>
          </a:xfrm>
        </p:grpSpPr>
        <p:sp>
          <p:nvSpPr>
            <p:cNvPr id="91"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3"/>
                </a:gs>
                <a:gs pos="50000">
                  <a:schemeClr val="accent3">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3"/>
            <p:cNvSpPr txBox="1"/>
            <p:nvPr/>
          </p:nvSpPr>
          <p:spPr>
            <a:xfrm rot="19102985">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76"/>
          <p:cNvGrpSpPr/>
          <p:nvPr/>
        </p:nvGrpSpPr>
        <p:grpSpPr>
          <a:xfrm rot="5400000">
            <a:off x="5164940" y="2263128"/>
            <a:ext cx="1645530" cy="750944"/>
            <a:chOff x="1426011" y="1587375"/>
            <a:chExt cx="1722710" cy="745217"/>
          </a:xfrm>
        </p:grpSpPr>
        <p:sp>
          <p:nvSpPr>
            <p:cNvPr id="98"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4"/>
                </a:gs>
                <a:gs pos="50000">
                  <a:schemeClr val="accent4">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 Placeholder 3"/>
            <p:cNvSpPr txBox="1"/>
            <p:nvPr/>
          </p:nvSpPr>
          <p:spPr>
            <a:xfrm rot="19102985">
              <a:off x="1610162"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76"/>
          <p:cNvGrpSpPr/>
          <p:nvPr/>
        </p:nvGrpSpPr>
        <p:grpSpPr>
          <a:xfrm rot="5400000">
            <a:off x="6547564" y="2263128"/>
            <a:ext cx="1645530" cy="750944"/>
            <a:chOff x="1426011" y="1587375"/>
            <a:chExt cx="1722710" cy="745217"/>
          </a:xfrm>
        </p:grpSpPr>
        <p:sp>
          <p:nvSpPr>
            <p:cNvPr id="105" name="Freeform 5"/>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5"/>
                </a:gs>
                <a:gs pos="50000">
                  <a:schemeClr val="accent5">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Text Placeholder 3"/>
            <p:cNvSpPr txBox="1"/>
            <p:nvPr/>
          </p:nvSpPr>
          <p:spPr>
            <a:xfrm rot="19102985">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5"/>
          <p:cNvGrpSpPr/>
          <p:nvPr/>
        </p:nvGrpSpPr>
        <p:grpSpPr>
          <a:xfrm>
            <a:off x="1197699" y="3407227"/>
            <a:ext cx="1284273" cy="659740"/>
            <a:chOff x="764014" y="1529518"/>
            <a:chExt cx="1544637" cy="759783"/>
          </a:xfrm>
        </p:grpSpPr>
        <p:sp>
          <p:nvSpPr>
            <p:cNvPr id="108" name="Text Placeholder 3"/>
            <p:cNvSpPr txBox="1"/>
            <p:nvPr/>
          </p:nvSpPr>
          <p:spPr>
            <a:xfrm>
              <a:off x="780562" y="1529518"/>
              <a:ext cx="1511539" cy="29773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Text Placeholder 3"/>
            <p:cNvSpPr txBox="1"/>
            <p:nvPr/>
          </p:nvSpPr>
          <p:spPr>
            <a:xfrm>
              <a:off x="764014" y="1778897"/>
              <a:ext cx="1544637" cy="510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
          <p:cNvGrpSpPr/>
          <p:nvPr/>
        </p:nvGrpSpPr>
        <p:grpSpPr>
          <a:xfrm>
            <a:off x="2580323" y="3407218"/>
            <a:ext cx="1284273" cy="659743"/>
            <a:chOff x="764014" y="1529514"/>
            <a:chExt cx="1544637" cy="759789"/>
          </a:xfrm>
        </p:grpSpPr>
        <p:sp>
          <p:nvSpPr>
            <p:cNvPr id="111" name="Text Placeholder 3"/>
            <p:cNvSpPr txBox="1"/>
            <p:nvPr/>
          </p:nvSpPr>
          <p:spPr>
            <a:xfrm>
              <a:off x="780562" y="1529514"/>
              <a:ext cx="1511539" cy="29773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Text Placeholder 3"/>
            <p:cNvSpPr txBox="1"/>
            <p:nvPr/>
          </p:nvSpPr>
          <p:spPr>
            <a:xfrm>
              <a:off x="764014" y="1778897"/>
              <a:ext cx="1544637" cy="5104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25"/>
          <p:cNvGrpSpPr/>
          <p:nvPr/>
        </p:nvGrpSpPr>
        <p:grpSpPr>
          <a:xfrm>
            <a:off x="3962946" y="3407219"/>
            <a:ext cx="1284273" cy="659741"/>
            <a:chOff x="764014" y="1529512"/>
            <a:chExt cx="1544637" cy="759785"/>
          </a:xfrm>
        </p:grpSpPr>
        <p:sp>
          <p:nvSpPr>
            <p:cNvPr id="114" name="Text Placeholder 3"/>
            <p:cNvSpPr txBox="1"/>
            <p:nvPr/>
          </p:nvSpPr>
          <p:spPr>
            <a:xfrm>
              <a:off x="780562" y="1529512"/>
              <a:ext cx="1511539" cy="29773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Text Placeholder 3"/>
            <p:cNvSpPr txBox="1"/>
            <p:nvPr/>
          </p:nvSpPr>
          <p:spPr>
            <a:xfrm>
              <a:off x="764014" y="1778892"/>
              <a:ext cx="1544637" cy="5104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25"/>
          <p:cNvGrpSpPr/>
          <p:nvPr/>
        </p:nvGrpSpPr>
        <p:grpSpPr>
          <a:xfrm>
            <a:off x="5345570" y="3407219"/>
            <a:ext cx="1284273" cy="659741"/>
            <a:chOff x="764014" y="1529512"/>
            <a:chExt cx="1544637" cy="759785"/>
          </a:xfrm>
        </p:grpSpPr>
        <p:sp>
          <p:nvSpPr>
            <p:cNvPr id="117" name="Text Placeholder 3"/>
            <p:cNvSpPr txBox="1"/>
            <p:nvPr/>
          </p:nvSpPr>
          <p:spPr>
            <a:xfrm>
              <a:off x="780562" y="1529512"/>
              <a:ext cx="1511539" cy="29773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Text Placeholder 3"/>
            <p:cNvSpPr txBox="1"/>
            <p:nvPr/>
          </p:nvSpPr>
          <p:spPr>
            <a:xfrm>
              <a:off x="764014" y="1778892"/>
              <a:ext cx="1544637" cy="5104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25"/>
          <p:cNvGrpSpPr/>
          <p:nvPr/>
        </p:nvGrpSpPr>
        <p:grpSpPr>
          <a:xfrm>
            <a:off x="6728194" y="3407218"/>
            <a:ext cx="1284273" cy="659743"/>
            <a:chOff x="764014" y="1529514"/>
            <a:chExt cx="1544637" cy="759789"/>
          </a:xfrm>
        </p:grpSpPr>
        <p:sp>
          <p:nvSpPr>
            <p:cNvPr id="120" name="Text Placeholder 3"/>
            <p:cNvSpPr txBox="1"/>
            <p:nvPr/>
          </p:nvSpPr>
          <p:spPr>
            <a:xfrm>
              <a:off x="780562" y="1529514"/>
              <a:ext cx="1511539" cy="29773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Text Placeholder 3"/>
            <p:cNvSpPr txBox="1"/>
            <p:nvPr/>
          </p:nvSpPr>
          <p:spPr>
            <a:xfrm>
              <a:off x="764014" y="1778897"/>
              <a:ext cx="1544637" cy="5104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4" accel="50000" decel="5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7"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ppt_h/2"/>
                                          </p:val>
                                        </p:tav>
                                        <p:tav tm="100000">
                                          <p:val>
                                            <p:strVal val="#ppt_y"/>
                                          </p:val>
                                        </p:tav>
                                      </p:tavLst>
                                    </p:anim>
                                    <p:anim calcmode="lin" valueType="num">
                                      <p:cBhvr>
                                        <p:cTn id="21" dur="500" fill="hold"/>
                                        <p:tgtEl>
                                          <p:spTgt spid="3"/>
                                        </p:tgtEl>
                                        <p:attrNameLst>
                                          <p:attrName>ppt_w</p:attrName>
                                        </p:attrNameLst>
                                      </p:cBhvr>
                                      <p:tavLst>
                                        <p:tav tm="0">
                                          <p:val>
                                            <p:strVal val="#ppt_w"/>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7"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ppt_h/2"/>
                                          </p:val>
                                        </p:tav>
                                        <p:tav tm="100000">
                                          <p:val>
                                            <p:strVal val="#ppt_y"/>
                                          </p:val>
                                        </p:tav>
                                      </p:tavLst>
                                    </p:anim>
                                    <p:anim calcmode="lin" valueType="num">
                                      <p:cBhvr>
                                        <p:cTn id="33" dur="500" fill="hold"/>
                                        <p:tgtEl>
                                          <p:spTgt spid="4"/>
                                        </p:tgtEl>
                                        <p:attrNameLst>
                                          <p:attrName>ppt_w</p:attrName>
                                        </p:attrNameLst>
                                      </p:cBhvr>
                                      <p:tavLst>
                                        <p:tav tm="0">
                                          <p:val>
                                            <p:strVal val="#ppt_w"/>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4" accel="50000" decel="5000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7"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ppt_h/2"/>
                                          </p:val>
                                        </p:tav>
                                        <p:tav tm="100000">
                                          <p:val>
                                            <p:strVal val="#ppt_y"/>
                                          </p:val>
                                        </p:tav>
                                      </p:tavLst>
                                    </p:anim>
                                    <p:anim calcmode="lin" valueType="num">
                                      <p:cBhvr>
                                        <p:cTn id="45" dur="500" fill="hold"/>
                                        <p:tgtEl>
                                          <p:spTgt spid="5"/>
                                        </p:tgtEl>
                                        <p:attrNameLst>
                                          <p:attrName>ppt_w</p:attrName>
                                        </p:attrNameLst>
                                      </p:cBhvr>
                                      <p:tavLst>
                                        <p:tav tm="0">
                                          <p:val>
                                            <p:strVal val="#ppt_w"/>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 presetClass="entr" presetSubtype="4" accel="50000" decel="50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7" presetClass="entr" presetSubtype="1"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ppt_x</p:attrName>
                                        </p:attrNameLst>
                                      </p:cBhvr>
                                      <p:tavLst>
                                        <p:tav tm="0">
                                          <p:val>
                                            <p:strVal val="#ppt_x"/>
                                          </p:val>
                                        </p:tav>
                                        <p:tav tm="100000">
                                          <p:val>
                                            <p:strVal val="#ppt_x"/>
                                          </p:val>
                                        </p:tav>
                                      </p:tavLst>
                                    </p:anim>
                                    <p:anim calcmode="lin" valueType="num">
                                      <p:cBhvr>
                                        <p:cTn id="56" dur="500" fill="hold"/>
                                        <p:tgtEl>
                                          <p:spTgt spid="6"/>
                                        </p:tgtEl>
                                        <p:attrNameLst>
                                          <p:attrName>ppt_y</p:attrName>
                                        </p:attrNameLst>
                                      </p:cBhvr>
                                      <p:tavLst>
                                        <p:tav tm="0">
                                          <p:val>
                                            <p:strVal val="#ppt_y-#ppt_h/2"/>
                                          </p:val>
                                        </p:tav>
                                        <p:tav tm="100000">
                                          <p:val>
                                            <p:strVal val="#ppt_y"/>
                                          </p:val>
                                        </p:tav>
                                      </p:tavLst>
                                    </p:anim>
                                    <p:anim calcmode="lin" valueType="num">
                                      <p:cBhvr>
                                        <p:cTn id="57" dur="500" fill="hold"/>
                                        <p:tgtEl>
                                          <p:spTgt spid="6"/>
                                        </p:tgtEl>
                                        <p:attrNameLst>
                                          <p:attrName>ppt_w</p:attrName>
                                        </p:attrNameLst>
                                      </p:cBhvr>
                                      <p:tavLst>
                                        <p:tav tm="0">
                                          <p:val>
                                            <p:strVal val="#ppt_w"/>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childTnLst>
                                </p:cTn>
                              </p:par>
                            </p:childTnLst>
                          </p:cTn>
                        </p:par>
                        <p:par>
                          <p:cTn id="59" fill="hold">
                            <p:stCondLst>
                              <p:cond delay="4500"/>
                            </p:stCondLst>
                            <p:childTnLst>
                              <p:par>
                                <p:cTn id="60" presetID="2" presetClass="entr" presetSubtype="4" accel="50000" decel="5000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4120779" y="2433638"/>
            <a:ext cx="420267" cy="42029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1"/>
          <p:cNvSpPr>
            <a:spLocks noChangeAspect="1"/>
          </p:cNvSpPr>
          <p:nvPr/>
        </p:nvSpPr>
        <p:spPr>
          <a:xfrm>
            <a:off x="4119588" y="2969420"/>
            <a:ext cx="421458" cy="42148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ounded Rectangle 14"/>
          <p:cNvSpPr>
            <a:spLocks noChangeAspect="1"/>
          </p:cNvSpPr>
          <p:nvPr/>
        </p:nvSpPr>
        <p:spPr>
          <a:xfrm>
            <a:off x="4129112" y="1893095"/>
            <a:ext cx="421458" cy="421481"/>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a:spLocks noChangeAspect="1"/>
          </p:cNvSpPr>
          <p:nvPr/>
        </p:nvSpPr>
        <p:spPr>
          <a:xfrm>
            <a:off x="6572141" y="2436019"/>
            <a:ext cx="421458" cy="42029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a:spLocks noChangeAspect="1"/>
          </p:cNvSpPr>
          <p:nvPr/>
        </p:nvSpPr>
        <p:spPr>
          <a:xfrm>
            <a:off x="6570951" y="2971801"/>
            <a:ext cx="421458" cy="421481"/>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a:spLocks noChangeAspect="1"/>
          </p:cNvSpPr>
          <p:nvPr/>
        </p:nvSpPr>
        <p:spPr>
          <a:xfrm>
            <a:off x="6580475" y="1895476"/>
            <a:ext cx="421458" cy="42148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10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5"/>
          <p:cNvGrpSpPr/>
          <p:nvPr/>
        </p:nvGrpSpPr>
        <p:grpSpPr bwMode="auto">
          <a:xfrm>
            <a:off x="4598193" y="1882162"/>
            <a:ext cx="1509978" cy="1608561"/>
            <a:chOff x="7045224" y="2078155"/>
            <a:chExt cx="4137667" cy="2145892"/>
          </a:xfrm>
        </p:grpSpPr>
        <p:sp>
          <p:nvSpPr>
            <p:cNvPr id="33816" name="TextBox 26"/>
            <p:cNvSpPr txBox="1">
              <a:spLocks noChangeArrowheads="1"/>
            </p:cNvSpPr>
            <p:nvPr/>
          </p:nvSpPr>
          <p:spPr bwMode="auto">
            <a:xfrm>
              <a:off x="7045224" y="2078155"/>
              <a:ext cx="4137667" cy="68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TextBox 27"/>
            <p:cNvSpPr txBox="1">
              <a:spLocks noChangeArrowheads="1"/>
            </p:cNvSpPr>
            <p:nvPr/>
          </p:nvSpPr>
          <p:spPr bwMode="auto">
            <a:xfrm>
              <a:off x="7045224" y="3534259"/>
              <a:ext cx="4137667" cy="68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8" name="TextBox 29"/>
            <p:cNvSpPr txBox="1">
              <a:spLocks noChangeArrowheads="1"/>
            </p:cNvSpPr>
            <p:nvPr/>
          </p:nvSpPr>
          <p:spPr bwMode="auto">
            <a:xfrm>
              <a:off x="7045224" y="2827643"/>
              <a:ext cx="4137667" cy="68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0"/>
          <p:cNvGrpSpPr/>
          <p:nvPr/>
        </p:nvGrpSpPr>
        <p:grpSpPr bwMode="auto">
          <a:xfrm>
            <a:off x="7042411" y="1886924"/>
            <a:ext cx="1523598" cy="1608631"/>
            <a:chOff x="7045224" y="2078155"/>
            <a:chExt cx="4137667" cy="2145848"/>
          </a:xfrm>
        </p:grpSpPr>
        <p:sp>
          <p:nvSpPr>
            <p:cNvPr id="33813" name="TextBox 31"/>
            <p:cNvSpPr txBox="1">
              <a:spLocks noChangeArrowheads="1"/>
            </p:cNvSpPr>
            <p:nvPr/>
          </p:nvSpPr>
          <p:spPr bwMode="auto">
            <a:xfrm>
              <a:off x="7045224" y="2078155"/>
              <a:ext cx="4137667" cy="68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TextBox 32"/>
            <p:cNvSpPr txBox="1">
              <a:spLocks noChangeArrowheads="1"/>
            </p:cNvSpPr>
            <p:nvPr/>
          </p:nvSpPr>
          <p:spPr bwMode="auto">
            <a:xfrm>
              <a:off x="7045224" y="3534259"/>
              <a:ext cx="4137667" cy="68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TextBox 34"/>
            <p:cNvSpPr txBox="1">
              <a:spLocks noChangeArrowheads="1"/>
            </p:cNvSpPr>
            <p:nvPr/>
          </p:nvSpPr>
          <p:spPr bwMode="auto">
            <a:xfrm>
              <a:off x="7045224" y="2827643"/>
              <a:ext cx="4137667" cy="68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
          <p:cNvGrpSpPr/>
          <p:nvPr/>
        </p:nvGrpSpPr>
        <p:grpSpPr bwMode="auto">
          <a:xfrm>
            <a:off x="518145" y="1518047"/>
            <a:ext cx="3470481" cy="2834878"/>
            <a:chOff x="3785121" y="1812417"/>
            <a:chExt cx="4627889" cy="3779783"/>
          </a:xfrm>
        </p:grpSpPr>
        <p:pic>
          <p:nvPicPr>
            <p:cNvPr id="3381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1695" y="1998151"/>
              <a:ext cx="3959505" cy="2484403"/>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zh-CN" altLang="zh-CN" sz="6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14" presetClass="entr" presetSubtype="10" fill="hold" grpId="0" nodeType="withEffect">
                                  <p:stCondLst>
                                    <p:cond delay="35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500"/>
                                        <p:tgtEl>
                                          <p:spTgt spid="11"/>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500"/>
                                        <p:tgtEl>
                                          <p:spTgt spid="12"/>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1500"/>
                                        <p:tgtEl>
                                          <p:spTgt spid="15"/>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500"/>
                                        <p:tgtEl>
                                          <p:spTgt spid="17"/>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500"/>
                                        <p:tgtEl>
                                          <p:spTgt spid="18"/>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2" presetClass="entr" presetSubtype="2" fill="hold" nodeType="withEffect">
                                  <p:stCondLst>
                                    <p:cond delay="5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5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8"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2001781" y="1234238"/>
            <a:ext cx="968068" cy="2133091"/>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3433466" y="1234238"/>
            <a:ext cx="968067" cy="2133091"/>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6336462" y="1234238"/>
            <a:ext cx="832537" cy="2133091"/>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4903701" y="1234238"/>
            <a:ext cx="969143" cy="2133091"/>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8"/>
          <p:cNvGrpSpPr/>
          <p:nvPr/>
        </p:nvGrpSpPr>
        <p:grpSpPr>
          <a:xfrm>
            <a:off x="6336462" y="1376230"/>
            <a:ext cx="404437" cy="1203696"/>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组合 5"/>
          <p:cNvGrpSpPr/>
          <p:nvPr/>
        </p:nvGrpSpPr>
        <p:grpSpPr>
          <a:xfrm>
            <a:off x="2001783" y="1376230"/>
            <a:ext cx="406588" cy="1203696"/>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6"/>
          <p:cNvGrpSpPr/>
          <p:nvPr/>
        </p:nvGrpSpPr>
        <p:grpSpPr>
          <a:xfrm>
            <a:off x="3433467" y="1376230"/>
            <a:ext cx="405513" cy="1203696"/>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9"/>
          <p:cNvGrpSpPr/>
          <p:nvPr/>
        </p:nvGrpSpPr>
        <p:grpSpPr>
          <a:xfrm>
            <a:off x="2264686" y="2868211"/>
            <a:ext cx="4656058" cy="405535"/>
            <a:chOff x="2692946" y="4096380"/>
            <a:chExt cx="7539950" cy="656681"/>
          </a:xfrm>
          <a:solidFill>
            <a:schemeClr val="bg1"/>
          </a:solidFill>
        </p:grpSpPr>
        <p:grpSp>
          <p:nvGrpSpPr>
            <p:cNvPr id="9"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组合 7"/>
          <p:cNvGrpSpPr/>
          <p:nvPr/>
        </p:nvGrpSpPr>
        <p:grpSpPr>
          <a:xfrm>
            <a:off x="4903702" y="1376230"/>
            <a:ext cx="406588" cy="1203696"/>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416182" y="3786157"/>
            <a:ext cx="1518621" cy="398056"/>
          </a:xfrm>
          <a:prstGeom prst="rect">
            <a:avLst/>
          </a:prstGeom>
          <a:noFill/>
        </p:spPr>
        <p:txBody>
          <a:bodyPr wrap="square" lIns="65023" tIns="32511" rIns="65023" bIns="32511"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416184"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9" name="TextBox 23"/>
          <p:cNvSpPr txBox="1"/>
          <p:nvPr/>
        </p:nvSpPr>
        <p:spPr>
          <a:xfrm>
            <a:off x="3010169" y="3786157"/>
            <a:ext cx="1518621" cy="398056"/>
          </a:xfrm>
          <a:prstGeom prst="rect">
            <a:avLst/>
          </a:prstGeom>
          <a:noFill/>
        </p:spPr>
        <p:txBody>
          <a:bodyPr wrap="square" lIns="65023" tIns="32511" rIns="65023" bIns="32511"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3010168"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51" name="TextBox 23"/>
          <p:cNvSpPr txBox="1"/>
          <p:nvPr/>
        </p:nvSpPr>
        <p:spPr>
          <a:xfrm>
            <a:off x="4610034" y="3786157"/>
            <a:ext cx="1518621" cy="398056"/>
          </a:xfrm>
          <a:prstGeom prst="rect">
            <a:avLst/>
          </a:prstGeom>
          <a:noFill/>
        </p:spPr>
        <p:txBody>
          <a:bodyPr wrap="square" lIns="65023" tIns="32511" rIns="65023" bIns="32511"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4610036"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53" name="TextBox 23"/>
          <p:cNvSpPr txBox="1"/>
          <p:nvPr/>
        </p:nvSpPr>
        <p:spPr>
          <a:xfrm>
            <a:off x="6204020" y="3786157"/>
            <a:ext cx="1518621" cy="398056"/>
          </a:xfrm>
          <a:prstGeom prst="rect">
            <a:avLst/>
          </a:prstGeom>
          <a:noFill/>
        </p:spPr>
        <p:txBody>
          <a:bodyPr wrap="square" lIns="65023" tIns="32511" rIns="65023" bIns="32511"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6204020"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
          <p:cNvSpPr>
            <a:spLocks noChangeArrowheads="1"/>
          </p:cNvSpPr>
          <p:nvPr/>
        </p:nvSpPr>
        <p:spPr bwMode="auto">
          <a:xfrm>
            <a:off x="874415" y="988852"/>
            <a:ext cx="1292653" cy="34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6" tIns="34289" rIns="68576" bIns="34289" numCol="1" anchor="ctr" anchorCtr="0" compatLnSpc="1">
            <a:spAutoFit/>
          </a:bodyPr>
          <a:lstStyle/>
          <a:p>
            <a:pPr lvl="0" fontAlgn="base">
              <a:spcBef>
                <a:spcPct val="0"/>
              </a:spcBef>
              <a:spcAft>
                <a:spcPct val="0"/>
              </a:spcAft>
            </a:pPr>
            <a:r>
              <a:rPr lang="zh-CN" altLang="en-US" b="1" dirty="0">
                <a:solidFill>
                  <a:schemeClr val="bg1">
                    <a:lumMod val="50000"/>
                  </a:schemeClr>
                </a:solidFill>
                <a:latin typeface="微软雅黑" panose="020B0503020204020204" pitchFamily="34" charset="-122"/>
                <a:ea typeface="微软雅黑" panose="020B0503020204020204" pitchFamily="34" charset="-122"/>
              </a:rPr>
              <a:t>输入内容：</a:t>
            </a:r>
          </a:p>
        </p:txBody>
      </p:sp>
      <p:grpSp>
        <p:nvGrpSpPr>
          <p:cNvPr id="2" name="组合 46"/>
          <p:cNvGrpSpPr/>
          <p:nvPr/>
        </p:nvGrpSpPr>
        <p:grpSpPr>
          <a:xfrm>
            <a:off x="927624" y="1374661"/>
            <a:ext cx="2250658" cy="374309"/>
            <a:chOff x="2645777" y="1428360"/>
            <a:chExt cx="1523389" cy="914033"/>
          </a:xfrm>
        </p:grpSpPr>
        <p:sp>
          <p:nvSpPr>
            <p:cNvPr id="48" name="矩形 47"/>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6470">
                <a:lnSpc>
                  <a:spcPct val="90000"/>
                </a:lnSpc>
                <a:spcAft>
                  <a:spcPct val="35000"/>
                </a:spcAft>
              </a:pPr>
              <a:endParaRPr lang="zh-CN" altLang="en-US" sz="2200" dirty="0"/>
            </a:p>
          </p:txBody>
        </p:sp>
        <p:sp>
          <p:nvSpPr>
            <p:cNvPr id="52" name="文本框 25"/>
            <p:cNvSpPr txBox="1"/>
            <p:nvPr/>
          </p:nvSpPr>
          <p:spPr>
            <a:xfrm>
              <a:off x="2645777" y="1575354"/>
              <a:ext cx="1514250" cy="676410"/>
            </a:xfrm>
            <a:prstGeom prst="rect">
              <a:avLst/>
            </a:prstGeom>
            <a:no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01 </a:t>
              </a:r>
              <a:r>
                <a:rPr lang="zh-CN" altLang="en-US" sz="1200" b="1" dirty="0">
                  <a:solidFill>
                    <a:schemeClr val="bg1"/>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3435444" y="1374661"/>
            <a:ext cx="2250658" cy="374309"/>
            <a:chOff x="2645777" y="1428360"/>
            <a:chExt cx="1523389" cy="914033"/>
          </a:xfrm>
        </p:grpSpPr>
        <p:sp>
          <p:nvSpPr>
            <p:cNvPr id="54" name="矩形 53"/>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6470">
                <a:lnSpc>
                  <a:spcPct val="90000"/>
                </a:lnSpc>
                <a:spcAft>
                  <a:spcPct val="35000"/>
                </a:spcAft>
              </a:pPr>
              <a:endParaRPr lang="zh-CN" altLang="en-US" sz="2200" dirty="0"/>
            </a:p>
          </p:txBody>
        </p:sp>
        <p:sp>
          <p:nvSpPr>
            <p:cNvPr id="55" name="文本框 28"/>
            <p:cNvSpPr txBox="1"/>
            <p:nvPr/>
          </p:nvSpPr>
          <p:spPr>
            <a:xfrm>
              <a:off x="2645777" y="1575354"/>
              <a:ext cx="1514250" cy="676410"/>
            </a:xfrm>
            <a:prstGeom prst="rect">
              <a:avLst/>
            </a:prstGeom>
            <a:no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02 </a:t>
              </a:r>
              <a:r>
                <a:rPr lang="zh-CN" altLang="en-US" sz="1200" b="1" dirty="0">
                  <a:solidFill>
                    <a:schemeClr val="bg1"/>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5"/>
          <p:cNvGrpSpPr/>
          <p:nvPr/>
        </p:nvGrpSpPr>
        <p:grpSpPr>
          <a:xfrm>
            <a:off x="874416" y="1859553"/>
            <a:ext cx="7950550" cy="269303"/>
            <a:chOff x="557975" y="2182480"/>
            <a:chExt cx="9337947" cy="359070"/>
          </a:xfrm>
        </p:grpSpPr>
        <p:sp>
          <p:nvSpPr>
            <p:cNvPr id="57" name="Rectangle 1"/>
            <p:cNvSpPr>
              <a:spLocks noChangeArrowheads="1"/>
            </p:cNvSpPr>
            <p:nvPr/>
          </p:nvSpPr>
          <p:spPr bwMode="auto">
            <a:xfrm>
              <a:off x="557975" y="2192737"/>
              <a:ext cx="1210973"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defTabSz="685800"/>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添加小标题：</a:t>
              </a:r>
            </a:p>
          </p:txBody>
        </p:sp>
        <p:sp>
          <p:nvSpPr>
            <p:cNvPr id="58" name="矩形 57"/>
            <p:cNvSpPr/>
            <p:nvPr/>
          </p:nvSpPr>
          <p:spPr>
            <a:xfrm>
              <a:off x="1983773" y="2182480"/>
              <a:ext cx="7912149" cy="348813"/>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58"/>
          <p:cNvGrpSpPr/>
          <p:nvPr/>
        </p:nvGrpSpPr>
        <p:grpSpPr>
          <a:xfrm>
            <a:off x="874415" y="2254133"/>
            <a:ext cx="6789966" cy="269303"/>
            <a:chOff x="557975" y="2708585"/>
            <a:chExt cx="7974838" cy="359070"/>
          </a:xfrm>
        </p:grpSpPr>
        <p:sp>
          <p:nvSpPr>
            <p:cNvPr id="60" name="Rectangle 1"/>
            <p:cNvSpPr>
              <a:spLocks noChangeArrowheads="1"/>
            </p:cNvSpPr>
            <p:nvPr/>
          </p:nvSpPr>
          <p:spPr bwMode="auto">
            <a:xfrm>
              <a:off x="557975" y="2718842"/>
              <a:ext cx="1210973"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fontAlgn="base">
                <a:spcBef>
                  <a:spcPct val="0"/>
                </a:spcBef>
                <a:spcAft>
                  <a:spcPct val="0"/>
                </a:spcAft>
              </a:pP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添加小标题：</a:t>
              </a:r>
            </a:p>
          </p:txBody>
        </p:sp>
        <p:sp>
          <p:nvSpPr>
            <p:cNvPr id="61" name="矩形 60"/>
            <p:cNvSpPr/>
            <p:nvPr/>
          </p:nvSpPr>
          <p:spPr>
            <a:xfrm>
              <a:off x="1983774" y="2708585"/>
              <a:ext cx="6549039" cy="348813"/>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64"/>
          <p:cNvGrpSpPr/>
          <p:nvPr/>
        </p:nvGrpSpPr>
        <p:grpSpPr>
          <a:xfrm>
            <a:off x="927623" y="2842313"/>
            <a:ext cx="7264297" cy="1842677"/>
            <a:chOff x="611187" y="3614057"/>
            <a:chExt cx="7921625" cy="2678872"/>
          </a:xfrm>
        </p:grpSpPr>
        <p:sp>
          <p:nvSpPr>
            <p:cNvPr id="66" name="形状 65"/>
            <p:cNvSpPr/>
            <p:nvPr/>
          </p:nvSpPr>
          <p:spPr>
            <a:xfrm>
              <a:off x="611187" y="3614057"/>
              <a:ext cx="7921625" cy="2678872"/>
            </a:xfrm>
            <a:prstGeom prst="leftRightRibbon">
              <a:avLst>
                <a:gd name="adj1" fmla="val 54481"/>
                <a:gd name="adj2" fmla="val 50000"/>
                <a:gd name="adj3" fmla="val 1666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矩形 66"/>
            <p:cNvSpPr/>
            <p:nvPr/>
          </p:nvSpPr>
          <p:spPr>
            <a:xfrm>
              <a:off x="1150112" y="4142025"/>
              <a:ext cx="3175145" cy="1181251"/>
            </a:xfrm>
            <a:prstGeom prst="rect">
              <a:avLst/>
            </a:prstGeom>
          </p:spPr>
          <p:txBody>
            <a:bodyPr wrap="square">
              <a:spAutoFit/>
            </a:bodyPr>
            <a:lstStyle/>
            <a:p>
              <a:pPr indent="342900">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4571999" y="4638717"/>
              <a:ext cx="3175145" cy="1181251"/>
            </a:xfrm>
            <a:prstGeom prst="rect">
              <a:avLst/>
            </a:prstGeom>
          </p:spPr>
          <p:txBody>
            <a:bodyPr wrap="square">
              <a:spAutoFit/>
            </a:bodyPr>
            <a:lstStyle/>
            <a:p>
              <a:pPr indent="342900">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dirty="0">
                <a:solidFill>
                  <a:schemeClr val="accent1"/>
                </a:solidFill>
                <a:latin typeface="微软雅黑" panose="020B0503020204020204" pitchFamily="34" charset="-122"/>
                <a:ea typeface="微软雅黑" panose="020B0503020204020204" pitchFamily="34" charset="-122"/>
              </a:rPr>
              <a:t>单击输入标题</a:t>
            </a:r>
          </a:p>
        </p:txBody>
      </p:sp>
      <p:sp>
        <p:nvSpPr>
          <p:cNvPr id="13" name="TextBox 20"/>
          <p:cNvSpPr txBox="1"/>
          <p:nvPr/>
        </p:nvSpPr>
        <p:spPr>
          <a:xfrm>
            <a:off x="2631701" y="1880150"/>
            <a:ext cx="767839" cy="1015663"/>
          </a:xfrm>
          <a:prstGeom prst="rect">
            <a:avLst/>
          </a:prstGeom>
          <a:noFill/>
        </p:spPr>
        <p:txBody>
          <a:bodyPr wrap="none" lIns="0" tIns="0" rIns="0" bIns="0" rtlCol="0">
            <a:spAutoFit/>
          </a:bodyPr>
          <a:lstStyle/>
          <a:p>
            <a:r>
              <a:rPr lang="en-US" altLang="zh-CN" sz="6600" spc="300" dirty="0">
                <a:solidFill>
                  <a:schemeClr val="accent1"/>
                </a:solidFill>
                <a:latin typeface="Agency FB" panose="020B0503020202020204" pitchFamily="34" charset="0"/>
                <a:ea typeface="微软雅黑" panose="020B0503020204020204" pitchFamily="34" charset="-122"/>
              </a:rPr>
              <a:t>04</a:t>
            </a:r>
            <a:endParaRPr lang="zh-CN" altLang="en-US" sz="6600" spc="300" dirty="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383"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3"/>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824"/>
          <p:cNvGrpSpPr/>
          <p:nvPr/>
        </p:nvGrpSpPr>
        <p:grpSpPr>
          <a:xfrm>
            <a:off x="519615" y="2522037"/>
            <a:ext cx="2190807" cy="1355563"/>
            <a:chOff x="503238" y="2612182"/>
            <a:chExt cx="2191599" cy="1355563"/>
          </a:xfrm>
        </p:grpSpPr>
        <p:sp>
          <p:nvSpPr>
            <p:cNvPr id="2826" name="矩形 2825"/>
            <p:cNvSpPr/>
            <p:nvPr/>
          </p:nvSpPr>
          <p:spPr>
            <a:xfrm>
              <a:off x="503238"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06182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29" name="42 Rectángulo"/>
          <p:cNvSpPr/>
          <p:nvPr/>
        </p:nvSpPr>
        <p:spPr>
          <a:xfrm>
            <a:off x="3393573" y="1351804"/>
            <a:ext cx="2372456"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p>
            <a:pPr lvl="0" algn="ctr" eaLnBrk="0" fontAlgn="base" hangingPunct="0">
              <a:spcBef>
                <a:spcPct val="0"/>
              </a:spcBef>
              <a:spcAft>
                <a:spcPct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829"/>
          <p:cNvGrpSpPr/>
          <p:nvPr/>
        </p:nvGrpSpPr>
        <p:grpSpPr>
          <a:xfrm>
            <a:off x="3393574" y="2522039"/>
            <a:ext cx="2190807" cy="1355563"/>
            <a:chOff x="471218" y="2612182"/>
            <a:chExt cx="2191599" cy="1355563"/>
          </a:xfrm>
        </p:grpSpPr>
        <p:sp>
          <p:nvSpPr>
            <p:cNvPr id="2831" name="矩形 2830"/>
            <p:cNvSpPr/>
            <p:nvPr/>
          </p:nvSpPr>
          <p:spPr>
            <a:xfrm>
              <a:off x="471218"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06182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34" name="51 Rectángulo"/>
          <p:cNvSpPr/>
          <p:nvPr/>
        </p:nvSpPr>
        <p:spPr>
          <a:xfrm>
            <a:off x="6245180" y="1351804"/>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p>
            <a:pPr lvl="0" algn="ctr" eaLnBrk="0" fontAlgn="base" hangingPunct="0">
              <a:spcBef>
                <a:spcPct val="0"/>
              </a:spcBef>
              <a:spcAft>
                <a:spcPct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添加标题</a:t>
            </a:r>
            <a:endParaRPr lang="en-US" altLang="zh-CN" sz="16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34"/>
          <p:cNvGrpSpPr/>
          <p:nvPr/>
        </p:nvGrpSpPr>
        <p:grpSpPr>
          <a:xfrm>
            <a:off x="6245178" y="2522039"/>
            <a:ext cx="2190807" cy="1355563"/>
            <a:chOff x="467746" y="2612182"/>
            <a:chExt cx="2191599" cy="1355563"/>
          </a:xfrm>
        </p:grpSpPr>
        <p:sp>
          <p:nvSpPr>
            <p:cNvPr id="2836" name="矩形 2835"/>
            <p:cNvSpPr/>
            <p:nvPr/>
          </p:nvSpPr>
          <p:spPr>
            <a:xfrm>
              <a:off x="467746"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06182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tt.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7" name="Text Placeholder 4"/>
          <p:cNvSpPr txBox="1"/>
          <p:nvPr/>
        </p:nvSpPr>
        <p:spPr>
          <a:xfrm>
            <a:off x="1243630" y="897679"/>
            <a:ext cx="2255883" cy="496723"/>
          </a:xfrm>
          <a:prstGeom prst="rect">
            <a:avLst/>
          </a:prstGeom>
        </p:spPr>
        <p:txBody>
          <a:bodyPr lIns="65023" tIns="32511" rIns="65023" bIns="3251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目录</a:t>
            </a:r>
            <a:r>
              <a:rPr lang="en-US" altLang="zh-CN" b="1" dirty="0">
                <a:solidFill>
                  <a:schemeClr val="tx1">
                    <a:lumMod val="65000"/>
                    <a:lumOff val="35000"/>
                  </a:schemeClr>
                </a:solidFill>
                <a:cs typeface="+mn-ea"/>
                <a:sym typeface="+mn-lt"/>
              </a:rPr>
              <a:t>/</a:t>
            </a:r>
            <a:r>
              <a:rPr lang="en-US" altLang="zh-CN" sz="1800" b="1" dirty="0">
                <a:solidFill>
                  <a:schemeClr val="tx1">
                    <a:lumMod val="65000"/>
                    <a:lumOff val="35000"/>
                  </a:schemeClr>
                </a:solidFill>
                <a:cs typeface="+mn-ea"/>
                <a:sym typeface="+mn-lt"/>
              </a:rPr>
              <a:t>Contents</a:t>
            </a:r>
            <a:endParaRPr lang="en-GB" sz="1800" b="1" dirty="0">
              <a:solidFill>
                <a:schemeClr val="tx1">
                  <a:lumMod val="65000"/>
                  <a:lumOff val="35000"/>
                </a:schemeClr>
              </a:solidFill>
              <a:cs typeface="+mn-ea"/>
              <a:sym typeface="+mn-lt"/>
            </a:endParaRPr>
          </a:p>
        </p:txBody>
      </p:sp>
      <p:grpSp>
        <p:nvGrpSpPr>
          <p:cNvPr id="2" name="组合 8"/>
          <p:cNvGrpSpPr/>
          <p:nvPr/>
        </p:nvGrpSpPr>
        <p:grpSpPr>
          <a:xfrm>
            <a:off x="2294428" y="1695749"/>
            <a:ext cx="894100" cy="523220"/>
            <a:chOff x="2215144" y="927951"/>
            <a:chExt cx="1244730" cy="959371"/>
          </a:xfrm>
        </p:grpSpPr>
        <p:sp>
          <p:nvSpPr>
            <p:cNvPr id="10" name="平行四边形 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11" name="文本框 9"/>
            <p:cNvSpPr txBox="1"/>
            <p:nvPr/>
          </p:nvSpPr>
          <p:spPr>
            <a:xfrm>
              <a:off x="2393075" y="927951"/>
              <a:ext cx="1066799" cy="959371"/>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3" name="组合 11"/>
          <p:cNvGrpSpPr/>
          <p:nvPr/>
        </p:nvGrpSpPr>
        <p:grpSpPr>
          <a:xfrm>
            <a:off x="2294428" y="2375280"/>
            <a:ext cx="894100" cy="523220"/>
            <a:chOff x="2215144" y="1952311"/>
            <a:chExt cx="1244730" cy="959375"/>
          </a:xfrm>
        </p:grpSpPr>
        <p:sp>
          <p:nvSpPr>
            <p:cNvPr id="13" name="平行四边形 12"/>
            <p:cNvSpPr/>
            <p:nvPr/>
          </p:nvSpPr>
          <p:spPr>
            <a:xfrm>
              <a:off x="2215144" y="2033848"/>
              <a:ext cx="1120898" cy="842781"/>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14" name="文本框 10"/>
            <p:cNvSpPr txBox="1"/>
            <p:nvPr/>
          </p:nvSpPr>
          <p:spPr>
            <a:xfrm>
              <a:off x="2393075" y="1952311"/>
              <a:ext cx="1066799" cy="959375"/>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4" name="组合 14"/>
          <p:cNvGrpSpPr/>
          <p:nvPr/>
        </p:nvGrpSpPr>
        <p:grpSpPr>
          <a:xfrm>
            <a:off x="2294428" y="3077041"/>
            <a:ext cx="894100" cy="523220"/>
            <a:chOff x="2215144" y="3018135"/>
            <a:chExt cx="1244730" cy="959372"/>
          </a:xfrm>
        </p:grpSpPr>
        <p:sp>
          <p:nvSpPr>
            <p:cNvPr id="16" name="平行四边形 15"/>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17" name="文本框 11"/>
            <p:cNvSpPr txBox="1"/>
            <p:nvPr/>
          </p:nvSpPr>
          <p:spPr>
            <a:xfrm>
              <a:off x="2393075" y="3018135"/>
              <a:ext cx="1066799" cy="959372"/>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5" name="组合 17"/>
          <p:cNvGrpSpPr/>
          <p:nvPr/>
        </p:nvGrpSpPr>
        <p:grpSpPr>
          <a:xfrm>
            <a:off x="2294428" y="3759446"/>
            <a:ext cx="894100" cy="523220"/>
            <a:chOff x="2215144" y="4047038"/>
            <a:chExt cx="1244730" cy="959374"/>
          </a:xfrm>
        </p:grpSpPr>
        <p:sp>
          <p:nvSpPr>
            <p:cNvPr id="19" name="平行四边形 18"/>
            <p:cNvSpPr/>
            <p:nvPr/>
          </p:nvSpPr>
          <p:spPr>
            <a:xfrm>
              <a:off x="2215144" y="4135858"/>
              <a:ext cx="1120898" cy="842781"/>
            </a:xfrm>
            <a:prstGeom prst="parallelogram">
              <a:avLst>
                <a:gd name="adj" fmla="val 482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20" name="文本框 12"/>
            <p:cNvSpPr txBox="1"/>
            <p:nvPr/>
          </p:nvSpPr>
          <p:spPr>
            <a:xfrm>
              <a:off x="2393075" y="4047038"/>
              <a:ext cx="1066799" cy="959374"/>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grpSp>
        <p:nvGrpSpPr>
          <p:cNvPr id="6" name="组合 20"/>
          <p:cNvGrpSpPr/>
          <p:nvPr/>
        </p:nvGrpSpPr>
        <p:grpSpPr>
          <a:xfrm>
            <a:off x="2973559" y="1709059"/>
            <a:ext cx="3856562" cy="583218"/>
            <a:chOff x="4315150" y="953426"/>
            <a:chExt cx="3857250" cy="685266"/>
          </a:xfrm>
        </p:grpSpPr>
        <p:sp>
          <p:nvSpPr>
            <p:cNvPr id="22" name="矩形 21"/>
            <p:cNvSpPr/>
            <p:nvPr/>
          </p:nvSpPr>
          <p:spPr>
            <a:xfrm>
              <a:off x="4841196" y="1036090"/>
              <a:ext cx="2827147" cy="602602"/>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平行四边形 22"/>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23"/>
          <p:cNvGrpSpPr/>
          <p:nvPr/>
        </p:nvGrpSpPr>
        <p:grpSpPr>
          <a:xfrm>
            <a:off x="2973559" y="2403126"/>
            <a:ext cx="3856562" cy="583218"/>
            <a:chOff x="4315150" y="1647579"/>
            <a:chExt cx="3857250" cy="685266"/>
          </a:xfrm>
        </p:grpSpPr>
        <p:sp>
          <p:nvSpPr>
            <p:cNvPr id="25" name="矩形 24"/>
            <p:cNvSpPr/>
            <p:nvPr/>
          </p:nvSpPr>
          <p:spPr>
            <a:xfrm>
              <a:off x="4841196" y="1730243"/>
              <a:ext cx="2827147" cy="602602"/>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nvSpPr>
          <p:spPr>
            <a:xfrm>
              <a:off x="4315150" y="1647579"/>
              <a:ext cx="3857250" cy="540057"/>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grpSp>
      <p:grpSp>
        <p:nvGrpSpPr>
          <p:cNvPr id="9" name="组合 26"/>
          <p:cNvGrpSpPr/>
          <p:nvPr/>
        </p:nvGrpSpPr>
        <p:grpSpPr>
          <a:xfrm>
            <a:off x="2973559" y="3097194"/>
            <a:ext cx="3856562" cy="583218"/>
            <a:chOff x="4315150" y="2341731"/>
            <a:chExt cx="3857250" cy="685266"/>
          </a:xfrm>
        </p:grpSpPr>
        <p:sp>
          <p:nvSpPr>
            <p:cNvPr id="28" name="矩形 27"/>
            <p:cNvSpPr/>
            <p:nvPr/>
          </p:nvSpPr>
          <p:spPr>
            <a:xfrm>
              <a:off x="4841197" y="2424395"/>
              <a:ext cx="2827146" cy="602602"/>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4"/>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29" name="平行四边形 28"/>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grpSp>
      <p:grpSp>
        <p:nvGrpSpPr>
          <p:cNvPr id="12" name="组合 29"/>
          <p:cNvGrpSpPr/>
          <p:nvPr/>
        </p:nvGrpSpPr>
        <p:grpSpPr>
          <a:xfrm>
            <a:off x="2973559" y="3791261"/>
            <a:ext cx="3856562" cy="583218"/>
            <a:chOff x="4315150" y="3035884"/>
            <a:chExt cx="3857250" cy="685266"/>
          </a:xfrm>
        </p:grpSpPr>
        <p:sp>
          <p:nvSpPr>
            <p:cNvPr id="31" name="矩形 30"/>
            <p:cNvSpPr/>
            <p:nvPr/>
          </p:nvSpPr>
          <p:spPr>
            <a:xfrm>
              <a:off x="4841196" y="3118548"/>
              <a:ext cx="2827147" cy="602602"/>
            </a:xfrm>
            <a:prstGeom prst="rect">
              <a:avLst/>
            </a:prstGeom>
            <a:ln w="15875">
              <a:noFill/>
            </a:ln>
          </p:spPr>
          <p:txBody>
            <a:bodyPr wrap="square" lIns="96423" tIns="48212" rIns="96423" bIns="48212">
              <a:spAutoFit/>
            </a:bodyPr>
            <a:lstStyle/>
            <a:p>
              <a:pPr algn="ctr">
                <a:lnSpc>
                  <a:spcPct val="150000"/>
                </a:lnSpc>
              </a:pPr>
              <a:r>
                <a:rPr lang="zh-CN" altLang="en-US" dirty="0">
                  <a:solidFill>
                    <a:schemeClr val="accent4"/>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dirty="0">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32" name="平行四边形 31"/>
            <p:cNvSpPr/>
            <p:nvPr/>
          </p:nvSpPr>
          <p:spPr>
            <a:xfrm>
              <a:off x="4315150" y="3035884"/>
              <a:ext cx="3857250" cy="540057"/>
            </a:xfrm>
            <a:prstGeom prst="parallelogram">
              <a:avLst>
                <a:gd name="adj" fmla="val 48207"/>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060830" y="1923880"/>
            <a:ext cx="2453234" cy="2331572"/>
          </a:xfrm>
          <a:prstGeom prst="rect">
            <a:avLst/>
          </a:prstGeom>
          <a:solidFill>
            <a:schemeClr val="accent5"/>
          </a:solidFill>
          <a:ln w="12700">
            <a:noFill/>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1" name="矩形 60"/>
          <p:cNvSpPr/>
          <p:nvPr/>
        </p:nvSpPr>
        <p:spPr>
          <a:xfrm>
            <a:off x="1420040" y="1690871"/>
            <a:ext cx="1714233" cy="1625747"/>
          </a:xfrm>
          <a:prstGeom prst="rect">
            <a:avLst/>
          </a:prstGeom>
          <a:solidFill>
            <a:schemeClr val="accent4"/>
          </a:solidFill>
          <a:ln>
            <a:noFill/>
          </a:ln>
          <a:scene3d>
            <a:camera prst="orthographicFront">
              <a:rot lat="17916175" lon="2729084" rev="18779825"/>
            </a:camera>
            <a:lightRig rig="balanced" dir="t">
              <a:rot lat="0" lon="0" rev="600000"/>
            </a:lightRig>
          </a:scene3d>
          <a:sp3d prstMaterial="flat">
            <a:bevelT w="311150" h="730250" prst="angl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2" name="矩形 61"/>
          <p:cNvSpPr/>
          <p:nvPr/>
        </p:nvSpPr>
        <p:spPr>
          <a:xfrm>
            <a:off x="1671078" y="1530537"/>
            <a:ext cx="1210546" cy="1154303"/>
          </a:xfrm>
          <a:prstGeom prst="rect">
            <a:avLst/>
          </a:prstGeom>
          <a:solidFill>
            <a:schemeClr val="accent3"/>
          </a:solidFill>
          <a:ln>
            <a:noFill/>
          </a:ln>
          <a:scene3d>
            <a:camera prst="orthographicFront">
              <a:rot lat="17916175" lon="2729084" rev="18779825"/>
            </a:camera>
            <a:lightRig rig="balanced" dir="t">
              <a:rot lat="0" lon="0" rev="600000"/>
            </a:lightRig>
          </a:scene3d>
          <a:sp3d prstMaterial="flat">
            <a:bevelT w="215900" h="501650" prst="angle"/>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3" name="矩形 62"/>
          <p:cNvSpPr/>
          <p:nvPr/>
        </p:nvSpPr>
        <p:spPr>
          <a:xfrm>
            <a:off x="1856806" y="1280557"/>
            <a:ext cx="822944" cy="810000"/>
          </a:xfrm>
          <a:prstGeom prst="rect">
            <a:avLst/>
          </a:prstGeom>
          <a:solidFill>
            <a:schemeClr val="accent2"/>
          </a:solidFill>
          <a:ln>
            <a:noFill/>
          </a:ln>
          <a:scene3d>
            <a:camera prst="orthographicFront">
              <a:rot lat="17709539" lon="2246828" rev="19210350"/>
            </a:camera>
            <a:lightRig rig="balanced" dir="t">
              <a:rot lat="0" lon="0" rev="600000"/>
            </a:lightRig>
          </a:scene3d>
          <a:sp3d prstMaterial="flat">
            <a:bevelT w="234950" h="520700" prst="angle"/>
            <a:extrusionClr>
              <a:srgbClr val="7030A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4" name="矩形 63"/>
          <p:cNvSpPr/>
          <p:nvPr/>
        </p:nvSpPr>
        <p:spPr>
          <a:xfrm>
            <a:off x="2062302" y="893274"/>
            <a:ext cx="404978" cy="405000"/>
          </a:xfrm>
          <a:prstGeom prst="rect">
            <a:avLst/>
          </a:prstGeom>
          <a:solidFill>
            <a:schemeClr val="accent1"/>
          </a:solidFill>
          <a:ln>
            <a:noFill/>
          </a:ln>
          <a:scene3d>
            <a:camera prst="orthographicFront">
              <a:rot lat="17916175" lon="2729084" rev="18779825"/>
            </a:camera>
            <a:lightRig rig="balanced" dir="t">
              <a:rot lat="0" lon="0" rev="600000"/>
            </a:lightRig>
          </a:scene3d>
          <a:sp3d prstMaterial="flat">
            <a:bevelT w="336550" h="755650" prst="angle"/>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cxnSp>
        <p:nvCxnSpPr>
          <p:cNvPr id="76" name="直接连接符 75"/>
          <p:cNvCxnSpPr/>
          <p:nvPr/>
        </p:nvCxnSpPr>
        <p:spPr>
          <a:xfrm>
            <a:off x="2357876" y="1389230"/>
            <a:ext cx="2844526"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7" name="直接连接符 76"/>
          <p:cNvCxnSpPr/>
          <p:nvPr/>
        </p:nvCxnSpPr>
        <p:spPr>
          <a:xfrm>
            <a:off x="2501059" y="1863432"/>
            <a:ext cx="270134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p:cNvCxnSpPr/>
          <p:nvPr/>
        </p:nvCxnSpPr>
        <p:spPr>
          <a:xfrm>
            <a:off x="2735897" y="2355417"/>
            <a:ext cx="2466505"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9" name="直接连接符 78"/>
          <p:cNvCxnSpPr/>
          <p:nvPr/>
        </p:nvCxnSpPr>
        <p:spPr>
          <a:xfrm>
            <a:off x="3113920" y="3075406"/>
            <a:ext cx="2088483"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p:nvPr/>
        </p:nvCxnSpPr>
        <p:spPr>
          <a:xfrm>
            <a:off x="3383934" y="3788221"/>
            <a:ext cx="1818468"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5522598" y="3658286"/>
            <a:ext cx="2326566" cy="342656"/>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2" name="TextBox 81"/>
          <p:cNvSpPr txBox="1"/>
          <p:nvPr/>
        </p:nvSpPr>
        <p:spPr>
          <a:xfrm>
            <a:off x="4065620" y="3552487"/>
            <a:ext cx="1028998" cy="250323"/>
          </a:xfrm>
          <a:prstGeom prst="rect">
            <a:avLst/>
          </a:prstGeom>
          <a:noFill/>
        </p:spPr>
        <p:txBody>
          <a:bodyPr wrap="none" lIns="65023" tIns="32511" rIns="65023" bIns="32511"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5522598" y="2949794"/>
            <a:ext cx="2326566" cy="342656"/>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4" name="TextBox 83"/>
          <p:cNvSpPr txBox="1"/>
          <p:nvPr/>
        </p:nvSpPr>
        <p:spPr>
          <a:xfrm>
            <a:off x="4065620" y="2850409"/>
            <a:ext cx="1028998" cy="250323"/>
          </a:xfrm>
          <a:prstGeom prst="rect">
            <a:avLst/>
          </a:prstGeom>
          <a:noFill/>
        </p:spPr>
        <p:txBody>
          <a:bodyPr wrap="none" lIns="65023" tIns="32511" rIns="65023" bIns="32511"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5522598" y="2258302"/>
            <a:ext cx="2326566" cy="342656"/>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6" name="TextBox 85"/>
          <p:cNvSpPr txBox="1"/>
          <p:nvPr/>
        </p:nvSpPr>
        <p:spPr>
          <a:xfrm>
            <a:off x="4065620" y="2137484"/>
            <a:ext cx="1028998" cy="250323"/>
          </a:xfrm>
          <a:prstGeom prst="rect">
            <a:avLst/>
          </a:prstGeom>
          <a:noFill/>
        </p:spPr>
        <p:txBody>
          <a:bodyPr wrap="none" lIns="65023" tIns="32511" rIns="65023" bIns="32511"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5522598" y="1734476"/>
            <a:ext cx="2326566" cy="342656"/>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8" name="TextBox 87"/>
          <p:cNvSpPr txBox="1"/>
          <p:nvPr/>
        </p:nvSpPr>
        <p:spPr>
          <a:xfrm>
            <a:off x="4065620" y="1653098"/>
            <a:ext cx="1028998" cy="250323"/>
          </a:xfrm>
          <a:prstGeom prst="rect">
            <a:avLst/>
          </a:prstGeom>
          <a:noFill/>
        </p:spPr>
        <p:txBody>
          <a:bodyPr wrap="none" lIns="65023" tIns="32511" rIns="65023" bIns="32511"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8"/>
          <p:cNvSpPr txBox="1"/>
          <p:nvPr/>
        </p:nvSpPr>
        <p:spPr>
          <a:xfrm>
            <a:off x="5522598" y="1245111"/>
            <a:ext cx="2326566" cy="342656"/>
          </a:xfrm>
          <a:prstGeom prst="rect">
            <a:avLst/>
          </a:prstGeom>
          <a:noFill/>
        </p:spPr>
        <p:txBody>
          <a:bodyPr wrap="square" lIns="65023" tIns="32511" rIns="65023" bIns="3251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90" name="TextBox 89"/>
          <p:cNvSpPr txBox="1"/>
          <p:nvPr/>
        </p:nvSpPr>
        <p:spPr>
          <a:xfrm>
            <a:off x="4065620" y="1163733"/>
            <a:ext cx="1028998" cy="250323"/>
          </a:xfrm>
          <a:prstGeom prst="rect">
            <a:avLst/>
          </a:prstGeom>
          <a:noFill/>
        </p:spPr>
        <p:txBody>
          <a:bodyPr wrap="none" lIns="65023" tIns="32511" rIns="65023" bIns="32511"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64000">
                                          <p:cBhvr additive="base">
                                            <p:cTn id="7" dur="1000" fill="hold"/>
                                            <p:tgtEl>
                                              <p:spTgt spid="60"/>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100"/>
                                      </p:stCondLst>
                                      <p:childTnLst>
                                        <p:set>
                                          <p:cBhvr>
                                            <p:cTn id="10" dur="1" fill="hold">
                                              <p:stCondLst>
                                                <p:cond delay="0"/>
                                              </p:stCondLst>
                                            </p:cTn>
                                            <p:tgtEl>
                                              <p:spTgt spid="61"/>
                                            </p:tgtEl>
                                            <p:attrNameLst>
                                              <p:attrName>style.visibility</p:attrName>
                                            </p:attrNameLst>
                                          </p:cBhvr>
                                          <p:to>
                                            <p:strVal val="visible"/>
                                          </p:to>
                                        </p:set>
                                        <p:anim calcmode="lin" valueType="num" p14:bounceEnd="64000">
                                          <p:cBhvr additive="base">
                                            <p:cTn id="11" dur="1000" fill="hold"/>
                                            <p:tgtEl>
                                              <p:spTgt spid="6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300"/>
                                      </p:stCondLst>
                                      <p:childTnLst>
                                        <p:set>
                                          <p:cBhvr>
                                            <p:cTn id="14" dur="1" fill="hold">
                                              <p:stCondLst>
                                                <p:cond delay="0"/>
                                              </p:stCondLst>
                                            </p:cTn>
                                            <p:tgtEl>
                                              <p:spTgt spid="62"/>
                                            </p:tgtEl>
                                            <p:attrNameLst>
                                              <p:attrName>style.visibility</p:attrName>
                                            </p:attrNameLst>
                                          </p:cBhvr>
                                          <p:to>
                                            <p:strVal val="visible"/>
                                          </p:to>
                                        </p:set>
                                        <p:anim calcmode="lin" valueType="num" p14:bounceEnd="64000">
                                          <p:cBhvr additive="base">
                                            <p:cTn id="15" dur="1000" fill="hold"/>
                                            <p:tgtEl>
                                              <p:spTgt spid="62"/>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500"/>
                                      </p:stCondLst>
                                      <p:childTnLst>
                                        <p:set>
                                          <p:cBhvr>
                                            <p:cTn id="18" dur="1" fill="hold">
                                              <p:stCondLst>
                                                <p:cond delay="0"/>
                                              </p:stCondLst>
                                            </p:cTn>
                                            <p:tgtEl>
                                              <p:spTgt spid="63"/>
                                            </p:tgtEl>
                                            <p:attrNameLst>
                                              <p:attrName>style.visibility</p:attrName>
                                            </p:attrNameLst>
                                          </p:cBhvr>
                                          <p:to>
                                            <p:strVal val="visible"/>
                                          </p:to>
                                        </p:set>
                                        <p:anim calcmode="lin" valueType="num" p14:bounceEnd="64000">
                                          <p:cBhvr additive="base">
                                            <p:cTn id="19" dur="1000" fill="hold"/>
                                            <p:tgtEl>
                                              <p:spTgt spid="6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600"/>
                                      </p:stCondLst>
                                      <p:childTnLst>
                                        <p:set>
                                          <p:cBhvr>
                                            <p:cTn id="22" dur="1" fill="hold">
                                              <p:stCondLst>
                                                <p:cond delay="0"/>
                                              </p:stCondLst>
                                            </p:cTn>
                                            <p:tgtEl>
                                              <p:spTgt spid="64"/>
                                            </p:tgtEl>
                                            <p:attrNameLst>
                                              <p:attrName>style.visibility</p:attrName>
                                            </p:attrNameLst>
                                          </p:cBhvr>
                                          <p:to>
                                            <p:strVal val="visible"/>
                                          </p:to>
                                        </p:set>
                                        <p:anim calcmode="lin" valueType="num" p14:bounceEnd="64000">
                                          <p:cBhvr additive="base">
                                            <p:cTn id="23" dur="1000" fill="hold"/>
                                            <p:tgtEl>
                                              <p:spTgt spid="6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6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500"/>
                                            <p:tgtEl>
                                              <p:spTgt spid="8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anim calcmode="lin" valueType="num">
                                          <p:cBhvr>
                                            <p:cTn id="55" dur="500" fill="hold"/>
                                            <p:tgtEl>
                                              <p:spTgt spid="86"/>
                                            </p:tgtEl>
                                            <p:attrNameLst>
                                              <p:attrName>ppt_x</p:attrName>
                                            </p:attrNameLst>
                                          </p:cBhvr>
                                          <p:tavLst>
                                            <p:tav tm="0">
                                              <p:val>
                                                <p:strVal val="#ppt_x"/>
                                              </p:val>
                                            </p:tav>
                                            <p:tav tm="100000">
                                              <p:val>
                                                <p:strVal val="#ppt_x"/>
                                              </p:val>
                                            </p:tav>
                                          </p:tavLst>
                                        </p:anim>
                                        <p:anim calcmode="lin" valueType="num">
                                          <p:cBhvr>
                                            <p:cTn id="56" dur="500" fill="hold"/>
                                            <p:tgtEl>
                                              <p:spTgt spid="8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anim calcmode="lin" valueType="num">
                                          <p:cBhvr>
                                            <p:cTn id="60" dur="500" fill="hold"/>
                                            <p:tgtEl>
                                              <p:spTgt spid="84"/>
                                            </p:tgtEl>
                                            <p:attrNameLst>
                                              <p:attrName>ppt_x</p:attrName>
                                            </p:attrNameLst>
                                          </p:cBhvr>
                                          <p:tavLst>
                                            <p:tav tm="0">
                                              <p:val>
                                                <p:strVal val="#ppt_x"/>
                                              </p:val>
                                            </p:tav>
                                            <p:tav tm="100000">
                                              <p:val>
                                                <p:strVal val="#ppt_x"/>
                                              </p:val>
                                            </p:tav>
                                          </p:tavLst>
                                        </p:anim>
                                        <p:anim calcmode="lin" valueType="num">
                                          <p:cBhvr>
                                            <p:cTn id="61" dur="500" fill="hold"/>
                                            <p:tgtEl>
                                              <p:spTgt spid="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anim calcmode="lin" valueType="num">
                                          <p:cBhvr>
                                            <p:cTn id="65" dur="500" fill="hold"/>
                                            <p:tgtEl>
                                              <p:spTgt spid="82"/>
                                            </p:tgtEl>
                                            <p:attrNameLst>
                                              <p:attrName>ppt_x</p:attrName>
                                            </p:attrNameLst>
                                          </p:cBhvr>
                                          <p:tavLst>
                                            <p:tav tm="0">
                                              <p:val>
                                                <p:strVal val="#ppt_x"/>
                                              </p:val>
                                            </p:tav>
                                            <p:tav tm="100000">
                                              <p:val>
                                                <p:strVal val="#ppt_x"/>
                                              </p:val>
                                            </p:tav>
                                          </p:tavLst>
                                        </p:anim>
                                        <p:anim calcmode="lin" valueType="num">
                                          <p:cBhvr>
                                            <p:cTn id="66" dur="500" fill="hold"/>
                                            <p:tgtEl>
                                              <p:spTgt spid="82"/>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par>
                                    <p:cTn id="77" presetID="22" presetClass="entr" presetSubtype="8"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80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ppt_x"/>
                                              </p:val>
                                            </p:tav>
                                            <p:tav tm="100000">
                                              <p:val>
                                                <p:strVal val="#ppt_x"/>
                                              </p:val>
                                            </p:tav>
                                          </p:tavLst>
                                        </p:anim>
                                        <p:anim calcmode="lin" valueType="num">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000" fill="hold"/>
                                            <p:tgtEl>
                                              <p:spTgt spid="64"/>
                                            </p:tgtEl>
                                            <p:attrNameLst>
                                              <p:attrName>ppt_x</p:attrName>
                                            </p:attrNameLst>
                                          </p:cBhvr>
                                          <p:tavLst>
                                            <p:tav tm="0">
                                              <p:val>
                                                <p:strVal val="#ppt_x"/>
                                              </p:val>
                                            </p:tav>
                                            <p:tav tm="100000">
                                              <p:val>
                                                <p:strVal val="#ppt_x"/>
                                              </p:val>
                                            </p:tav>
                                          </p:tavLst>
                                        </p:anim>
                                        <p:anim calcmode="lin" valueType="num">
                                          <p:cBhvr additive="base">
                                            <p:cTn id="24" dur="1000" fill="hold"/>
                                            <p:tgtEl>
                                              <p:spTgt spid="6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500"/>
                                            <p:tgtEl>
                                              <p:spTgt spid="80"/>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anim calcmode="lin" valueType="num">
                                          <p:cBhvr>
                                            <p:cTn id="55" dur="500" fill="hold"/>
                                            <p:tgtEl>
                                              <p:spTgt spid="86"/>
                                            </p:tgtEl>
                                            <p:attrNameLst>
                                              <p:attrName>ppt_x</p:attrName>
                                            </p:attrNameLst>
                                          </p:cBhvr>
                                          <p:tavLst>
                                            <p:tav tm="0">
                                              <p:val>
                                                <p:strVal val="#ppt_x"/>
                                              </p:val>
                                            </p:tav>
                                            <p:tav tm="100000">
                                              <p:val>
                                                <p:strVal val="#ppt_x"/>
                                              </p:val>
                                            </p:tav>
                                          </p:tavLst>
                                        </p:anim>
                                        <p:anim calcmode="lin" valueType="num">
                                          <p:cBhvr>
                                            <p:cTn id="56" dur="500" fill="hold"/>
                                            <p:tgtEl>
                                              <p:spTgt spid="8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anim calcmode="lin" valueType="num">
                                          <p:cBhvr>
                                            <p:cTn id="60" dur="500" fill="hold"/>
                                            <p:tgtEl>
                                              <p:spTgt spid="84"/>
                                            </p:tgtEl>
                                            <p:attrNameLst>
                                              <p:attrName>ppt_x</p:attrName>
                                            </p:attrNameLst>
                                          </p:cBhvr>
                                          <p:tavLst>
                                            <p:tav tm="0">
                                              <p:val>
                                                <p:strVal val="#ppt_x"/>
                                              </p:val>
                                            </p:tav>
                                            <p:tav tm="100000">
                                              <p:val>
                                                <p:strVal val="#ppt_x"/>
                                              </p:val>
                                            </p:tav>
                                          </p:tavLst>
                                        </p:anim>
                                        <p:anim calcmode="lin" valueType="num">
                                          <p:cBhvr>
                                            <p:cTn id="61" dur="500" fill="hold"/>
                                            <p:tgtEl>
                                              <p:spTgt spid="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anim calcmode="lin" valueType="num">
                                          <p:cBhvr>
                                            <p:cTn id="65" dur="500" fill="hold"/>
                                            <p:tgtEl>
                                              <p:spTgt spid="82"/>
                                            </p:tgtEl>
                                            <p:attrNameLst>
                                              <p:attrName>ppt_x</p:attrName>
                                            </p:attrNameLst>
                                          </p:cBhvr>
                                          <p:tavLst>
                                            <p:tav tm="0">
                                              <p:val>
                                                <p:strVal val="#ppt_x"/>
                                              </p:val>
                                            </p:tav>
                                            <p:tav tm="100000">
                                              <p:val>
                                                <p:strVal val="#ppt_x"/>
                                              </p:val>
                                            </p:tav>
                                          </p:tavLst>
                                        </p:anim>
                                        <p:anim calcmode="lin" valueType="num">
                                          <p:cBhvr>
                                            <p:cTn id="66" dur="500" fill="hold"/>
                                            <p:tgtEl>
                                              <p:spTgt spid="82"/>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par>
                                    <p:cTn id="77" presetID="22" presetClass="entr" presetSubtype="8"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80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1635646"/>
            <a:ext cx="3886551" cy="237626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9" name="矩形 8"/>
          <p:cNvSpPr/>
          <p:nvPr/>
        </p:nvSpPr>
        <p:spPr>
          <a:xfrm>
            <a:off x="4835611" y="1674044"/>
            <a:ext cx="3790128" cy="1039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sz="1400" dirty="0">
              <a:latin typeface="冬青黑体简体中文 W3" charset="-122"/>
              <a:ea typeface="冬青黑体简体中文 W3" charset="-122"/>
            </a:endParaRPr>
          </a:p>
        </p:txBody>
      </p:sp>
      <p:sp>
        <p:nvSpPr>
          <p:cNvPr id="15" name="Content Placeholder 2"/>
          <p:cNvSpPr txBox="1"/>
          <p:nvPr/>
        </p:nvSpPr>
        <p:spPr>
          <a:xfrm>
            <a:off x="4922549" y="1839182"/>
            <a:ext cx="775977" cy="417773"/>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a:t>
            </a:r>
            <a:endParaRPr lang="en-US" altLang="zh-CN"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5872378" y="2977165"/>
            <a:ext cx="2753361" cy="837354"/>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5872378" y="1839183"/>
            <a:ext cx="2753361" cy="837354"/>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bwMode="auto">
          <a:xfrm>
            <a:off x="241476" y="1127782"/>
            <a:ext cx="4560882" cy="3770329"/>
            <a:chOff x="1595438" y="968375"/>
            <a:chExt cx="5953125" cy="4921250"/>
          </a:xfrm>
          <a:solidFill>
            <a:schemeClr val="bg1">
              <a:lumMod val="65000"/>
            </a:schemeClr>
          </a:solidFill>
        </p:grpSpPr>
        <p:sp>
          <p:nvSpPr>
            <p:cNvPr id="391"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2"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3"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4"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5"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6"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7"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8"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399"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0"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1"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2"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3"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4"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5"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6"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7"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8"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09"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0"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1"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2"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3"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4"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5"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6"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7"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8"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19"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20"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21"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422"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grpSp>
      <p:cxnSp>
        <p:nvCxnSpPr>
          <p:cNvPr id="49" name="原创设计师QQ598969553      _2"/>
          <p:cNvCxnSpPr/>
          <p:nvPr/>
        </p:nvCxnSpPr>
        <p:spPr>
          <a:xfrm rot="5400000">
            <a:off x="3579813" y="3124200"/>
            <a:ext cx="3643312" cy="15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原创设计师QQ598969553      _3"/>
          <p:cNvCxnSpPr/>
          <p:nvPr/>
        </p:nvCxnSpPr>
        <p:spPr>
          <a:xfrm rot="10800000">
            <a:off x="6038850" y="2386013"/>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原创设计师QQ598969553      _4"/>
          <p:cNvCxnSpPr/>
          <p:nvPr/>
        </p:nvCxnSpPr>
        <p:spPr>
          <a:xfrm rot="10800000">
            <a:off x="6038850" y="3671889"/>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原创设计师QQ598969553      _5"/>
          <p:cNvSpPr/>
          <p:nvPr/>
        </p:nvSpPr>
        <p:spPr>
          <a:xfrm>
            <a:off x="7146926" y="1317625"/>
            <a:ext cx="1685925" cy="307771"/>
          </a:xfrm>
          <a:prstGeom prst="rect">
            <a:avLst/>
          </a:prstGeom>
        </p:spPr>
        <p:txBody>
          <a:bodyPr lIns="91435" tIns="45717" rIns="91435" bIns="45717">
            <a:spAutoFit/>
          </a:bodyPr>
          <a:lstStyle/>
          <a:p>
            <a:pPr defTabSz="685800">
              <a:defRPr/>
            </a:pPr>
            <a:r>
              <a:rPr lang="en-US" sz="1400" dirty="0">
                <a:solidFill>
                  <a:schemeClr val="bg1">
                    <a:lumMod val="50000"/>
                  </a:schemeClr>
                </a:solidFill>
                <a:ea typeface="Open Sans" panose="020B0606030504020204" pitchFamily="34" charset="0"/>
                <a:cs typeface="Open Sans" panose="020B0606030504020204" pitchFamily="34" charset="0"/>
              </a:rPr>
              <a:t>G</a:t>
            </a:r>
            <a:r>
              <a:rPr lang="en-US" altLang="zh-CN" sz="1400" dirty="0">
                <a:solidFill>
                  <a:schemeClr val="bg1">
                    <a:lumMod val="50000"/>
                  </a:schemeClr>
                </a:solidFill>
                <a:ea typeface="Open Sans" panose="020B0606030504020204" pitchFamily="34" charset="0"/>
                <a:cs typeface="Open Sans" panose="020B0606030504020204" pitchFamily="34" charset="0"/>
              </a:rPr>
              <a:t>uang Dong</a:t>
            </a:r>
            <a:endParaRPr lang="en-US" sz="1400" dirty="0">
              <a:solidFill>
                <a:schemeClr val="bg1">
                  <a:lumMod val="50000"/>
                </a:schemeClr>
              </a:solidFill>
              <a:ea typeface="Open Sans" panose="020B0606030504020204" pitchFamily="34" charset="0"/>
              <a:cs typeface="Open Sans" panose="020B0606030504020204" pitchFamily="34" charset="0"/>
            </a:endParaRPr>
          </a:p>
        </p:txBody>
      </p:sp>
      <p:sp>
        <p:nvSpPr>
          <p:cNvPr id="17415" name="原创设计师QQ598969553      _6"/>
          <p:cNvSpPr>
            <a:spLocks noChangeArrowheads="1"/>
          </p:cNvSpPr>
          <p:nvPr/>
        </p:nvSpPr>
        <p:spPr bwMode="auto">
          <a:xfrm>
            <a:off x="7175501" y="1619251"/>
            <a:ext cx="1655763" cy="661410"/>
          </a:xfrm>
          <a:prstGeom prst="rect">
            <a:avLst/>
          </a:prstGeom>
          <a:noFill/>
          <a:ln w="9525">
            <a:noFill/>
            <a:miter lim="800000"/>
          </a:ln>
        </p:spPr>
        <p:txBody>
          <a:bodyPr lIns="91435" tIns="45717" rIns="91435" bIns="45717">
            <a:spAutoFit/>
          </a:bodyPr>
          <a:lstStyle/>
          <a:p>
            <a:pPr eaLnBrk="1" hangingPunct="1"/>
            <a:r>
              <a:rPr lang="ms-MY" altLang="zh-CN" sz="900" dirty="0">
                <a:solidFill>
                  <a:schemeClr val="bg1">
                    <a:lumMod val="50000"/>
                  </a:schemeClr>
                </a:solidFill>
              </a:rPr>
              <a:t>consectetur adipiscing elit. Lorem ipsum dolor sit ametelit. Lorem ipsum dolor sit consectetur</a:t>
            </a:r>
            <a:endParaRPr lang="id-ID" altLang="zh-CN" sz="900" dirty="0">
              <a:solidFill>
                <a:schemeClr val="bg1">
                  <a:lumMod val="50000"/>
                </a:schemeClr>
              </a:solidFill>
            </a:endParaRPr>
          </a:p>
        </p:txBody>
      </p:sp>
      <p:sp>
        <p:nvSpPr>
          <p:cNvPr id="60" name="原创设计师QQ598969553      _7"/>
          <p:cNvSpPr/>
          <p:nvPr/>
        </p:nvSpPr>
        <p:spPr bwMode="auto">
          <a:xfrm>
            <a:off x="5995989" y="1411289"/>
            <a:ext cx="903287" cy="71437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61" name="原创设计师QQ598969553      _8"/>
          <p:cNvSpPr/>
          <p:nvPr/>
        </p:nvSpPr>
        <p:spPr bwMode="auto">
          <a:xfrm>
            <a:off x="6070601" y="2655888"/>
            <a:ext cx="982663" cy="86201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62" name="原创设计师QQ598969553      _9"/>
          <p:cNvSpPr/>
          <p:nvPr/>
        </p:nvSpPr>
        <p:spPr bwMode="auto">
          <a:xfrm>
            <a:off x="6091238" y="3851275"/>
            <a:ext cx="855662" cy="99218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nchor="ctr">
            <a:scene3d>
              <a:camera prst="orthographicFront"/>
              <a:lightRig rig="threePt" dir="t"/>
            </a:scene3d>
            <a:sp3d>
              <a:contourClr>
                <a:srgbClr val="FFFFFF"/>
              </a:contourClr>
            </a:sp3d>
          </a:bodyPr>
          <a:lstStyle/>
          <a:p>
            <a:pPr algn="ctr" defTabSz="685800">
              <a:defRPr/>
            </a:pPr>
            <a:endParaRPr lang="zh-CN" altLang="en-US" sz="1400" dirty="0">
              <a:solidFill>
                <a:srgbClr val="FFFFFF"/>
              </a:solidFill>
            </a:endParaRPr>
          </a:p>
        </p:txBody>
      </p:sp>
      <p:sp>
        <p:nvSpPr>
          <p:cNvPr id="63" name="原创设计师QQ598969553      _10"/>
          <p:cNvSpPr/>
          <p:nvPr/>
        </p:nvSpPr>
        <p:spPr>
          <a:xfrm>
            <a:off x="7185025" y="2697164"/>
            <a:ext cx="1685925" cy="307771"/>
          </a:xfrm>
          <a:prstGeom prst="rect">
            <a:avLst/>
          </a:prstGeom>
        </p:spPr>
        <p:txBody>
          <a:bodyPr lIns="91435" tIns="45717" rIns="91435" bIns="45717">
            <a:spAutoFit/>
          </a:bodyPr>
          <a:lstStyle/>
          <a:p>
            <a:pPr defTabSz="685800">
              <a:defRPr/>
            </a:pPr>
            <a:r>
              <a:rPr lang="en-US" sz="1400" dirty="0">
                <a:solidFill>
                  <a:schemeClr val="bg1">
                    <a:lumMod val="50000"/>
                  </a:schemeClr>
                </a:solidFill>
                <a:ea typeface="Open Sans" panose="020B0606030504020204" pitchFamily="34" charset="0"/>
                <a:cs typeface="Open Sans" panose="020B0606030504020204" pitchFamily="34" charset="0"/>
              </a:rPr>
              <a:t>S</a:t>
            </a:r>
            <a:r>
              <a:rPr lang="en-US" altLang="zh-CN" sz="1400" dirty="0">
                <a:solidFill>
                  <a:schemeClr val="bg1">
                    <a:lumMod val="50000"/>
                  </a:schemeClr>
                </a:solidFill>
                <a:ea typeface="Open Sans" panose="020B0606030504020204" pitchFamily="34" charset="0"/>
                <a:cs typeface="Open Sans" panose="020B0606030504020204" pitchFamily="34" charset="0"/>
              </a:rPr>
              <a:t>i Chuan</a:t>
            </a:r>
            <a:endParaRPr lang="en-US" sz="1400" dirty="0">
              <a:solidFill>
                <a:schemeClr val="bg1">
                  <a:lumMod val="50000"/>
                </a:schemeClr>
              </a:solidFill>
              <a:ea typeface="Open Sans" panose="020B0606030504020204" pitchFamily="34" charset="0"/>
              <a:cs typeface="Open Sans" panose="020B0606030504020204" pitchFamily="34" charset="0"/>
            </a:endParaRPr>
          </a:p>
        </p:txBody>
      </p:sp>
      <p:sp>
        <p:nvSpPr>
          <p:cNvPr id="17420" name="原创设计师QQ598969553      _11"/>
          <p:cNvSpPr>
            <a:spLocks noChangeArrowheads="1"/>
          </p:cNvSpPr>
          <p:nvPr/>
        </p:nvSpPr>
        <p:spPr bwMode="auto">
          <a:xfrm>
            <a:off x="7213601" y="2998788"/>
            <a:ext cx="1655763" cy="661410"/>
          </a:xfrm>
          <a:prstGeom prst="rect">
            <a:avLst/>
          </a:prstGeom>
          <a:noFill/>
          <a:ln w="9525">
            <a:noFill/>
            <a:miter lim="800000"/>
          </a:ln>
        </p:spPr>
        <p:txBody>
          <a:bodyPr lIns="91435" tIns="45717" rIns="91435" bIns="45717">
            <a:spAutoFit/>
          </a:bodyPr>
          <a:lstStyle/>
          <a:p>
            <a:pPr eaLnBrk="1" hangingPunct="1"/>
            <a:r>
              <a:rPr lang="ms-MY" altLang="zh-CN" sz="900" dirty="0">
                <a:solidFill>
                  <a:schemeClr val="bg1">
                    <a:lumMod val="50000"/>
                  </a:schemeClr>
                </a:solidFill>
              </a:rPr>
              <a:t>consectetur adipiscing elit. Lorem ipsum dolor sit ametelit. Lorem ipsum dolor sit consectetur</a:t>
            </a:r>
            <a:endParaRPr lang="id-ID" altLang="zh-CN" sz="900" dirty="0">
              <a:solidFill>
                <a:schemeClr val="bg1">
                  <a:lumMod val="50000"/>
                </a:schemeClr>
              </a:solidFill>
            </a:endParaRPr>
          </a:p>
        </p:txBody>
      </p:sp>
      <p:sp>
        <p:nvSpPr>
          <p:cNvPr id="65" name="原创设计师QQ598969553      _12"/>
          <p:cNvSpPr/>
          <p:nvPr/>
        </p:nvSpPr>
        <p:spPr>
          <a:xfrm>
            <a:off x="7185025" y="3881438"/>
            <a:ext cx="1685925" cy="307771"/>
          </a:xfrm>
          <a:prstGeom prst="rect">
            <a:avLst/>
          </a:prstGeom>
        </p:spPr>
        <p:txBody>
          <a:bodyPr lIns="91435" tIns="45717" rIns="91435" bIns="45717">
            <a:spAutoFit/>
          </a:bodyPr>
          <a:lstStyle/>
          <a:p>
            <a:pPr defTabSz="685800">
              <a:defRPr/>
            </a:pPr>
            <a:r>
              <a:rPr lang="en-US" sz="1400" dirty="0">
                <a:solidFill>
                  <a:schemeClr val="bg1">
                    <a:lumMod val="50000"/>
                  </a:schemeClr>
                </a:solidFill>
                <a:ea typeface="Open Sans" panose="020B0606030504020204" pitchFamily="34" charset="0"/>
                <a:cs typeface="Open Sans" panose="020B0606030504020204" pitchFamily="34" charset="0"/>
              </a:rPr>
              <a:t>Z</a:t>
            </a:r>
            <a:r>
              <a:rPr lang="en-US" altLang="zh-CN" sz="1400" dirty="0">
                <a:solidFill>
                  <a:schemeClr val="bg1">
                    <a:lumMod val="50000"/>
                  </a:schemeClr>
                </a:solidFill>
                <a:ea typeface="Open Sans" panose="020B0606030504020204" pitchFamily="34" charset="0"/>
                <a:cs typeface="Open Sans" panose="020B0606030504020204" pitchFamily="34" charset="0"/>
              </a:rPr>
              <a:t>he Jiang</a:t>
            </a:r>
            <a:endParaRPr lang="en-US" sz="1400" dirty="0">
              <a:solidFill>
                <a:schemeClr val="bg1">
                  <a:lumMod val="50000"/>
                </a:schemeClr>
              </a:solidFill>
              <a:ea typeface="Open Sans" panose="020B0606030504020204" pitchFamily="34" charset="0"/>
              <a:cs typeface="Open Sans" panose="020B0606030504020204" pitchFamily="34" charset="0"/>
            </a:endParaRPr>
          </a:p>
        </p:txBody>
      </p:sp>
      <p:sp>
        <p:nvSpPr>
          <p:cNvPr id="17422" name="原创设计师QQ598969553      _13"/>
          <p:cNvSpPr>
            <a:spLocks noChangeArrowheads="1"/>
          </p:cNvSpPr>
          <p:nvPr/>
        </p:nvSpPr>
        <p:spPr bwMode="auto">
          <a:xfrm>
            <a:off x="7213601" y="4183064"/>
            <a:ext cx="1655763" cy="661410"/>
          </a:xfrm>
          <a:prstGeom prst="rect">
            <a:avLst/>
          </a:prstGeom>
          <a:noFill/>
          <a:ln w="9525">
            <a:noFill/>
            <a:miter lim="800000"/>
          </a:ln>
        </p:spPr>
        <p:txBody>
          <a:bodyPr lIns="91435" tIns="45717" rIns="91435" bIns="45717">
            <a:spAutoFit/>
          </a:bodyPr>
          <a:lstStyle/>
          <a:p>
            <a:pPr eaLnBrk="1" hangingPunct="1"/>
            <a:r>
              <a:rPr lang="ms-MY" altLang="zh-CN" sz="900" dirty="0">
                <a:solidFill>
                  <a:schemeClr val="bg1">
                    <a:lumMod val="50000"/>
                  </a:schemeClr>
                </a:solidFill>
              </a:rPr>
              <a:t>consectetur adipiscing elit. Lorem ipsum dolor sit ametelit. Lorem ipsum dolor sit consectetur</a:t>
            </a:r>
            <a:endParaRPr lang="id-ID" altLang="zh-CN" sz="900" dirty="0">
              <a:solidFill>
                <a:schemeClr val="bg1">
                  <a:lumMod val="50000"/>
                </a:schemeClr>
              </a:solidFill>
            </a:endParaRPr>
          </a:p>
        </p:txBody>
      </p:sp>
      <p:pic>
        <p:nvPicPr>
          <p:cNvPr id="17423" name="Picture 64"/>
          <p:cNvPicPr>
            <a:picLocks noGrp="1" noSelect="1" noRot="1" noChangeAspect="1" noMove="1" noResize="1" noChangeShapeType="1"/>
          </p:cNvPicPr>
          <p:nvPr/>
        </p:nvPicPr>
        <p:blipFill>
          <a:blip r:embed="rId3" cstate="print"/>
          <a:srcRect/>
          <a:stretch>
            <a:fillRect/>
          </a:stretch>
        </p:blipFill>
        <p:spPr bwMode="auto">
          <a:xfrm>
            <a:off x="3582988" y="17705389"/>
            <a:ext cx="1978025" cy="511175"/>
          </a:xfrm>
          <a:prstGeom prst="rect">
            <a:avLst/>
          </a:prstGeom>
          <a:noFill/>
          <a:ln w="9525">
            <a:noFill/>
            <a:miter lim="800000"/>
            <a:headEnd/>
            <a:tailEnd/>
          </a:ln>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lide(fromTop)">
                                      <p:cBhvr>
                                        <p:cTn id="7" dur="500"/>
                                        <p:tgtEl>
                                          <p:spTgt spid="4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Right)">
                                      <p:cBhvr>
                                        <p:cTn id="11" dur="500"/>
                                        <p:tgtEl>
                                          <p:spTgt spid="50"/>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slide(fromRight)">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名片正.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0" name="矩形 259"/>
          <p:cNvSpPr>
            <a:spLocks noChangeArrowheads="1"/>
          </p:cNvSpPr>
          <p:nvPr/>
        </p:nvSpPr>
        <p:spPr bwMode="auto">
          <a:xfrm>
            <a:off x="1691681" y="2744436"/>
            <a:ext cx="604867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dirty="0">
                <a:solidFill>
                  <a:schemeClr val="bg1">
                    <a:lumMod val="50000"/>
                  </a:schemeClr>
                </a:solidFill>
                <a:cs typeface="Arial" panose="020B0604020202020204" pitchFamily="34" charset="0"/>
              </a:rPr>
              <a:t>演讲完毕，谢谢观看！</a:t>
            </a:r>
          </a:p>
        </p:txBody>
      </p:sp>
      <p:sp>
        <p:nvSpPr>
          <p:cNvPr id="21" name="矩形 259"/>
          <p:cNvSpPr>
            <a:spLocks noChangeArrowheads="1"/>
          </p:cNvSpPr>
          <p:nvPr/>
        </p:nvSpPr>
        <p:spPr bwMode="auto">
          <a:xfrm>
            <a:off x="2276129" y="3291830"/>
            <a:ext cx="484476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a:solidFill>
                  <a:schemeClr val="bg1">
                    <a:lumMod val="50000"/>
                  </a:schemeClr>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3068217" y="1743402"/>
            <a:ext cx="30243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a:solidFill>
                  <a:schemeClr val="accent1"/>
                </a:solidFill>
                <a:latin typeface="Ebrima" panose="02000000000000000000" pitchFamily="2" charset="0"/>
                <a:ea typeface="Ebrima" panose="02000000000000000000" pitchFamily="2" charset="0"/>
                <a:cs typeface="Ebrima" panose="02000000000000000000" pitchFamily="2" charset="0"/>
              </a:rPr>
              <a:t>20XX</a:t>
            </a:r>
            <a:endParaRPr lang="zh-CN" altLang="en-US" sz="7200" b="1" cap="all" dirty="0">
              <a:solidFill>
                <a:schemeClr val="accent1"/>
              </a:solidFill>
              <a:latin typeface="Ebrima" panose="02000000000000000000" pitchFamily="2" charset="0"/>
              <a:ea typeface="Dotum" pitchFamily="34" charset="-127"/>
              <a:cs typeface="Ebrima" panose="02000000000000000000" pitchFamily="2" charset="0"/>
            </a:endParaRPr>
          </a:p>
        </p:txBody>
      </p:sp>
      <p:sp>
        <p:nvSpPr>
          <p:cNvPr id="23" name="矩形 22"/>
          <p:cNvSpPr/>
          <p:nvPr/>
        </p:nvSpPr>
        <p:spPr>
          <a:xfrm>
            <a:off x="2282332" y="3720095"/>
            <a:ext cx="4572794" cy="507839"/>
          </a:xfrm>
          <a:prstGeom prst="rect">
            <a:avLst/>
          </a:prstGeom>
        </p:spPr>
        <p:txBody>
          <a:bodyPr lIns="91448" tIns="45724" rIns="91448" bIns="45724">
            <a:spAutoFit/>
          </a:bodyPr>
          <a:lstStyle/>
          <a:p>
            <a:pPr algn="ctr"/>
            <a:r>
              <a:rPr lang="en-US" altLang="zh-CN" sz="900" dirty="0">
                <a:solidFill>
                  <a:schemeClr val="tx1">
                    <a:lumMod val="50000"/>
                    <a:lumOff val="50000"/>
                  </a:schemeClr>
                </a:solidFill>
              </a:rPr>
              <a:t>Chinese  companies  will no longer remain in the hard stage and they are also promoting a culture Chinese  companies  will no longer remain </a:t>
            </a:r>
          </a:p>
          <a:p>
            <a:pPr algn="ctr"/>
            <a:r>
              <a:rPr lang="en-US" altLang="zh-CN" sz="900" dirty="0">
                <a:solidFill>
                  <a:schemeClr val="tx1">
                    <a:lumMod val="50000"/>
                    <a:lumOff val="50000"/>
                  </a:schemeClr>
                </a:solidFill>
              </a:rPr>
              <a:t>in the hard stage and they are also promoting a culture</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gtEl>
                                        <p:attrNameLst>
                                          <p:attrName>ppt_y</p:attrName>
                                        </p:attrNameLst>
                                      </p:cBhvr>
                                      <p:tavLst>
                                        <p:tav tm="0">
                                          <p:val>
                                            <p:strVal val="#ppt_y"/>
                                          </p:val>
                                        </p:tav>
                                        <p:tav tm="100000">
                                          <p:val>
                                            <p:strVal val="#ppt_y"/>
                                          </p:val>
                                        </p:tav>
                                      </p:tavLst>
                                    </p:anim>
                                    <p:anim calcmode="lin" valueType="num">
                                      <p:cBhvr>
                                        <p:cTn id="2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gtEl>
                                      </p:cBhvr>
                                    </p:animEffect>
                                  </p:childTnLst>
                                </p:cTn>
                              </p:par>
                            </p:childTnLst>
                          </p:cTn>
                        </p:par>
                        <p:par>
                          <p:cTn id="30" fill="hold">
                            <p:stCondLst>
                              <p:cond delay="309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par>
                          <p:cTn id="34" fill="hold">
                            <p:stCondLst>
                              <p:cond delay="35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1"/>
                                        </p:tgtEl>
                                        <p:attrNameLst>
                                          <p:attrName>ppt_y</p:attrName>
                                        </p:attrNameLst>
                                      </p:cBhvr>
                                      <p:tavLst>
                                        <p:tav tm="0">
                                          <p:val>
                                            <p:strVal val="#ppt_y"/>
                                          </p:val>
                                        </p:tav>
                                        <p:tav tm="100000">
                                          <p:val>
                                            <p:strVal val="#ppt_y"/>
                                          </p:val>
                                        </p:tav>
                                      </p:tavLst>
                                    </p:anim>
                                    <p:anim calcmode="lin" valueType="num">
                                      <p:cBhvr>
                                        <p:cTn id="3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1"/>
                                        </p:tgtEl>
                                      </p:cBhvr>
                                    </p:animEffect>
                                  </p:childTnLst>
                                </p:cTn>
                              </p:par>
                            </p:childTnLst>
                          </p:cTn>
                        </p:par>
                        <p:par>
                          <p:cTn id="42" fill="hold">
                            <p:stCondLst>
                              <p:cond delay="69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1"/>
                                        </p:tgtEl>
                                      </p:cBhvr>
                                    </p:animEffect>
                                    <p:animScale>
                                      <p:cBhvr>
                                        <p:cTn id="45" dur="250" autoRev="1" fill="hold"/>
                                        <p:tgtEl>
                                          <p:spTgt spid="21"/>
                                        </p:tgtEl>
                                      </p:cBhvr>
                                      <p:by x="105000" y="105000"/>
                                    </p:animScale>
                                  </p:childTnLst>
                                </p:cTn>
                              </p:par>
                            </p:childTnLst>
                          </p:cTn>
                        </p:par>
                        <p:par>
                          <p:cTn id="46" fill="hold">
                            <p:stCondLst>
                              <p:cond delay="74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dirty="0">
                <a:solidFill>
                  <a:schemeClr val="accent1"/>
                </a:solidFill>
                <a:latin typeface="微软雅黑" panose="020B0503020204020204" pitchFamily="34" charset="-122"/>
                <a:ea typeface="微软雅黑" panose="020B0503020204020204" pitchFamily="34" charset="-122"/>
              </a:rPr>
              <a:t>单击输入标题</a:t>
            </a:r>
          </a:p>
        </p:txBody>
      </p:sp>
      <p:sp>
        <p:nvSpPr>
          <p:cNvPr id="13" name="TextBox 20"/>
          <p:cNvSpPr txBox="1"/>
          <p:nvPr/>
        </p:nvSpPr>
        <p:spPr>
          <a:xfrm>
            <a:off x="2631701" y="1880150"/>
            <a:ext cx="616756" cy="1015663"/>
          </a:xfrm>
          <a:prstGeom prst="rect">
            <a:avLst/>
          </a:prstGeom>
          <a:noFill/>
        </p:spPr>
        <p:txBody>
          <a:bodyPr wrap="none" lIns="0" tIns="0" rIns="0" bIns="0" rtlCol="0">
            <a:spAutoFit/>
          </a:bodyPr>
          <a:lstStyle/>
          <a:p>
            <a:r>
              <a:rPr lang="en-US" altLang="zh-CN" sz="6600" spc="300" dirty="0">
                <a:solidFill>
                  <a:schemeClr val="accent1"/>
                </a:solidFill>
                <a:latin typeface="Agency FB" panose="020B0503020202020204" pitchFamily="34" charset="0"/>
                <a:ea typeface="微软雅黑" panose="020B0503020204020204" pitchFamily="34" charset="-122"/>
              </a:rPr>
              <a:t>01</a:t>
            </a:r>
            <a:endParaRPr lang="zh-CN" altLang="en-US" sz="6600" spc="300" dirty="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4"/>
          <p:cNvSpPr>
            <a:spLocks noChangeArrowheads="1"/>
          </p:cNvSpPr>
          <p:nvPr/>
        </p:nvSpPr>
        <p:spPr bwMode="auto">
          <a:xfrm>
            <a:off x="4012969" y="1189120"/>
            <a:ext cx="1447749" cy="1431827"/>
          </a:xfrm>
          <a:custGeom>
            <a:avLst/>
            <a:gdLst>
              <a:gd name="connsiteX0" fmla="*/ 1021508 w 1447749"/>
              <a:gd name="connsiteY0" fmla="*/ 0 h 1431827"/>
              <a:gd name="connsiteX1" fmla="*/ 1447749 w 1447749"/>
              <a:gd name="connsiteY1" fmla="*/ 426241 h 1431827"/>
              <a:gd name="connsiteX2" fmla="*/ 1021508 w 1447749"/>
              <a:gd name="connsiteY2" fmla="*/ 852482 h 1431827"/>
              <a:gd name="connsiteX3" fmla="*/ 986004 w 1447749"/>
              <a:gd name="connsiteY3" fmla="*/ 848903 h 1431827"/>
              <a:gd name="connsiteX4" fmla="*/ 988438 w 1447749"/>
              <a:gd name="connsiteY4" fmla="*/ 851394 h 1431827"/>
              <a:gd name="connsiteX5" fmla="*/ 578130 w 1447749"/>
              <a:gd name="connsiteY5" fmla="*/ 1164812 h 1431827"/>
              <a:gd name="connsiteX6" fmla="*/ 577161 w 1447749"/>
              <a:gd name="connsiteY6" fmla="*/ 1163822 h 1431827"/>
              <a:gd name="connsiteX7" fmla="*/ 573461 w 1447749"/>
              <a:gd name="connsiteY7" fmla="*/ 1200533 h 1431827"/>
              <a:gd name="connsiteX8" fmla="*/ 289673 w 1447749"/>
              <a:gd name="connsiteY8" fmla="*/ 1431827 h 1431827"/>
              <a:gd name="connsiteX9" fmla="*/ 0 w 1447749"/>
              <a:gd name="connsiteY9" fmla="*/ 1142154 h 1431827"/>
              <a:gd name="connsiteX10" fmla="*/ 231294 w 1447749"/>
              <a:gd name="connsiteY10" fmla="*/ 858366 h 1431827"/>
              <a:gd name="connsiteX11" fmla="*/ 274089 w 1447749"/>
              <a:gd name="connsiteY11" fmla="*/ 854052 h 1431827"/>
              <a:gd name="connsiteX12" fmla="*/ 273138 w 1447749"/>
              <a:gd name="connsiteY12" fmla="*/ 853080 h 1431827"/>
              <a:gd name="connsiteX13" fmla="*/ 595824 w 1447749"/>
              <a:gd name="connsiteY13" fmla="*/ 449512 h 1431827"/>
              <a:gd name="connsiteX14" fmla="*/ 597819 w 1447749"/>
              <a:gd name="connsiteY14" fmla="*/ 451555 h 1431827"/>
              <a:gd name="connsiteX15" fmla="*/ 595267 w 1447749"/>
              <a:gd name="connsiteY15" fmla="*/ 426241 h 1431827"/>
              <a:gd name="connsiteX16" fmla="*/ 1021508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dirty="0">
              <a:solidFill>
                <a:schemeClr val="bg1">
                  <a:lumMod val="50000"/>
                </a:schemeClr>
              </a:solidFill>
              <a:latin typeface="Calibri" panose="020F0502020204030204"/>
              <a:ea typeface="微软雅黑" panose="020B0503020204020204" pitchFamily="34" charset="-122"/>
            </a:endParaRPr>
          </a:p>
        </p:txBody>
      </p:sp>
      <p:sp>
        <p:nvSpPr>
          <p:cNvPr id="11" name="任意多边形 15"/>
          <p:cNvSpPr>
            <a:spLocks noChangeArrowheads="1"/>
          </p:cNvSpPr>
          <p:nvPr/>
        </p:nvSpPr>
        <p:spPr bwMode="auto">
          <a:xfrm>
            <a:off x="3041680" y="1841954"/>
            <a:ext cx="1430601" cy="1447750"/>
          </a:xfrm>
          <a:custGeom>
            <a:avLst/>
            <a:gdLst>
              <a:gd name="connsiteX0" fmla="*/ 426241 w 1430601"/>
              <a:gd name="connsiteY0" fmla="*/ 0 h 1447750"/>
              <a:gd name="connsiteX1" fmla="*/ 852482 w 1430601"/>
              <a:gd name="connsiteY1" fmla="*/ 426241 h 1447750"/>
              <a:gd name="connsiteX2" fmla="*/ 849018 w 1430601"/>
              <a:gd name="connsiteY2" fmla="*/ 460604 h 1447750"/>
              <a:gd name="connsiteX3" fmla="*/ 850338 w 1430601"/>
              <a:gd name="connsiteY3" fmla="*/ 459311 h 1447750"/>
              <a:gd name="connsiteX4" fmla="*/ 1163588 w 1430601"/>
              <a:gd name="connsiteY4" fmla="*/ 869619 h 1447750"/>
              <a:gd name="connsiteX5" fmla="*/ 1162650 w 1430601"/>
              <a:gd name="connsiteY5" fmla="*/ 870537 h 1447750"/>
              <a:gd name="connsiteX6" fmla="*/ 1199797 w 1430601"/>
              <a:gd name="connsiteY6" fmla="*/ 874289 h 1447750"/>
              <a:gd name="connsiteX7" fmla="*/ 1430601 w 1430601"/>
              <a:gd name="connsiteY7" fmla="*/ 1158077 h 1447750"/>
              <a:gd name="connsiteX8" fmla="*/ 1141541 w 1430601"/>
              <a:gd name="connsiteY8" fmla="*/ 1447750 h 1447750"/>
              <a:gd name="connsiteX9" fmla="*/ 858354 w 1430601"/>
              <a:gd name="connsiteY9" fmla="*/ 1216456 h 1447750"/>
              <a:gd name="connsiteX10" fmla="*/ 853954 w 1430601"/>
              <a:gd name="connsiteY10" fmla="*/ 1172720 h 1447750"/>
              <a:gd name="connsiteX11" fmla="*/ 852022 w 1430601"/>
              <a:gd name="connsiteY11" fmla="*/ 1174611 h 1447750"/>
              <a:gd name="connsiteX12" fmla="*/ 449512 w 1430601"/>
              <a:gd name="connsiteY12" fmla="*/ 851925 h 1447750"/>
              <a:gd name="connsiteX13" fmla="*/ 451548 w 1430601"/>
              <a:gd name="connsiteY13" fmla="*/ 849931 h 1447750"/>
              <a:gd name="connsiteX14" fmla="*/ 426241 w 1430601"/>
              <a:gd name="connsiteY14" fmla="*/ 852482 h 1447750"/>
              <a:gd name="connsiteX15" fmla="*/ 0 w 1430601"/>
              <a:gd name="connsiteY15" fmla="*/ 426241 h 1447750"/>
              <a:gd name="connsiteX16" fmla="*/ 426241 w 1430601"/>
              <a:gd name="connsiteY16" fmla="*/ 0 h 14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01" h="1447750">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dirty="0">
              <a:solidFill>
                <a:schemeClr val="bg1">
                  <a:lumMod val="50000"/>
                </a:schemeClr>
              </a:solidFill>
              <a:latin typeface="Calibri" panose="020F0502020204030204"/>
              <a:ea typeface="微软雅黑" panose="020B0503020204020204" pitchFamily="34" charset="-122"/>
            </a:endParaRPr>
          </a:p>
        </p:txBody>
      </p:sp>
      <p:sp>
        <p:nvSpPr>
          <p:cNvPr id="12" name="任意多边形 16"/>
          <p:cNvSpPr>
            <a:spLocks noChangeArrowheads="1"/>
          </p:cNvSpPr>
          <p:nvPr/>
        </p:nvSpPr>
        <p:spPr bwMode="auto">
          <a:xfrm>
            <a:off x="3803524" y="2812019"/>
            <a:ext cx="1447749" cy="1431827"/>
          </a:xfrm>
          <a:custGeom>
            <a:avLst/>
            <a:gdLst>
              <a:gd name="connsiteX0" fmla="*/ 1158689 w 1447749"/>
              <a:gd name="connsiteY0" fmla="*/ 0 h 1431827"/>
              <a:gd name="connsiteX1" fmla="*/ 1447749 w 1447749"/>
              <a:gd name="connsiteY1" fmla="*/ 289673 h 1431827"/>
              <a:gd name="connsiteX2" fmla="*/ 1216945 w 1447749"/>
              <a:gd name="connsiteY2" fmla="*/ 573461 h 1431827"/>
              <a:gd name="connsiteX3" fmla="*/ 1173716 w 1447749"/>
              <a:gd name="connsiteY3" fmla="*/ 577828 h 1431827"/>
              <a:gd name="connsiteX4" fmla="*/ 1174611 w 1447749"/>
              <a:gd name="connsiteY4" fmla="*/ 578745 h 1431827"/>
              <a:gd name="connsiteX5" fmla="*/ 851926 w 1447749"/>
              <a:gd name="connsiteY5" fmla="*/ 982313 h 1431827"/>
              <a:gd name="connsiteX6" fmla="*/ 849930 w 1447749"/>
              <a:gd name="connsiteY6" fmla="*/ 980270 h 1431827"/>
              <a:gd name="connsiteX7" fmla="*/ 852482 w 1447749"/>
              <a:gd name="connsiteY7" fmla="*/ 1005586 h 1431827"/>
              <a:gd name="connsiteX8" fmla="*/ 426241 w 1447749"/>
              <a:gd name="connsiteY8" fmla="*/ 1431827 h 1431827"/>
              <a:gd name="connsiteX9" fmla="*/ 0 w 1447749"/>
              <a:gd name="connsiteY9" fmla="*/ 1005586 h 1431827"/>
              <a:gd name="connsiteX10" fmla="*/ 426241 w 1447749"/>
              <a:gd name="connsiteY10" fmla="*/ 579345 h 1431827"/>
              <a:gd name="connsiteX11" fmla="*/ 461747 w 1447749"/>
              <a:gd name="connsiteY11" fmla="*/ 582924 h 1431827"/>
              <a:gd name="connsiteX12" fmla="*/ 459311 w 1447749"/>
              <a:gd name="connsiteY12" fmla="*/ 580431 h 1431827"/>
              <a:gd name="connsiteX13" fmla="*/ 870461 w 1447749"/>
              <a:gd name="connsiteY13" fmla="*/ 267013 h 1431827"/>
              <a:gd name="connsiteX14" fmla="*/ 871773 w 1447749"/>
              <a:gd name="connsiteY14" fmla="*/ 268358 h 1431827"/>
              <a:gd name="connsiteX15" fmla="*/ 875502 w 1447749"/>
              <a:gd name="connsiteY15" fmla="*/ 231294 h 1431827"/>
              <a:gd name="connsiteX16" fmla="*/ 1158689 w 1447749"/>
              <a:gd name="connsiteY16" fmla="*/ 0 h 14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dirty="0">
              <a:solidFill>
                <a:schemeClr val="bg1">
                  <a:lumMod val="50000"/>
                </a:schemeClr>
              </a:solidFill>
              <a:latin typeface="Calibri" panose="020F0502020204030204"/>
              <a:ea typeface="微软雅黑" panose="020B0503020204020204" pitchFamily="34" charset="-122"/>
            </a:endParaRPr>
          </a:p>
        </p:txBody>
      </p:sp>
      <p:sp>
        <p:nvSpPr>
          <p:cNvPr id="13" name="椭圆 12"/>
          <p:cNvSpPr/>
          <p:nvPr/>
        </p:nvSpPr>
        <p:spPr>
          <a:xfrm>
            <a:off x="5403027" y="2802300"/>
            <a:ext cx="681318" cy="681318"/>
          </a:xfrm>
          <a:prstGeom prst="ellipse">
            <a:avLst/>
          </a:prstGeom>
          <a:solidFill>
            <a:schemeClr val="accent4"/>
          </a:solidFill>
          <a:ln w="12700" cap="flat" cmpd="sng" algn="ctr">
            <a:noFill/>
            <a:prstDash val="solid"/>
            <a:miter lim="800000"/>
          </a:ln>
          <a:effectLst/>
        </p:spPr>
        <p:txBody>
          <a:bodyPr lIns="91435" tIns="45717" rIns="91435" bIns="45717" rtlCol="0" anchor="ctr"/>
          <a:lstStyle/>
          <a:p>
            <a:pPr algn="ctr" defTabSz="914400">
              <a:defRPr/>
            </a:pPr>
            <a:endParaRPr lang="zh-CN" altLang="en-US" kern="0" dirty="0">
              <a:solidFill>
                <a:schemeClr val="bg1">
                  <a:lumMod val="50000"/>
                </a:schemeClr>
              </a:solidFill>
              <a:latin typeface="Calibri Light" panose="020F0302020204030204"/>
              <a:ea typeface="微软雅黑 Light" panose="020B0502040204020203" charset="-122"/>
            </a:endParaRPr>
          </a:p>
        </p:txBody>
      </p:sp>
      <p:sp>
        <p:nvSpPr>
          <p:cNvPr id="14" name="椭圆 13"/>
          <p:cNvSpPr/>
          <p:nvPr/>
        </p:nvSpPr>
        <p:spPr>
          <a:xfrm>
            <a:off x="3874688" y="3483618"/>
            <a:ext cx="681318" cy="681318"/>
          </a:xfrm>
          <a:prstGeom prst="ellipse">
            <a:avLst/>
          </a:prstGeom>
          <a:solidFill>
            <a:schemeClr val="accent3"/>
          </a:solidFill>
          <a:ln w="12700" cap="flat" cmpd="sng" algn="ctr">
            <a:noFill/>
            <a:prstDash val="solid"/>
            <a:miter lim="800000"/>
          </a:ln>
          <a:effectLst/>
        </p:spPr>
        <p:txBody>
          <a:bodyPr lIns="91435" tIns="45717" rIns="91435" bIns="45717" rtlCol="0" anchor="ctr"/>
          <a:lstStyle/>
          <a:p>
            <a:pPr algn="ctr" defTabSz="914400">
              <a:defRPr/>
            </a:pPr>
            <a:endParaRPr lang="zh-CN" altLang="en-US" kern="0" dirty="0">
              <a:solidFill>
                <a:schemeClr val="bg1">
                  <a:lumMod val="50000"/>
                </a:schemeClr>
              </a:solidFill>
              <a:latin typeface="Calibri Light" panose="020F0302020204030204"/>
              <a:ea typeface="微软雅黑 Light" panose="020B0502040204020203" charset="-122"/>
            </a:endParaRPr>
          </a:p>
        </p:txBody>
      </p:sp>
      <p:sp>
        <p:nvSpPr>
          <p:cNvPr id="15" name="椭圆 14"/>
          <p:cNvSpPr/>
          <p:nvPr/>
        </p:nvSpPr>
        <p:spPr>
          <a:xfrm>
            <a:off x="3124194" y="1922821"/>
            <a:ext cx="681318" cy="681318"/>
          </a:xfrm>
          <a:prstGeom prst="ellipse">
            <a:avLst/>
          </a:prstGeom>
          <a:solidFill>
            <a:schemeClr val="accent1"/>
          </a:solidFill>
          <a:ln w="12700" cap="flat" cmpd="sng" algn="ctr">
            <a:noFill/>
            <a:prstDash val="solid"/>
            <a:miter lim="800000"/>
          </a:ln>
          <a:effectLst/>
        </p:spPr>
        <p:txBody>
          <a:bodyPr lIns="91435" tIns="45717" rIns="91435" bIns="45717" rtlCol="0" anchor="ctr"/>
          <a:lstStyle/>
          <a:p>
            <a:pPr algn="ctr" defTabSz="914400">
              <a:defRPr/>
            </a:pPr>
            <a:endParaRPr lang="zh-CN" altLang="en-US" kern="0" dirty="0">
              <a:solidFill>
                <a:schemeClr val="bg1">
                  <a:lumMod val="50000"/>
                </a:schemeClr>
              </a:solidFill>
              <a:latin typeface="Calibri Light" panose="020F0302020204030204"/>
              <a:ea typeface="微软雅黑 Light" panose="020B0502040204020203" charset="-122"/>
            </a:endParaRPr>
          </a:p>
        </p:txBody>
      </p:sp>
      <p:sp>
        <p:nvSpPr>
          <p:cNvPr id="16" name="AutoShape 112"/>
          <p:cNvSpPr/>
          <p:nvPr/>
        </p:nvSpPr>
        <p:spPr bwMode="auto">
          <a:xfrm>
            <a:off x="3284673" y="2084093"/>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49" tIns="19049" rIns="19049" bIns="19049"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7" name="AutoShape 113"/>
          <p:cNvSpPr/>
          <p:nvPr/>
        </p:nvSpPr>
        <p:spPr bwMode="auto">
          <a:xfrm>
            <a:off x="4091942" y="3644388"/>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8" name="AutoShape 114"/>
          <p:cNvSpPr/>
          <p:nvPr/>
        </p:nvSpPr>
        <p:spPr bwMode="auto">
          <a:xfrm>
            <a:off x="4147812" y="3700872"/>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9" name="椭圆 18"/>
          <p:cNvSpPr/>
          <p:nvPr/>
        </p:nvSpPr>
        <p:spPr>
          <a:xfrm>
            <a:off x="4717371" y="1269336"/>
            <a:ext cx="681318" cy="681318"/>
          </a:xfrm>
          <a:prstGeom prst="ellipse">
            <a:avLst/>
          </a:prstGeom>
          <a:solidFill>
            <a:schemeClr val="accent2"/>
          </a:solidFill>
          <a:ln w="12700" cap="flat" cmpd="sng" algn="ctr">
            <a:noFill/>
            <a:prstDash val="solid"/>
            <a:miter lim="800000"/>
          </a:ln>
          <a:effectLst/>
        </p:spPr>
        <p:txBody>
          <a:bodyPr lIns="91435" tIns="45717" rIns="91435" bIns="45717" rtlCol="0" anchor="ctr"/>
          <a:lstStyle/>
          <a:p>
            <a:pPr algn="ctr" defTabSz="914400">
              <a:defRPr/>
            </a:pPr>
            <a:endParaRPr lang="zh-CN" altLang="en-US" kern="0" dirty="0">
              <a:solidFill>
                <a:schemeClr val="bg1">
                  <a:lumMod val="50000"/>
                </a:schemeClr>
              </a:solidFill>
              <a:latin typeface="Calibri Light" panose="020F0302020204030204"/>
              <a:ea typeface="微软雅黑 Light" panose="020B0502040204020203" charset="-122"/>
            </a:endParaRPr>
          </a:p>
        </p:txBody>
      </p:sp>
      <p:grpSp>
        <p:nvGrpSpPr>
          <p:cNvPr id="2" name="组合 19"/>
          <p:cNvGrpSpPr/>
          <p:nvPr/>
        </p:nvGrpSpPr>
        <p:grpSpPr>
          <a:xfrm>
            <a:off x="4878448" y="1430413"/>
            <a:ext cx="359165" cy="359165"/>
            <a:chOff x="3191434" y="2145028"/>
            <a:chExt cx="359165" cy="359165"/>
          </a:xfrm>
          <a:solidFill>
            <a:schemeClr val="bg1"/>
          </a:solidFill>
        </p:grpSpPr>
        <p:sp>
          <p:nvSpPr>
            <p:cNvPr id="21"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2"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3"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24" name="AutoShape 126"/>
          <p:cNvSpPr/>
          <p:nvPr/>
        </p:nvSpPr>
        <p:spPr bwMode="auto">
          <a:xfrm>
            <a:off x="5564103" y="2963377"/>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5" name="AutoShape 127"/>
          <p:cNvSpPr/>
          <p:nvPr/>
        </p:nvSpPr>
        <p:spPr bwMode="auto">
          <a:xfrm>
            <a:off x="5709611" y="3019245"/>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dirty="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6" name="任意多边形 35"/>
          <p:cNvSpPr>
            <a:spLocks noChangeArrowheads="1"/>
          </p:cNvSpPr>
          <p:nvPr/>
        </p:nvSpPr>
        <p:spPr bwMode="auto">
          <a:xfrm>
            <a:off x="4740518" y="2122441"/>
            <a:ext cx="1431827" cy="1447749"/>
          </a:xfrm>
          <a:custGeom>
            <a:avLst/>
            <a:gdLst>
              <a:gd name="connsiteX0" fmla="*/ 289673 w 1431827"/>
              <a:gd name="connsiteY0" fmla="*/ 0 h 1447749"/>
              <a:gd name="connsiteX1" fmla="*/ 573461 w 1431827"/>
              <a:gd name="connsiteY1" fmla="*/ 231294 h 1447749"/>
              <a:gd name="connsiteX2" fmla="*/ 577802 w 1431827"/>
              <a:gd name="connsiteY2" fmla="*/ 274359 h 1447749"/>
              <a:gd name="connsiteX3" fmla="*/ 579053 w 1431827"/>
              <a:gd name="connsiteY3" fmla="*/ 273136 h 1447749"/>
              <a:gd name="connsiteX4" fmla="*/ 981089 w 1431827"/>
              <a:gd name="connsiteY4" fmla="*/ 596664 h 1447749"/>
              <a:gd name="connsiteX5" fmla="*/ 978477 w 1431827"/>
              <a:gd name="connsiteY5" fmla="*/ 599220 h 1447749"/>
              <a:gd name="connsiteX6" fmla="*/ 1005586 w 1431827"/>
              <a:gd name="connsiteY6" fmla="*/ 596491 h 1447749"/>
              <a:gd name="connsiteX7" fmla="*/ 1431827 w 1431827"/>
              <a:gd name="connsiteY7" fmla="*/ 1022120 h 1447749"/>
              <a:gd name="connsiteX8" fmla="*/ 1005586 w 1431827"/>
              <a:gd name="connsiteY8" fmla="*/ 1447749 h 1447749"/>
              <a:gd name="connsiteX9" fmla="*/ 579345 w 1431827"/>
              <a:gd name="connsiteY9" fmla="*/ 1022120 h 1447749"/>
              <a:gd name="connsiteX10" fmla="*/ 582966 w 1431827"/>
              <a:gd name="connsiteY10" fmla="*/ 986254 h 1447749"/>
              <a:gd name="connsiteX11" fmla="*/ 580736 w 1431827"/>
              <a:gd name="connsiteY11" fmla="*/ 988436 h 1447749"/>
              <a:gd name="connsiteX12" fmla="*/ 267013 w 1431827"/>
              <a:gd name="connsiteY12" fmla="*/ 578128 h 1447749"/>
              <a:gd name="connsiteX13" fmla="*/ 268002 w 1431827"/>
              <a:gd name="connsiteY13" fmla="*/ 577161 h 1447749"/>
              <a:gd name="connsiteX14" fmla="*/ 231294 w 1431827"/>
              <a:gd name="connsiteY14" fmla="*/ 573461 h 1447749"/>
              <a:gd name="connsiteX15" fmla="*/ 0 w 1431827"/>
              <a:gd name="connsiteY15" fmla="*/ 289673 h 1447749"/>
              <a:gd name="connsiteX16" fmla="*/ 289673 w 1431827"/>
              <a:gd name="connsiteY16" fmla="*/ 0 h 14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827" h="1447749">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dirty="0">
              <a:solidFill>
                <a:schemeClr val="bg1">
                  <a:lumMod val="50000"/>
                </a:schemeClr>
              </a:solidFill>
              <a:latin typeface="Calibri" panose="020F0502020204030204"/>
              <a:ea typeface="微软雅黑" panose="020B0503020204020204" pitchFamily="34" charset="-122"/>
            </a:endParaRPr>
          </a:p>
        </p:txBody>
      </p:sp>
      <p:sp>
        <p:nvSpPr>
          <p:cNvPr id="27" name="矩形 26"/>
          <p:cNvSpPr/>
          <p:nvPr/>
        </p:nvSpPr>
        <p:spPr>
          <a:xfrm>
            <a:off x="994367" y="1922821"/>
            <a:ext cx="1927589" cy="1107990"/>
          </a:xfrm>
          <a:prstGeom prst="rect">
            <a:avLst/>
          </a:prstGeom>
        </p:spPr>
        <p:txBody>
          <a:bodyPr wrap="square" lIns="91435" tIns="45717" rIns="91435" bIns="45717">
            <a:spAutoFit/>
          </a:bodyPr>
          <a:lstStyle/>
          <a:p>
            <a:pPr algn="r">
              <a:lnSpc>
                <a:spcPct val="150000"/>
              </a:lnSpc>
            </a:pPr>
            <a:r>
              <a:rPr lang="en-US" altLang="zh-CN" sz="1100" dirty="0">
                <a:solidFill>
                  <a:schemeClr val="bg1">
                    <a:lumMod val="50000"/>
                  </a:schemeClr>
                </a:solidFill>
                <a:ea typeface="微软雅黑" panose="020B0503020204020204" pitchFamily="34" charset="-122"/>
                <a:cs typeface="Arial" panose="020B0604020202020204" pitchFamily="34" charset="0"/>
              </a:rPr>
              <a:t>Cum </a:t>
            </a:r>
            <a:r>
              <a:rPr lang="en-US" altLang="zh-CN" sz="1100" dirty="0" err="1">
                <a:solidFill>
                  <a:schemeClr val="bg1">
                    <a:lumMod val="50000"/>
                  </a:schemeClr>
                </a:solidFill>
                <a:ea typeface="微软雅黑" panose="020B0503020204020204" pitchFamily="34" charset="-122"/>
                <a:cs typeface="Arial" panose="020B0604020202020204" pitchFamily="34" charset="0"/>
              </a:rPr>
              <a:t>sociis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natoque</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penatibus</a:t>
            </a:r>
            <a:r>
              <a:rPr lang="en-US" altLang="zh-CN" sz="1100" dirty="0">
                <a:solidFill>
                  <a:schemeClr val="bg1">
                    <a:lumMod val="50000"/>
                  </a:schemeClr>
                </a:solidFill>
                <a:ea typeface="微软雅黑" panose="020B0503020204020204" pitchFamily="34" charset="-122"/>
                <a:cs typeface="Arial" panose="020B0604020202020204" pitchFamily="34" charset="0"/>
              </a:rPr>
              <a:t> et </a:t>
            </a:r>
            <a:r>
              <a:rPr lang="en-US" altLang="zh-CN" sz="1100" dirty="0" err="1">
                <a:solidFill>
                  <a:schemeClr val="bg1">
                    <a:lumMod val="50000"/>
                  </a:schemeClr>
                </a:solidFill>
                <a:ea typeface="微软雅黑" panose="020B0503020204020204" pitchFamily="34" charset="-122"/>
                <a:cs typeface="Arial" panose="020B0604020202020204" pitchFamily="34" charset="0"/>
              </a:rPr>
              <a:t>magnis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dis</a:t>
            </a:r>
            <a:r>
              <a:rPr lang="en-US" altLang="zh-CN" sz="1100" dirty="0">
                <a:solidFill>
                  <a:schemeClr val="bg1">
                    <a:lumMod val="50000"/>
                  </a:schemeClr>
                </a:solidFill>
                <a:ea typeface="微软雅黑" panose="020B0503020204020204" pitchFamily="34" charset="-122"/>
                <a:cs typeface="Arial" panose="020B0604020202020204" pitchFamily="34" charset="0"/>
              </a:rPr>
              <a:t> parturient </a:t>
            </a:r>
            <a:r>
              <a:rPr lang="en-US" altLang="zh-CN" sz="1100" dirty="0" err="1">
                <a:solidFill>
                  <a:schemeClr val="bg1">
                    <a:lumMod val="50000"/>
                  </a:schemeClr>
                </a:solidFill>
                <a:ea typeface="微软雅黑" panose="020B0503020204020204" pitchFamily="34" charset="-122"/>
                <a:cs typeface="Arial" panose="020B0604020202020204" pitchFamily="34" charset="0"/>
              </a:rPr>
              <a:t>montes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nascetur</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ridiculus</a:t>
            </a:r>
            <a:r>
              <a:rPr lang="en-US" altLang="zh-CN" sz="1100" dirty="0">
                <a:solidFill>
                  <a:schemeClr val="bg1">
                    <a:lumMod val="50000"/>
                  </a:schemeClr>
                </a:solidFill>
                <a:ea typeface="微软雅黑" panose="020B0503020204020204" pitchFamily="34" charset="-122"/>
                <a:cs typeface="Arial" panose="020B0604020202020204" pitchFamily="34" charset="0"/>
              </a:rPr>
              <a:t> mus. </a:t>
            </a:r>
            <a:endParaRPr lang="zh-CN" altLang="en-US" dirty="0">
              <a:solidFill>
                <a:schemeClr val="bg1">
                  <a:lumMod val="50000"/>
                </a:schemeClr>
              </a:solidFill>
              <a:ea typeface="微软雅黑" panose="020B0503020204020204" pitchFamily="34" charset="-122"/>
            </a:endParaRPr>
          </a:p>
        </p:txBody>
      </p:sp>
      <p:sp>
        <p:nvSpPr>
          <p:cNvPr id="28" name="矩形 27"/>
          <p:cNvSpPr/>
          <p:nvPr/>
        </p:nvSpPr>
        <p:spPr>
          <a:xfrm>
            <a:off x="2272430" y="1743893"/>
            <a:ext cx="649527" cy="307771"/>
          </a:xfrm>
          <a:prstGeom prst="rect">
            <a:avLst/>
          </a:prstGeom>
        </p:spPr>
        <p:txBody>
          <a:bodyPr wrap="none" lIns="91435" tIns="45717" rIns="91435" bIns="45717">
            <a:spAutoFit/>
          </a:bodyPr>
          <a:lstStyle/>
          <a:p>
            <a:pPr algn="r"/>
            <a:r>
              <a:rPr lang="zh-CN" altLang="en-US" sz="1400" dirty="0">
                <a:solidFill>
                  <a:schemeClr val="bg1">
                    <a:lumMod val="50000"/>
                  </a:schemeClr>
                </a:solidFill>
                <a:latin typeface="方正兰亭黑_GBK"/>
                <a:ea typeface="方正兰亭黑_GBK"/>
              </a:rPr>
              <a:t>方法</a:t>
            </a:r>
            <a:r>
              <a:rPr lang="en-US" altLang="zh-CN" sz="1400" dirty="0">
                <a:solidFill>
                  <a:schemeClr val="bg1">
                    <a:lumMod val="50000"/>
                  </a:schemeClr>
                </a:solidFill>
                <a:latin typeface="方正兰亭黑_GBK"/>
                <a:ea typeface="方正兰亭黑_GBK"/>
              </a:rPr>
              <a:t>1</a:t>
            </a:r>
            <a:endParaRPr lang="zh-CN" altLang="en-US" sz="1100" dirty="0">
              <a:solidFill>
                <a:schemeClr val="bg1">
                  <a:lumMod val="50000"/>
                </a:schemeClr>
              </a:solidFill>
              <a:ea typeface="微软雅黑" panose="020B0503020204020204" pitchFamily="34" charset="-122"/>
            </a:endParaRPr>
          </a:p>
        </p:txBody>
      </p:sp>
      <p:sp>
        <p:nvSpPr>
          <p:cNvPr id="29" name="矩形 28"/>
          <p:cNvSpPr/>
          <p:nvPr/>
        </p:nvSpPr>
        <p:spPr>
          <a:xfrm>
            <a:off x="5493872" y="1403115"/>
            <a:ext cx="1927589" cy="1107990"/>
          </a:xfrm>
          <a:prstGeom prst="rect">
            <a:avLst/>
          </a:prstGeom>
        </p:spPr>
        <p:txBody>
          <a:bodyPr wrap="square" lIns="91435" tIns="45717" rIns="91435" bIns="45717">
            <a:spAutoFit/>
          </a:bodyPr>
          <a:lstStyle/>
          <a:p>
            <a:pPr>
              <a:lnSpc>
                <a:spcPct val="150000"/>
              </a:lnSpc>
            </a:pPr>
            <a:r>
              <a:rPr lang="en-US" altLang="zh-CN" sz="1100" dirty="0">
                <a:solidFill>
                  <a:schemeClr val="bg1">
                    <a:lumMod val="50000"/>
                  </a:schemeClr>
                </a:solidFill>
                <a:ea typeface="微软雅黑" panose="020B0503020204020204" pitchFamily="34" charset="-122"/>
                <a:cs typeface="Arial" panose="020B0604020202020204" pitchFamily="34" charset="0"/>
              </a:rPr>
              <a:t>Cum </a:t>
            </a:r>
            <a:r>
              <a:rPr lang="en-US" altLang="zh-CN" sz="1100" dirty="0" err="1">
                <a:solidFill>
                  <a:schemeClr val="bg1">
                    <a:lumMod val="50000"/>
                  </a:schemeClr>
                </a:solidFill>
                <a:ea typeface="微软雅黑" panose="020B0503020204020204" pitchFamily="34" charset="-122"/>
                <a:cs typeface="Arial" panose="020B0604020202020204" pitchFamily="34" charset="0"/>
              </a:rPr>
              <a:t>sociis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natoque</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penatibus</a:t>
            </a:r>
            <a:r>
              <a:rPr lang="en-US" altLang="zh-CN" sz="1100" dirty="0">
                <a:solidFill>
                  <a:schemeClr val="bg1">
                    <a:lumMod val="50000"/>
                  </a:schemeClr>
                </a:solidFill>
                <a:ea typeface="微软雅黑" panose="020B0503020204020204" pitchFamily="34" charset="-122"/>
                <a:cs typeface="Arial" panose="020B0604020202020204" pitchFamily="34" charset="0"/>
              </a:rPr>
              <a:t> et </a:t>
            </a:r>
            <a:r>
              <a:rPr lang="en-US" altLang="zh-CN" sz="1100" dirty="0" err="1">
                <a:solidFill>
                  <a:schemeClr val="bg1">
                    <a:lumMod val="50000"/>
                  </a:schemeClr>
                </a:solidFill>
                <a:ea typeface="微软雅黑" panose="020B0503020204020204" pitchFamily="34" charset="-122"/>
                <a:cs typeface="Arial" panose="020B0604020202020204" pitchFamily="34" charset="0"/>
              </a:rPr>
              <a:t>magnis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dis</a:t>
            </a:r>
            <a:r>
              <a:rPr lang="en-US" altLang="zh-CN" sz="1100" dirty="0">
                <a:solidFill>
                  <a:schemeClr val="bg1">
                    <a:lumMod val="50000"/>
                  </a:schemeClr>
                </a:solidFill>
                <a:ea typeface="微软雅黑" panose="020B0503020204020204" pitchFamily="34" charset="-122"/>
                <a:cs typeface="Arial" panose="020B0604020202020204" pitchFamily="34" charset="0"/>
              </a:rPr>
              <a:t> parturient </a:t>
            </a:r>
            <a:r>
              <a:rPr lang="en-US" altLang="zh-CN" sz="1100" dirty="0" err="1">
                <a:solidFill>
                  <a:schemeClr val="bg1">
                    <a:lumMod val="50000"/>
                  </a:schemeClr>
                </a:solidFill>
                <a:ea typeface="微软雅黑" panose="020B0503020204020204" pitchFamily="34" charset="-122"/>
                <a:cs typeface="Arial" panose="020B0604020202020204" pitchFamily="34" charset="0"/>
              </a:rPr>
              <a:t>montes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nascetur</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ridiculus</a:t>
            </a:r>
            <a:r>
              <a:rPr lang="en-US" altLang="zh-CN" sz="1100" dirty="0">
                <a:solidFill>
                  <a:schemeClr val="bg1">
                    <a:lumMod val="50000"/>
                  </a:schemeClr>
                </a:solidFill>
                <a:ea typeface="微软雅黑" panose="020B0503020204020204" pitchFamily="34" charset="-122"/>
                <a:cs typeface="Arial" panose="020B0604020202020204" pitchFamily="34" charset="0"/>
              </a:rPr>
              <a:t> mus. </a:t>
            </a:r>
            <a:endParaRPr lang="zh-CN" altLang="en-US" dirty="0">
              <a:solidFill>
                <a:schemeClr val="bg1">
                  <a:lumMod val="50000"/>
                </a:schemeClr>
              </a:solidFill>
              <a:ea typeface="微软雅黑" panose="020B0503020204020204" pitchFamily="34" charset="-122"/>
            </a:endParaRPr>
          </a:p>
        </p:txBody>
      </p:sp>
      <p:sp>
        <p:nvSpPr>
          <p:cNvPr id="30" name="矩形 29"/>
          <p:cNvSpPr/>
          <p:nvPr/>
        </p:nvSpPr>
        <p:spPr>
          <a:xfrm>
            <a:off x="5493873" y="1224187"/>
            <a:ext cx="649527" cy="307771"/>
          </a:xfrm>
          <a:prstGeom prst="rect">
            <a:avLst/>
          </a:prstGeom>
        </p:spPr>
        <p:txBody>
          <a:bodyPr wrap="none" lIns="91435" tIns="45717" rIns="91435" bIns="45717">
            <a:spAutoFit/>
          </a:bodyPr>
          <a:lstStyle/>
          <a:p>
            <a:r>
              <a:rPr lang="zh-CN" altLang="en-US" sz="1400" dirty="0">
                <a:solidFill>
                  <a:schemeClr val="bg1">
                    <a:lumMod val="50000"/>
                  </a:schemeClr>
                </a:solidFill>
                <a:latin typeface="方正兰亭黑_GBK"/>
                <a:ea typeface="方正兰亭黑_GBK"/>
              </a:rPr>
              <a:t>方法</a:t>
            </a:r>
            <a:r>
              <a:rPr lang="en-US" altLang="zh-CN" sz="1400" dirty="0">
                <a:solidFill>
                  <a:schemeClr val="bg1">
                    <a:lumMod val="50000"/>
                  </a:schemeClr>
                </a:solidFill>
                <a:latin typeface="方正兰亭黑_GBK"/>
                <a:ea typeface="方正兰亭黑_GBK"/>
              </a:rPr>
              <a:t>2</a:t>
            </a:r>
            <a:endParaRPr lang="zh-CN" altLang="en-US" sz="1100" dirty="0">
              <a:solidFill>
                <a:schemeClr val="bg1">
                  <a:lumMod val="50000"/>
                </a:schemeClr>
              </a:solidFill>
              <a:ea typeface="微软雅黑" panose="020B0503020204020204" pitchFamily="34" charset="-122"/>
            </a:endParaRPr>
          </a:p>
        </p:txBody>
      </p:sp>
      <p:sp>
        <p:nvSpPr>
          <p:cNvPr id="31" name="矩形 30"/>
          <p:cNvSpPr/>
          <p:nvPr/>
        </p:nvSpPr>
        <p:spPr>
          <a:xfrm>
            <a:off x="6188267" y="2885313"/>
            <a:ext cx="1927589" cy="1107990"/>
          </a:xfrm>
          <a:prstGeom prst="rect">
            <a:avLst/>
          </a:prstGeom>
        </p:spPr>
        <p:txBody>
          <a:bodyPr wrap="square" lIns="91435" tIns="45717" rIns="91435" bIns="45717">
            <a:spAutoFit/>
          </a:bodyPr>
          <a:lstStyle/>
          <a:p>
            <a:pPr>
              <a:lnSpc>
                <a:spcPct val="150000"/>
              </a:lnSpc>
            </a:pPr>
            <a:r>
              <a:rPr lang="en-US" altLang="zh-CN" sz="1100" dirty="0">
                <a:solidFill>
                  <a:schemeClr val="bg1">
                    <a:lumMod val="50000"/>
                  </a:schemeClr>
                </a:solidFill>
                <a:ea typeface="微软雅黑" panose="020B0503020204020204" pitchFamily="34" charset="-122"/>
                <a:cs typeface="Arial" panose="020B0604020202020204" pitchFamily="34" charset="0"/>
              </a:rPr>
              <a:t>Cum </a:t>
            </a:r>
            <a:r>
              <a:rPr lang="en-US" altLang="zh-CN" sz="1100" dirty="0" err="1">
                <a:solidFill>
                  <a:schemeClr val="bg1">
                    <a:lumMod val="50000"/>
                  </a:schemeClr>
                </a:solidFill>
                <a:ea typeface="微软雅黑" panose="020B0503020204020204" pitchFamily="34" charset="-122"/>
                <a:cs typeface="Arial" panose="020B0604020202020204" pitchFamily="34" charset="0"/>
              </a:rPr>
              <a:t>sociis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natoque</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penatibus</a:t>
            </a:r>
            <a:r>
              <a:rPr lang="en-US" altLang="zh-CN" sz="1100" dirty="0">
                <a:solidFill>
                  <a:schemeClr val="bg1">
                    <a:lumMod val="50000"/>
                  </a:schemeClr>
                </a:solidFill>
                <a:ea typeface="微软雅黑" panose="020B0503020204020204" pitchFamily="34" charset="-122"/>
                <a:cs typeface="Arial" panose="020B0604020202020204" pitchFamily="34" charset="0"/>
              </a:rPr>
              <a:t> et </a:t>
            </a:r>
            <a:r>
              <a:rPr lang="en-US" altLang="zh-CN" sz="1100" dirty="0" err="1">
                <a:solidFill>
                  <a:schemeClr val="bg1">
                    <a:lumMod val="50000"/>
                  </a:schemeClr>
                </a:solidFill>
                <a:ea typeface="微软雅黑" panose="020B0503020204020204" pitchFamily="34" charset="-122"/>
                <a:cs typeface="Arial" panose="020B0604020202020204" pitchFamily="34" charset="0"/>
              </a:rPr>
              <a:t>magnis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dis</a:t>
            </a:r>
            <a:r>
              <a:rPr lang="en-US" altLang="zh-CN" sz="1100" dirty="0">
                <a:solidFill>
                  <a:schemeClr val="bg1">
                    <a:lumMod val="50000"/>
                  </a:schemeClr>
                </a:solidFill>
                <a:ea typeface="微软雅黑" panose="020B0503020204020204" pitchFamily="34" charset="-122"/>
                <a:cs typeface="Arial" panose="020B0604020202020204" pitchFamily="34" charset="0"/>
              </a:rPr>
              <a:t> parturient </a:t>
            </a:r>
            <a:r>
              <a:rPr lang="en-US" altLang="zh-CN" sz="1100" dirty="0" err="1">
                <a:solidFill>
                  <a:schemeClr val="bg1">
                    <a:lumMod val="50000"/>
                  </a:schemeClr>
                </a:solidFill>
                <a:ea typeface="微软雅黑" panose="020B0503020204020204" pitchFamily="34" charset="-122"/>
                <a:cs typeface="Arial" panose="020B0604020202020204" pitchFamily="34" charset="0"/>
              </a:rPr>
              <a:t>montes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nascetur</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ridiculus</a:t>
            </a:r>
            <a:r>
              <a:rPr lang="en-US" altLang="zh-CN" sz="1100" dirty="0">
                <a:solidFill>
                  <a:schemeClr val="bg1">
                    <a:lumMod val="50000"/>
                  </a:schemeClr>
                </a:solidFill>
                <a:ea typeface="微软雅黑" panose="020B0503020204020204" pitchFamily="34" charset="-122"/>
                <a:cs typeface="Arial" panose="020B0604020202020204" pitchFamily="34" charset="0"/>
              </a:rPr>
              <a:t> mus. </a:t>
            </a:r>
            <a:endParaRPr lang="zh-CN" altLang="en-US" dirty="0">
              <a:solidFill>
                <a:schemeClr val="bg1">
                  <a:lumMod val="50000"/>
                </a:schemeClr>
              </a:solidFill>
              <a:ea typeface="微软雅黑" panose="020B0503020204020204" pitchFamily="34" charset="-122"/>
            </a:endParaRPr>
          </a:p>
        </p:txBody>
      </p:sp>
      <p:sp>
        <p:nvSpPr>
          <p:cNvPr id="32" name="矩形 31"/>
          <p:cNvSpPr/>
          <p:nvPr/>
        </p:nvSpPr>
        <p:spPr>
          <a:xfrm>
            <a:off x="6188267" y="2706385"/>
            <a:ext cx="649527" cy="307771"/>
          </a:xfrm>
          <a:prstGeom prst="rect">
            <a:avLst/>
          </a:prstGeom>
        </p:spPr>
        <p:txBody>
          <a:bodyPr wrap="none" lIns="91435" tIns="45717" rIns="91435" bIns="45717">
            <a:spAutoFit/>
          </a:bodyPr>
          <a:lstStyle/>
          <a:p>
            <a:r>
              <a:rPr lang="zh-CN" altLang="en-US" sz="1400" dirty="0">
                <a:solidFill>
                  <a:schemeClr val="bg1">
                    <a:lumMod val="50000"/>
                  </a:schemeClr>
                </a:solidFill>
                <a:latin typeface="方正兰亭黑_GBK"/>
                <a:ea typeface="方正兰亭黑_GBK"/>
              </a:rPr>
              <a:t>方法</a:t>
            </a:r>
            <a:r>
              <a:rPr lang="en-US" altLang="zh-CN" sz="1400" dirty="0">
                <a:solidFill>
                  <a:schemeClr val="bg1">
                    <a:lumMod val="50000"/>
                  </a:schemeClr>
                </a:solidFill>
                <a:latin typeface="方正兰亭黑_GBK"/>
                <a:ea typeface="方正兰亭黑_GBK"/>
              </a:rPr>
              <a:t>3</a:t>
            </a:r>
            <a:endParaRPr lang="zh-CN" altLang="en-US" sz="1100" dirty="0">
              <a:solidFill>
                <a:schemeClr val="bg1">
                  <a:lumMod val="50000"/>
                </a:schemeClr>
              </a:solidFill>
              <a:ea typeface="微软雅黑" panose="020B0503020204020204" pitchFamily="34" charset="-122"/>
            </a:endParaRPr>
          </a:p>
        </p:txBody>
      </p:sp>
      <p:sp>
        <p:nvSpPr>
          <p:cNvPr id="33" name="矩形 32"/>
          <p:cNvSpPr/>
          <p:nvPr/>
        </p:nvSpPr>
        <p:spPr>
          <a:xfrm>
            <a:off x="1875935" y="3481578"/>
            <a:ext cx="1927589" cy="1107990"/>
          </a:xfrm>
          <a:prstGeom prst="rect">
            <a:avLst/>
          </a:prstGeom>
        </p:spPr>
        <p:txBody>
          <a:bodyPr wrap="square" lIns="91435" tIns="45717" rIns="91435" bIns="45717">
            <a:spAutoFit/>
          </a:bodyPr>
          <a:lstStyle/>
          <a:p>
            <a:pPr algn="r">
              <a:lnSpc>
                <a:spcPct val="150000"/>
              </a:lnSpc>
            </a:pPr>
            <a:r>
              <a:rPr lang="en-US" altLang="zh-CN" sz="1100" dirty="0">
                <a:solidFill>
                  <a:schemeClr val="bg1">
                    <a:lumMod val="50000"/>
                  </a:schemeClr>
                </a:solidFill>
                <a:ea typeface="微软雅黑" panose="020B0503020204020204" pitchFamily="34" charset="-122"/>
                <a:cs typeface="Arial" panose="020B0604020202020204" pitchFamily="34" charset="0"/>
              </a:rPr>
              <a:t>Cum </a:t>
            </a:r>
            <a:r>
              <a:rPr lang="en-US" altLang="zh-CN" sz="1100" dirty="0" err="1">
                <a:solidFill>
                  <a:schemeClr val="bg1">
                    <a:lumMod val="50000"/>
                  </a:schemeClr>
                </a:solidFill>
                <a:ea typeface="微软雅黑" panose="020B0503020204020204" pitchFamily="34" charset="-122"/>
                <a:cs typeface="Arial" panose="020B0604020202020204" pitchFamily="34" charset="0"/>
              </a:rPr>
              <a:t>sociis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natoque</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penatibus</a:t>
            </a:r>
            <a:r>
              <a:rPr lang="en-US" altLang="zh-CN" sz="1100" dirty="0">
                <a:solidFill>
                  <a:schemeClr val="bg1">
                    <a:lumMod val="50000"/>
                  </a:schemeClr>
                </a:solidFill>
                <a:ea typeface="微软雅黑" panose="020B0503020204020204" pitchFamily="34" charset="-122"/>
                <a:cs typeface="Arial" panose="020B0604020202020204" pitchFamily="34" charset="0"/>
              </a:rPr>
              <a:t> et </a:t>
            </a:r>
            <a:r>
              <a:rPr lang="en-US" altLang="zh-CN" sz="1100" dirty="0" err="1">
                <a:solidFill>
                  <a:schemeClr val="bg1">
                    <a:lumMod val="50000"/>
                  </a:schemeClr>
                </a:solidFill>
                <a:ea typeface="微软雅黑" panose="020B0503020204020204" pitchFamily="34" charset="-122"/>
                <a:cs typeface="Arial" panose="020B0604020202020204" pitchFamily="34" charset="0"/>
              </a:rPr>
              <a:t>magnis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dis</a:t>
            </a:r>
            <a:r>
              <a:rPr lang="en-US" altLang="zh-CN" sz="1100" dirty="0">
                <a:solidFill>
                  <a:schemeClr val="bg1">
                    <a:lumMod val="50000"/>
                  </a:schemeClr>
                </a:solidFill>
                <a:ea typeface="微软雅黑" panose="020B0503020204020204" pitchFamily="34" charset="-122"/>
                <a:cs typeface="Arial" panose="020B0604020202020204" pitchFamily="34" charset="0"/>
              </a:rPr>
              <a:t> parturient </a:t>
            </a:r>
            <a:r>
              <a:rPr lang="en-US" altLang="zh-CN" sz="1100" dirty="0" err="1">
                <a:solidFill>
                  <a:schemeClr val="bg1">
                    <a:lumMod val="50000"/>
                  </a:schemeClr>
                </a:solidFill>
                <a:ea typeface="微软雅黑" panose="020B0503020204020204" pitchFamily="34" charset="-122"/>
                <a:cs typeface="Arial" panose="020B0604020202020204" pitchFamily="34" charset="0"/>
              </a:rPr>
              <a:t>montes</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nascetur</a:t>
            </a:r>
            <a:r>
              <a:rPr lang="en-US" altLang="zh-CN" sz="1100" dirty="0">
                <a:solidFill>
                  <a:schemeClr val="bg1">
                    <a:lumMod val="50000"/>
                  </a:schemeClr>
                </a:solidFill>
                <a:ea typeface="微软雅黑" panose="020B0503020204020204" pitchFamily="34" charset="-122"/>
                <a:cs typeface="Arial" panose="020B0604020202020204" pitchFamily="34" charset="0"/>
              </a:rPr>
              <a:t> </a:t>
            </a:r>
            <a:r>
              <a:rPr lang="en-US" altLang="zh-CN" sz="1100" dirty="0" err="1">
                <a:solidFill>
                  <a:schemeClr val="bg1">
                    <a:lumMod val="50000"/>
                  </a:schemeClr>
                </a:solidFill>
                <a:ea typeface="微软雅黑" panose="020B0503020204020204" pitchFamily="34" charset="-122"/>
                <a:cs typeface="Arial" panose="020B0604020202020204" pitchFamily="34" charset="0"/>
              </a:rPr>
              <a:t>ridiculus</a:t>
            </a:r>
            <a:r>
              <a:rPr lang="en-US" altLang="zh-CN" sz="1100" dirty="0">
                <a:solidFill>
                  <a:schemeClr val="bg1">
                    <a:lumMod val="50000"/>
                  </a:schemeClr>
                </a:solidFill>
                <a:ea typeface="微软雅黑" panose="020B0503020204020204" pitchFamily="34" charset="-122"/>
                <a:cs typeface="Arial" panose="020B0604020202020204" pitchFamily="34" charset="0"/>
              </a:rPr>
              <a:t> mus. </a:t>
            </a:r>
            <a:endParaRPr lang="zh-CN" altLang="en-US" dirty="0">
              <a:solidFill>
                <a:schemeClr val="bg1">
                  <a:lumMod val="50000"/>
                </a:schemeClr>
              </a:solidFill>
              <a:ea typeface="微软雅黑" panose="020B0503020204020204" pitchFamily="34" charset="-122"/>
            </a:endParaRPr>
          </a:p>
        </p:txBody>
      </p:sp>
      <p:sp>
        <p:nvSpPr>
          <p:cNvPr id="34" name="矩形 33"/>
          <p:cNvSpPr/>
          <p:nvPr/>
        </p:nvSpPr>
        <p:spPr>
          <a:xfrm>
            <a:off x="3153997" y="3302650"/>
            <a:ext cx="649527" cy="307771"/>
          </a:xfrm>
          <a:prstGeom prst="rect">
            <a:avLst/>
          </a:prstGeom>
        </p:spPr>
        <p:txBody>
          <a:bodyPr wrap="none" lIns="91435" tIns="45717" rIns="91435" bIns="45717">
            <a:spAutoFit/>
          </a:bodyPr>
          <a:lstStyle/>
          <a:p>
            <a:pPr algn="r"/>
            <a:r>
              <a:rPr lang="zh-CN" altLang="en-US" sz="1400" dirty="0">
                <a:solidFill>
                  <a:schemeClr val="bg1">
                    <a:lumMod val="50000"/>
                  </a:schemeClr>
                </a:solidFill>
                <a:latin typeface="方正兰亭黑_GBK"/>
                <a:ea typeface="方正兰亭黑_GBK"/>
              </a:rPr>
              <a:t>方法</a:t>
            </a:r>
            <a:r>
              <a:rPr lang="en-US" altLang="zh-CN" sz="1400" dirty="0">
                <a:solidFill>
                  <a:schemeClr val="bg1">
                    <a:lumMod val="50000"/>
                  </a:schemeClr>
                </a:solidFill>
                <a:latin typeface="方正兰亭黑_GBK"/>
                <a:ea typeface="方正兰亭黑_GBK"/>
              </a:rPr>
              <a:t>4</a:t>
            </a:r>
            <a:endParaRPr lang="zh-CN" altLang="en-US" sz="1100" dirty="0">
              <a:solidFill>
                <a:schemeClr val="bg1">
                  <a:lumMod val="50000"/>
                </a:schemeClr>
              </a:solidFill>
              <a:ea typeface="微软雅黑" panose="020B0503020204020204" pitchFamily="34" charset="-122"/>
            </a:endParaRPr>
          </a:p>
        </p:txBody>
      </p:sp>
    </p:spTree>
  </p:cSld>
  <p:clrMapOvr>
    <a:masterClrMapping/>
  </p:clrMapOvr>
  <p:transition spd="med" advClick="0" advTm="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3400231" y="3443814"/>
            <a:ext cx="509850" cy="377088"/>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3568764" y="2644524"/>
            <a:ext cx="554961" cy="243447"/>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3178077" y="1714146"/>
            <a:ext cx="394091" cy="492002"/>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2472458" y="1428989"/>
            <a:ext cx="160871" cy="549034"/>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159957" y="3441260"/>
            <a:ext cx="509850" cy="376237"/>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946315" y="2643673"/>
            <a:ext cx="554961" cy="241745"/>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1497871" y="1710741"/>
            <a:ext cx="394942" cy="493705"/>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2"/>
          <p:cNvGrpSpPr/>
          <p:nvPr/>
        </p:nvGrpSpPr>
        <p:grpSpPr>
          <a:xfrm>
            <a:off x="1649380" y="2126134"/>
            <a:ext cx="1787453" cy="2351055"/>
            <a:chOff x="2066468" y="2628718"/>
            <a:chExt cx="2744485" cy="3609651"/>
          </a:xfrm>
        </p:grpSpPr>
        <p:sp>
          <p:nvSpPr>
            <p:cNvPr id="14"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1997508" y="2452149"/>
            <a:ext cx="1143118" cy="1143181"/>
          </a:xfrm>
          <a:prstGeom prst="ellipse">
            <a:avLst/>
          </a:prstGeom>
          <a:solidFill>
            <a:schemeClr val="accent2"/>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110713" y="2566213"/>
            <a:ext cx="915857" cy="9150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2208597" y="2664101"/>
            <a:ext cx="720088" cy="720128"/>
          </a:xfrm>
          <a:prstGeom prst="ellipse">
            <a:avLst/>
          </a:prstGeom>
          <a:solidFill>
            <a:schemeClr val="accent3"/>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2314993" y="2769652"/>
            <a:ext cx="507296" cy="508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2409473" y="2864137"/>
            <a:ext cx="317486" cy="319206"/>
          </a:xfrm>
          <a:prstGeom prst="ellipse">
            <a:avLst/>
          </a:prstGeom>
          <a:solidFill>
            <a:schemeClr val="accent4"/>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2509060" y="2965432"/>
            <a:ext cx="118313" cy="1183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p:nvPr/>
        </p:nvSpPr>
        <p:spPr bwMode="auto">
          <a:xfrm>
            <a:off x="2543106" y="2372987"/>
            <a:ext cx="674126" cy="675865"/>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p:nvPr/>
        </p:nvSpPr>
        <p:spPr bwMode="auto">
          <a:xfrm>
            <a:off x="2568641" y="2355962"/>
            <a:ext cx="674126" cy="675865"/>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4"/>
          <p:cNvGrpSpPr>
            <a:grpSpLocks noChangeAspect="1"/>
          </p:cNvGrpSpPr>
          <p:nvPr/>
        </p:nvGrpSpPr>
        <p:grpSpPr bwMode="auto">
          <a:xfrm flipH="1">
            <a:off x="4698693" y="2332920"/>
            <a:ext cx="813711" cy="703431"/>
            <a:chOff x="2883" y="375"/>
            <a:chExt cx="1938" cy="1977"/>
          </a:xfrm>
          <a:solidFill>
            <a:schemeClr val="accent1"/>
          </a:solidFill>
        </p:grpSpPr>
        <p:sp>
          <p:nvSpPr>
            <p:cNvPr id="2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
          <p:cNvGrpSpPr>
            <a:grpSpLocks noChangeAspect="1"/>
          </p:cNvGrpSpPr>
          <p:nvPr/>
        </p:nvGrpSpPr>
        <p:grpSpPr bwMode="auto">
          <a:xfrm flipH="1">
            <a:off x="6499334" y="2332920"/>
            <a:ext cx="813711" cy="703431"/>
            <a:chOff x="2883" y="375"/>
            <a:chExt cx="1938" cy="1977"/>
          </a:xfrm>
          <a:solidFill>
            <a:schemeClr val="accent2"/>
          </a:solidFill>
        </p:grpSpPr>
        <p:sp>
          <p:nvSpPr>
            <p:cNvPr id="3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a:grpSpLocks noChangeAspect="1"/>
          </p:cNvGrpSpPr>
          <p:nvPr/>
        </p:nvGrpSpPr>
        <p:grpSpPr bwMode="auto">
          <a:xfrm flipH="1">
            <a:off x="4698693" y="3467831"/>
            <a:ext cx="813711" cy="703431"/>
            <a:chOff x="2883" y="375"/>
            <a:chExt cx="1938" cy="1977"/>
          </a:xfrm>
          <a:solidFill>
            <a:schemeClr val="accent3"/>
          </a:solidFill>
        </p:grpSpPr>
        <p:sp>
          <p:nvSpPr>
            <p:cNvPr id="4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4"/>
          <p:cNvGrpSpPr>
            <a:grpSpLocks noChangeAspect="1"/>
          </p:cNvGrpSpPr>
          <p:nvPr/>
        </p:nvGrpSpPr>
        <p:grpSpPr bwMode="auto">
          <a:xfrm flipH="1">
            <a:off x="6530336" y="3467831"/>
            <a:ext cx="813711" cy="703431"/>
            <a:chOff x="2883" y="375"/>
            <a:chExt cx="1938" cy="1977"/>
          </a:xfrm>
          <a:solidFill>
            <a:schemeClr val="accent4"/>
          </a:solidFill>
        </p:grpSpPr>
        <p:sp>
          <p:nvSpPr>
            <p:cNvPr id="5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p:nvPr/>
        </p:nvSpPr>
        <p:spPr>
          <a:xfrm>
            <a:off x="4673526" y="1595291"/>
            <a:ext cx="3473463" cy="6124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replace text, click add relevant headline, modify the text content, also can copy your content to this directly.</a:t>
            </a:r>
            <a:endParaRPr lang="en-US" sz="600" i="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p:nvPr/>
        </p:nvSpPr>
        <p:spPr>
          <a:xfrm>
            <a:off x="5032273" y="298624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5032273" y="2787183"/>
            <a:ext cx="1011835"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p:nvPr/>
        </p:nvSpPr>
        <p:spPr>
          <a:xfrm>
            <a:off x="6883651" y="298624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6883651" y="2787183"/>
            <a:ext cx="1011835"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p:nvPr/>
        </p:nvSpPr>
        <p:spPr>
          <a:xfrm>
            <a:off x="5032273" y="416938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5032273" y="3970323"/>
            <a:ext cx="1011835"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p:nvPr/>
        </p:nvSpPr>
        <p:spPr>
          <a:xfrm>
            <a:off x="6883651" y="416938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6883651" y="3970323"/>
            <a:ext cx="1011835" cy="184666"/>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750"/>
                                        <p:tgtEl>
                                          <p:spTgt spid="3"/>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750"/>
                                        <p:tgtEl>
                                          <p:spTgt spid="4"/>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750"/>
                                        <p:tgtEl>
                                          <p:spTgt spid="5"/>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750"/>
                                        <p:tgtEl>
                                          <p:spTgt spid="13"/>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8" grpId="0" animBg="1"/>
      <p:bldP spid="20" grpId="0" animBg="1"/>
      <p:bldP spid="22" grpId="0" animBg="1"/>
      <p:bldP spid="64"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722869" y="2223702"/>
            <a:ext cx="364202" cy="403017"/>
            <a:chOff x="757278" y="2176759"/>
            <a:chExt cx="419400"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57278" y="2216099"/>
              <a:ext cx="419400"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 name="Group 6"/>
          <p:cNvGrpSpPr/>
          <p:nvPr/>
        </p:nvGrpSpPr>
        <p:grpSpPr>
          <a:xfrm>
            <a:off x="2318456" y="1696320"/>
            <a:ext cx="364202" cy="403017"/>
            <a:chOff x="757278" y="2176759"/>
            <a:chExt cx="419399"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4" name="Group 9"/>
          <p:cNvGrpSpPr/>
          <p:nvPr/>
        </p:nvGrpSpPr>
        <p:grpSpPr>
          <a:xfrm>
            <a:off x="3054922" y="1976087"/>
            <a:ext cx="364202" cy="403017"/>
            <a:chOff x="757278" y="2176759"/>
            <a:chExt cx="419399"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7" name="Group 12"/>
          <p:cNvGrpSpPr/>
          <p:nvPr/>
        </p:nvGrpSpPr>
        <p:grpSpPr>
          <a:xfrm>
            <a:off x="1706961" y="2094668"/>
            <a:ext cx="364202" cy="403017"/>
            <a:chOff x="757278" y="2176759"/>
            <a:chExt cx="419399"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0" name="Group 15"/>
          <p:cNvGrpSpPr/>
          <p:nvPr/>
        </p:nvGrpSpPr>
        <p:grpSpPr>
          <a:xfrm>
            <a:off x="7158784" y="1952546"/>
            <a:ext cx="364202" cy="403017"/>
            <a:chOff x="757278" y="2176759"/>
            <a:chExt cx="419399"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3" name="Group 18"/>
          <p:cNvGrpSpPr/>
          <p:nvPr/>
        </p:nvGrpSpPr>
        <p:grpSpPr>
          <a:xfrm>
            <a:off x="6111128" y="2219955"/>
            <a:ext cx="364202" cy="403017"/>
            <a:chOff x="757278" y="2176759"/>
            <a:chExt cx="419399"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6" name="Group 21"/>
          <p:cNvGrpSpPr/>
          <p:nvPr/>
        </p:nvGrpSpPr>
        <p:grpSpPr>
          <a:xfrm>
            <a:off x="6657999" y="2091229"/>
            <a:ext cx="364202" cy="403017"/>
            <a:chOff x="757278" y="2176759"/>
            <a:chExt cx="419399"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9" name="Group 24"/>
          <p:cNvGrpSpPr/>
          <p:nvPr/>
        </p:nvGrpSpPr>
        <p:grpSpPr>
          <a:xfrm>
            <a:off x="5549984" y="1559177"/>
            <a:ext cx="364202" cy="403017"/>
            <a:chOff x="757279" y="2176759"/>
            <a:chExt cx="419400"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57279" y="2216099"/>
              <a:ext cx="419400"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2" name="Group 27"/>
          <p:cNvGrpSpPr/>
          <p:nvPr/>
        </p:nvGrpSpPr>
        <p:grpSpPr>
          <a:xfrm>
            <a:off x="4380043" y="2083290"/>
            <a:ext cx="364202" cy="403017"/>
            <a:chOff x="757278" y="2176759"/>
            <a:chExt cx="419399"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25" name="Group 30"/>
          <p:cNvGrpSpPr/>
          <p:nvPr/>
        </p:nvGrpSpPr>
        <p:grpSpPr>
          <a:xfrm>
            <a:off x="4991536" y="2384195"/>
            <a:ext cx="364202" cy="403017"/>
            <a:chOff x="757278" y="2176759"/>
            <a:chExt cx="419399"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259290" y="3869175"/>
            <a:ext cx="6661939" cy="332399"/>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259291" y="3664170"/>
            <a:ext cx="931876" cy="184666"/>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35"/>
          <p:cNvGrpSpPr/>
          <p:nvPr/>
        </p:nvGrpSpPr>
        <p:grpSpPr>
          <a:xfrm>
            <a:off x="1384351" y="2543888"/>
            <a:ext cx="1009417" cy="952654"/>
            <a:chOff x="755576" y="2395604"/>
            <a:chExt cx="1162406" cy="1096983"/>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4"/>
              <a:ext cx="695790"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8"/>
          <p:cNvGrpSpPr/>
          <p:nvPr/>
        </p:nvGrpSpPr>
        <p:grpSpPr>
          <a:xfrm>
            <a:off x="1995845" y="2163687"/>
            <a:ext cx="1009417" cy="1332855"/>
            <a:chOff x="1459750" y="1957798"/>
            <a:chExt cx="1162406" cy="1534782"/>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41"/>
          <p:cNvGrpSpPr/>
          <p:nvPr/>
        </p:nvGrpSpPr>
        <p:grpSpPr>
          <a:xfrm>
            <a:off x="2772812" y="2425206"/>
            <a:ext cx="928415" cy="1071335"/>
            <a:chOff x="2354476" y="2258939"/>
            <a:chExt cx="1069128" cy="1233642"/>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4"/>
          <p:cNvGrpSpPr/>
          <p:nvPr/>
        </p:nvGrpSpPr>
        <p:grpSpPr>
          <a:xfrm>
            <a:off x="3472099" y="2684846"/>
            <a:ext cx="865740" cy="811699"/>
            <a:chOff x="3159748" y="2557908"/>
            <a:chExt cx="996954" cy="934671"/>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7"/>
          <p:cNvGrpSpPr/>
          <p:nvPr/>
        </p:nvGrpSpPr>
        <p:grpSpPr>
          <a:xfrm>
            <a:off x="4057432" y="2543893"/>
            <a:ext cx="1009417" cy="952652"/>
            <a:chOff x="3833796" y="2395604"/>
            <a:chExt cx="1162406" cy="1096979"/>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0"/>
              <a:ext cx="695790"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50"/>
          <p:cNvGrpSpPr/>
          <p:nvPr/>
        </p:nvGrpSpPr>
        <p:grpSpPr>
          <a:xfrm>
            <a:off x="4668928" y="2844155"/>
            <a:ext cx="1009417" cy="652389"/>
            <a:chOff x="4537970" y="2741353"/>
            <a:chExt cx="1162406" cy="751225"/>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6"/>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53"/>
          <p:cNvGrpSpPr/>
          <p:nvPr/>
        </p:nvGrpSpPr>
        <p:grpSpPr>
          <a:xfrm>
            <a:off x="5198723" y="2010251"/>
            <a:ext cx="1074081" cy="1486295"/>
            <a:chOff x="5148063" y="1781113"/>
            <a:chExt cx="1236871" cy="1711468"/>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6"/>
          <p:cNvGrpSpPr/>
          <p:nvPr/>
        </p:nvGrpSpPr>
        <p:grpSpPr>
          <a:xfrm>
            <a:off x="5764453" y="2684844"/>
            <a:ext cx="1001572" cy="811699"/>
            <a:chOff x="5799535" y="2557908"/>
            <a:chExt cx="1153373" cy="934671"/>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9"/>
          <p:cNvGrpSpPr/>
          <p:nvPr/>
        </p:nvGrpSpPr>
        <p:grpSpPr>
          <a:xfrm>
            <a:off x="6256202" y="2543893"/>
            <a:ext cx="1167790" cy="952652"/>
            <a:chOff x="6365816" y="2395604"/>
            <a:chExt cx="1344784" cy="1096979"/>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0"/>
              <a:ext cx="695789"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62"/>
          <p:cNvGrpSpPr/>
          <p:nvPr/>
        </p:nvGrpSpPr>
        <p:grpSpPr>
          <a:xfrm>
            <a:off x="6840099" y="2431598"/>
            <a:ext cx="1001572" cy="1064943"/>
            <a:chOff x="7038208" y="2266298"/>
            <a:chExt cx="1153373" cy="1226281"/>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6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down)">
                                      <p:cBhvr>
                                        <p:cTn id="47" dur="500"/>
                                        <p:tgtEl>
                                          <p:spTgt spid="4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down)">
                                      <p:cBhvr>
                                        <p:cTn id="71" dur="500"/>
                                        <p:tgtEl>
                                          <p:spTgt spid="54"/>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00"/>
                                        <p:tgtEl>
                                          <p:spTgt spid="1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1190811" y="1304510"/>
            <a:ext cx="3424050"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1900" dirty="0">
              <a:cs typeface="Calibri" panose="020F0502020204030204" pitchFamily="34" charset="0"/>
            </a:endParaRPr>
          </a:p>
        </p:txBody>
      </p:sp>
      <p:sp>
        <p:nvSpPr>
          <p:cNvPr id="12290" name="AutoShape 2"/>
          <p:cNvSpPr/>
          <p:nvPr/>
        </p:nvSpPr>
        <p:spPr bwMode="auto">
          <a:xfrm>
            <a:off x="4595813" y="1301335"/>
            <a:ext cx="3343092" cy="204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1">
            <a:blip r:embed="rId3" cstate="print"/>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1900" dirty="0">
              <a:cs typeface="Calibri" panose="020F0502020204030204" pitchFamily="34" charset="0"/>
            </a:endParaRPr>
          </a:p>
        </p:txBody>
      </p:sp>
      <p:sp>
        <p:nvSpPr>
          <p:cNvPr id="12299" name="AutoShape 11"/>
          <p:cNvSpPr/>
          <p:nvPr/>
        </p:nvSpPr>
        <p:spPr bwMode="auto">
          <a:xfrm>
            <a:off x="5572070" y="3870325"/>
            <a:ext cx="266685"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p:spPr>
        <p:txBody>
          <a:bodyPr lIns="0" tIns="0" rIns="0" bIns="0"/>
          <a:lstStyle/>
          <a:p>
            <a:pPr>
              <a:defRPr/>
            </a:pPr>
            <a:endParaRPr lang="es-ES" sz="1900" dirty="0">
              <a:cs typeface="Calibri" panose="020F0502020204030204" pitchFamily="34" charset="0"/>
            </a:endParaRPr>
          </a:p>
        </p:txBody>
      </p:sp>
      <p:sp>
        <p:nvSpPr>
          <p:cNvPr id="12301" name="AutoShape 13"/>
          <p:cNvSpPr/>
          <p:nvPr/>
        </p:nvSpPr>
        <p:spPr bwMode="auto">
          <a:xfrm>
            <a:off x="3443350" y="3903664"/>
            <a:ext cx="268272"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p:spPr>
        <p:txBody>
          <a:bodyPr lIns="0" tIns="0" rIns="0" bIns="0"/>
          <a:lstStyle/>
          <a:p>
            <a:pPr>
              <a:defRPr/>
            </a:pPr>
            <a:endParaRPr lang="es-ES" sz="1900" dirty="0">
              <a:cs typeface="Calibri" panose="020F0502020204030204" pitchFamily="34" charset="0"/>
            </a:endParaRPr>
          </a:p>
        </p:txBody>
      </p:sp>
      <p:sp>
        <p:nvSpPr>
          <p:cNvPr id="31" name="TextBox 15"/>
          <p:cNvSpPr txBox="1"/>
          <p:nvPr/>
        </p:nvSpPr>
        <p:spPr>
          <a:xfrm>
            <a:off x="1492653" y="3996523"/>
            <a:ext cx="1927063" cy="625243"/>
          </a:xfrm>
          <a:prstGeom prst="rect">
            <a:avLst/>
          </a:prstGeom>
          <a:noFill/>
        </p:spPr>
        <p:txBody>
          <a:bodyPr wrap="square" lIns="70555" tIns="35278" rIns="70555" bIns="35278" rtlCol="0">
            <a:spAutoFit/>
          </a:bodyPr>
          <a:lstStyle/>
          <a:p>
            <a:pPr algn="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16"/>
          <p:cNvSpPr txBox="1"/>
          <p:nvPr/>
        </p:nvSpPr>
        <p:spPr>
          <a:xfrm>
            <a:off x="2128193" y="3768435"/>
            <a:ext cx="1291524" cy="224462"/>
          </a:xfrm>
          <a:prstGeom prst="rect">
            <a:avLst/>
          </a:prstGeom>
          <a:noFill/>
        </p:spPr>
        <p:txBody>
          <a:bodyPr wrap="none" lIns="70555" tIns="35278" rIns="70555" bIns="35278" rtlCol="0">
            <a:spAutoFit/>
          </a:bodyPr>
          <a:lstStyle/>
          <a:p>
            <a:pPr algn="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3" name="TextBox 15"/>
          <p:cNvSpPr txBox="1"/>
          <p:nvPr/>
        </p:nvSpPr>
        <p:spPr>
          <a:xfrm>
            <a:off x="5935960" y="3996523"/>
            <a:ext cx="1927063" cy="625243"/>
          </a:xfrm>
          <a:prstGeom prst="rect">
            <a:avLst/>
          </a:prstGeom>
          <a:noFill/>
        </p:spPr>
        <p:txBody>
          <a:bodyPr wrap="square" lIns="70555" tIns="35278" rIns="70555" bIns="35278"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 name="TextBox 16"/>
          <p:cNvSpPr txBox="1"/>
          <p:nvPr/>
        </p:nvSpPr>
        <p:spPr>
          <a:xfrm>
            <a:off x="5935960" y="3768435"/>
            <a:ext cx="1291524" cy="224462"/>
          </a:xfrm>
          <a:prstGeom prst="rect">
            <a:avLst/>
          </a:prstGeom>
          <a:noFill/>
        </p:spPr>
        <p:txBody>
          <a:bodyPr wrap="none" lIns="70555" tIns="35278" rIns="70555" bIns="35278"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5" name="TextBox 15"/>
          <p:cNvSpPr txBox="1"/>
          <p:nvPr/>
        </p:nvSpPr>
        <p:spPr>
          <a:xfrm>
            <a:off x="1492653" y="2228586"/>
            <a:ext cx="1927063" cy="625243"/>
          </a:xfrm>
          <a:prstGeom prst="rect">
            <a:avLst/>
          </a:prstGeom>
          <a:noFill/>
        </p:spPr>
        <p:txBody>
          <a:bodyPr wrap="square" lIns="70555" tIns="35278" rIns="70555" bIns="35278" rtlCol="0">
            <a:spAutoFit/>
          </a:bodyPr>
          <a:lstStyle/>
          <a:p>
            <a:pPr algn="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6" name="TextBox 16"/>
          <p:cNvSpPr txBox="1"/>
          <p:nvPr/>
        </p:nvSpPr>
        <p:spPr>
          <a:xfrm>
            <a:off x="2128193" y="2000498"/>
            <a:ext cx="1291524" cy="224462"/>
          </a:xfrm>
          <a:prstGeom prst="rect">
            <a:avLst/>
          </a:prstGeom>
          <a:noFill/>
        </p:spPr>
        <p:txBody>
          <a:bodyPr wrap="none" lIns="70555" tIns="35278" rIns="70555" bIns="35278" rtlCol="0">
            <a:spAutoFit/>
          </a:bodyPr>
          <a:lstStyle/>
          <a:p>
            <a:pPr algn="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p:cTn id="17" dur="500" fill="hold"/>
                                        <p:tgtEl>
                                          <p:spTgt spid="12301"/>
                                        </p:tgtEl>
                                        <p:attrNameLst>
                                          <p:attrName>ppt_w</p:attrName>
                                        </p:attrNameLst>
                                      </p:cBhvr>
                                      <p:tavLst>
                                        <p:tav tm="0">
                                          <p:val>
                                            <p:fltVal val="0"/>
                                          </p:val>
                                        </p:tav>
                                        <p:tav tm="100000">
                                          <p:val>
                                            <p:strVal val="#ppt_w"/>
                                          </p:val>
                                        </p:tav>
                                      </p:tavLst>
                                    </p:anim>
                                    <p:anim calcmode="lin" valueType="num">
                                      <p:cBhvr>
                                        <p:cTn id="18" dur="500" fill="hold"/>
                                        <p:tgtEl>
                                          <p:spTgt spid="12301"/>
                                        </p:tgtEl>
                                        <p:attrNameLst>
                                          <p:attrName>ppt_h</p:attrName>
                                        </p:attrNameLst>
                                      </p:cBhvr>
                                      <p:tavLst>
                                        <p:tav tm="0">
                                          <p:val>
                                            <p:fltVal val="0"/>
                                          </p:val>
                                        </p:tav>
                                        <p:tav tm="100000">
                                          <p:val>
                                            <p:strVal val="#ppt_h"/>
                                          </p:val>
                                        </p:tav>
                                      </p:tavLst>
                                    </p:anim>
                                    <p:animEffect transition="in" filter="fade">
                                      <p:cBhvr>
                                        <p:cTn id="19" dur="500"/>
                                        <p:tgtEl>
                                          <p:spTgt spid="12301"/>
                                        </p:tgtEl>
                                      </p:cBhvr>
                                    </p:animEffect>
                                  </p:childTnLst>
                                </p:cTn>
                              </p:par>
                            </p:childTnLst>
                          </p:cTn>
                        </p:par>
                        <p:par>
                          <p:cTn id="20" fill="hold">
                            <p:stCondLst>
                              <p:cond delay="1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250" fill="hold"/>
                                        <p:tgtEl>
                                          <p:spTgt spid="32"/>
                                        </p:tgtEl>
                                        <p:attrNameLst>
                                          <p:attrName>ppt_x</p:attrName>
                                        </p:attrNameLst>
                                      </p:cBhvr>
                                      <p:tavLst>
                                        <p:tav tm="0">
                                          <p:val>
                                            <p:strVal val="#ppt_x"/>
                                          </p:val>
                                        </p:tav>
                                        <p:tav tm="100000">
                                          <p:val>
                                            <p:strVal val="#ppt_x"/>
                                          </p:val>
                                        </p:tav>
                                      </p:tavLst>
                                    </p:anim>
                                    <p:anim calcmode="lin" valueType="num">
                                      <p:cBhvr>
                                        <p:cTn id="24" dur="250" fill="hold"/>
                                        <p:tgtEl>
                                          <p:spTgt spid="32"/>
                                        </p:tgtEl>
                                        <p:attrNameLst>
                                          <p:attrName>ppt_y</p:attrName>
                                        </p:attrNameLst>
                                      </p:cBhvr>
                                      <p:tavLst>
                                        <p:tav tm="0">
                                          <p:val>
                                            <p:strVal val="#ppt_y-#ppt_h/2"/>
                                          </p:val>
                                        </p:tav>
                                        <p:tav tm="100000">
                                          <p:val>
                                            <p:strVal val="#ppt_y"/>
                                          </p:val>
                                        </p:tav>
                                      </p:tavLst>
                                    </p:anim>
                                    <p:anim calcmode="lin" valueType="num">
                                      <p:cBhvr>
                                        <p:cTn id="25" dur="250" fill="hold"/>
                                        <p:tgtEl>
                                          <p:spTgt spid="32"/>
                                        </p:tgtEl>
                                        <p:attrNameLst>
                                          <p:attrName>ppt_w</p:attrName>
                                        </p:attrNameLst>
                                      </p:cBhvr>
                                      <p:tavLst>
                                        <p:tav tm="0">
                                          <p:val>
                                            <p:strVal val="#ppt_w"/>
                                          </p:val>
                                        </p:tav>
                                        <p:tav tm="100000">
                                          <p:val>
                                            <p:strVal val="#ppt_w"/>
                                          </p:val>
                                        </p:tav>
                                      </p:tavLst>
                                    </p:anim>
                                    <p:anim calcmode="lin" valueType="num">
                                      <p:cBhvr>
                                        <p:cTn id="26" dur="25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2549"/>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49"/>
                            </p:stCondLst>
                            <p:childTnLst>
                              <p:par>
                                <p:cTn id="32" presetID="53" presetClass="entr" presetSubtype="16" fill="hold" grpId="0" nodeType="afterEffect">
                                  <p:stCondLst>
                                    <p:cond delay="0"/>
                                  </p:stCondLst>
                                  <p:childTnLst>
                                    <p:set>
                                      <p:cBhvr>
                                        <p:cTn id="33" dur="1" fill="hold">
                                          <p:stCondLst>
                                            <p:cond delay="0"/>
                                          </p:stCondLst>
                                        </p:cTn>
                                        <p:tgtEl>
                                          <p:spTgt spid="12299"/>
                                        </p:tgtEl>
                                        <p:attrNameLst>
                                          <p:attrName>style.visibility</p:attrName>
                                        </p:attrNameLst>
                                      </p:cBhvr>
                                      <p:to>
                                        <p:strVal val="visible"/>
                                      </p:to>
                                    </p:set>
                                    <p:anim calcmode="lin" valueType="num">
                                      <p:cBhvr>
                                        <p:cTn id="34" dur="500" fill="hold"/>
                                        <p:tgtEl>
                                          <p:spTgt spid="12299"/>
                                        </p:tgtEl>
                                        <p:attrNameLst>
                                          <p:attrName>ppt_w</p:attrName>
                                        </p:attrNameLst>
                                      </p:cBhvr>
                                      <p:tavLst>
                                        <p:tav tm="0">
                                          <p:val>
                                            <p:fltVal val="0"/>
                                          </p:val>
                                        </p:tav>
                                        <p:tav tm="100000">
                                          <p:val>
                                            <p:strVal val="#ppt_w"/>
                                          </p:val>
                                        </p:tav>
                                      </p:tavLst>
                                    </p:anim>
                                    <p:anim calcmode="lin" valueType="num">
                                      <p:cBhvr>
                                        <p:cTn id="35" dur="500" fill="hold"/>
                                        <p:tgtEl>
                                          <p:spTgt spid="12299"/>
                                        </p:tgtEl>
                                        <p:attrNameLst>
                                          <p:attrName>ppt_h</p:attrName>
                                        </p:attrNameLst>
                                      </p:cBhvr>
                                      <p:tavLst>
                                        <p:tav tm="0">
                                          <p:val>
                                            <p:fltVal val="0"/>
                                          </p:val>
                                        </p:tav>
                                        <p:tav tm="100000">
                                          <p:val>
                                            <p:strVal val="#ppt_h"/>
                                          </p:val>
                                        </p:tav>
                                      </p:tavLst>
                                    </p:anim>
                                    <p:animEffect transition="in" filter="fade">
                                      <p:cBhvr>
                                        <p:cTn id="36" dur="500"/>
                                        <p:tgtEl>
                                          <p:spTgt spid="12299"/>
                                        </p:tgtEl>
                                      </p:cBhvr>
                                    </p:animEffect>
                                  </p:childTnLst>
                                </p:cTn>
                              </p:par>
                            </p:childTnLst>
                          </p:cTn>
                        </p:par>
                        <p:par>
                          <p:cTn id="37" fill="hold">
                            <p:stCondLst>
                              <p:cond delay="3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ppt_x</p:attrName>
                                        </p:attrNameLst>
                                      </p:cBhvr>
                                      <p:tavLst>
                                        <p:tav tm="0">
                                          <p:val>
                                            <p:strVal val="#ppt_x"/>
                                          </p:val>
                                        </p:tav>
                                        <p:tav tm="100000">
                                          <p:val>
                                            <p:strVal val="#ppt_x"/>
                                          </p:val>
                                        </p:tav>
                                      </p:tavLst>
                                    </p:anim>
                                    <p:anim calcmode="lin" valueType="num">
                                      <p:cBhvr>
                                        <p:cTn id="41" dur="250" fill="hold"/>
                                        <p:tgtEl>
                                          <p:spTgt spid="34"/>
                                        </p:tgtEl>
                                        <p:attrNameLst>
                                          <p:attrName>ppt_y</p:attrName>
                                        </p:attrNameLst>
                                      </p:cBhvr>
                                      <p:tavLst>
                                        <p:tav tm="0">
                                          <p:val>
                                            <p:strVal val="#ppt_y-#ppt_h/2"/>
                                          </p:val>
                                        </p:tav>
                                        <p:tav tm="100000">
                                          <p:val>
                                            <p:strVal val="#ppt_y"/>
                                          </p:val>
                                        </p:tav>
                                      </p:tavLst>
                                    </p:anim>
                                    <p:anim calcmode="lin" valueType="num">
                                      <p:cBhvr>
                                        <p:cTn id="42" dur="250" fill="hold"/>
                                        <p:tgtEl>
                                          <p:spTgt spid="34"/>
                                        </p:tgtEl>
                                        <p:attrNameLst>
                                          <p:attrName>ppt_w</p:attrName>
                                        </p:attrNameLst>
                                      </p:cBhvr>
                                      <p:tavLst>
                                        <p:tav tm="0">
                                          <p:val>
                                            <p:strVal val="#ppt_w"/>
                                          </p:val>
                                        </p:tav>
                                        <p:tav tm="100000">
                                          <p:val>
                                            <p:strVal val="#ppt_w"/>
                                          </p:val>
                                        </p:tav>
                                      </p:tavLst>
                                    </p:anim>
                                    <p:anim calcmode="lin" valueType="num">
                                      <p:cBhvr>
                                        <p:cTn id="43" dur="250" fill="hold"/>
                                        <p:tgtEl>
                                          <p:spTgt spid="34"/>
                                        </p:tgtEl>
                                        <p:attrNameLst>
                                          <p:attrName>ppt_h</p:attrName>
                                        </p:attrNameLst>
                                      </p:cBhvr>
                                      <p:tavLst>
                                        <p:tav tm="0">
                                          <p:val>
                                            <p:fltVal val="0"/>
                                          </p:val>
                                        </p:tav>
                                        <p:tav tm="100000">
                                          <p:val>
                                            <p:strVal val="#ppt_h"/>
                                          </p:val>
                                        </p:tav>
                                      </p:tavLst>
                                    </p:anim>
                                  </p:childTnLst>
                                </p:cTn>
                              </p:par>
                            </p:childTnLst>
                          </p:cTn>
                        </p:par>
                        <p:par>
                          <p:cTn id="44" fill="hold">
                            <p:stCondLst>
                              <p:cond delay="4599"/>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099"/>
                            </p:stCondLst>
                            <p:childTnLst>
                              <p:par>
                                <p:cTn id="49" presetID="17" presetClass="entr" presetSubtype="1" fill="hold" grpId="0" nodeType="afterEffect">
                                  <p:stCondLst>
                                    <p:cond delay="0"/>
                                  </p:stCondLst>
                                  <p:iterate type="lt">
                                    <p:tmPct val="40000"/>
                                  </p:iterate>
                                  <p:childTnLst>
                                    <p:set>
                                      <p:cBhvr>
                                        <p:cTn id="50" dur="1" fill="hold">
                                          <p:stCondLst>
                                            <p:cond delay="0"/>
                                          </p:stCondLst>
                                        </p:cTn>
                                        <p:tgtEl>
                                          <p:spTgt spid="36"/>
                                        </p:tgtEl>
                                        <p:attrNameLst>
                                          <p:attrName>style.visibility</p:attrName>
                                        </p:attrNameLst>
                                      </p:cBhvr>
                                      <p:to>
                                        <p:strVal val="visible"/>
                                      </p:to>
                                    </p:set>
                                    <p:anim calcmode="lin" valueType="num">
                                      <p:cBhvr>
                                        <p:cTn id="51" dur="250" fill="hold"/>
                                        <p:tgtEl>
                                          <p:spTgt spid="36"/>
                                        </p:tgtEl>
                                        <p:attrNameLst>
                                          <p:attrName>ppt_x</p:attrName>
                                        </p:attrNameLst>
                                      </p:cBhvr>
                                      <p:tavLst>
                                        <p:tav tm="0">
                                          <p:val>
                                            <p:strVal val="#ppt_x"/>
                                          </p:val>
                                        </p:tav>
                                        <p:tav tm="100000">
                                          <p:val>
                                            <p:strVal val="#ppt_x"/>
                                          </p:val>
                                        </p:tav>
                                      </p:tavLst>
                                    </p:anim>
                                    <p:anim calcmode="lin" valueType="num">
                                      <p:cBhvr>
                                        <p:cTn id="52" dur="250" fill="hold"/>
                                        <p:tgtEl>
                                          <p:spTgt spid="36"/>
                                        </p:tgtEl>
                                        <p:attrNameLst>
                                          <p:attrName>ppt_y</p:attrName>
                                        </p:attrNameLst>
                                      </p:cBhvr>
                                      <p:tavLst>
                                        <p:tav tm="0">
                                          <p:val>
                                            <p:strVal val="#ppt_y-#ppt_h/2"/>
                                          </p:val>
                                        </p:tav>
                                        <p:tav tm="100000">
                                          <p:val>
                                            <p:strVal val="#ppt_y"/>
                                          </p:val>
                                        </p:tav>
                                      </p:tavLst>
                                    </p:anim>
                                    <p:anim calcmode="lin" valueType="num">
                                      <p:cBhvr>
                                        <p:cTn id="53" dur="250" fill="hold"/>
                                        <p:tgtEl>
                                          <p:spTgt spid="36"/>
                                        </p:tgtEl>
                                        <p:attrNameLst>
                                          <p:attrName>ppt_w</p:attrName>
                                        </p:attrNameLst>
                                      </p:cBhvr>
                                      <p:tavLst>
                                        <p:tav tm="0">
                                          <p:val>
                                            <p:strVal val="#ppt_w"/>
                                          </p:val>
                                        </p:tav>
                                        <p:tav tm="100000">
                                          <p:val>
                                            <p:strVal val="#ppt_w"/>
                                          </p:val>
                                        </p:tav>
                                      </p:tavLst>
                                    </p:anim>
                                    <p:anim calcmode="lin" valueType="num">
                                      <p:cBhvr>
                                        <p:cTn id="54" dur="250" fill="hold"/>
                                        <p:tgtEl>
                                          <p:spTgt spid="36"/>
                                        </p:tgtEl>
                                        <p:attrNameLst>
                                          <p:attrName>ppt_h</p:attrName>
                                        </p:attrNameLst>
                                      </p:cBhvr>
                                      <p:tavLst>
                                        <p:tav tm="0">
                                          <p:val>
                                            <p:fltVal val="0"/>
                                          </p:val>
                                        </p:tav>
                                        <p:tav tm="100000">
                                          <p:val>
                                            <p:strVal val="#ppt_h"/>
                                          </p:val>
                                        </p:tav>
                                      </p:tavLst>
                                    </p:anim>
                                  </p:childTnLst>
                                </p:cTn>
                              </p:par>
                            </p:childTnLst>
                          </p:cTn>
                        </p:par>
                        <p:par>
                          <p:cTn id="55" fill="hold">
                            <p:stCondLst>
                              <p:cond delay="6149"/>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1" grpId="0" animBg="1"/>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输入标题活</a:t>
            </a: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dirty="0">
                <a:solidFill>
                  <a:schemeClr val="accent1"/>
                </a:solidFill>
                <a:latin typeface="微软雅黑" panose="020B0503020204020204" pitchFamily="34" charset="-122"/>
                <a:ea typeface="微软雅黑" panose="020B0503020204020204" pitchFamily="34" charset="-122"/>
              </a:rPr>
              <a:t>单击输入标题</a:t>
            </a:r>
          </a:p>
        </p:txBody>
      </p:sp>
      <p:sp>
        <p:nvSpPr>
          <p:cNvPr id="13" name="TextBox 20"/>
          <p:cNvSpPr txBox="1"/>
          <p:nvPr/>
        </p:nvSpPr>
        <p:spPr>
          <a:xfrm>
            <a:off x="2631701" y="1880150"/>
            <a:ext cx="774251" cy="1015663"/>
          </a:xfrm>
          <a:prstGeom prst="rect">
            <a:avLst/>
          </a:prstGeom>
          <a:noFill/>
        </p:spPr>
        <p:txBody>
          <a:bodyPr wrap="none" lIns="0" tIns="0" rIns="0" bIns="0" rtlCol="0">
            <a:spAutoFit/>
          </a:bodyPr>
          <a:lstStyle/>
          <a:p>
            <a:r>
              <a:rPr lang="en-US" altLang="zh-CN" sz="6600" spc="300" dirty="0">
                <a:solidFill>
                  <a:schemeClr val="accent1"/>
                </a:solidFill>
                <a:latin typeface="Agency FB" panose="020B0503020202020204" pitchFamily="34" charset="0"/>
                <a:ea typeface="微软雅黑" panose="020B0503020204020204" pitchFamily="34" charset="-122"/>
              </a:rPr>
              <a:t>02</a:t>
            </a:r>
            <a:endParaRPr lang="zh-CN" altLang="en-US" sz="6600" spc="300" dirty="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1"/>
          <p:cNvSpPr/>
          <p:nvPr/>
        </p:nvSpPr>
        <p:spPr bwMode="auto">
          <a:xfrm>
            <a:off x="6951247" y="2330880"/>
            <a:ext cx="1104245"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912"/>
                </a:moveTo>
                <a:lnTo>
                  <a:pt x="0" y="3687"/>
                </a:lnTo>
                <a:cubicBezTo>
                  <a:pt x="0" y="1650"/>
                  <a:pt x="1352" y="0"/>
                  <a:pt x="3020" y="0"/>
                </a:cubicBezTo>
                <a:lnTo>
                  <a:pt x="18579" y="0"/>
                </a:lnTo>
                <a:cubicBezTo>
                  <a:pt x="20247" y="0"/>
                  <a:pt x="21600" y="1650"/>
                  <a:pt x="21600" y="3687"/>
                </a:cubicBezTo>
                <a:lnTo>
                  <a:pt x="21600" y="17912"/>
                </a:lnTo>
                <a:cubicBezTo>
                  <a:pt x="21600" y="19949"/>
                  <a:pt x="20247" y="21600"/>
                  <a:pt x="18579" y="21600"/>
                </a:cubicBezTo>
                <a:lnTo>
                  <a:pt x="3020" y="21600"/>
                </a:lnTo>
                <a:cubicBezTo>
                  <a:pt x="1352" y="21600"/>
                  <a:pt x="0" y="19949"/>
                  <a:pt x="0" y="17912"/>
                </a:cubicBezTo>
                <a:close/>
              </a:path>
            </a:pathLst>
          </a:custGeom>
          <a:solidFill>
            <a:schemeClr val="accent6"/>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4" name="AutoShape 2"/>
          <p:cNvSpPr/>
          <p:nvPr/>
        </p:nvSpPr>
        <p:spPr bwMode="auto">
          <a:xfrm>
            <a:off x="5876171" y="2330880"/>
            <a:ext cx="1090553"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302"/>
                </a:moveTo>
                <a:lnTo>
                  <a:pt x="0" y="4297"/>
                </a:lnTo>
                <a:cubicBezTo>
                  <a:pt x="0" y="1924"/>
                  <a:pt x="1595" y="0"/>
                  <a:pt x="3564" y="0"/>
                </a:cubicBezTo>
                <a:lnTo>
                  <a:pt x="18035" y="0"/>
                </a:lnTo>
                <a:cubicBezTo>
                  <a:pt x="20004" y="0"/>
                  <a:pt x="21599" y="1924"/>
                  <a:pt x="21599" y="4297"/>
                </a:cubicBezTo>
                <a:lnTo>
                  <a:pt x="21599" y="17302"/>
                </a:lnTo>
                <a:cubicBezTo>
                  <a:pt x="21599" y="19675"/>
                  <a:pt x="20004" y="21600"/>
                  <a:pt x="18035" y="21600"/>
                </a:cubicBezTo>
                <a:lnTo>
                  <a:pt x="3564" y="21600"/>
                </a:lnTo>
                <a:cubicBezTo>
                  <a:pt x="1595" y="21600"/>
                  <a:pt x="0" y="19675"/>
                  <a:pt x="0" y="17302"/>
                </a:cubicBezTo>
                <a:close/>
              </a:path>
            </a:pathLst>
          </a:custGeom>
          <a:solidFill>
            <a:schemeClr val="accent5"/>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5" name="AutoShape 3"/>
          <p:cNvSpPr/>
          <p:nvPr/>
        </p:nvSpPr>
        <p:spPr bwMode="auto">
          <a:xfrm>
            <a:off x="4792763" y="2330880"/>
            <a:ext cx="1091148"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523"/>
                </a:moveTo>
                <a:lnTo>
                  <a:pt x="0" y="4076"/>
                </a:lnTo>
                <a:cubicBezTo>
                  <a:pt x="0" y="1824"/>
                  <a:pt x="1513" y="0"/>
                  <a:pt x="3381" y="0"/>
                </a:cubicBezTo>
                <a:lnTo>
                  <a:pt x="18218" y="0"/>
                </a:lnTo>
                <a:cubicBezTo>
                  <a:pt x="20086" y="0"/>
                  <a:pt x="21599" y="1824"/>
                  <a:pt x="21599" y="4076"/>
                </a:cubicBezTo>
                <a:lnTo>
                  <a:pt x="21599" y="17523"/>
                </a:lnTo>
                <a:cubicBezTo>
                  <a:pt x="21599" y="19775"/>
                  <a:pt x="20086" y="21600"/>
                  <a:pt x="18218" y="21600"/>
                </a:cubicBezTo>
                <a:lnTo>
                  <a:pt x="3381" y="21600"/>
                </a:lnTo>
                <a:cubicBezTo>
                  <a:pt x="1513" y="21600"/>
                  <a:pt x="0" y="19775"/>
                  <a:pt x="0" y="17523"/>
                </a:cubicBezTo>
                <a:close/>
              </a:path>
            </a:pathLst>
          </a:custGeom>
          <a:solidFill>
            <a:schemeClr val="accent4"/>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6" name="AutoShape 4"/>
          <p:cNvSpPr/>
          <p:nvPr/>
        </p:nvSpPr>
        <p:spPr bwMode="auto">
          <a:xfrm>
            <a:off x="3709948" y="2330880"/>
            <a:ext cx="1090553" cy="904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286"/>
                </a:moveTo>
                <a:lnTo>
                  <a:pt x="0" y="4313"/>
                </a:lnTo>
                <a:cubicBezTo>
                  <a:pt x="0" y="1931"/>
                  <a:pt x="1601" y="0"/>
                  <a:pt x="3577" y="0"/>
                </a:cubicBezTo>
                <a:lnTo>
                  <a:pt x="18022" y="0"/>
                </a:lnTo>
                <a:cubicBezTo>
                  <a:pt x="19998" y="0"/>
                  <a:pt x="21599" y="1931"/>
                  <a:pt x="21599" y="4313"/>
                </a:cubicBezTo>
                <a:lnTo>
                  <a:pt x="21599" y="17286"/>
                </a:lnTo>
                <a:cubicBezTo>
                  <a:pt x="21599" y="19668"/>
                  <a:pt x="19998" y="21600"/>
                  <a:pt x="18022" y="21600"/>
                </a:cubicBezTo>
                <a:lnTo>
                  <a:pt x="3577" y="21600"/>
                </a:lnTo>
                <a:cubicBezTo>
                  <a:pt x="1601" y="21600"/>
                  <a:pt x="0" y="19668"/>
                  <a:pt x="0" y="17286"/>
                </a:cubicBezTo>
                <a:close/>
              </a:path>
            </a:pathLst>
          </a:custGeom>
          <a:solidFill>
            <a:schemeClr val="accent3"/>
          </a:solidFill>
          <a:ln>
            <a:noFill/>
          </a:ln>
          <a:effectLst/>
        </p:spPr>
        <p:txBody>
          <a:bodyPr lIns="0" tIns="0" rIns="0" bIns="0" anchor="ctr"/>
          <a:lstStyle/>
          <a:p>
            <a:pPr>
              <a:lnSpc>
                <a:spcPct val="100000"/>
              </a:lnSpc>
              <a:defRPr/>
            </a:pPr>
            <a:endParaRPr lang="es-ES" sz="1200" dirty="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7" name="AutoShape 5"/>
          <p:cNvSpPr/>
          <p:nvPr/>
        </p:nvSpPr>
        <p:spPr bwMode="auto">
          <a:xfrm>
            <a:off x="2634873" y="2330880"/>
            <a:ext cx="1090553" cy="904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350"/>
                </a:moveTo>
                <a:lnTo>
                  <a:pt x="0" y="4249"/>
                </a:lnTo>
                <a:cubicBezTo>
                  <a:pt x="0" y="1902"/>
                  <a:pt x="1578" y="0"/>
                  <a:pt x="3524" y="0"/>
                </a:cubicBezTo>
                <a:lnTo>
                  <a:pt x="18075" y="0"/>
                </a:lnTo>
                <a:cubicBezTo>
                  <a:pt x="20021" y="0"/>
                  <a:pt x="21599" y="1902"/>
                  <a:pt x="21599" y="4249"/>
                </a:cubicBezTo>
                <a:lnTo>
                  <a:pt x="21599" y="17350"/>
                </a:lnTo>
                <a:cubicBezTo>
                  <a:pt x="21599" y="19697"/>
                  <a:pt x="20021" y="21600"/>
                  <a:pt x="18075" y="21600"/>
                </a:cubicBezTo>
                <a:lnTo>
                  <a:pt x="3524" y="21600"/>
                </a:lnTo>
                <a:cubicBezTo>
                  <a:pt x="1578" y="21600"/>
                  <a:pt x="0" y="19697"/>
                  <a:pt x="0" y="17350"/>
                </a:cubicBezTo>
                <a:close/>
              </a:path>
            </a:pathLst>
          </a:custGeom>
          <a:solidFill>
            <a:schemeClr val="accent2"/>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38" name="AutoShape 6"/>
          <p:cNvSpPr/>
          <p:nvPr/>
        </p:nvSpPr>
        <p:spPr bwMode="auto">
          <a:xfrm>
            <a:off x="1546701" y="2330880"/>
            <a:ext cx="1090553" cy="9066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952"/>
                </a:moveTo>
                <a:lnTo>
                  <a:pt x="0" y="3647"/>
                </a:lnTo>
                <a:cubicBezTo>
                  <a:pt x="0" y="1633"/>
                  <a:pt x="1356" y="0"/>
                  <a:pt x="3030" y="0"/>
                </a:cubicBezTo>
                <a:lnTo>
                  <a:pt x="18569" y="0"/>
                </a:lnTo>
                <a:cubicBezTo>
                  <a:pt x="20243" y="0"/>
                  <a:pt x="21599" y="1633"/>
                  <a:pt x="21599" y="3647"/>
                </a:cubicBezTo>
                <a:lnTo>
                  <a:pt x="21599" y="17952"/>
                </a:lnTo>
                <a:cubicBezTo>
                  <a:pt x="21599" y="19966"/>
                  <a:pt x="20243" y="21600"/>
                  <a:pt x="18569" y="21600"/>
                </a:cubicBezTo>
                <a:lnTo>
                  <a:pt x="3030" y="21600"/>
                </a:lnTo>
                <a:cubicBezTo>
                  <a:pt x="1356" y="21600"/>
                  <a:pt x="0" y="19966"/>
                  <a:pt x="0" y="17952"/>
                </a:cubicBezTo>
                <a:close/>
              </a:path>
            </a:pathLst>
          </a:custGeom>
          <a:solidFill>
            <a:schemeClr val="accent1"/>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Object 11"/>
          <p:cNvGraphicFramePr>
            <a:graphicFrameLocks noChangeAspect="1"/>
          </p:cNvGraphicFramePr>
          <p:nvPr/>
        </p:nvGraphicFramePr>
        <p:xfrm>
          <a:off x="1041308" y="2290398"/>
          <a:ext cx="1007214" cy="1007269"/>
        </p:xfrm>
        <a:graphic>
          <a:graphicData uri="http://schemas.openxmlformats.org/drawingml/2006/chart">
            <c:chart xmlns:c="http://schemas.openxmlformats.org/drawingml/2006/chart" xmlns:r="http://schemas.openxmlformats.org/officeDocument/2006/relationships" r:id="rId3"/>
          </a:graphicData>
        </a:graphic>
      </p:graphicFrame>
      <p:sp>
        <p:nvSpPr>
          <p:cNvPr id="69644" name="AutoShape 12"/>
          <p:cNvSpPr/>
          <p:nvPr/>
        </p:nvSpPr>
        <p:spPr bwMode="auto">
          <a:xfrm>
            <a:off x="1297279"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3" name="Object 13"/>
          <p:cNvGraphicFramePr>
            <a:graphicFrameLocks noChangeAspect="1"/>
          </p:cNvGraphicFramePr>
          <p:nvPr/>
        </p:nvGraphicFramePr>
        <p:xfrm>
          <a:off x="2133051" y="2290398"/>
          <a:ext cx="1007214" cy="1007269"/>
        </p:xfrm>
        <a:graphic>
          <a:graphicData uri="http://schemas.openxmlformats.org/drawingml/2006/chart">
            <c:chart xmlns:c="http://schemas.openxmlformats.org/drawingml/2006/chart" xmlns:r="http://schemas.openxmlformats.org/officeDocument/2006/relationships" r:id="rId4"/>
          </a:graphicData>
        </a:graphic>
      </p:graphicFrame>
      <p:sp>
        <p:nvSpPr>
          <p:cNvPr id="69646" name="AutoShape 14"/>
          <p:cNvSpPr/>
          <p:nvPr/>
        </p:nvSpPr>
        <p:spPr bwMode="auto">
          <a:xfrm>
            <a:off x="2389023"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4" name="Object 15"/>
          <p:cNvGraphicFramePr>
            <a:graphicFrameLocks noChangeAspect="1"/>
          </p:cNvGraphicFramePr>
          <p:nvPr/>
        </p:nvGraphicFramePr>
        <p:xfrm>
          <a:off x="3224795" y="2290398"/>
          <a:ext cx="1007214" cy="1007269"/>
        </p:xfrm>
        <a:graphic>
          <a:graphicData uri="http://schemas.openxmlformats.org/drawingml/2006/chart">
            <c:chart xmlns:c="http://schemas.openxmlformats.org/drawingml/2006/chart" xmlns:r="http://schemas.openxmlformats.org/officeDocument/2006/relationships" r:id="rId5"/>
          </a:graphicData>
        </a:graphic>
      </p:graphicFrame>
      <p:sp>
        <p:nvSpPr>
          <p:cNvPr id="69648" name="AutoShape 16"/>
          <p:cNvSpPr/>
          <p:nvPr/>
        </p:nvSpPr>
        <p:spPr bwMode="auto">
          <a:xfrm>
            <a:off x="3485528"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5" name="Object 17"/>
          <p:cNvGraphicFramePr>
            <a:graphicFrameLocks noChangeAspect="1"/>
          </p:cNvGraphicFramePr>
          <p:nvPr/>
        </p:nvGraphicFramePr>
        <p:xfrm>
          <a:off x="4284989" y="2277897"/>
          <a:ext cx="1032215" cy="1032272"/>
        </p:xfrm>
        <a:graphic>
          <a:graphicData uri="http://schemas.openxmlformats.org/drawingml/2006/chart">
            <c:chart xmlns:c="http://schemas.openxmlformats.org/drawingml/2006/chart" xmlns:r="http://schemas.openxmlformats.org/officeDocument/2006/relationships" r:id="rId6"/>
          </a:graphicData>
        </a:graphic>
      </p:graphicFrame>
      <p:sp>
        <p:nvSpPr>
          <p:cNvPr id="69650" name="AutoShape 18"/>
          <p:cNvSpPr/>
          <p:nvPr/>
        </p:nvSpPr>
        <p:spPr bwMode="auto">
          <a:xfrm>
            <a:off x="4553460" y="2546383"/>
            <a:ext cx="494678"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6" name="Object 19"/>
          <p:cNvGraphicFramePr>
            <a:graphicFrameLocks noChangeAspect="1"/>
          </p:cNvGraphicFramePr>
          <p:nvPr/>
        </p:nvGraphicFramePr>
        <p:xfrm>
          <a:off x="5382684" y="2290398"/>
          <a:ext cx="1007214" cy="1007269"/>
        </p:xfrm>
        <a:graphic>
          <a:graphicData uri="http://schemas.openxmlformats.org/drawingml/2006/chart">
            <c:chart xmlns:c="http://schemas.openxmlformats.org/drawingml/2006/chart" xmlns:r="http://schemas.openxmlformats.org/officeDocument/2006/relationships" r:id="rId7"/>
          </a:graphicData>
        </a:graphic>
      </p:graphicFrame>
      <p:sp>
        <p:nvSpPr>
          <p:cNvPr id="69652" name="AutoShape 20"/>
          <p:cNvSpPr/>
          <p:nvPr/>
        </p:nvSpPr>
        <p:spPr bwMode="auto">
          <a:xfrm>
            <a:off x="5638655"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7" name="Object 21"/>
          <p:cNvGraphicFramePr>
            <a:graphicFrameLocks noChangeAspect="1"/>
          </p:cNvGraphicFramePr>
          <p:nvPr/>
        </p:nvGraphicFramePr>
        <p:xfrm>
          <a:off x="6461332" y="2290398"/>
          <a:ext cx="1007214" cy="1007269"/>
        </p:xfrm>
        <a:graphic>
          <a:graphicData uri="http://schemas.openxmlformats.org/drawingml/2006/chart">
            <c:chart xmlns:c="http://schemas.openxmlformats.org/drawingml/2006/chart" xmlns:r="http://schemas.openxmlformats.org/officeDocument/2006/relationships" r:id="rId8"/>
          </a:graphicData>
        </a:graphic>
      </p:graphicFrame>
      <p:sp>
        <p:nvSpPr>
          <p:cNvPr id="69654" name="AutoShape 22"/>
          <p:cNvSpPr/>
          <p:nvPr/>
        </p:nvSpPr>
        <p:spPr bwMode="auto">
          <a:xfrm>
            <a:off x="6717302" y="2546383"/>
            <a:ext cx="495273" cy="495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219075">
              <a:defRPr/>
            </a:pPr>
            <a:endParaRPr lang="es-ES" sz="1500" dirty="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9655" name="AutoShape 23"/>
          <p:cNvSpPr/>
          <p:nvPr/>
        </p:nvSpPr>
        <p:spPr bwMode="auto">
          <a:xfrm>
            <a:off x="1339544"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40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6" name="AutoShape 24"/>
          <p:cNvSpPr/>
          <p:nvPr/>
        </p:nvSpPr>
        <p:spPr bwMode="auto">
          <a:xfrm>
            <a:off x="2425335"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30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7" name="AutoShape 25"/>
          <p:cNvSpPr/>
          <p:nvPr/>
        </p:nvSpPr>
        <p:spPr bwMode="auto">
          <a:xfrm>
            <a:off x="3534936"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50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8" name="AutoShape 26"/>
          <p:cNvSpPr/>
          <p:nvPr/>
        </p:nvSpPr>
        <p:spPr bwMode="auto">
          <a:xfrm>
            <a:off x="4599297"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30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59" name="AutoShape 27"/>
          <p:cNvSpPr/>
          <p:nvPr/>
        </p:nvSpPr>
        <p:spPr bwMode="auto">
          <a:xfrm>
            <a:off x="5688063" y="2673861"/>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20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60" name="AutoShape 28"/>
          <p:cNvSpPr/>
          <p:nvPr/>
        </p:nvSpPr>
        <p:spPr bwMode="auto">
          <a:xfrm>
            <a:off x="6763139" y="2672075"/>
            <a:ext cx="403600"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dirty="0">
                <a:latin typeface="Arial" panose="020B0604020202020204" pitchFamily="34" charset="0"/>
                <a:ea typeface="微软雅黑" panose="020B0503020204020204" pitchFamily="34" charset="-122"/>
                <a:sym typeface="Arial" panose="020B0604020202020204" pitchFamily="34" charset="0"/>
              </a:rPr>
              <a:t>10</a:t>
            </a:r>
            <a:r>
              <a:rPr lang="es-ES" altLang="zh-CN" sz="1000" dirty="0">
                <a:latin typeface="Arial" panose="020B0604020202020204" pitchFamily="34" charset="0"/>
                <a:ea typeface="微软雅黑" panose="020B0503020204020204" pitchFamily="34" charset="-122"/>
                <a:sym typeface="Arial" panose="020B0604020202020204" pitchFamily="34" charset="0"/>
              </a:rPr>
              <a:t>%</a:t>
            </a:r>
            <a:endParaRPr lang="es-E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69661" name="AutoShape 29"/>
          <p:cNvSpPr/>
          <p:nvPr/>
        </p:nvSpPr>
        <p:spPr bwMode="auto">
          <a:xfrm>
            <a:off x="1262761" y="3701189"/>
            <a:ext cx="138549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2" name="AutoShape 30"/>
          <p:cNvSpPr/>
          <p:nvPr/>
        </p:nvSpPr>
        <p:spPr bwMode="auto">
          <a:xfrm>
            <a:off x="1243712" y="3501302"/>
            <a:ext cx="953205"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3" name="AutoShape 31"/>
          <p:cNvSpPr/>
          <p:nvPr/>
        </p:nvSpPr>
        <p:spPr bwMode="auto">
          <a:xfrm>
            <a:off x="2386649" y="1570285"/>
            <a:ext cx="138549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4" name="AutoShape 32"/>
          <p:cNvSpPr/>
          <p:nvPr/>
        </p:nvSpPr>
        <p:spPr bwMode="auto">
          <a:xfrm>
            <a:off x="2367600" y="1370398"/>
            <a:ext cx="953205"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5" name="AutoShape 33"/>
          <p:cNvSpPr/>
          <p:nvPr/>
        </p:nvSpPr>
        <p:spPr bwMode="auto">
          <a:xfrm>
            <a:off x="3483155" y="3701189"/>
            <a:ext cx="138549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6" name="AutoShape 34"/>
          <p:cNvSpPr/>
          <p:nvPr/>
        </p:nvSpPr>
        <p:spPr bwMode="auto">
          <a:xfrm>
            <a:off x="3463432" y="3501302"/>
            <a:ext cx="953829"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7" name="AutoShape 35"/>
          <p:cNvSpPr/>
          <p:nvPr/>
        </p:nvSpPr>
        <p:spPr bwMode="auto">
          <a:xfrm>
            <a:off x="4579660" y="1570285"/>
            <a:ext cx="138549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8" name="AutoShape 36"/>
          <p:cNvSpPr/>
          <p:nvPr/>
        </p:nvSpPr>
        <p:spPr bwMode="auto">
          <a:xfrm>
            <a:off x="4560015" y="1370398"/>
            <a:ext cx="953206"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9" name="AutoShape 37"/>
          <p:cNvSpPr/>
          <p:nvPr/>
        </p:nvSpPr>
        <p:spPr bwMode="auto">
          <a:xfrm>
            <a:off x="5675570" y="3701189"/>
            <a:ext cx="1385501"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0" name="AutoShape 38"/>
          <p:cNvSpPr/>
          <p:nvPr/>
        </p:nvSpPr>
        <p:spPr bwMode="auto">
          <a:xfrm>
            <a:off x="5656521" y="3501302"/>
            <a:ext cx="953206"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1" name="AutoShape 39"/>
          <p:cNvSpPr/>
          <p:nvPr/>
        </p:nvSpPr>
        <p:spPr bwMode="auto">
          <a:xfrm>
            <a:off x="6769021" y="1570285"/>
            <a:ext cx="1386406"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2" name="AutoShape 40"/>
          <p:cNvSpPr/>
          <p:nvPr/>
        </p:nvSpPr>
        <p:spPr bwMode="auto">
          <a:xfrm>
            <a:off x="6750050" y="1370398"/>
            <a:ext cx="953205" cy="182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
                                  </p:stCondLst>
                                  <p:childTnLst>
                                    <p:set>
                                      <p:cBhvr>
                                        <p:cTn id="6" dur="1" fill="hold">
                                          <p:stCondLst>
                                            <p:cond delay="0"/>
                                          </p:stCondLst>
                                        </p:cTn>
                                        <p:tgtEl>
                                          <p:spTgt spid="69638"/>
                                        </p:tgtEl>
                                        <p:attrNameLst>
                                          <p:attrName>style.visibility</p:attrName>
                                        </p:attrNameLst>
                                      </p:cBhvr>
                                      <p:to>
                                        <p:strVal val="visible"/>
                                      </p:to>
                                    </p:set>
                                    <p:animEffect transition="in" filter="box(out)">
                                      <p:cBhvr>
                                        <p:cTn id="7" dur="500"/>
                                        <p:tgtEl>
                                          <p:spTgt spid="69638"/>
                                        </p:tgtEl>
                                      </p:cBhvr>
                                    </p:animEffect>
                                  </p:childTnLst>
                                </p:cTn>
                              </p:par>
                            </p:childTnLst>
                          </p:cTn>
                        </p:par>
                        <p:par>
                          <p:cTn id="8" fill="hold">
                            <p:stCondLst>
                              <p:cond delay="550"/>
                            </p:stCondLst>
                            <p:childTnLst>
                              <p:par>
                                <p:cTn id="9" presetID="4" presetClass="entr" presetSubtype="32" fill="hold" grpId="0" nodeType="afterEffect">
                                  <p:stCondLst>
                                    <p:cond delay="50"/>
                                  </p:stCondLst>
                                  <p:childTnLst>
                                    <p:set>
                                      <p:cBhvr>
                                        <p:cTn id="10" dur="1" fill="hold">
                                          <p:stCondLst>
                                            <p:cond delay="0"/>
                                          </p:stCondLst>
                                        </p:cTn>
                                        <p:tgtEl>
                                          <p:spTgt spid="69637"/>
                                        </p:tgtEl>
                                        <p:attrNameLst>
                                          <p:attrName>style.visibility</p:attrName>
                                        </p:attrNameLst>
                                      </p:cBhvr>
                                      <p:to>
                                        <p:strVal val="visible"/>
                                      </p:to>
                                    </p:set>
                                    <p:animEffect transition="in" filter="box(out)">
                                      <p:cBhvr>
                                        <p:cTn id="11" dur="500"/>
                                        <p:tgtEl>
                                          <p:spTgt spid="69637"/>
                                        </p:tgtEl>
                                      </p:cBhvr>
                                    </p:animEffect>
                                  </p:childTnLst>
                                </p:cTn>
                              </p:par>
                            </p:childTnLst>
                          </p:cTn>
                        </p:par>
                        <p:par>
                          <p:cTn id="12" fill="hold">
                            <p:stCondLst>
                              <p:cond delay="1100"/>
                            </p:stCondLst>
                            <p:childTnLst>
                              <p:par>
                                <p:cTn id="13" presetID="4" presetClass="entr" presetSubtype="32" fill="hold" nodeType="afterEffect">
                                  <p:stCondLst>
                                    <p:cond delay="50"/>
                                  </p:stCondLst>
                                  <p:childTnLst>
                                    <p:set>
                                      <p:cBhvr>
                                        <p:cTn id="14" dur="1" fill="hold">
                                          <p:stCondLst>
                                            <p:cond delay="0"/>
                                          </p:stCondLst>
                                        </p:cTn>
                                        <p:tgtEl>
                                          <p:spTgt spid="69636"/>
                                        </p:tgtEl>
                                        <p:attrNameLst>
                                          <p:attrName>style.visibility</p:attrName>
                                        </p:attrNameLst>
                                      </p:cBhvr>
                                      <p:to>
                                        <p:strVal val="visible"/>
                                      </p:to>
                                    </p:set>
                                    <p:animEffect transition="in" filter="box(out)">
                                      <p:cBhvr>
                                        <p:cTn id="15" dur="500"/>
                                        <p:tgtEl>
                                          <p:spTgt spid="69636"/>
                                        </p:tgtEl>
                                      </p:cBhvr>
                                    </p:animEffect>
                                  </p:childTnLst>
                                </p:cTn>
                              </p:par>
                            </p:childTnLst>
                          </p:cTn>
                        </p:par>
                        <p:par>
                          <p:cTn id="16" fill="hold">
                            <p:stCondLst>
                              <p:cond delay="1650"/>
                            </p:stCondLst>
                            <p:childTnLst>
                              <p:par>
                                <p:cTn id="17" presetID="4" presetClass="entr" presetSubtype="32" fill="hold" nodeType="afterEffect">
                                  <p:stCondLst>
                                    <p:cond delay="50"/>
                                  </p:stCondLst>
                                  <p:childTnLst>
                                    <p:set>
                                      <p:cBhvr>
                                        <p:cTn id="18" dur="1" fill="hold">
                                          <p:stCondLst>
                                            <p:cond delay="0"/>
                                          </p:stCondLst>
                                        </p:cTn>
                                        <p:tgtEl>
                                          <p:spTgt spid="69635"/>
                                        </p:tgtEl>
                                        <p:attrNameLst>
                                          <p:attrName>style.visibility</p:attrName>
                                        </p:attrNameLst>
                                      </p:cBhvr>
                                      <p:to>
                                        <p:strVal val="visible"/>
                                      </p:to>
                                    </p:set>
                                    <p:animEffect transition="in" filter="box(out)">
                                      <p:cBhvr>
                                        <p:cTn id="19" dur="500"/>
                                        <p:tgtEl>
                                          <p:spTgt spid="69635"/>
                                        </p:tgtEl>
                                      </p:cBhvr>
                                    </p:animEffect>
                                  </p:childTnLst>
                                </p:cTn>
                              </p:par>
                            </p:childTnLst>
                          </p:cTn>
                        </p:par>
                        <p:par>
                          <p:cTn id="20" fill="hold">
                            <p:stCondLst>
                              <p:cond delay="2200"/>
                            </p:stCondLst>
                            <p:childTnLst>
                              <p:par>
                                <p:cTn id="21" presetID="4" presetClass="entr" presetSubtype="32" fill="hold" nodeType="afterEffect">
                                  <p:stCondLst>
                                    <p:cond delay="50"/>
                                  </p:stCondLst>
                                  <p:childTnLst>
                                    <p:set>
                                      <p:cBhvr>
                                        <p:cTn id="22" dur="1" fill="hold">
                                          <p:stCondLst>
                                            <p:cond delay="0"/>
                                          </p:stCondLst>
                                        </p:cTn>
                                        <p:tgtEl>
                                          <p:spTgt spid="69634"/>
                                        </p:tgtEl>
                                        <p:attrNameLst>
                                          <p:attrName>style.visibility</p:attrName>
                                        </p:attrNameLst>
                                      </p:cBhvr>
                                      <p:to>
                                        <p:strVal val="visible"/>
                                      </p:to>
                                    </p:set>
                                    <p:animEffect transition="in" filter="box(out)">
                                      <p:cBhvr>
                                        <p:cTn id="23" dur="500"/>
                                        <p:tgtEl>
                                          <p:spTgt spid="69634"/>
                                        </p:tgtEl>
                                      </p:cBhvr>
                                    </p:animEffect>
                                  </p:childTnLst>
                                </p:cTn>
                              </p:par>
                            </p:childTnLst>
                          </p:cTn>
                        </p:par>
                        <p:par>
                          <p:cTn id="24" fill="hold">
                            <p:stCondLst>
                              <p:cond delay="2750"/>
                            </p:stCondLst>
                            <p:childTnLst>
                              <p:par>
                                <p:cTn id="25" presetID="4" presetClass="entr" presetSubtype="32" fill="hold" nodeType="afterEffect">
                                  <p:stCondLst>
                                    <p:cond delay="50"/>
                                  </p:stCondLst>
                                  <p:childTnLst>
                                    <p:set>
                                      <p:cBhvr>
                                        <p:cTn id="26" dur="1" fill="hold">
                                          <p:stCondLst>
                                            <p:cond delay="0"/>
                                          </p:stCondLst>
                                        </p:cTn>
                                        <p:tgtEl>
                                          <p:spTgt spid="69633"/>
                                        </p:tgtEl>
                                        <p:attrNameLst>
                                          <p:attrName>style.visibility</p:attrName>
                                        </p:attrNameLst>
                                      </p:cBhvr>
                                      <p:to>
                                        <p:strVal val="visible"/>
                                      </p:to>
                                    </p:set>
                                    <p:animEffect transition="in" filter="box(out)">
                                      <p:cBhvr>
                                        <p:cTn id="27" dur="500"/>
                                        <p:tgtEl>
                                          <p:spTgt spid="69633"/>
                                        </p:tgtEl>
                                      </p:cBhvr>
                                    </p:animEffect>
                                  </p:childTnLst>
                                </p:cTn>
                              </p:par>
                            </p:childTnLst>
                          </p:cTn>
                        </p:par>
                        <p:par>
                          <p:cTn id="28" fill="hold">
                            <p:stCondLst>
                              <p:cond delay="3300"/>
                            </p:stCondLst>
                            <p:childTnLst>
                              <p:par>
                                <p:cTn id="29" presetID="4" presetClass="entr" presetSubtype="32" fill="hold" grpId="0" nodeType="afterEffect">
                                  <p:stCondLst>
                                    <p:cond delay="50"/>
                                  </p:stCondLst>
                                  <p:childTnLst>
                                    <p:set>
                                      <p:cBhvr>
                                        <p:cTn id="30" dur="1" fill="hold">
                                          <p:stCondLst>
                                            <p:cond delay="0"/>
                                          </p:stCondLst>
                                        </p:cTn>
                                        <p:tgtEl>
                                          <p:spTgt spid="3"/>
                                        </p:tgtEl>
                                        <p:attrNameLst>
                                          <p:attrName>style.visibility</p:attrName>
                                        </p:attrNameLst>
                                      </p:cBhvr>
                                      <p:to>
                                        <p:strVal val="visible"/>
                                      </p:to>
                                    </p:set>
                                    <p:animEffect transition="in" filter="box(out)">
                                      <p:cBhvr>
                                        <p:cTn id="31" dur="500"/>
                                        <p:tgtEl>
                                          <p:spTgt spid="3"/>
                                        </p:tgtEl>
                                      </p:cBhvr>
                                    </p:animEffect>
                                  </p:childTnLst>
                                </p:cTn>
                              </p:par>
                            </p:childTnLst>
                          </p:cTn>
                        </p:par>
                        <p:par>
                          <p:cTn id="32" fill="hold">
                            <p:stCondLst>
                              <p:cond delay="3850"/>
                            </p:stCondLst>
                            <p:childTnLst>
                              <p:par>
                                <p:cTn id="33" presetID="4" presetClass="entr" presetSubtype="32" fill="hold" grpId="0" nodeType="afterEffect">
                                  <p:stCondLst>
                                    <p:cond delay="50"/>
                                  </p:stCondLst>
                                  <p:childTnLst>
                                    <p:set>
                                      <p:cBhvr>
                                        <p:cTn id="34" dur="1" fill="hold">
                                          <p:stCondLst>
                                            <p:cond delay="0"/>
                                          </p:stCondLst>
                                        </p:cTn>
                                        <p:tgtEl>
                                          <p:spTgt spid="4"/>
                                        </p:tgtEl>
                                        <p:attrNameLst>
                                          <p:attrName>style.visibility</p:attrName>
                                        </p:attrNameLst>
                                      </p:cBhvr>
                                      <p:to>
                                        <p:strVal val="visible"/>
                                      </p:to>
                                    </p:set>
                                    <p:animEffect transition="in" filter="box(out)">
                                      <p:cBhvr>
                                        <p:cTn id="35" dur="500"/>
                                        <p:tgtEl>
                                          <p:spTgt spid="4"/>
                                        </p:tgtEl>
                                      </p:cBhvr>
                                    </p:animEffect>
                                  </p:childTnLst>
                                </p:cTn>
                              </p:par>
                            </p:childTnLst>
                          </p:cTn>
                        </p:par>
                        <p:par>
                          <p:cTn id="36" fill="hold">
                            <p:stCondLst>
                              <p:cond delay="4400"/>
                            </p:stCondLst>
                            <p:childTnLst>
                              <p:par>
                                <p:cTn id="37" presetID="4" presetClass="entr" presetSubtype="32" fill="hold" grpId="0" nodeType="afterEffect">
                                  <p:stCondLst>
                                    <p:cond delay="50"/>
                                  </p:stCondLst>
                                  <p:childTnLst>
                                    <p:set>
                                      <p:cBhvr>
                                        <p:cTn id="38" dur="1" fill="hold">
                                          <p:stCondLst>
                                            <p:cond delay="0"/>
                                          </p:stCondLst>
                                        </p:cTn>
                                        <p:tgtEl>
                                          <p:spTgt spid="5"/>
                                        </p:tgtEl>
                                        <p:attrNameLst>
                                          <p:attrName>style.visibility</p:attrName>
                                        </p:attrNameLst>
                                      </p:cBhvr>
                                      <p:to>
                                        <p:strVal val="visible"/>
                                      </p:to>
                                    </p:set>
                                    <p:animEffect transition="in" filter="box(out)">
                                      <p:cBhvr>
                                        <p:cTn id="39" dur="500"/>
                                        <p:tgtEl>
                                          <p:spTgt spid="5"/>
                                        </p:tgtEl>
                                      </p:cBhvr>
                                    </p:animEffect>
                                  </p:childTnLst>
                                </p:cTn>
                              </p:par>
                            </p:childTnLst>
                          </p:cTn>
                        </p:par>
                        <p:par>
                          <p:cTn id="40" fill="hold">
                            <p:stCondLst>
                              <p:cond delay="4950"/>
                            </p:stCondLst>
                            <p:childTnLst>
                              <p:par>
                                <p:cTn id="41" presetID="4" presetClass="entr" presetSubtype="32" fill="hold" grpId="0" nodeType="afterEffect">
                                  <p:stCondLst>
                                    <p:cond delay="50"/>
                                  </p:stCondLst>
                                  <p:childTnLst>
                                    <p:set>
                                      <p:cBhvr>
                                        <p:cTn id="42" dur="1" fill="hold">
                                          <p:stCondLst>
                                            <p:cond delay="0"/>
                                          </p:stCondLst>
                                        </p:cTn>
                                        <p:tgtEl>
                                          <p:spTgt spid="6"/>
                                        </p:tgtEl>
                                        <p:attrNameLst>
                                          <p:attrName>style.visibility</p:attrName>
                                        </p:attrNameLst>
                                      </p:cBhvr>
                                      <p:to>
                                        <p:strVal val="visible"/>
                                      </p:to>
                                    </p:set>
                                    <p:animEffect transition="in" filter="box(out)">
                                      <p:cBhvr>
                                        <p:cTn id="43" dur="500"/>
                                        <p:tgtEl>
                                          <p:spTgt spid="6"/>
                                        </p:tgtEl>
                                      </p:cBhvr>
                                    </p:animEffect>
                                  </p:childTnLst>
                                </p:cTn>
                              </p:par>
                            </p:childTnLst>
                          </p:cTn>
                        </p:par>
                        <p:par>
                          <p:cTn id="44" fill="hold">
                            <p:stCondLst>
                              <p:cond delay="5500"/>
                            </p:stCondLst>
                            <p:childTnLst>
                              <p:par>
                                <p:cTn id="45" presetID="4" presetClass="entr" presetSubtype="32" fill="hold" grpId="0" nodeType="afterEffect">
                                  <p:stCondLst>
                                    <p:cond delay="50"/>
                                  </p:stCondLst>
                                  <p:childTnLst>
                                    <p:set>
                                      <p:cBhvr>
                                        <p:cTn id="46" dur="1" fill="hold">
                                          <p:stCondLst>
                                            <p:cond delay="0"/>
                                          </p:stCondLst>
                                        </p:cTn>
                                        <p:tgtEl>
                                          <p:spTgt spid="7"/>
                                        </p:tgtEl>
                                        <p:attrNameLst>
                                          <p:attrName>style.visibility</p:attrName>
                                        </p:attrNameLst>
                                      </p:cBhvr>
                                      <p:to>
                                        <p:strVal val="visible"/>
                                      </p:to>
                                    </p:set>
                                    <p:animEffect transition="in" filter="box(out)">
                                      <p:cBhvr>
                                        <p:cTn id="47" dur="500"/>
                                        <p:tgtEl>
                                          <p:spTgt spid="7"/>
                                        </p:tgtEl>
                                      </p:cBhvr>
                                    </p:animEffect>
                                  </p:childTnLst>
                                </p:cTn>
                              </p:par>
                            </p:childTnLst>
                          </p:cTn>
                        </p:par>
                        <p:par>
                          <p:cTn id="48" fill="hold">
                            <p:stCondLst>
                              <p:cond delay="6050"/>
                            </p:stCondLst>
                            <p:childTnLst>
                              <p:par>
                                <p:cTn id="49" presetID="4" presetClass="entr" presetSubtype="32" fill="hold" grpId="0" nodeType="afterEffect">
                                  <p:stCondLst>
                                    <p:cond delay="50"/>
                                  </p:stCondLst>
                                  <p:childTnLst>
                                    <p:set>
                                      <p:cBhvr>
                                        <p:cTn id="50" dur="1" fill="hold">
                                          <p:stCondLst>
                                            <p:cond delay="0"/>
                                          </p:stCondLst>
                                        </p:cTn>
                                        <p:tgtEl>
                                          <p:spTgt spid="2"/>
                                        </p:tgtEl>
                                        <p:attrNameLst>
                                          <p:attrName>style.visibility</p:attrName>
                                        </p:attrNameLst>
                                      </p:cBhvr>
                                      <p:to>
                                        <p:strVal val="visible"/>
                                      </p:to>
                                    </p:set>
                                    <p:animEffect transition="in" filter="box(out)">
                                      <p:cBhvr>
                                        <p:cTn id="51" dur="500"/>
                                        <p:tgtEl>
                                          <p:spTgt spid="2"/>
                                        </p:tgtEl>
                                      </p:cBhvr>
                                    </p:animEffect>
                                  </p:childTnLst>
                                </p:cTn>
                              </p:par>
                            </p:childTnLst>
                          </p:cTn>
                        </p:par>
                        <p:par>
                          <p:cTn id="52" fill="hold">
                            <p:stCondLst>
                              <p:cond delay="6600"/>
                            </p:stCondLst>
                            <p:childTnLst>
                              <p:par>
                                <p:cTn id="53" presetID="4" presetClass="entr" presetSubtype="32" fill="hold" nodeType="afterEffect">
                                  <p:stCondLst>
                                    <p:cond delay="50"/>
                                  </p:stCondLst>
                                  <p:childTnLst>
                                    <p:set>
                                      <p:cBhvr>
                                        <p:cTn id="54" dur="1" fill="hold">
                                          <p:stCondLst>
                                            <p:cond delay="0"/>
                                          </p:stCondLst>
                                        </p:cTn>
                                        <p:tgtEl>
                                          <p:spTgt spid="69644"/>
                                        </p:tgtEl>
                                        <p:attrNameLst>
                                          <p:attrName>style.visibility</p:attrName>
                                        </p:attrNameLst>
                                      </p:cBhvr>
                                      <p:to>
                                        <p:strVal val="visible"/>
                                      </p:to>
                                    </p:set>
                                    <p:animEffect transition="in" filter="box(out)">
                                      <p:cBhvr>
                                        <p:cTn id="55" dur="500"/>
                                        <p:tgtEl>
                                          <p:spTgt spid="69644"/>
                                        </p:tgtEl>
                                      </p:cBhvr>
                                    </p:animEffect>
                                  </p:childTnLst>
                                </p:cTn>
                              </p:par>
                            </p:childTnLst>
                          </p:cTn>
                        </p:par>
                        <p:par>
                          <p:cTn id="56" fill="hold">
                            <p:stCondLst>
                              <p:cond delay="7150"/>
                            </p:stCondLst>
                            <p:childTnLst>
                              <p:par>
                                <p:cTn id="57" presetID="4" presetClass="entr" presetSubtype="32" fill="hold" nodeType="afterEffect">
                                  <p:stCondLst>
                                    <p:cond delay="50"/>
                                  </p:stCondLst>
                                  <p:childTnLst>
                                    <p:set>
                                      <p:cBhvr>
                                        <p:cTn id="58" dur="1" fill="hold">
                                          <p:stCondLst>
                                            <p:cond delay="0"/>
                                          </p:stCondLst>
                                        </p:cTn>
                                        <p:tgtEl>
                                          <p:spTgt spid="69646"/>
                                        </p:tgtEl>
                                        <p:attrNameLst>
                                          <p:attrName>style.visibility</p:attrName>
                                        </p:attrNameLst>
                                      </p:cBhvr>
                                      <p:to>
                                        <p:strVal val="visible"/>
                                      </p:to>
                                    </p:set>
                                    <p:animEffect transition="in" filter="box(out)">
                                      <p:cBhvr>
                                        <p:cTn id="59" dur="500"/>
                                        <p:tgtEl>
                                          <p:spTgt spid="69646"/>
                                        </p:tgtEl>
                                      </p:cBhvr>
                                    </p:animEffect>
                                  </p:childTnLst>
                                </p:cTn>
                              </p:par>
                            </p:childTnLst>
                          </p:cTn>
                        </p:par>
                        <p:par>
                          <p:cTn id="60" fill="hold">
                            <p:stCondLst>
                              <p:cond delay="7700"/>
                            </p:stCondLst>
                            <p:childTnLst>
                              <p:par>
                                <p:cTn id="61" presetID="4" presetClass="entr" presetSubtype="32" fill="hold" nodeType="afterEffect">
                                  <p:stCondLst>
                                    <p:cond delay="50"/>
                                  </p:stCondLst>
                                  <p:childTnLst>
                                    <p:set>
                                      <p:cBhvr>
                                        <p:cTn id="62" dur="1" fill="hold">
                                          <p:stCondLst>
                                            <p:cond delay="0"/>
                                          </p:stCondLst>
                                        </p:cTn>
                                        <p:tgtEl>
                                          <p:spTgt spid="69648"/>
                                        </p:tgtEl>
                                        <p:attrNameLst>
                                          <p:attrName>style.visibility</p:attrName>
                                        </p:attrNameLst>
                                      </p:cBhvr>
                                      <p:to>
                                        <p:strVal val="visible"/>
                                      </p:to>
                                    </p:set>
                                    <p:animEffect transition="in" filter="box(out)">
                                      <p:cBhvr>
                                        <p:cTn id="63" dur="500"/>
                                        <p:tgtEl>
                                          <p:spTgt spid="69648"/>
                                        </p:tgtEl>
                                      </p:cBhvr>
                                    </p:animEffect>
                                  </p:childTnLst>
                                </p:cTn>
                              </p:par>
                            </p:childTnLst>
                          </p:cTn>
                        </p:par>
                        <p:par>
                          <p:cTn id="64" fill="hold">
                            <p:stCondLst>
                              <p:cond delay="8250"/>
                            </p:stCondLst>
                            <p:childTnLst>
                              <p:par>
                                <p:cTn id="65" presetID="4" presetClass="entr" presetSubtype="32" fill="hold" nodeType="afterEffect">
                                  <p:stCondLst>
                                    <p:cond delay="50"/>
                                  </p:stCondLst>
                                  <p:childTnLst>
                                    <p:set>
                                      <p:cBhvr>
                                        <p:cTn id="66" dur="1" fill="hold">
                                          <p:stCondLst>
                                            <p:cond delay="0"/>
                                          </p:stCondLst>
                                        </p:cTn>
                                        <p:tgtEl>
                                          <p:spTgt spid="69650"/>
                                        </p:tgtEl>
                                        <p:attrNameLst>
                                          <p:attrName>style.visibility</p:attrName>
                                        </p:attrNameLst>
                                      </p:cBhvr>
                                      <p:to>
                                        <p:strVal val="visible"/>
                                      </p:to>
                                    </p:set>
                                    <p:animEffect transition="in" filter="box(out)">
                                      <p:cBhvr>
                                        <p:cTn id="67" dur="500"/>
                                        <p:tgtEl>
                                          <p:spTgt spid="69650"/>
                                        </p:tgtEl>
                                      </p:cBhvr>
                                    </p:animEffect>
                                  </p:childTnLst>
                                </p:cTn>
                              </p:par>
                            </p:childTnLst>
                          </p:cTn>
                        </p:par>
                        <p:par>
                          <p:cTn id="68" fill="hold">
                            <p:stCondLst>
                              <p:cond delay="8800"/>
                            </p:stCondLst>
                            <p:childTnLst>
                              <p:par>
                                <p:cTn id="69" presetID="4" presetClass="entr" presetSubtype="32" fill="hold" nodeType="afterEffect">
                                  <p:stCondLst>
                                    <p:cond delay="50"/>
                                  </p:stCondLst>
                                  <p:childTnLst>
                                    <p:set>
                                      <p:cBhvr>
                                        <p:cTn id="70" dur="1" fill="hold">
                                          <p:stCondLst>
                                            <p:cond delay="0"/>
                                          </p:stCondLst>
                                        </p:cTn>
                                        <p:tgtEl>
                                          <p:spTgt spid="69652"/>
                                        </p:tgtEl>
                                        <p:attrNameLst>
                                          <p:attrName>style.visibility</p:attrName>
                                        </p:attrNameLst>
                                      </p:cBhvr>
                                      <p:to>
                                        <p:strVal val="visible"/>
                                      </p:to>
                                    </p:set>
                                    <p:animEffect transition="in" filter="box(out)">
                                      <p:cBhvr>
                                        <p:cTn id="71" dur="500"/>
                                        <p:tgtEl>
                                          <p:spTgt spid="69652"/>
                                        </p:tgtEl>
                                      </p:cBhvr>
                                    </p:animEffect>
                                  </p:childTnLst>
                                </p:cTn>
                              </p:par>
                            </p:childTnLst>
                          </p:cTn>
                        </p:par>
                        <p:par>
                          <p:cTn id="72" fill="hold">
                            <p:stCondLst>
                              <p:cond delay="9350"/>
                            </p:stCondLst>
                            <p:childTnLst>
                              <p:par>
                                <p:cTn id="73" presetID="4" presetClass="entr" presetSubtype="32" fill="hold" nodeType="afterEffect">
                                  <p:stCondLst>
                                    <p:cond delay="50"/>
                                  </p:stCondLst>
                                  <p:childTnLst>
                                    <p:set>
                                      <p:cBhvr>
                                        <p:cTn id="74" dur="1" fill="hold">
                                          <p:stCondLst>
                                            <p:cond delay="0"/>
                                          </p:stCondLst>
                                        </p:cTn>
                                        <p:tgtEl>
                                          <p:spTgt spid="69654"/>
                                        </p:tgtEl>
                                        <p:attrNameLst>
                                          <p:attrName>style.visibility</p:attrName>
                                        </p:attrNameLst>
                                      </p:cBhvr>
                                      <p:to>
                                        <p:strVal val="visible"/>
                                      </p:to>
                                    </p:set>
                                    <p:animEffect transition="in" filter="box(out)">
                                      <p:cBhvr>
                                        <p:cTn id="75" dur="500"/>
                                        <p:tgtEl>
                                          <p:spTgt spid="69654"/>
                                        </p:tgtEl>
                                      </p:cBhvr>
                                    </p:animEffect>
                                  </p:childTnLst>
                                </p:cTn>
                              </p:par>
                            </p:childTnLst>
                          </p:cTn>
                        </p:par>
                        <p:par>
                          <p:cTn id="76" fill="hold">
                            <p:stCondLst>
                              <p:cond delay="9900"/>
                            </p:stCondLst>
                            <p:childTnLst>
                              <p:par>
                                <p:cTn id="77" presetID="4" presetClass="entr" presetSubtype="32" fill="hold" grpId="0" nodeType="afterEffect">
                                  <p:stCondLst>
                                    <p:cond delay="50"/>
                                  </p:stCondLst>
                                  <p:childTnLst>
                                    <p:set>
                                      <p:cBhvr>
                                        <p:cTn id="78" dur="1" fill="hold">
                                          <p:stCondLst>
                                            <p:cond delay="0"/>
                                          </p:stCondLst>
                                        </p:cTn>
                                        <p:tgtEl>
                                          <p:spTgt spid="69655"/>
                                        </p:tgtEl>
                                        <p:attrNameLst>
                                          <p:attrName>style.visibility</p:attrName>
                                        </p:attrNameLst>
                                      </p:cBhvr>
                                      <p:to>
                                        <p:strVal val="visible"/>
                                      </p:to>
                                    </p:set>
                                    <p:animEffect transition="in" filter="box(out)">
                                      <p:cBhvr>
                                        <p:cTn id="79" dur="500"/>
                                        <p:tgtEl>
                                          <p:spTgt spid="69655"/>
                                        </p:tgtEl>
                                      </p:cBhvr>
                                    </p:animEffect>
                                  </p:childTnLst>
                                </p:cTn>
                              </p:par>
                            </p:childTnLst>
                          </p:cTn>
                        </p:par>
                        <p:par>
                          <p:cTn id="80" fill="hold">
                            <p:stCondLst>
                              <p:cond delay="10450"/>
                            </p:stCondLst>
                            <p:childTnLst>
                              <p:par>
                                <p:cTn id="81" presetID="4" presetClass="entr" presetSubtype="32" fill="hold" grpId="0" nodeType="afterEffect">
                                  <p:stCondLst>
                                    <p:cond delay="50"/>
                                  </p:stCondLst>
                                  <p:childTnLst>
                                    <p:set>
                                      <p:cBhvr>
                                        <p:cTn id="82" dur="1" fill="hold">
                                          <p:stCondLst>
                                            <p:cond delay="0"/>
                                          </p:stCondLst>
                                        </p:cTn>
                                        <p:tgtEl>
                                          <p:spTgt spid="69656"/>
                                        </p:tgtEl>
                                        <p:attrNameLst>
                                          <p:attrName>style.visibility</p:attrName>
                                        </p:attrNameLst>
                                      </p:cBhvr>
                                      <p:to>
                                        <p:strVal val="visible"/>
                                      </p:to>
                                    </p:set>
                                    <p:animEffect transition="in" filter="box(out)">
                                      <p:cBhvr>
                                        <p:cTn id="83" dur="500"/>
                                        <p:tgtEl>
                                          <p:spTgt spid="69656"/>
                                        </p:tgtEl>
                                      </p:cBhvr>
                                    </p:animEffect>
                                  </p:childTnLst>
                                </p:cTn>
                              </p:par>
                            </p:childTnLst>
                          </p:cTn>
                        </p:par>
                        <p:par>
                          <p:cTn id="84" fill="hold">
                            <p:stCondLst>
                              <p:cond delay="11000"/>
                            </p:stCondLst>
                            <p:childTnLst>
                              <p:par>
                                <p:cTn id="85" presetID="4" presetClass="entr" presetSubtype="32" fill="hold" grpId="0" nodeType="afterEffect">
                                  <p:stCondLst>
                                    <p:cond delay="50"/>
                                  </p:stCondLst>
                                  <p:childTnLst>
                                    <p:set>
                                      <p:cBhvr>
                                        <p:cTn id="86" dur="1" fill="hold">
                                          <p:stCondLst>
                                            <p:cond delay="0"/>
                                          </p:stCondLst>
                                        </p:cTn>
                                        <p:tgtEl>
                                          <p:spTgt spid="69657"/>
                                        </p:tgtEl>
                                        <p:attrNameLst>
                                          <p:attrName>style.visibility</p:attrName>
                                        </p:attrNameLst>
                                      </p:cBhvr>
                                      <p:to>
                                        <p:strVal val="visible"/>
                                      </p:to>
                                    </p:set>
                                    <p:animEffect transition="in" filter="box(out)">
                                      <p:cBhvr>
                                        <p:cTn id="87" dur="500"/>
                                        <p:tgtEl>
                                          <p:spTgt spid="69657"/>
                                        </p:tgtEl>
                                      </p:cBhvr>
                                    </p:animEffect>
                                  </p:childTnLst>
                                </p:cTn>
                              </p:par>
                            </p:childTnLst>
                          </p:cTn>
                        </p:par>
                        <p:par>
                          <p:cTn id="88" fill="hold">
                            <p:stCondLst>
                              <p:cond delay="11550"/>
                            </p:stCondLst>
                            <p:childTnLst>
                              <p:par>
                                <p:cTn id="89" presetID="4" presetClass="entr" presetSubtype="32" fill="hold" grpId="0" nodeType="afterEffect">
                                  <p:stCondLst>
                                    <p:cond delay="50"/>
                                  </p:stCondLst>
                                  <p:childTnLst>
                                    <p:set>
                                      <p:cBhvr>
                                        <p:cTn id="90" dur="1" fill="hold">
                                          <p:stCondLst>
                                            <p:cond delay="0"/>
                                          </p:stCondLst>
                                        </p:cTn>
                                        <p:tgtEl>
                                          <p:spTgt spid="69658"/>
                                        </p:tgtEl>
                                        <p:attrNameLst>
                                          <p:attrName>style.visibility</p:attrName>
                                        </p:attrNameLst>
                                      </p:cBhvr>
                                      <p:to>
                                        <p:strVal val="visible"/>
                                      </p:to>
                                    </p:set>
                                    <p:animEffect transition="in" filter="box(out)">
                                      <p:cBhvr>
                                        <p:cTn id="91" dur="500"/>
                                        <p:tgtEl>
                                          <p:spTgt spid="69658"/>
                                        </p:tgtEl>
                                      </p:cBhvr>
                                    </p:animEffect>
                                  </p:childTnLst>
                                </p:cTn>
                              </p:par>
                            </p:childTnLst>
                          </p:cTn>
                        </p:par>
                        <p:par>
                          <p:cTn id="92" fill="hold">
                            <p:stCondLst>
                              <p:cond delay="12100"/>
                            </p:stCondLst>
                            <p:childTnLst>
                              <p:par>
                                <p:cTn id="93" presetID="4" presetClass="entr" presetSubtype="32" fill="hold" grpId="0" nodeType="afterEffect">
                                  <p:stCondLst>
                                    <p:cond delay="50"/>
                                  </p:stCondLst>
                                  <p:childTnLst>
                                    <p:set>
                                      <p:cBhvr>
                                        <p:cTn id="94" dur="1" fill="hold">
                                          <p:stCondLst>
                                            <p:cond delay="0"/>
                                          </p:stCondLst>
                                        </p:cTn>
                                        <p:tgtEl>
                                          <p:spTgt spid="69659"/>
                                        </p:tgtEl>
                                        <p:attrNameLst>
                                          <p:attrName>style.visibility</p:attrName>
                                        </p:attrNameLst>
                                      </p:cBhvr>
                                      <p:to>
                                        <p:strVal val="visible"/>
                                      </p:to>
                                    </p:set>
                                    <p:animEffect transition="in" filter="box(out)">
                                      <p:cBhvr>
                                        <p:cTn id="95" dur="500"/>
                                        <p:tgtEl>
                                          <p:spTgt spid="69659"/>
                                        </p:tgtEl>
                                      </p:cBhvr>
                                    </p:animEffect>
                                  </p:childTnLst>
                                </p:cTn>
                              </p:par>
                            </p:childTnLst>
                          </p:cTn>
                        </p:par>
                        <p:par>
                          <p:cTn id="96" fill="hold">
                            <p:stCondLst>
                              <p:cond delay="12650"/>
                            </p:stCondLst>
                            <p:childTnLst>
                              <p:par>
                                <p:cTn id="97" presetID="4" presetClass="entr" presetSubtype="32" fill="hold" grpId="0" nodeType="afterEffect">
                                  <p:stCondLst>
                                    <p:cond delay="50"/>
                                  </p:stCondLst>
                                  <p:childTnLst>
                                    <p:set>
                                      <p:cBhvr>
                                        <p:cTn id="98" dur="1" fill="hold">
                                          <p:stCondLst>
                                            <p:cond delay="0"/>
                                          </p:stCondLst>
                                        </p:cTn>
                                        <p:tgtEl>
                                          <p:spTgt spid="69660"/>
                                        </p:tgtEl>
                                        <p:attrNameLst>
                                          <p:attrName>style.visibility</p:attrName>
                                        </p:attrNameLst>
                                      </p:cBhvr>
                                      <p:to>
                                        <p:strVal val="visible"/>
                                      </p:to>
                                    </p:set>
                                    <p:animEffect transition="in" filter="box(out)">
                                      <p:cBhvr>
                                        <p:cTn id="99" dur="500"/>
                                        <p:tgtEl>
                                          <p:spTgt spid="69660"/>
                                        </p:tgtEl>
                                      </p:cBhvr>
                                    </p:animEffect>
                                  </p:childTnLst>
                                </p:cTn>
                              </p:par>
                            </p:childTnLst>
                          </p:cTn>
                        </p:par>
                        <p:par>
                          <p:cTn id="100" fill="hold">
                            <p:stCondLst>
                              <p:cond delay="13200"/>
                            </p:stCondLst>
                            <p:childTnLst>
                              <p:par>
                                <p:cTn id="101" presetID="2" presetClass="entr" presetSubtype="4" fill="hold" grpId="0" nodeType="afterEffect">
                                  <p:stCondLst>
                                    <p:cond delay="100"/>
                                  </p:stCondLst>
                                  <p:childTnLst>
                                    <p:set>
                                      <p:cBhvr>
                                        <p:cTn id="102" dur="1" fill="hold">
                                          <p:stCondLst>
                                            <p:cond delay="0"/>
                                          </p:stCondLst>
                                        </p:cTn>
                                        <p:tgtEl>
                                          <p:spTgt spid="69662"/>
                                        </p:tgtEl>
                                        <p:attrNameLst>
                                          <p:attrName>style.visibility</p:attrName>
                                        </p:attrNameLst>
                                      </p:cBhvr>
                                      <p:to>
                                        <p:strVal val="visible"/>
                                      </p:to>
                                    </p:set>
                                    <p:anim calcmode="lin" valueType="num">
                                      <p:cBhvr additive="base">
                                        <p:cTn id="103" dur="500" fill="hold"/>
                                        <p:tgtEl>
                                          <p:spTgt spid="69662"/>
                                        </p:tgtEl>
                                        <p:attrNameLst>
                                          <p:attrName>ppt_x</p:attrName>
                                        </p:attrNameLst>
                                      </p:cBhvr>
                                      <p:tavLst>
                                        <p:tav tm="0">
                                          <p:val>
                                            <p:strVal val="#ppt_x"/>
                                          </p:val>
                                        </p:tav>
                                        <p:tav tm="100000">
                                          <p:val>
                                            <p:strVal val="#ppt_x"/>
                                          </p:val>
                                        </p:tav>
                                      </p:tavLst>
                                    </p:anim>
                                    <p:anim calcmode="lin" valueType="num">
                                      <p:cBhvr additive="base">
                                        <p:cTn id="104" dur="500" fill="hold"/>
                                        <p:tgtEl>
                                          <p:spTgt spid="69662"/>
                                        </p:tgtEl>
                                        <p:attrNameLst>
                                          <p:attrName>ppt_y</p:attrName>
                                        </p:attrNameLst>
                                      </p:cBhvr>
                                      <p:tavLst>
                                        <p:tav tm="0">
                                          <p:val>
                                            <p:strVal val="1+#ppt_h/2"/>
                                          </p:val>
                                        </p:tav>
                                        <p:tav tm="100000">
                                          <p:val>
                                            <p:strVal val="#ppt_y"/>
                                          </p:val>
                                        </p:tav>
                                      </p:tavLst>
                                    </p:anim>
                                  </p:childTnLst>
                                </p:cTn>
                              </p:par>
                            </p:childTnLst>
                          </p:cTn>
                        </p:par>
                        <p:par>
                          <p:cTn id="105" fill="hold">
                            <p:stCondLst>
                              <p:cond delay="13800"/>
                            </p:stCondLst>
                            <p:childTnLst>
                              <p:par>
                                <p:cTn id="106" presetID="2" presetClass="entr" presetSubtype="2" fill="hold" grpId="0" nodeType="afterEffect">
                                  <p:stCondLst>
                                    <p:cond delay="0"/>
                                  </p:stCondLst>
                                  <p:childTnLst>
                                    <p:set>
                                      <p:cBhvr>
                                        <p:cTn id="107" dur="1" fill="hold">
                                          <p:stCondLst>
                                            <p:cond delay="0"/>
                                          </p:stCondLst>
                                        </p:cTn>
                                        <p:tgtEl>
                                          <p:spTgt spid="69661"/>
                                        </p:tgtEl>
                                        <p:attrNameLst>
                                          <p:attrName>style.visibility</p:attrName>
                                        </p:attrNameLst>
                                      </p:cBhvr>
                                      <p:to>
                                        <p:strVal val="visible"/>
                                      </p:to>
                                    </p:set>
                                    <p:anim calcmode="lin" valueType="num">
                                      <p:cBhvr additive="base">
                                        <p:cTn id="108" dur="500" fill="hold"/>
                                        <p:tgtEl>
                                          <p:spTgt spid="69661"/>
                                        </p:tgtEl>
                                        <p:attrNameLst>
                                          <p:attrName>ppt_x</p:attrName>
                                        </p:attrNameLst>
                                      </p:cBhvr>
                                      <p:tavLst>
                                        <p:tav tm="0">
                                          <p:val>
                                            <p:strVal val="1+#ppt_w/2"/>
                                          </p:val>
                                        </p:tav>
                                        <p:tav tm="100000">
                                          <p:val>
                                            <p:strVal val="#ppt_x"/>
                                          </p:val>
                                        </p:tav>
                                      </p:tavLst>
                                    </p:anim>
                                    <p:anim calcmode="lin" valueType="num">
                                      <p:cBhvr additive="base">
                                        <p:cTn id="109" dur="500" fill="hold"/>
                                        <p:tgtEl>
                                          <p:spTgt spid="69661"/>
                                        </p:tgtEl>
                                        <p:attrNameLst>
                                          <p:attrName>ppt_y</p:attrName>
                                        </p:attrNameLst>
                                      </p:cBhvr>
                                      <p:tavLst>
                                        <p:tav tm="0">
                                          <p:val>
                                            <p:strVal val="#ppt_y"/>
                                          </p:val>
                                        </p:tav>
                                        <p:tav tm="100000">
                                          <p:val>
                                            <p:strVal val="#ppt_y"/>
                                          </p:val>
                                        </p:tav>
                                      </p:tavLst>
                                    </p:anim>
                                  </p:childTnLst>
                                </p:cTn>
                              </p:par>
                            </p:childTnLst>
                          </p:cTn>
                        </p:par>
                        <p:par>
                          <p:cTn id="110" fill="hold">
                            <p:stCondLst>
                              <p:cond delay="14300"/>
                            </p:stCondLst>
                            <p:childTnLst>
                              <p:par>
                                <p:cTn id="111" presetID="2" presetClass="entr" presetSubtype="4" fill="hold" grpId="0" nodeType="afterEffect">
                                  <p:stCondLst>
                                    <p:cond delay="100"/>
                                  </p:stCondLst>
                                  <p:childTnLst>
                                    <p:set>
                                      <p:cBhvr>
                                        <p:cTn id="112" dur="1" fill="hold">
                                          <p:stCondLst>
                                            <p:cond delay="0"/>
                                          </p:stCondLst>
                                        </p:cTn>
                                        <p:tgtEl>
                                          <p:spTgt spid="69664"/>
                                        </p:tgtEl>
                                        <p:attrNameLst>
                                          <p:attrName>style.visibility</p:attrName>
                                        </p:attrNameLst>
                                      </p:cBhvr>
                                      <p:to>
                                        <p:strVal val="visible"/>
                                      </p:to>
                                    </p:set>
                                    <p:anim calcmode="lin" valueType="num">
                                      <p:cBhvr additive="base">
                                        <p:cTn id="113" dur="500" fill="hold"/>
                                        <p:tgtEl>
                                          <p:spTgt spid="69664"/>
                                        </p:tgtEl>
                                        <p:attrNameLst>
                                          <p:attrName>ppt_x</p:attrName>
                                        </p:attrNameLst>
                                      </p:cBhvr>
                                      <p:tavLst>
                                        <p:tav tm="0">
                                          <p:val>
                                            <p:strVal val="#ppt_x"/>
                                          </p:val>
                                        </p:tav>
                                        <p:tav tm="100000">
                                          <p:val>
                                            <p:strVal val="#ppt_x"/>
                                          </p:val>
                                        </p:tav>
                                      </p:tavLst>
                                    </p:anim>
                                    <p:anim calcmode="lin" valueType="num">
                                      <p:cBhvr additive="base">
                                        <p:cTn id="114" dur="500" fill="hold"/>
                                        <p:tgtEl>
                                          <p:spTgt spid="69664"/>
                                        </p:tgtEl>
                                        <p:attrNameLst>
                                          <p:attrName>ppt_y</p:attrName>
                                        </p:attrNameLst>
                                      </p:cBhvr>
                                      <p:tavLst>
                                        <p:tav tm="0">
                                          <p:val>
                                            <p:strVal val="1+#ppt_h/2"/>
                                          </p:val>
                                        </p:tav>
                                        <p:tav tm="100000">
                                          <p:val>
                                            <p:strVal val="#ppt_y"/>
                                          </p:val>
                                        </p:tav>
                                      </p:tavLst>
                                    </p:anim>
                                  </p:childTnLst>
                                </p:cTn>
                              </p:par>
                            </p:childTnLst>
                          </p:cTn>
                        </p:par>
                        <p:par>
                          <p:cTn id="115" fill="hold">
                            <p:stCondLst>
                              <p:cond delay="14900"/>
                            </p:stCondLst>
                            <p:childTnLst>
                              <p:par>
                                <p:cTn id="116" presetID="2" presetClass="entr" presetSubtype="2" fill="hold" grpId="0" nodeType="afterEffect">
                                  <p:stCondLst>
                                    <p:cond delay="0"/>
                                  </p:stCondLst>
                                  <p:childTnLst>
                                    <p:set>
                                      <p:cBhvr>
                                        <p:cTn id="117" dur="1" fill="hold">
                                          <p:stCondLst>
                                            <p:cond delay="0"/>
                                          </p:stCondLst>
                                        </p:cTn>
                                        <p:tgtEl>
                                          <p:spTgt spid="69663"/>
                                        </p:tgtEl>
                                        <p:attrNameLst>
                                          <p:attrName>style.visibility</p:attrName>
                                        </p:attrNameLst>
                                      </p:cBhvr>
                                      <p:to>
                                        <p:strVal val="visible"/>
                                      </p:to>
                                    </p:set>
                                    <p:anim calcmode="lin" valueType="num">
                                      <p:cBhvr additive="base">
                                        <p:cTn id="118" dur="500" fill="hold"/>
                                        <p:tgtEl>
                                          <p:spTgt spid="69663"/>
                                        </p:tgtEl>
                                        <p:attrNameLst>
                                          <p:attrName>ppt_x</p:attrName>
                                        </p:attrNameLst>
                                      </p:cBhvr>
                                      <p:tavLst>
                                        <p:tav tm="0">
                                          <p:val>
                                            <p:strVal val="1+#ppt_w/2"/>
                                          </p:val>
                                        </p:tav>
                                        <p:tav tm="100000">
                                          <p:val>
                                            <p:strVal val="#ppt_x"/>
                                          </p:val>
                                        </p:tav>
                                      </p:tavLst>
                                    </p:anim>
                                    <p:anim calcmode="lin" valueType="num">
                                      <p:cBhvr additive="base">
                                        <p:cTn id="119" dur="500" fill="hold"/>
                                        <p:tgtEl>
                                          <p:spTgt spid="69663"/>
                                        </p:tgtEl>
                                        <p:attrNameLst>
                                          <p:attrName>ppt_y</p:attrName>
                                        </p:attrNameLst>
                                      </p:cBhvr>
                                      <p:tavLst>
                                        <p:tav tm="0">
                                          <p:val>
                                            <p:strVal val="#ppt_y"/>
                                          </p:val>
                                        </p:tav>
                                        <p:tav tm="100000">
                                          <p:val>
                                            <p:strVal val="#ppt_y"/>
                                          </p:val>
                                        </p:tav>
                                      </p:tavLst>
                                    </p:anim>
                                  </p:childTnLst>
                                </p:cTn>
                              </p:par>
                            </p:childTnLst>
                          </p:cTn>
                        </p:par>
                        <p:par>
                          <p:cTn id="120" fill="hold">
                            <p:stCondLst>
                              <p:cond delay="15400"/>
                            </p:stCondLst>
                            <p:childTnLst>
                              <p:par>
                                <p:cTn id="121" presetID="2" presetClass="entr" presetSubtype="4" fill="hold" grpId="0" nodeType="afterEffect">
                                  <p:stCondLst>
                                    <p:cond delay="100"/>
                                  </p:stCondLst>
                                  <p:childTnLst>
                                    <p:set>
                                      <p:cBhvr>
                                        <p:cTn id="122" dur="1" fill="hold">
                                          <p:stCondLst>
                                            <p:cond delay="0"/>
                                          </p:stCondLst>
                                        </p:cTn>
                                        <p:tgtEl>
                                          <p:spTgt spid="69666"/>
                                        </p:tgtEl>
                                        <p:attrNameLst>
                                          <p:attrName>style.visibility</p:attrName>
                                        </p:attrNameLst>
                                      </p:cBhvr>
                                      <p:to>
                                        <p:strVal val="visible"/>
                                      </p:to>
                                    </p:set>
                                    <p:anim calcmode="lin" valueType="num">
                                      <p:cBhvr additive="base">
                                        <p:cTn id="123" dur="500" fill="hold"/>
                                        <p:tgtEl>
                                          <p:spTgt spid="69666"/>
                                        </p:tgtEl>
                                        <p:attrNameLst>
                                          <p:attrName>ppt_x</p:attrName>
                                        </p:attrNameLst>
                                      </p:cBhvr>
                                      <p:tavLst>
                                        <p:tav tm="0">
                                          <p:val>
                                            <p:strVal val="#ppt_x"/>
                                          </p:val>
                                        </p:tav>
                                        <p:tav tm="100000">
                                          <p:val>
                                            <p:strVal val="#ppt_x"/>
                                          </p:val>
                                        </p:tav>
                                      </p:tavLst>
                                    </p:anim>
                                    <p:anim calcmode="lin" valueType="num">
                                      <p:cBhvr additive="base">
                                        <p:cTn id="124" dur="500" fill="hold"/>
                                        <p:tgtEl>
                                          <p:spTgt spid="69666"/>
                                        </p:tgtEl>
                                        <p:attrNameLst>
                                          <p:attrName>ppt_y</p:attrName>
                                        </p:attrNameLst>
                                      </p:cBhvr>
                                      <p:tavLst>
                                        <p:tav tm="0">
                                          <p:val>
                                            <p:strVal val="1+#ppt_h/2"/>
                                          </p:val>
                                        </p:tav>
                                        <p:tav tm="100000">
                                          <p:val>
                                            <p:strVal val="#ppt_y"/>
                                          </p:val>
                                        </p:tav>
                                      </p:tavLst>
                                    </p:anim>
                                  </p:childTnLst>
                                </p:cTn>
                              </p:par>
                            </p:childTnLst>
                          </p:cTn>
                        </p:par>
                        <p:par>
                          <p:cTn id="125" fill="hold">
                            <p:stCondLst>
                              <p:cond delay="16000"/>
                            </p:stCondLst>
                            <p:childTnLst>
                              <p:par>
                                <p:cTn id="126" presetID="2" presetClass="entr" presetSubtype="2" fill="hold" grpId="0" nodeType="afterEffect">
                                  <p:stCondLst>
                                    <p:cond delay="0"/>
                                  </p:stCondLst>
                                  <p:childTnLst>
                                    <p:set>
                                      <p:cBhvr>
                                        <p:cTn id="127" dur="1" fill="hold">
                                          <p:stCondLst>
                                            <p:cond delay="0"/>
                                          </p:stCondLst>
                                        </p:cTn>
                                        <p:tgtEl>
                                          <p:spTgt spid="69665"/>
                                        </p:tgtEl>
                                        <p:attrNameLst>
                                          <p:attrName>style.visibility</p:attrName>
                                        </p:attrNameLst>
                                      </p:cBhvr>
                                      <p:to>
                                        <p:strVal val="visible"/>
                                      </p:to>
                                    </p:set>
                                    <p:anim calcmode="lin" valueType="num">
                                      <p:cBhvr additive="base">
                                        <p:cTn id="128" dur="500" fill="hold"/>
                                        <p:tgtEl>
                                          <p:spTgt spid="69665"/>
                                        </p:tgtEl>
                                        <p:attrNameLst>
                                          <p:attrName>ppt_x</p:attrName>
                                        </p:attrNameLst>
                                      </p:cBhvr>
                                      <p:tavLst>
                                        <p:tav tm="0">
                                          <p:val>
                                            <p:strVal val="1+#ppt_w/2"/>
                                          </p:val>
                                        </p:tav>
                                        <p:tav tm="100000">
                                          <p:val>
                                            <p:strVal val="#ppt_x"/>
                                          </p:val>
                                        </p:tav>
                                      </p:tavLst>
                                    </p:anim>
                                    <p:anim calcmode="lin" valueType="num">
                                      <p:cBhvr additive="base">
                                        <p:cTn id="129" dur="500" fill="hold"/>
                                        <p:tgtEl>
                                          <p:spTgt spid="69665"/>
                                        </p:tgtEl>
                                        <p:attrNameLst>
                                          <p:attrName>ppt_y</p:attrName>
                                        </p:attrNameLst>
                                      </p:cBhvr>
                                      <p:tavLst>
                                        <p:tav tm="0">
                                          <p:val>
                                            <p:strVal val="#ppt_y"/>
                                          </p:val>
                                        </p:tav>
                                        <p:tav tm="100000">
                                          <p:val>
                                            <p:strVal val="#ppt_y"/>
                                          </p:val>
                                        </p:tav>
                                      </p:tavLst>
                                    </p:anim>
                                  </p:childTnLst>
                                </p:cTn>
                              </p:par>
                            </p:childTnLst>
                          </p:cTn>
                        </p:par>
                        <p:par>
                          <p:cTn id="130" fill="hold">
                            <p:stCondLst>
                              <p:cond delay="16500"/>
                            </p:stCondLst>
                            <p:childTnLst>
                              <p:par>
                                <p:cTn id="131" presetID="2" presetClass="entr" presetSubtype="4" fill="hold" grpId="0" nodeType="afterEffect">
                                  <p:stCondLst>
                                    <p:cond delay="100"/>
                                  </p:stCondLst>
                                  <p:childTnLst>
                                    <p:set>
                                      <p:cBhvr>
                                        <p:cTn id="132" dur="1" fill="hold">
                                          <p:stCondLst>
                                            <p:cond delay="0"/>
                                          </p:stCondLst>
                                        </p:cTn>
                                        <p:tgtEl>
                                          <p:spTgt spid="69668"/>
                                        </p:tgtEl>
                                        <p:attrNameLst>
                                          <p:attrName>style.visibility</p:attrName>
                                        </p:attrNameLst>
                                      </p:cBhvr>
                                      <p:to>
                                        <p:strVal val="visible"/>
                                      </p:to>
                                    </p:set>
                                    <p:anim calcmode="lin" valueType="num">
                                      <p:cBhvr additive="base">
                                        <p:cTn id="133" dur="500" fill="hold"/>
                                        <p:tgtEl>
                                          <p:spTgt spid="69668"/>
                                        </p:tgtEl>
                                        <p:attrNameLst>
                                          <p:attrName>ppt_x</p:attrName>
                                        </p:attrNameLst>
                                      </p:cBhvr>
                                      <p:tavLst>
                                        <p:tav tm="0">
                                          <p:val>
                                            <p:strVal val="#ppt_x"/>
                                          </p:val>
                                        </p:tav>
                                        <p:tav tm="100000">
                                          <p:val>
                                            <p:strVal val="#ppt_x"/>
                                          </p:val>
                                        </p:tav>
                                      </p:tavLst>
                                    </p:anim>
                                    <p:anim calcmode="lin" valueType="num">
                                      <p:cBhvr additive="base">
                                        <p:cTn id="134" dur="500" fill="hold"/>
                                        <p:tgtEl>
                                          <p:spTgt spid="69668"/>
                                        </p:tgtEl>
                                        <p:attrNameLst>
                                          <p:attrName>ppt_y</p:attrName>
                                        </p:attrNameLst>
                                      </p:cBhvr>
                                      <p:tavLst>
                                        <p:tav tm="0">
                                          <p:val>
                                            <p:strVal val="1+#ppt_h/2"/>
                                          </p:val>
                                        </p:tav>
                                        <p:tav tm="100000">
                                          <p:val>
                                            <p:strVal val="#ppt_y"/>
                                          </p:val>
                                        </p:tav>
                                      </p:tavLst>
                                    </p:anim>
                                  </p:childTnLst>
                                </p:cTn>
                              </p:par>
                            </p:childTnLst>
                          </p:cTn>
                        </p:par>
                        <p:par>
                          <p:cTn id="135" fill="hold">
                            <p:stCondLst>
                              <p:cond delay="17100"/>
                            </p:stCondLst>
                            <p:childTnLst>
                              <p:par>
                                <p:cTn id="136" presetID="2" presetClass="entr" presetSubtype="2" fill="hold" grpId="0" nodeType="afterEffect">
                                  <p:stCondLst>
                                    <p:cond delay="0"/>
                                  </p:stCondLst>
                                  <p:childTnLst>
                                    <p:set>
                                      <p:cBhvr>
                                        <p:cTn id="137" dur="1" fill="hold">
                                          <p:stCondLst>
                                            <p:cond delay="0"/>
                                          </p:stCondLst>
                                        </p:cTn>
                                        <p:tgtEl>
                                          <p:spTgt spid="69667"/>
                                        </p:tgtEl>
                                        <p:attrNameLst>
                                          <p:attrName>style.visibility</p:attrName>
                                        </p:attrNameLst>
                                      </p:cBhvr>
                                      <p:to>
                                        <p:strVal val="visible"/>
                                      </p:to>
                                    </p:set>
                                    <p:anim calcmode="lin" valueType="num">
                                      <p:cBhvr additive="base">
                                        <p:cTn id="138" dur="500" fill="hold"/>
                                        <p:tgtEl>
                                          <p:spTgt spid="69667"/>
                                        </p:tgtEl>
                                        <p:attrNameLst>
                                          <p:attrName>ppt_x</p:attrName>
                                        </p:attrNameLst>
                                      </p:cBhvr>
                                      <p:tavLst>
                                        <p:tav tm="0">
                                          <p:val>
                                            <p:strVal val="1+#ppt_w/2"/>
                                          </p:val>
                                        </p:tav>
                                        <p:tav tm="100000">
                                          <p:val>
                                            <p:strVal val="#ppt_x"/>
                                          </p:val>
                                        </p:tav>
                                      </p:tavLst>
                                    </p:anim>
                                    <p:anim calcmode="lin" valueType="num">
                                      <p:cBhvr additive="base">
                                        <p:cTn id="139" dur="500" fill="hold"/>
                                        <p:tgtEl>
                                          <p:spTgt spid="69667"/>
                                        </p:tgtEl>
                                        <p:attrNameLst>
                                          <p:attrName>ppt_y</p:attrName>
                                        </p:attrNameLst>
                                      </p:cBhvr>
                                      <p:tavLst>
                                        <p:tav tm="0">
                                          <p:val>
                                            <p:strVal val="#ppt_y"/>
                                          </p:val>
                                        </p:tav>
                                        <p:tav tm="100000">
                                          <p:val>
                                            <p:strVal val="#ppt_y"/>
                                          </p:val>
                                        </p:tav>
                                      </p:tavLst>
                                    </p:anim>
                                  </p:childTnLst>
                                </p:cTn>
                              </p:par>
                            </p:childTnLst>
                          </p:cTn>
                        </p:par>
                        <p:par>
                          <p:cTn id="140" fill="hold">
                            <p:stCondLst>
                              <p:cond delay="17600"/>
                            </p:stCondLst>
                            <p:childTnLst>
                              <p:par>
                                <p:cTn id="141" presetID="2" presetClass="entr" presetSubtype="4" fill="hold" grpId="0" nodeType="afterEffect">
                                  <p:stCondLst>
                                    <p:cond delay="100"/>
                                  </p:stCondLst>
                                  <p:childTnLst>
                                    <p:set>
                                      <p:cBhvr>
                                        <p:cTn id="142" dur="1" fill="hold">
                                          <p:stCondLst>
                                            <p:cond delay="0"/>
                                          </p:stCondLst>
                                        </p:cTn>
                                        <p:tgtEl>
                                          <p:spTgt spid="69670"/>
                                        </p:tgtEl>
                                        <p:attrNameLst>
                                          <p:attrName>style.visibility</p:attrName>
                                        </p:attrNameLst>
                                      </p:cBhvr>
                                      <p:to>
                                        <p:strVal val="visible"/>
                                      </p:to>
                                    </p:set>
                                    <p:anim calcmode="lin" valueType="num">
                                      <p:cBhvr additive="base">
                                        <p:cTn id="143" dur="500" fill="hold"/>
                                        <p:tgtEl>
                                          <p:spTgt spid="69670"/>
                                        </p:tgtEl>
                                        <p:attrNameLst>
                                          <p:attrName>ppt_x</p:attrName>
                                        </p:attrNameLst>
                                      </p:cBhvr>
                                      <p:tavLst>
                                        <p:tav tm="0">
                                          <p:val>
                                            <p:strVal val="#ppt_x"/>
                                          </p:val>
                                        </p:tav>
                                        <p:tav tm="100000">
                                          <p:val>
                                            <p:strVal val="#ppt_x"/>
                                          </p:val>
                                        </p:tav>
                                      </p:tavLst>
                                    </p:anim>
                                    <p:anim calcmode="lin" valueType="num">
                                      <p:cBhvr additive="base">
                                        <p:cTn id="144" dur="500" fill="hold"/>
                                        <p:tgtEl>
                                          <p:spTgt spid="69670"/>
                                        </p:tgtEl>
                                        <p:attrNameLst>
                                          <p:attrName>ppt_y</p:attrName>
                                        </p:attrNameLst>
                                      </p:cBhvr>
                                      <p:tavLst>
                                        <p:tav tm="0">
                                          <p:val>
                                            <p:strVal val="1+#ppt_h/2"/>
                                          </p:val>
                                        </p:tav>
                                        <p:tav tm="100000">
                                          <p:val>
                                            <p:strVal val="#ppt_y"/>
                                          </p:val>
                                        </p:tav>
                                      </p:tavLst>
                                    </p:anim>
                                  </p:childTnLst>
                                </p:cTn>
                              </p:par>
                            </p:childTnLst>
                          </p:cTn>
                        </p:par>
                        <p:par>
                          <p:cTn id="145" fill="hold">
                            <p:stCondLst>
                              <p:cond delay="18200"/>
                            </p:stCondLst>
                            <p:childTnLst>
                              <p:par>
                                <p:cTn id="146" presetID="2" presetClass="entr" presetSubtype="2" fill="hold" grpId="0" nodeType="afterEffect">
                                  <p:stCondLst>
                                    <p:cond delay="0"/>
                                  </p:stCondLst>
                                  <p:childTnLst>
                                    <p:set>
                                      <p:cBhvr>
                                        <p:cTn id="147" dur="1" fill="hold">
                                          <p:stCondLst>
                                            <p:cond delay="0"/>
                                          </p:stCondLst>
                                        </p:cTn>
                                        <p:tgtEl>
                                          <p:spTgt spid="69669"/>
                                        </p:tgtEl>
                                        <p:attrNameLst>
                                          <p:attrName>style.visibility</p:attrName>
                                        </p:attrNameLst>
                                      </p:cBhvr>
                                      <p:to>
                                        <p:strVal val="visible"/>
                                      </p:to>
                                    </p:set>
                                    <p:anim calcmode="lin" valueType="num">
                                      <p:cBhvr additive="base">
                                        <p:cTn id="148" dur="500" fill="hold"/>
                                        <p:tgtEl>
                                          <p:spTgt spid="69669"/>
                                        </p:tgtEl>
                                        <p:attrNameLst>
                                          <p:attrName>ppt_x</p:attrName>
                                        </p:attrNameLst>
                                      </p:cBhvr>
                                      <p:tavLst>
                                        <p:tav tm="0">
                                          <p:val>
                                            <p:strVal val="1+#ppt_w/2"/>
                                          </p:val>
                                        </p:tav>
                                        <p:tav tm="100000">
                                          <p:val>
                                            <p:strVal val="#ppt_x"/>
                                          </p:val>
                                        </p:tav>
                                      </p:tavLst>
                                    </p:anim>
                                    <p:anim calcmode="lin" valueType="num">
                                      <p:cBhvr additive="base">
                                        <p:cTn id="149" dur="500" fill="hold"/>
                                        <p:tgtEl>
                                          <p:spTgt spid="69669"/>
                                        </p:tgtEl>
                                        <p:attrNameLst>
                                          <p:attrName>ppt_y</p:attrName>
                                        </p:attrNameLst>
                                      </p:cBhvr>
                                      <p:tavLst>
                                        <p:tav tm="0">
                                          <p:val>
                                            <p:strVal val="#ppt_y"/>
                                          </p:val>
                                        </p:tav>
                                        <p:tav tm="100000">
                                          <p:val>
                                            <p:strVal val="#ppt_y"/>
                                          </p:val>
                                        </p:tav>
                                      </p:tavLst>
                                    </p:anim>
                                  </p:childTnLst>
                                </p:cTn>
                              </p:par>
                            </p:childTnLst>
                          </p:cTn>
                        </p:par>
                        <p:par>
                          <p:cTn id="150" fill="hold">
                            <p:stCondLst>
                              <p:cond delay="18700"/>
                            </p:stCondLst>
                            <p:childTnLst>
                              <p:par>
                                <p:cTn id="151" presetID="2" presetClass="entr" presetSubtype="4" fill="hold" grpId="0" nodeType="afterEffect">
                                  <p:stCondLst>
                                    <p:cond delay="100"/>
                                  </p:stCondLst>
                                  <p:childTnLst>
                                    <p:set>
                                      <p:cBhvr>
                                        <p:cTn id="152" dur="1" fill="hold">
                                          <p:stCondLst>
                                            <p:cond delay="0"/>
                                          </p:stCondLst>
                                        </p:cTn>
                                        <p:tgtEl>
                                          <p:spTgt spid="69672"/>
                                        </p:tgtEl>
                                        <p:attrNameLst>
                                          <p:attrName>style.visibility</p:attrName>
                                        </p:attrNameLst>
                                      </p:cBhvr>
                                      <p:to>
                                        <p:strVal val="visible"/>
                                      </p:to>
                                    </p:set>
                                    <p:anim calcmode="lin" valueType="num">
                                      <p:cBhvr additive="base">
                                        <p:cTn id="153" dur="500" fill="hold"/>
                                        <p:tgtEl>
                                          <p:spTgt spid="69672"/>
                                        </p:tgtEl>
                                        <p:attrNameLst>
                                          <p:attrName>ppt_x</p:attrName>
                                        </p:attrNameLst>
                                      </p:cBhvr>
                                      <p:tavLst>
                                        <p:tav tm="0">
                                          <p:val>
                                            <p:strVal val="#ppt_x"/>
                                          </p:val>
                                        </p:tav>
                                        <p:tav tm="100000">
                                          <p:val>
                                            <p:strVal val="#ppt_x"/>
                                          </p:val>
                                        </p:tav>
                                      </p:tavLst>
                                    </p:anim>
                                    <p:anim calcmode="lin" valueType="num">
                                      <p:cBhvr additive="base">
                                        <p:cTn id="154" dur="500" fill="hold"/>
                                        <p:tgtEl>
                                          <p:spTgt spid="69672"/>
                                        </p:tgtEl>
                                        <p:attrNameLst>
                                          <p:attrName>ppt_y</p:attrName>
                                        </p:attrNameLst>
                                      </p:cBhvr>
                                      <p:tavLst>
                                        <p:tav tm="0">
                                          <p:val>
                                            <p:strVal val="1+#ppt_h/2"/>
                                          </p:val>
                                        </p:tav>
                                        <p:tav tm="100000">
                                          <p:val>
                                            <p:strVal val="#ppt_y"/>
                                          </p:val>
                                        </p:tav>
                                      </p:tavLst>
                                    </p:anim>
                                  </p:childTnLst>
                                </p:cTn>
                              </p:par>
                            </p:childTnLst>
                          </p:cTn>
                        </p:par>
                        <p:par>
                          <p:cTn id="155" fill="hold">
                            <p:stCondLst>
                              <p:cond delay="19300"/>
                            </p:stCondLst>
                            <p:childTnLst>
                              <p:par>
                                <p:cTn id="156" presetID="2" presetClass="entr" presetSubtype="2" fill="hold" grpId="0" nodeType="afterEffect">
                                  <p:stCondLst>
                                    <p:cond delay="0"/>
                                  </p:stCondLst>
                                  <p:childTnLst>
                                    <p:set>
                                      <p:cBhvr>
                                        <p:cTn id="157" dur="1" fill="hold">
                                          <p:stCondLst>
                                            <p:cond delay="0"/>
                                          </p:stCondLst>
                                        </p:cTn>
                                        <p:tgtEl>
                                          <p:spTgt spid="69671"/>
                                        </p:tgtEl>
                                        <p:attrNameLst>
                                          <p:attrName>style.visibility</p:attrName>
                                        </p:attrNameLst>
                                      </p:cBhvr>
                                      <p:to>
                                        <p:strVal val="visible"/>
                                      </p:to>
                                    </p:set>
                                    <p:anim calcmode="lin" valueType="num">
                                      <p:cBhvr additive="base">
                                        <p:cTn id="158" dur="500" fill="hold"/>
                                        <p:tgtEl>
                                          <p:spTgt spid="69671"/>
                                        </p:tgtEl>
                                        <p:attrNameLst>
                                          <p:attrName>ppt_x</p:attrName>
                                        </p:attrNameLst>
                                      </p:cBhvr>
                                      <p:tavLst>
                                        <p:tav tm="0">
                                          <p:val>
                                            <p:strVal val="1+#ppt_w/2"/>
                                          </p:val>
                                        </p:tav>
                                        <p:tav tm="100000">
                                          <p:val>
                                            <p:strVal val="#ppt_x"/>
                                          </p:val>
                                        </p:tav>
                                      </p:tavLst>
                                    </p:anim>
                                    <p:anim calcmode="lin" valueType="num">
                                      <p:cBhvr additive="base">
                                        <p:cTn id="159" dur="500" fill="hold"/>
                                        <p:tgtEl>
                                          <p:spTgt spid="69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Graphic spid="2" grpId="0">
        <p:bldAsOne/>
      </p:bldGraphic>
      <p:bldGraphic spid="3" grpId="0">
        <p:bldAsOne/>
      </p:bldGraphic>
      <p:bldGraphic spid="4" grpId="0">
        <p:bldAsOne/>
      </p:bldGraphic>
      <p:bldGraphic spid="5" grpId="0">
        <p:bldAsOne/>
      </p:bldGraphic>
      <p:bldGraphic spid="6" grpId="0">
        <p:bldAsOne/>
      </p:bldGraphic>
      <p:bldGraphic spid="7" grpId="0">
        <p:bldAsOne/>
      </p:bldGraphic>
      <p:bldP spid="69655" grpId="0" autoUpdateAnimBg="0"/>
      <p:bldP spid="69656" grpId="0" autoUpdateAnimBg="0"/>
      <p:bldP spid="69657" grpId="0" autoUpdateAnimBg="0"/>
      <p:bldP spid="69658" grpId="0" autoUpdateAnimBg="0"/>
      <p:bldP spid="69659" grpId="0" autoUpdateAnimBg="0"/>
      <p:bldP spid="69660" grpId="0" autoUpdateAnimBg="0"/>
      <p:bldP spid="69661" grpId="0" autoUpdateAnimBg="0"/>
      <p:bldP spid="69662" grpId="0" autoUpdateAnimBg="0"/>
      <p:bldP spid="69663" grpId="0" autoUpdateAnimBg="0"/>
      <p:bldP spid="69664" grpId="0" autoUpdateAnimBg="0"/>
      <p:bldP spid="69665" grpId="0" autoUpdateAnimBg="0"/>
      <p:bldP spid="69666" grpId="0" autoUpdateAnimBg="0"/>
      <p:bldP spid="69667" grpId="0" autoUpdateAnimBg="0"/>
      <p:bldP spid="69668" grpId="0" autoUpdateAnimBg="0"/>
      <p:bldP spid="69669" grpId="0" autoUpdateAnimBg="0"/>
      <p:bldP spid="69670" grpId="0" autoUpdateAnimBg="0"/>
      <p:bldP spid="69671" grpId="0" autoUpdateAnimBg="0"/>
      <p:bldP spid="6967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
</p:tagLst>
</file>

<file path=ppt/theme/theme1.xml><?xml version="1.0" encoding="utf-8"?>
<a:theme xmlns:a="http://schemas.openxmlformats.org/drawingml/2006/main" name="Office 主题​​">
  <a:themeElements>
    <a:clrScheme name="自定义 965">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268868"/>
      </a:accent5>
      <a:accent6>
        <a:srgbClr val="33BD56"/>
      </a:accent6>
      <a:hlink>
        <a:srgbClr val="D9BE02"/>
      </a:hlink>
      <a:folHlink>
        <a:srgbClr val="F900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2539</Words>
  <Application>Microsoft Office PowerPoint</Application>
  <PresentationFormat>全屏显示(16:9)</PresentationFormat>
  <Paragraphs>246</Paragraphs>
  <Slides>23</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Gill Sans</vt:lpstr>
      <vt:lpstr>冬青黑体简体中文 W3</vt:lpstr>
      <vt:lpstr>方正兰亭黑_GBK</vt:lpstr>
      <vt:lpstr>微软雅黑</vt:lpstr>
      <vt:lpstr>Agency FB</vt:lpstr>
      <vt:lpstr>Arial</vt:lpstr>
      <vt:lpstr>Calibri</vt:lpstr>
      <vt:lpstr>Calibri Light</vt:lpstr>
      <vt:lpstr>Ebrima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407</cp:revision>
  <dcterms:created xsi:type="dcterms:W3CDTF">2014-11-09T01:07:00Z</dcterms:created>
  <dcterms:modified xsi:type="dcterms:W3CDTF">2021-01-06T01:20:49Z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